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6"/>
  </p:notesMasterIdLst>
  <p:sldIdLst>
    <p:sldId id="330" r:id="rId3"/>
    <p:sldId id="368" r:id="rId4"/>
    <p:sldId id="311" r:id="rId5"/>
    <p:sldId id="332" r:id="rId6"/>
    <p:sldId id="369" r:id="rId7"/>
    <p:sldId id="360" r:id="rId8"/>
    <p:sldId id="373" r:id="rId9"/>
    <p:sldId id="356" r:id="rId10"/>
    <p:sldId id="333" r:id="rId11"/>
    <p:sldId id="364" r:id="rId12"/>
    <p:sldId id="334" r:id="rId13"/>
    <p:sldId id="335" r:id="rId14"/>
    <p:sldId id="352" r:id="rId15"/>
    <p:sldId id="357" r:id="rId16"/>
    <p:sldId id="370" r:id="rId17"/>
    <p:sldId id="358" r:id="rId18"/>
    <p:sldId id="351" r:id="rId19"/>
    <p:sldId id="337" r:id="rId20"/>
    <p:sldId id="365" r:id="rId21"/>
    <p:sldId id="338" r:id="rId22"/>
    <p:sldId id="339" r:id="rId23"/>
    <p:sldId id="353" r:id="rId24"/>
    <p:sldId id="340" r:id="rId25"/>
    <p:sldId id="371" r:id="rId26"/>
    <p:sldId id="361" r:id="rId27"/>
    <p:sldId id="359" r:id="rId28"/>
    <p:sldId id="366" r:id="rId29"/>
    <p:sldId id="374" r:id="rId30"/>
    <p:sldId id="341" r:id="rId31"/>
    <p:sldId id="342" r:id="rId32"/>
    <p:sldId id="343" r:id="rId33"/>
    <p:sldId id="355" r:id="rId34"/>
    <p:sldId id="344" r:id="rId35"/>
    <p:sldId id="362" r:id="rId36"/>
    <p:sldId id="354" r:id="rId37"/>
    <p:sldId id="367" r:id="rId38"/>
    <p:sldId id="372" r:id="rId39"/>
    <p:sldId id="345" r:id="rId40"/>
    <p:sldId id="346" r:id="rId41"/>
    <p:sldId id="347" r:id="rId42"/>
    <p:sldId id="348" r:id="rId43"/>
    <p:sldId id="363" r:id="rId44"/>
    <p:sldId id="375" r:id="rId45"/>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521" userDrawn="1">
          <p15:clr>
            <a:srgbClr val="A4A3A4"/>
          </p15:clr>
        </p15:guide>
        <p15:guide id="2" pos="3840" userDrawn="1">
          <p15:clr>
            <a:srgbClr val="A4A3A4"/>
          </p15:clr>
        </p15:guide>
        <p15:guide id="3" orient="horz" pos="2641">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808"/>
    <a:srgbClr val="FF3300"/>
    <a:srgbClr val="29B6BD"/>
    <a:srgbClr val="000000"/>
    <a:srgbClr val="105163"/>
    <a:srgbClr val="39B294"/>
    <a:srgbClr val="F3908C"/>
    <a:srgbClr val="F95D77"/>
    <a:srgbClr val="EEEEEE"/>
    <a:srgbClr val="FDF6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35" autoAdjust="0"/>
    <p:restoredTop sz="94660" autoAdjust="0"/>
  </p:normalViewPr>
  <p:slideViewPr>
    <p:cSldViewPr snapToGrid="0" showGuides="1">
      <p:cViewPr varScale="1">
        <p:scale>
          <a:sx n="149" d="100"/>
          <a:sy n="149" d="100"/>
        </p:scale>
        <p:origin x="546" y="114"/>
      </p:cViewPr>
      <p:guideLst>
        <p:guide orient="horz" pos="3521"/>
        <p:guide pos="3840"/>
        <p:guide orient="horz" pos="2641"/>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52" d="100"/>
        <a:sy n="152"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54B8A4-21AC-4020-BA60-861D53E16876}" type="datetimeFigureOut">
              <a:rPr lang="zh-CN" altLang="en-US" smtClean="0"/>
              <a:t>2022/6/12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AAF762-52F3-4512-B16B-1F6F197A9938}" type="slidenum">
              <a:rPr lang="zh-CN" altLang="en-US" smtClean="0"/>
              <a:t>‹#›</a:t>
            </a:fld>
            <a:endParaRPr lang="zh-CN" altLang="en-US"/>
          </a:p>
        </p:txBody>
      </p:sp>
    </p:spTree>
    <p:extLst>
      <p:ext uri="{BB962C8B-B14F-4D97-AF65-F5344CB8AC3E}">
        <p14:creationId xmlns:p14="http://schemas.microsoft.com/office/powerpoint/2010/main" val="72364174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a:t>
            </a:fld>
            <a:endParaRPr lang="zh-CN" altLang="en-US"/>
          </a:p>
        </p:txBody>
      </p:sp>
    </p:spTree>
    <p:extLst>
      <p:ext uri="{BB962C8B-B14F-4D97-AF65-F5344CB8AC3E}">
        <p14:creationId xmlns:p14="http://schemas.microsoft.com/office/powerpoint/2010/main" val="685737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10</a:t>
            </a:fld>
            <a:endParaRPr lang="zh-CN" altLang="en-US"/>
          </a:p>
        </p:txBody>
      </p:sp>
    </p:spTree>
    <p:extLst>
      <p:ext uri="{BB962C8B-B14F-4D97-AF65-F5344CB8AC3E}">
        <p14:creationId xmlns:p14="http://schemas.microsoft.com/office/powerpoint/2010/main" val="41405320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11</a:t>
            </a:fld>
            <a:endParaRPr lang="zh-CN" altLang="en-US"/>
          </a:p>
        </p:txBody>
      </p:sp>
    </p:spTree>
    <p:extLst>
      <p:ext uri="{BB962C8B-B14F-4D97-AF65-F5344CB8AC3E}">
        <p14:creationId xmlns:p14="http://schemas.microsoft.com/office/powerpoint/2010/main" val="17805582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12</a:t>
            </a:fld>
            <a:endParaRPr lang="zh-CN" altLang="en-US"/>
          </a:p>
        </p:txBody>
      </p:sp>
    </p:spTree>
    <p:extLst>
      <p:ext uri="{BB962C8B-B14F-4D97-AF65-F5344CB8AC3E}">
        <p14:creationId xmlns:p14="http://schemas.microsoft.com/office/powerpoint/2010/main" val="40870521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13</a:t>
            </a:fld>
            <a:endParaRPr lang="zh-CN" altLang="en-US"/>
          </a:p>
        </p:txBody>
      </p:sp>
    </p:spTree>
    <p:extLst>
      <p:ext uri="{BB962C8B-B14F-4D97-AF65-F5344CB8AC3E}">
        <p14:creationId xmlns:p14="http://schemas.microsoft.com/office/powerpoint/2010/main" val="11975310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2947876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13589952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26961228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17</a:t>
            </a:fld>
            <a:endParaRPr lang="zh-CN" altLang="en-US"/>
          </a:p>
        </p:txBody>
      </p:sp>
    </p:spTree>
    <p:extLst>
      <p:ext uri="{BB962C8B-B14F-4D97-AF65-F5344CB8AC3E}">
        <p14:creationId xmlns:p14="http://schemas.microsoft.com/office/powerpoint/2010/main" val="23989689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18</a:t>
            </a:fld>
            <a:endParaRPr lang="zh-CN" altLang="en-US"/>
          </a:p>
        </p:txBody>
      </p:sp>
    </p:spTree>
    <p:extLst>
      <p:ext uri="{BB962C8B-B14F-4D97-AF65-F5344CB8AC3E}">
        <p14:creationId xmlns:p14="http://schemas.microsoft.com/office/powerpoint/2010/main" val="13448357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19</a:t>
            </a:fld>
            <a:endParaRPr lang="zh-CN" altLang="en-US"/>
          </a:p>
        </p:txBody>
      </p:sp>
    </p:spTree>
    <p:extLst>
      <p:ext uri="{BB962C8B-B14F-4D97-AF65-F5344CB8AC3E}">
        <p14:creationId xmlns:p14="http://schemas.microsoft.com/office/powerpoint/2010/main" val="4549517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a:t>
            </a:fld>
            <a:endParaRPr lang="zh-CN" altLang="en-US"/>
          </a:p>
        </p:txBody>
      </p:sp>
    </p:spTree>
    <p:extLst>
      <p:ext uri="{BB962C8B-B14F-4D97-AF65-F5344CB8AC3E}">
        <p14:creationId xmlns:p14="http://schemas.microsoft.com/office/powerpoint/2010/main" val="8906874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20</a:t>
            </a:fld>
            <a:endParaRPr lang="zh-CN" altLang="en-US"/>
          </a:p>
        </p:txBody>
      </p:sp>
    </p:spTree>
    <p:extLst>
      <p:ext uri="{BB962C8B-B14F-4D97-AF65-F5344CB8AC3E}">
        <p14:creationId xmlns:p14="http://schemas.microsoft.com/office/powerpoint/2010/main" val="19405545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21</a:t>
            </a:fld>
            <a:endParaRPr lang="zh-CN" altLang="en-US"/>
          </a:p>
        </p:txBody>
      </p:sp>
    </p:spTree>
    <p:extLst>
      <p:ext uri="{BB962C8B-B14F-4D97-AF65-F5344CB8AC3E}">
        <p14:creationId xmlns:p14="http://schemas.microsoft.com/office/powerpoint/2010/main" val="14819909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22</a:t>
            </a:fld>
            <a:endParaRPr lang="zh-CN" altLang="en-US"/>
          </a:p>
        </p:txBody>
      </p:sp>
    </p:spTree>
    <p:extLst>
      <p:ext uri="{BB962C8B-B14F-4D97-AF65-F5344CB8AC3E}">
        <p14:creationId xmlns:p14="http://schemas.microsoft.com/office/powerpoint/2010/main" val="2505361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23</a:t>
            </a:fld>
            <a:endParaRPr lang="zh-CN" altLang="en-US"/>
          </a:p>
        </p:txBody>
      </p:sp>
    </p:spTree>
    <p:extLst>
      <p:ext uri="{BB962C8B-B14F-4D97-AF65-F5344CB8AC3E}">
        <p14:creationId xmlns:p14="http://schemas.microsoft.com/office/powerpoint/2010/main" val="29672515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24</a:t>
            </a:fld>
            <a:endParaRPr lang="zh-CN" altLang="en-US"/>
          </a:p>
        </p:txBody>
      </p:sp>
    </p:spTree>
    <p:extLst>
      <p:ext uri="{BB962C8B-B14F-4D97-AF65-F5344CB8AC3E}">
        <p14:creationId xmlns:p14="http://schemas.microsoft.com/office/powerpoint/2010/main" val="18688259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solidFill>
                  <a:prstClr val="black"/>
                </a:solidFill>
              </a:rPr>
              <a:pPr/>
              <a:t>25</a:t>
            </a:fld>
            <a:endParaRPr lang="zh-CN" altLang="en-US">
              <a:solidFill>
                <a:prstClr val="black"/>
              </a:solidFill>
            </a:endParaRPr>
          </a:p>
        </p:txBody>
      </p:sp>
    </p:spTree>
    <p:extLst>
      <p:ext uri="{BB962C8B-B14F-4D97-AF65-F5344CB8AC3E}">
        <p14:creationId xmlns:p14="http://schemas.microsoft.com/office/powerpoint/2010/main" val="5381893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solidFill>
                  <a:prstClr val="black"/>
                </a:solidFill>
              </a:rPr>
              <a:pPr/>
              <a:t>26</a:t>
            </a:fld>
            <a:endParaRPr lang="zh-CN" altLang="en-US">
              <a:solidFill>
                <a:prstClr val="black"/>
              </a:solidFill>
            </a:endParaRPr>
          </a:p>
        </p:txBody>
      </p:sp>
    </p:spTree>
    <p:extLst>
      <p:ext uri="{BB962C8B-B14F-4D97-AF65-F5344CB8AC3E}">
        <p14:creationId xmlns:p14="http://schemas.microsoft.com/office/powerpoint/2010/main" val="981244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solidFill>
                  <a:prstClr val="black"/>
                </a:solidFill>
              </a:rPr>
              <a:pPr/>
              <a:t>27</a:t>
            </a:fld>
            <a:endParaRPr lang="zh-CN" altLang="en-US">
              <a:solidFill>
                <a:prstClr val="black"/>
              </a:solidFill>
            </a:endParaRPr>
          </a:p>
        </p:txBody>
      </p:sp>
    </p:spTree>
    <p:extLst>
      <p:ext uri="{BB962C8B-B14F-4D97-AF65-F5344CB8AC3E}">
        <p14:creationId xmlns:p14="http://schemas.microsoft.com/office/powerpoint/2010/main" val="29506360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solidFill>
                  <a:prstClr val="black"/>
                </a:solidFill>
              </a:rPr>
              <a:pPr/>
              <a:t>28</a:t>
            </a:fld>
            <a:endParaRPr lang="zh-CN" altLang="en-US">
              <a:solidFill>
                <a:prstClr val="black"/>
              </a:solidFill>
            </a:endParaRPr>
          </a:p>
        </p:txBody>
      </p:sp>
    </p:spTree>
    <p:extLst>
      <p:ext uri="{BB962C8B-B14F-4D97-AF65-F5344CB8AC3E}">
        <p14:creationId xmlns:p14="http://schemas.microsoft.com/office/powerpoint/2010/main" val="790119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29</a:t>
            </a:fld>
            <a:endParaRPr lang="zh-CN" altLang="en-US"/>
          </a:p>
        </p:txBody>
      </p:sp>
    </p:spTree>
    <p:extLst>
      <p:ext uri="{BB962C8B-B14F-4D97-AF65-F5344CB8AC3E}">
        <p14:creationId xmlns:p14="http://schemas.microsoft.com/office/powerpoint/2010/main" val="2765491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a:t>
            </a:fld>
            <a:endParaRPr lang="zh-CN" altLang="en-US"/>
          </a:p>
        </p:txBody>
      </p:sp>
    </p:spTree>
    <p:extLst>
      <p:ext uri="{BB962C8B-B14F-4D97-AF65-F5344CB8AC3E}">
        <p14:creationId xmlns:p14="http://schemas.microsoft.com/office/powerpoint/2010/main" val="40009974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30</a:t>
            </a:fld>
            <a:endParaRPr lang="zh-CN" altLang="en-US"/>
          </a:p>
        </p:txBody>
      </p:sp>
    </p:spTree>
    <p:extLst>
      <p:ext uri="{BB962C8B-B14F-4D97-AF65-F5344CB8AC3E}">
        <p14:creationId xmlns:p14="http://schemas.microsoft.com/office/powerpoint/2010/main" val="26101063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31</a:t>
            </a:fld>
            <a:endParaRPr lang="zh-CN" altLang="en-US"/>
          </a:p>
        </p:txBody>
      </p:sp>
    </p:spTree>
    <p:extLst>
      <p:ext uri="{BB962C8B-B14F-4D97-AF65-F5344CB8AC3E}">
        <p14:creationId xmlns:p14="http://schemas.microsoft.com/office/powerpoint/2010/main" val="10074082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solidFill>
                  <a:prstClr val="black"/>
                </a:solidFill>
              </a:rPr>
              <a:pPr/>
              <a:t>32</a:t>
            </a:fld>
            <a:endParaRPr lang="zh-CN" altLang="en-US">
              <a:solidFill>
                <a:prstClr val="black"/>
              </a:solidFill>
            </a:endParaRPr>
          </a:p>
        </p:txBody>
      </p:sp>
    </p:spTree>
    <p:extLst>
      <p:ext uri="{BB962C8B-B14F-4D97-AF65-F5344CB8AC3E}">
        <p14:creationId xmlns:p14="http://schemas.microsoft.com/office/powerpoint/2010/main" val="34936324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33</a:t>
            </a:fld>
            <a:endParaRPr lang="zh-CN" altLang="en-US"/>
          </a:p>
        </p:txBody>
      </p:sp>
    </p:spTree>
    <p:extLst>
      <p:ext uri="{BB962C8B-B14F-4D97-AF65-F5344CB8AC3E}">
        <p14:creationId xmlns:p14="http://schemas.microsoft.com/office/powerpoint/2010/main" val="970397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solidFill>
                  <a:prstClr val="black"/>
                </a:solidFill>
              </a:rPr>
              <a:pPr/>
              <a:t>34</a:t>
            </a:fld>
            <a:endParaRPr lang="zh-CN" altLang="en-US">
              <a:solidFill>
                <a:prstClr val="black"/>
              </a:solidFill>
            </a:endParaRPr>
          </a:p>
        </p:txBody>
      </p:sp>
    </p:spTree>
    <p:extLst>
      <p:ext uri="{BB962C8B-B14F-4D97-AF65-F5344CB8AC3E}">
        <p14:creationId xmlns:p14="http://schemas.microsoft.com/office/powerpoint/2010/main" val="13409519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35</a:t>
            </a:fld>
            <a:endParaRPr lang="zh-CN" altLang="en-US"/>
          </a:p>
        </p:txBody>
      </p:sp>
    </p:spTree>
    <p:extLst>
      <p:ext uri="{BB962C8B-B14F-4D97-AF65-F5344CB8AC3E}">
        <p14:creationId xmlns:p14="http://schemas.microsoft.com/office/powerpoint/2010/main" val="5417299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36</a:t>
            </a:fld>
            <a:endParaRPr lang="zh-CN" altLang="en-US"/>
          </a:p>
        </p:txBody>
      </p:sp>
    </p:spTree>
    <p:extLst>
      <p:ext uri="{BB962C8B-B14F-4D97-AF65-F5344CB8AC3E}">
        <p14:creationId xmlns:p14="http://schemas.microsoft.com/office/powerpoint/2010/main" val="10514903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37</a:t>
            </a:fld>
            <a:endParaRPr lang="zh-CN" altLang="en-US"/>
          </a:p>
        </p:txBody>
      </p:sp>
    </p:spTree>
    <p:extLst>
      <p:ext uri="{BB962C8B-B14F-4D97-AF65-F5344CB8AC3E}">
        <p14:creationId xmlns:p14="http://schemas.microsoft.com/office/powerpoint/2010/main" val="394952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38</a:t>
            </a:fld>
            <a:endParaRPr lang="zh-CN" altLang="en-US"/>
          </a:p>
        </p:txBody>
      </p:sp>
    </p:spTree>
    <p:extLst>
      <p:ext uri="{BB962C8B-B14F-4D97-AF65-F5344CB8AC3E}">
        <p14:creationId xmlns:p14="http://schemas.microsoft.com/office/powerpoint/2010/main" val="37005313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39</a:t>
            </a:fld>
            <a:endParaRPr lang="zh-CN" altLang="en-US"/>
          </a:p>
        </p:txBody>
      </p:sp>
    </p:spTree>
    <p:extLst>
      <p:ext uri="{BB962C8B-B14F-4D97-AF65-F5344CB8AC3E}">
        <p14:creationId xmlns:p14="http://schemas.microsoft.com/office/powerpoint/2010/main" val="391242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4</a:t>
            </a:fld>
            <a:endParaRPr lang="zh-CN" altLang="en-US"/>
          </a:p>
        </p:txBody>
      </p:sp>
    </p:spTree>
    <p:extLst>
      <p:ext uri="{BB962C8B-B14F-4D97-AF65-F5344CB8AC3E}">
        <p14:creationId xmlns:p14="http://schemas.microsoft.com/office/powerpoint/2010/main" val="200200507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40</a:t>
            </a:fld>
            <a:endParaRPr lang="zh-CN" altLang="en-US"/>
          </a:p>
        </p:txBody>
      </p:sp>
    </p:spTree>
    <p:extLst>
      <p:ext uri="{BB962C8B-B14F-4D97-AF65-F5344CB8AC3E}">
        <p14:creationId xmlns:p14="http://schemas.microsoft.com/office/powerpoint/2010/main" val="151618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41</a:t>
            </a:fld>
            <a:endParaRPr lang="zh-CN" altLang="en-US"/>
          </a:p>
        </p:txBody>
      </p:sp>
    </p:spTree>
    <p:extLst>
      <p:ext uri="{BB962C8B-B14F-4D97-AF65-F5344CB8AC3E}">
        <p14:creationId xmlns:p14="http://schemas.microsoft.com/office/powerpoint/2010/main" val="213980990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solidFill>
                  <a:prstClr val="black"/>
                </a:solidFill>
              </a:rPr>
              <a:pPr/>
              <a:t>42</a:t>
            </a:fld>
            <a:endParaRPr lang="zh-CN" altLang="en-US">
              <a:solidFill>
                <a:prstClr val="black"/>
              </a:solidFill>
            </a:endParaRPr>
          </a:p>
        </p:txBody>
      </p:sp>
    </p:spTree>
    <p:extLst>
      <p:ext uri="{BB962C8B-B14F-4D97-AF65-F5344CB8AC3E}">
        <p14:creationId xmlns:p14="http://schemas.microsoft.com/office/powerpoint/2010/main" val="24306427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18586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5</a:t>
            </a:fld>
            <a:endParaRPr lang="zh-CN" altLang="en-US"/>
          </a:p>
        </p:txBody>
      </p:sp>
    </p:spTree>
    <p:extLst>
      <p:ext uri="{BB962C8B-B14F-4D97-AF65-F5344CB8AC3E}">
        <p14:creationId xmlns:p14="http://schemas.microsoft.com/office/powerpoint/2010/main" val="1964767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18676293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306306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4200918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9</a:t>
            </a:fld>
            <a:endParaRPr lang="zh-CN" altLang="en-US"/>
          </a:p>
        </p:txBody>
      </p:sp>
    </p:spTree>
    <p:extLst>
      <p:ext uri="{BB962C8B-B14F-4D97-AF65-F5344CB8AC3E}">
        <p14:creationId xmlns:p14="http://schemas.microsoft.com/office/powerpoint/2010/main" val="3623059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3607476"/>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28650" y="1369219"/>
            <a:ext cx="7886700" cy="3263504"/>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2022/6/12</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491157016"/>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3844"/>
            <a:ext cx="5800725" cy="435887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2022/6/12</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90735267"/>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8503677"/>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8153493"/>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8045459"/>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93710"/>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7895601"/>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9909011"/>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3440204"/>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0744869"/>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15970"/>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5537283"/>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9466803"/>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5673869"/>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2022/6/12</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890506893"/>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2022/6/12</a:t>
            </a:fld>
            <a:endParaRPr lang="zh-CN" altLang="en-US"/>
          </a:p>
        </p:txBody>
      </p:sp>
      <p:sp>
        <p:nvSpPr>
          <p:cNvPr id="6" name="页脚占位符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3386153043"/>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629842" y="1878806"/>
            <a:ext cx="3868340" cy="2763441"/>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29150" y="1878806"/>
            <a:ext cx="3887391" cy="2763441"/>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2022/6/12</a:t>
            </a:fld>
            <a:endParaRPr lang="zh-CN" altLang="en-US"/>
          </a:p>
        </p:txBody>
      </p:sp>
      <p:sp>
        <p:nvSpPr>
          <p:cNvPr id="8" name="页脚占位符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2365361266"/>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2022/6/12</a:t>
            </a:fld>
            <a:endParaRPr lang="zh-CN" altLang="en-US"/>
          </a:p>
        </p:txBody>
      </p:sp>
      <p:sp>
        <p:nvSpPr>
          <p:cNvPr id="4" name="页脚占位符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2176067760"/>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2022/6/12</a:t>
            </a:fld>
            <a:endParaRPr lang="zh-CN" altLang="en-US"/>
          </a:p>
        </p:txBody>
      </p:sp>
      <p:sp>
        <p:nvSpPr>
          <p:cNvPr id="3" name="页脚占位符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236294752"/>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2022/6/12</a:t>
            </a:fld>
            <a:endParaRPr lang="zh-CN" altLang="en-US"/>
          </a:p>
        </p:txBody>
      </p:sp>
      <p:sp>
        <p:nvSpPr>
          <p:cNvPr id="6" name="页脚占位符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1387165401"/>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740569"/>
            <a:ext cx="4629150" cy="3655219"/>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2022/6/12</a:t>
            </a:fld>
            <a:endParaRPr lang="zh-CN" altLang="en-US"/>
          </a:p>
        </p:txBody>
      </p:sp>
      <p:sp>
        <p:nvSpPr>
          <p:cNvPr id="6" name="页脚占位符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2032967034"/>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16219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70027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3.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60" name="组合 59"/>
          <p:cNvGrpSpPr/>
          <p:nvPr/>
        </p:nvGrpSpPr>
        <p:grpSpPr>
          <a:xfrm>
            <a:off x="1235965" y="2472517"/>
            <a:ext cx="684625" cy="790768"/>
            <a:chOff x="1235965" y="2472517"/>
            <a:chExt cx="684625" cy="790768"/>
          </a:xfrm>
        </p:grpSpPr>
        <p:grpSp>
          <p:nvGrpSpPr>
            <p:cNvPr id="15" name="组合 14"/>
            <p:cNvGrpSpPr/>
            <p:nvPr/>
          </p:nvGrpSpPr>
          <p:grpSpPr>
            <a:xfrm>
              <a:off x="1235965" y="2472517"/>
              <a:ext cx="684625" cy="790768"/>
              <a:chOff x="2744871" y="3116805"/>
              <a:chExt cx="719580" cy="811898"/>
            </a:xfrm>
          </p:grpSpPr>
          <p:sp>
            <p:nvSpPr>
              <p:cNvPr id="16" name="Freeform 5"/>
              <p:cNvSpPr>
                <a:spLocks/>
              </p:cNvSpPr>
              <p:nvPr/>
            </p:nvSpPr>
            <p:spPr bwMode="auto">
              <a:xfrm rot="5400000">
                <a:off x="2698712" y="3162964"/>
                <a:ext cx="811898" cy="7195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sp>
            <p:nvSpPr>
              <p:cNvPr id="17" name="Freeform 5"/>
              <p:cNvSpPr>
                <a:spLocks/>
              </p:cNvSpPr>
              <p:nvPr/>
            </p:nvSpPr>
            <p:spPr bwMode="auto">
              <a:xfrm rot="5400000">
                <a:off x="2746773" y="3205559"/>
                <a:ext cx="715777" cy="634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6350">
                <a:solidFill>
                  <a:schemeClr val="tx2"/>
                </a:solidFill>
                <a:prstDash val="dash"/>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grpSp>
        <p:sp>
          <p:nvSpPr>
            <p:cNvPr id="18" name="文本框 17"/>
            <p:cNvSpPr txBox="1"/>
            <p:nvPr/>
          </p:nvSpPr>
          <p:spPr>
            <a:xfrm>
              <a:off x="1330253" y="2519325"/>
              <a:ext cx="500458" cy="707886"/>
            </a:xfrm>
            <a:prstGeom prst="rect">
              <a:avLst/>
            </a:prstGeom>
            <a:noFill/>
          </p:spPr>
          <p:txBody>
            <a:bodyPr wrap="none" rtlCol="0">
              <a:spAutoFit/>
            </a:bodyPr>
            <a:lstStyle/>
            <a:p>
              <a:r>
                <a:rPr lang="en-US" altLang="zh-CN" sz="4000" dirty="0">
                  <a:solidFill>
                    <a:schemeClr val="tx2"/>
                  </a:solidFill>
                  <a:effectLst>
                    <a:innerShdw blurRad="63500" dist="50800" dir="18900000">
                      <a:prstClr val="black">
                        <a:alpha val="50000"/>
                      </a:prstClr>
                    </a:innerShdw>
                  </a:effectLst>
                  <a:latin typeface="+mj-ea"/>
                  <a:ea typeface="+mj-ea"/>
                </a:rPr>
                <a:t>2</a:t>
              </a:r>
              <a:endParaRPr lang="zh-CN" altLang="en-US" sz="4000" dirty="0">
                <a:solidFill>
                  <a:schemeClr val="tx2"/>
                </a:solidFill>
                <a:effectLst>
                  <a:innerShdw blurRad="63500" dist="50800" dir="18900000">
                    <a:prstClr val="black">
                      <a:alpha val="50000"/>
                    </a:prstClr>
                  </a:innerShdw>
                </a:effectLst>
                <a:latin typeface="+mj-ea"/>
                <a:ea typeface="+mj-ea"/>
              </a:endParaRPr>
            </a:p>
          </p:txBody>
        </p:sp>
      </p:grpSp>
      <p:grpSp>
        <p:nvGrpSpPr>
          <p:cNvPr id="62" name="组合 61"/>
          <p:cNvGrpSpPr/>
          <p:nvPr/>
        </p:nvGrpSpPr>
        <p:grpSpPr>
          <a:xfrm>
            <a:off x="4126706" y="1770364"/>
            <a:ext cx="1071839" cy="276999"/>
            <a:chOff x="4069556" y="1770364"/>
            <a:chExt cx="1071839" cy="276999"/>
          </a:xfrm>
        </p:grpSpPr>
        <p:sp>
          <p:nvSpPr>
            <p:cNvPr id="4" name="矩形 3"/>
            <p:cNvSpPr/>
            <p:nvPr/>
          </p:nvSpPr>
          <p:spPr>
            <a:xfrm>
              <a:off x="4069556" y="1778408"/>
              <a:ext cx="1071839" cy="255179"/>
            </a:xfrm>
            <a:prstGeom prst="rect">
              <a:avLst/>
            </a:prstGeom>
            <a:noFill/>
            <a:ln w="5080">
              <a:solidFill>
                <a:schemeClr val="bg1"/>
              </a:solidFill>
              <a:prstDash val="dash"/>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 name="文本框 4"/>
            <p:cNvSpPr txBox="1"/>
            <p:nvPr/>
          </p:nvSpPr>
          <p:spPr>
            <a:xfrm>
              <a:off x="4132428" y="1770364"/>
              <a:ext cx="792205" cy="276999"/>
            </a:xfrm>
            <a:prstGeom prst="rect">
              <a:avLst/>
            </a:prstGeom>
            <a:noFill/>
          </p:spPr>
          <p:txBody>
            <a:bodyPr wrap="none" rtlCol="0">
              <a:spAutoFit/>
            </a:bodyPr>
            <a:lstStyle/>
            <a:p>
              <a:r>
                <a:rPr lang="zh-CN" altLang="en-US" sz="1200" dirty="0">
                  <a:solidFill>
                    <a:schemeClr val="bg1"/>
                  </a:solidFill>
                </a:rPr>
                <a:t>优</a:t>
              </a:r>
              <a:r>
                <a:rPr lang="zh-CN" altLang="en-US" sz="1200" dirty="0" smtClean="0">
                  <a:solidFill>
                    <a:schemeClr val="bg1"/>
                  </a:solidFill>
                </a:rPr>
                <a:t>品</a:t>
              </a:r>
              <a:r>
                <a:rPr lang="en-US" altLang="zh-CN" sz="1200" dirty="0" smtClean="0">
                  <a:solidFill>
                    <a:schemeClr val="bg1"/>
                  </a:solidFill>
                </a:rPr>
                <a:t>PPT</a:t>
              </a:r>
              <a:endParaRPr lang="zh-CN" altLang="en-US" sz="1200" dirty="0">
                <a:solidFill>
                  <a:schemeClr val="bg1"/>
                </a:solidFill>
              </a:endParaRPr>
            </a:p>
          </p:txBody>
        </p:sp>
      </p:grpSp>
      <p:grpSp>
        <p:nvGrpSpPr>
          <p:cNvPr id="44" name="组合 43"/>
          <p:cNvGrpSpPr/>
          <p:nvPr/>
        </p:nvGrpSpPr>
        <p:grpSpPr>
          <a:xfrm>
            <a:off x="3760794" y="2422540"/>
            <a:ext cx="5383206" cy="220648"/>
            <a:chOff x="3760794" y="2422540"/>
            <a:chExt cx="5383206" cy="220648"/>
          </a:xfrm>
        </p:grpSpPr>
        <p:cxnSp>
          <p:nvCxnSpPr>
            <p:cNvPr id="7" name="直接连接符 6"/>
            <p:cNvCxnSpPr>
              <a:stCxn id="21" idx="7"/>
            </p:cNvCxnSpPr>
            <p:nvPr/>
          </p:nvCxnSpPr>
          <p:spPr>
            <a:xfrm>
              <a:off x="3760794" y="2422540"/>
              <a:ext cx="163506" cy="220648"/>
            </a:xfrm>
            <a:prstGeom prst="line">
              <a:avLst/>
            </a:prstGeom>
            <a:ln w="762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929063" y="2641879"/>
              <a:ext cx="4105804" cy="0"/>
            </a:xfrm>
            <a:prstGeom prst="line">
              <a:avLst/>
            </a:prstGeom>
            <a:ln w="762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8103924" y="2641879"/>
              <a:ext cx="754055" cy="0"/>
            </a:xfrm>
            <a:prstGeom prst="line">
              <a:avLst/>
            </a:prstGeom>
            <a:ln w="7620">
              <a:solidFill>
                <a:schemeClr val="bg1"/>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8948986" y="2641879"/>
              <a:ext cx="195014" cy="0"/>
            </a:xfrm>
            <a:prstGeom prst="line">
              <a:avLst/>
            </a:prstGeom>
            <a:ln w="762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3" name="Freeform 5"/>
          <p:cNvSpPr>
            <a:spLocks/>
          </p:cNvSpPr>
          <p:nvPr/>
        </p:nvSpPr>
        <p:spPr bwMode="auto">
          <a:xfrm rot="5400000">
            <a:off x="7565447" y="2011438"/>
            <a:ext cx="187550" cy="16237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grpSp>
        <p:nvGrpSpPr>
          <p:cNvPr id="61" name="组合 60"/>
          <p:cNvGrpSpPr/>
          <p:nvPr/>
        </p:nvGrpSpPr>
        <p:grpSpPr>
          <a:xfrm>
            <a:off x="916846" y="3123606"/>
            <a:ext cx="282820" cy="1990537"/>
            <a:chOff x="916846" y="3123606"/>
            <a:chExt cx="282820" cy="1990537"/>
          </a:xfrm>
        </p:grpSpPr>
        <p:cxnSp>
          <p:nvCxnSpPr>
            <p:cNvPr id="46" name="直接连接符 45"/>
            <p:cNvCxnSpPr/>
            <p:nvPr/>
          </p:nvCxnSpPr>
          <p:spPr>
            <a:xfrm flipH="1">
              <a:off x="916846" y="3123606"/>
              <a:ext cx="282820" cy="42675"/>
            </a:xfrm>
            <a:prstGeom prst="line">
              <a:avLst/>
            </a:prstGeom>
            <a:ln w="762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918155" y="3166281"/>
              <a:ext cx="0" cy="838729"/>
            </a:xfrm>
            <a:prstGeom prst="line">
              <a:avLst/>
            </a:prstGeom>
            <a:ln w="762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5400000">
              <a:off x="541128" y="4451095"/>
              <a:ext cx="754055" cy="0"/>
            </a:xfrm>
            <a:prstGeom prst="line">
              <a:avLst/>
            </a:prstGeom>
            <a:ln w="7620">
              <a:solidFill>
                <a:schemeClr val="bg1"/>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5400000">
              <a:off x="820648" y="5016636"/>
              <a:ext cx="195014" cy="0"/>
            </a:xfrm>
            <a:prstGeom prst="line">
              <a:avLst/>
            </a:prstGeom>
            <a:ln w="762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3" name="矩形 17"/>
          <p:cNvSpPr>
            <a:spLocks noChangeArrowheads="1"/>
          </p:cNvSpPr>
          <p:nvPr/>
        </p:nvSpPr>
        <p:spPr bwMode="auto">
          <a:xfrm>
            <a:off x="3981451" y="2097827"/>
            <a:ext cx="372524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900" b="1" dirty="0">
                <a:solidFill>
                  <a:schemeClr val="bg1"/>
                </a:solidFill>
                <a:latin typeface="微软雅黑" panose="020B0503020204020204" pitchFamily="34" charset="-122"/>
                <a:ea typeface="微软雅黑" panose="020B0503020204020204" pitchFamily="34" charset="-122"/>
              </a:rPr>
              <a:t>BUSINESS POWER</a:t>
            </a:r>
            <a:endParaRPr lang="zh-CN" altLang="en-US" sz="2900" b="1" dirty="0">
              <a:solidFill>
                <a:schemeClr val="bg1"/>
              </a:solidFill>
              <a:latin typeface="微软雅黑" panose="020B0503020204020204" pitchFamily="34" charset="-122"/>
              <a:ea typeface="微软雅黑" panose="020B0503020204020204" pitchFamily="34" charset="-122"/>
            </a:endParaRPr>
          </a:p>
        </p:txBody>
      </p:sp>
      <p:sp>
        <p:nvSpPr>
          <p:cNvPr id="54" name="矩形 53"/>
          <p:cNvSpPr/>
          <p:nvPr/>
        </p:nvSpPr>
        <p:spPr>
          <a:xfrm>
            <a:off x="4045741" y="2695789"/>
            <a:ext cx="3889027" cy="330860"/>
          </a:xfrm>
          <a:prstGeom prst="rect">
            <a:avLst/>
          </a:prstGeom>
        </p:spPr>
        <p:txBody>
          <a:bodyPr wrap="square" lIns="68580" tIns="34290" rIns="68580" bIns="34290">
            <a:spAutoFit/>
          </a:bodyPr>
          <a:lstStyle/>
          <a:p>
            <a:pPr algn="just"/>
            <a:r>
              <a:rPr lang="en-US" altLang="zh-CN" sz="850" dirty="0">
                <a:solidFill>
                  <a:schemeClr val="bg1"/>
                </a:solidFill>
                <a:latin typeface="Source Han Sans ExtraLight" panose="020B0200000000000000" pitchFamily="34" charset="-122"/>
                <a:ea typeface="Source Han Sans ExtraLight" panose="020B0200000000000000" pitchFamily="34" charset="-122"/>
                <a:cs typeface="Arial" panose="020B0604020202020204" pitchFamily="34" charset="0"/>
              </a:rPr>
              <a:t>The Concepts National Income And National Product Have Roughly The Same Value And Can Be Used Interchangeably If Our Interest Is In Their</a:t>
            </a:r>
          </a:p>
        </p:txBody>
      </p:sp>
      <p:grpSp>
        <p:nvGrpSpPr>
          <p:cNvPr id="59" name="组合 58"/>
          <p:cNvGrpSpPr/>
          <p:nvPr/>
        </p:nvGrpSpPr>
        <p:grpSpPr>
          <a:xfrm>
            <a:off x="1974519" y="2472517"/>
            <a:ext cx="684625" cy="790768"/>
            <a:chOff x="1974519" y="2472517"/>
            <a:chExt cx="684625" cy="790768"/>
          </a:xfrm>
        </p:grpSpPr>
        <p:grpSp>
          <p:nvGrpSpPr>
            <p:cNvPr id="2" name="组合 1"/>
            <p:cNvGrpSpPr/>
            <p:nvPr/>
          </p:nvGrpSpPr>
          <p:grpSpPr>
            <a:xfrm>
              <a:off x="1974519" y="2472517"/>
              <a:ext cx="684625" cy="790768"/>
              <a:chOff x="2744871" y="3116805"/>
              <a:chExt cx="719580" cy="811898"/>
            </a:xfrm>
          </p:grpSpPr>
          <p:sp>
            <p:nvSpPr>
              <p:cNvPr id="8" name="Freeform 5"/>
              <p:cNvSpPr>
                <a:spLocks/>
              </p:cNvSpPr>
              <p:nvPr/>
            </p:nvSpPr>
            <p:spPr bwMode="auto">
              <a:xfrm rot="5400000">
                <a:off x="2698712" y="3162964"/>
                <a:ext cx="811898" cy="7195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sp>
            <p:nvSpPr>
              <p:cNvPr id="12" name="Freeform 5"/>
              <p:cNvSpPr>
                <a:spLocks/>
              </p:cNvSpPr>
              <p:nvPr/>
            </p:nvSpPr>
            <p:spPr bwMode="auto">
              <a:xfrm rot="5400000">
                <a:off x="2746773" y="3205559"/>
                <a:ext cx="715777" cy="634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6350">
                <a:solidFill>
                  <a:schemeClr val="tx2"/>
                </a:solidFill>
                <a:prstDash val="dash"/>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grpSp>
        <p:sp>
          <p:nvSpPr>
            <p:cNvPr id="3" name="文本框 2"/>
            <p:cNvSpPr txBox="1"/>
            <p:nvPr/>
          </p:nvSpPr>
          <p:spPr>
            <a:xfrm>
              <a:off x="2064899" y="2519325"/>
              <a:ext cx="500458" cy="707886"/>
            </a:xfrm>
            <a:prstGeom prst="rect">
              <a:avLst/>
            </a:prstGeom>
            <a:noFill/>
          </p:spPr>
          <p:txBody>
            <a:bodyPr wrap="none" rtlCol="0">
              <a:spAutoFit/>
            </a:bodyPr>
            <a:lstStyle/>
            <a:p>
              <a:r>
                <a:rPr lang="en-US" altLang="zh-CN" sz="4000" dirty="0">
                  <a:solidFill>
                    <a:schemeClr val="tx2"/>
                  </a:solidFill>
                  <a:effectLst>
                    <a:innerShdw blurRad="63500" dist="50800" dir="18900000">
                      <a:prstClr val="black">
                        <a:alpha val="50000"/>
                      </a:prstClr>
                    </a:innerShdw>
                  </a:effectLst>
                  <a:latin typeface="+mj-ea"/>
                  <a:ea typeface="+mj-ea"/>
                </a:rPr>
                <a:t>0</a:t>
              </a:r>
              <a:endParaRPr lang="zh-CN" altLang="en-US" sz="4000" dirty="0">
                <a:solidFill>
                  <a:schemeClr val="tx2"/>
                </a:solidFill>
                <a:effectLst>
                  <a:innerShdw blurRad="63500" dist="50800" dir="18900000">
                    <a:prstClr val="black">
                      <a:alpha val="50000"/>
                    </a:prstClr>
                  </a:innerShdw>
                </a:effectLst>
                <a:latin typeface="+mj-ea"/>
                <a:ea typeface="+mj-ea"/>
              </a:endParaRPr>
            </a:p>
          </p:txBody>
        </p:sp>
      </p:grpSp>
      <p:grpSp>
        <p:nvGrpSpPr>
          <p:cNvPr id="58" name="组合 57"/>
          <p:cNvGrpSpPr/>
          <p:nvPr/>
        </p:nvGrpSpPr>
        <p:grpSpPr>
          <a:xfrm>
            <a:off x="3111018" y="1804302"/>
            <a:ext cx="684625" cy="790768"/>
            <a:chOff x="3111018" y="1804302"/>
            <a:chExt cx="684625" cy="790768"/>
          </a:xfrm>
        </p:grpSpPr>
        <p:grpSp>
          <p:nvGrpSpPr>
            <p:cNvPr id="20" name="组合 19"/>
            <p:cNvGrpSpPr/>
            <p:nvPr/>
          </p:nvGrpSpPr>
          <p:grpSpPr>
            <a:xfrm>
              <a:off x="3111018" y="1804302"/>
              <a:ext cx="684625" cy="790768"/>
              <a:chOff x="2744871" y="3116805"/>
              <a:chExt cx="719580" cy="811898"/>
            </a:xfrm>
          </p:grpSpPr>
          <p:sp>
            <p:nvSpPr>
              <p:cNvPr id="21" name="Freeform 5"/>
              <p:cNvSpPr>
                <a:spLocks/>
              </p:cNvSpPr>
              <p:nvPr/>
            </p:nvSpPr>
            <p:spPr bwMode="auto">
              <a:xfrm rot="5400000">
                <a:off x="2698712" y="3162964"/>
                <a:ext cx="811898" cy="7195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sp>
            <p:nvSpPr>
              <p:cNvPr id="22" name="Freeform 5"/>
              <p:cNvSpPr>
                <a:spLocks/>
              </p:cNvSpPr>
              <p:nvPr/>
            </p:nvSpPr>
            <p:spPr bwMode="auto">
              <a:xfrm rot="5400000">
                <a:off x="2746773" y="3205559"/>
                <a:ext cx="715777" cy="634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6350">
                <a:solidFill>
                  <a:schemeClr val="tx2"/>
                </a:solidFill>
                <a:prstDash val="dash"/>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grpSp>
        <p:sp>
          <p:nvSpPr>
            <p:cNvPr id="23" name="文本框 22"/>
            <p:cNvSpPr txBox="1"/>
            <p:nvPr/>
          </p:nvSpPr>
          <p:spPr>
            <a:xfrm>
              <a:off x="3189674" y="1851110"/>
              <a:ext cx="514885" cy="707886"/>
            </a:xfrm>
            <a:prstGeom prst="rect">
              <a:avLst/>
            </a:prstGeom>
            <a:noFill/>
          </p:spPr>
          <p:txBody>
            <a:bodyPr wrap="none" rtlCol="0">
              <a:spAutoFit/>
            </a:bodyPr>
            <a:lstStyle/>
            <a:p>
              <a:r>
                <a:rPr lang="en-US" altLang="zh-CN" sz="4000" dirty="0">
                  <a:solidFill>
                    <a:schemeClr val="tx2"/>
                  </a:solidFill>
                  <a:effectLst>
                    <a:innerShdw blurRad="63500" dist="50800" dir="18900000">
                      <a:prstClr val="black">
                        <a:alpha val="50000"/>
                      </a:prstClr>
                    </a:innerShdw>
                  </a:effectLst>
                  <a:latin typeface="+mj-ea"/>
                  <a:ea typeface="+mj-ea"/>
                </a:rPr>
                <a:t>X</a:t>
              </a:r>
              <a:endParaRPr lang="zh-CN" altLang="en-US" sz="4000" dirty="0">
                <a:solidFill>
                  <a:schemeClr val="tx2"/>
                </a:solidFill>
                <a:effectLst>
                  <a:innerShdw blurRad="63500" dist="50800" dir="18900000">
                    <a:prstClr val="black">
                      <a:alpha val="50000"/>
                    </a:prstClr>
                  </a:innerShdw>
                </a:effectLst>
                <a:latin typeface="+mj-ea"/>
                <a:ea typeface="+mj-ea"/>
              </a:endParaRPr>
            </a:p>
          </p:txBody>
        </p:sp>
      </p:grpSp>
      <p:grpSp>
        <p:nvGrpSpPr>
          <p:cNvPr id="57" name="组合 56"/>
          <p:cNvGrpSpPr/>
          <p:nvPr/>
        </p:nvGrpSpPr>
        <p:grpSpPr>
          <a:xfrm>
            <a:off x="2372464" y="1804302"/>
            <a:ext cx="684625" cy="790768"/>
            <a:chOff x="2372464" y="1804302"/>
            <a:chExt cx="684625" cy="790768"/>
          </a:xfrm>
        </p:grpSpPr>
        <p:grpSp>
          <p:nvGrpSpPr>
            <p:cNvPr id="24" name="组合 23"/>
            <p:cNvGrpSpPr/>
            <p:nvPr/>
          </p:nvGrpSpPr>
          <p:grpSpPr>
            <a:xfrm>
              <a:off x="2372464" y="1804302"/>
              <a:ext cx="684625" cy="790768"/>
              <a:chOff x="2744871" y="3116805"/>
              <a:chExt cx="719580" cy="811898"/>
            </a:xfrm>
          </p:grpSpPr>
          <p:sp>
            <p:nvSpPr>
              <p:cNvPr id="25" name="Freeform 5"/>
              <p:cNvSpPr>
                <a:spLocks/>
              </p:cNvSpPr>
              <p:nvPr/>
            </p:nvSpPr>
            <p:spPr bwMode="auto">
              <a:xfrm rot="5400000">
                <a:off x="2698712" y="3162964"/>
                <a:ext cx="811898" cy="7195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sp>
            <p:nvSpPr>
              <p:cNvPr id="26" name="Freeform 5"/>
              <p:cNvSpPr>
                <a:spLocks/>
              </p:cNvSpPr>
              <p:nvPr/>
            </p:nvSpPr>
            <p:spPr bwMode="auto">
              <a:xfrm rot="5400000">
                <a:off x="2746773" y="3205559"/>
                <a:ext cx="715777" cy="634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6350">
                <a:solidFill>
                  <a:schemeClr val="tx2"/>
                </a:solidFill>
                <a:prstDash val="dash"/>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grpSp>
        <p:sp>
          <p:nvSpPr>
            <p:cNvPr id="27" name="文本框 26"/>
            <p:cNvSpPr txBox="1"/>
            <p:nvPr/>
          </p:nvSpPr>
          <p:spPr>
            <a:xfrm>
              <a:off x="2470660" y="1851110"/>
              <a:ext cx="514885" cy="707886"/>
            </a:xfrm>
            <a:prstGeom prst="rect">
              <a:avLst/>
            </a:prstGeom>
            <a:noFill/>
          </p:spPr>
          <p:txBody>
            <a:bodyPr wrap="none" rtlCol="0">
              <a:spAutoFit/>
            </a:bodyPr>
            <a:lstStyle/>
            <a:p>
              <a:r>
                <a:rPr lang="en-US" altLang="zh-CN" sz="4000" dirty="0">
                  <a:solidFill>
                    <a:schemeClr val="tx2"/>
                  </a:solidFill>
                  <a:effectLst>
                    <a:innerShdw blurRad="63500" dist="50800" dir="18900000">
                      <a:prstClr val="black">
                        <a:alpha val="50000"/>
                      </a:prstClr>
                    </a:innerShdw>
                  </a:effectLst>
                  <a:latin typeface="+mj-ea"/>
                  <a:ea typeface="+mj-ea"/>
                </a:rPr>
                <a:t>X</a:t>
              </a:r>
              <a:endParaRPr lang="zh-CN" altLang="en-US" sz="4000" dirty="0">
                <a:solidFill>
                  <a:schemeClr val="tx2"/>
                </a:solidFill>
                <a:effectLst>
                  <a:innerShdw blurRad="63500" dist="50800" dir="18900000">
                    <a:prstClr val="black">
                      <a:alpha val="50000"/>
                    </a:prstClr>
                  </a:innerShdw>
                </a:effectLst>
                <a:latin typeface="+mj-ea"/>
                <a:ea typeface="+mj-ea"/>
              </a:endParaRPr>
            </a:p>
          </p:txBody>
        </p:sp>
      </p:grpSp>
      <p:grpSp>
        <p:nvGrpSpPr>
          <p:cNvPr id="9" name="组合 8"/>
          <p:cNvGrpSpPr/>
          <p:nvPr/>
        </p:nvGrpSpPr>
        <p:grpSpPr>
          <a:xfrm>
            <a:off x="2741848" y="1126944"/>
            <a:ext cx="848948" cy="790768"/>
            <a:chOff x="2741848" y="1126944"/>
            <a:chExt cx="848948" cy="790768"/>
          </a:xfrm>
        </p:grpSpPr>
        <p:sp>
          <p:nvSpPr>
            <p:cNvPr id="29" name="Freeform 5"/>
            <p:cNvSpPr>
              <a:spLocks/>
            </p:cNvSpPr>
            <p:nvPr/>
          </p:nvSpPr>
          <p:spPr bwMode="auto">
            <a:xfrm rot="5400000">
              <a:off x="2688777" y="1180015"/>
              <a:ext cx="790768" cy="68462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2"/>
                </a:gs>
                <a:gs pos="100000">
                  <a:schemeClr val="tx2"/>
                </a:gs>
              </a:gsLst>
              <a:lin ang="6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sp>
          <p:nvSpPr>
            <p:cNvPr id="6" name="文本框 5"/>
            <p:cNvSpPr txBox="1"/>
            <p:nvPr/>
          </p:nvSpPr>
          <p:spPr>
            <a:xfrm>
              <a:off x="2760595" y="1368438"/>
              <a:ext cx="830201" cy="307777"/>
            </a:xfrm>
            <a:prstGeom prst="rect">
              <a:avLst/>
            </a:prstGeom>
            <a:noFill/>
          </p:spPr>
          <p:txBody>
            <a:bodyPr wrap="square" rtlCol="0">
              <a:spAutoFit/>
            </a:bodyPr>
            <a:lstStyle/>
            <a:p>
              <a:r>
                <a:rPr lang="en-US" altLang="zh-CN">
                  <a:solidFill>
                    <a:schemeClr val="bg1"/>
                  </a:solidFill>
                </a:rPr>
                <a:t>LOGO</a:t>
              </a:r>
              <a:endParaRPr lang="zh-CN" altLang="en-US">
                <a:solidFill>
                  <a:schemeClr val="bg1"/>
                </a:solidFill>
              </a:endParaRPr>
            </a:p>
          </p:txBody>
        </p:sp>
      </p:grpSp>
    </p:spTree>
    <p:extLst>
      <p:ext uri="{BB962C8B-B14F-4D97-AF65-F5344CB8AC3E}">
        <p14:creationId xmlns:p14="http://schemas.microsoft.com/office/powerpoint/2010/main" val="675545837"/>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30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childTnLst>
                          </p:cTn>
                        </p:par>
                        <p:par>
                          <p:cTn id="10" fill="hold">
                            <p:stCondLst>
                              <p:cond delay="800"/>
                            </p:stCondLst>
                            <p:childTnLst>
                              <p:par>
                                <p:cTn id="11" presetID="53" presetClass="entr" presetSubtype="16"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300"/>
                            </p:stCondLst>
                            <p:childTnLst>
                              <p:par>
                                <p:cTn id="17" presetID="53" presetClass="entr" presetSubtype="16"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1800"/>
                            </p:stCondLst>
                            <p:childTnLst>
                              <p:par>
                                <p:cTn id="23" presetID="53" presetClass="entr" presetSubtype="16"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p:cTn id="25" dur="500" fill="hold"/>
                                        <p:tgtEl>
                                          <p:spTgt spid="58"/>
                                        </p:tgtEl>
                                        <p:attrNameLst>
                                          <p:attrName>ppt_w</p:attrName>
                                        </p:attrNameLst>
                                      </p:cBhvr>
                                      <p:tavLst>
                                        <p:tav tm="0">
                                          <p:val>
                                            <p:fltVal val="0"/>
                                          </p:val>
                                        </p:tav>
                                        <p:tav tm="100000">
                                          <p:val>
                                            <p:strVal val="#ppt_w"/>
                                          </p:val>
                                        </p:tav>
                                      </p:tavLst>
                                    </p:anim>
                                    <p:anim calcmode="lin" valueType="num">
                                      <p:cBhvr>
                                        <p:cTn id="26" dur="500" fill="hold"/>
                                        <p:tgtEl>
                                          <p:spTgt spid="58"/>
                                        </p:tgtEl>
                                        <p:attrNameLst>
                                          <p:attrName>ppt_h</p:attrName>
                                        </p:attrNameLst>
                                      </p:cBhvr>
                                      <p:tavLst>
                                        <p:tav tm="0">
                                          <p:val>
                                            <p:fltVal val="0"/>
                                          </p:val>
                                        </p:tav>
                                        <p:tav tm="100000">
                                          <p:val>
                                            <p:strVal val="#ppt_h"/>
                                          </p:val>
                                        </p:tav>
                                      </p:tavLst>
                                    </p:anim>
                                    <p:animEffect transition="in" filter="fade">
                                      <p:cBhvr>
                                        <p:cTn id="27" dur="500"/>
                                        <p:tgtEl>
                                          <p:spTgt spid="58"/>
                                        </p:tgtEl>
                                      </p:cBhvr>
                                    </p:animEffect>
                                  </p:childTnLst>
                                </p:cTn>
                              </p:par>
                            </p:childTnLst>
                          </p:cTn>
                        </p:par>
                        <p:par>
                          <p:cTn id="28" fill="hold">
                            <p:stCondLst>
                              <p:cond delay="2300"/>
                            </p:stCondLst>
                            <p:childTnLst>
                              <p:par>
                                <p:cTn id="29" presetID="22" presetClass="entr" presetSubtype="1"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wipe(up)">
                                      <p:cBhvr>
                                        <p:cTn id="31" dur="500"/>
                                        <p:tgtEl>
                                          <p:spTgt spid="61"/>
                                        </p:tgtEl>
                                      </p:cBhvr>
                                    </p:animEffect>
                                  </p:childTnLst>
                                </p:cTn>
                              </p:par>
                            </p:childTnLst>
                          </p:cTn>
                        </p:par>
                        <p:par>
                          <p:cTn id="32" fill="hold">
                            <p:stCondLst>
                              <p:cond delay="2800"/>
                            </p:stCondLst>
                            <p:childTnLst>
                              <p:par>
                                <p:cTn id="33" presetID="22" presetClass="entr" presetSubtype="8"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500"/>
                                        <p:tgtEl>
                                          <p:spTgt spid="44"/>
                                        </p:tgtEl>
                                      </p:cBhvr>
                                    </p:animEffect>
                                  </p:childTnLst>
                                </p:cTn>
                              </p:par>
                            </p:childTnLst>
                          </p:cTn>
                        </p:par>
                        <p:par>
                          <p:cTn id="36" fill="hold">
                            <p:stCondLst>
                              <p:cond delay="3300"/>
                            </p:stCondLst>
                            <p:childTnLst>
                              <p:par>
                                <p:cTn id="37" presetID="2" presetClass="entr" presetSubtype="2" fill="hold" nodeType="afterEffect">
                                  <p:stCondLst>
                                    <p:cond delay="0"/>
                                  </p:stCondLst>
                                  <p:childTnLst>
                                    <p:set>
                                      <p:cBhvr>
                                        <p:cTn id="38" dur="1" fill="hold">
                                          <p:stCondLst>
                                            <p:cond delay="0"/>
                                          </p:stCondLst>
                                        </p:cTn>
                                        <p:tgtEl>
                                          <p:spTgt spid="62"/>
                                        </p:tgtEl>
                                        <p:attrNameLst>
                                          <p:attrName>style.visibility</p:attrName>
                                        </p:attrNameLst>
                                      </p:cBhvr>
                                      <p:to>
                                        <p:strVal val="visible"/>
                                      </p:to>
                                    </p:set>
                                    <p:anim calcmode="lin" valueType="num">
                                      <p:cBhvr additive="base">
                                        <p:cTn id="39" dur="500" fill="hold"/>
                                        <p:tgtEl>
                                          <p:spTgt spid="62"/>
                                        </p:tgtEl>
                                        <p:attrNameLst>
                                          <p:attrName>ppt_x</p:attrName>
                                        </p:attrNameLst>
                                      </p:cBhvr>
                                      <p:tavLst>
                                        <p:tav tm="0">
                                          <p:val>
                                            <p:strVal val="1+#ppt_w/2"/>
                                          </p:val>
                                        </p:tav>
                                        <p:tav tm="100000">
                                          <p:val>
                                            <p:strVal val="#ppt_x"/>
                                          </p:val>
                                        </p:tav>
                                      </p:tavLst>
                                    </p:anim>
                                    <p:anim calcmode="lin" valueType="num">
                                      <p:cBhvr additive="base">
                                        <p:cTn id="40" dur="500" fill="hold"/>
                                        <p:tgtEl>
                                          <p:spTgt spid="62"/>
                                        </p:tgtEl>
                                        <p:attrNameLst>
                                          <p:attrName>ppt_y</p:attrName>
                                        </p:attrNameLst>
                                      </p:cBhvr>
                                      <p:tavLst>
                                        <p:tav tm="0">
                                          <p:val>
                                            <p:strVal val="#ppt_y"/>
                                          </p:val>
                                        </p:tav>
                                        <p:tav tm="100000">
                                          <p:val>
                                            <p:strVal val="#ppt_y"/>
                                          </p:val>
                                        </p:tav>
                                      </p:tavLst>
                                    </p:anim>
                                  </p:childTnLst>
                                </p:cTn>
                              </p:par>
                            </p:childTnLst>
                          </p:cTn>
                        </p:par>
                        <p:par>
                          <p:cTn id="41" fill="hold">
                            <p:stCondLst>
                              <p:cond delay="3800"/>
                            </p:stCondLst>
                            <p:childTnLst>
                              <p:par>
                                <p:cTn id="42" presetID="2" presetClass="entr" presetSubtype="2"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1+#ppt_w/2"/>
                                          </p:val>
                                        </p:tav>
                                        <p:tav tm="100000">
                                          <p:val>
                                            <p:strVal val="#ppt_x"/>
                                          </p:val>
                                        </p:tav>
                                      </p:tavLst>
                                    </p:anim>
                                    <p:anim calcmode="lin" valueType="num">
                                      <p:cBhvr additive="base">
                                        <p:cTn id="45" dur="500" fill="hold"/>
                                        <p:tgtEl>
                                          <p:spTgt spid="53"/>
                                        </p:tgtEl>
                                        <p:attrNameLst>
                                          <p:attrName>ppt_y</p:attrName>
                                        </p:attrNameLst>
                                      </p:cBhvr>
                                      <p:tavLst>
                                        <p:tav tm="0">
                                          <p:val>
                                            <p:strVal val="#ppt_y"/>
                                          </p:val>
                                        </p:tav>
                                        <p:tav tm="100000">
                                          <p:val>
                                            <p:strVal val="#ppt_y"/>
                                          </p:val>
                                        </p:tav>
                                      </p:tavLst>
                                    </p:anim>
                                  </p:childTnLst>
                                </p:cTn>
                              </p:par>
                            </p:childTnLst>
                          </p:cTn>
                        </p:par>
                        <p:par>
                          <p:cTn id="46" fill="hold">
                            <p:stCondLst>
                              <p:cond delay="4300"/>
                            </p:stCondLst>
                            <p:childTnLst>
                              <p:par>
                                <p:cTn id="47" presetID="2" presetClass="entr" presetSubtype="2"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 calcmode="lin" valueType="num">
                                      <p:cBhvr additive="base">
                                        <p:cTn id="49" dur="500" fill="hold"/>
                                        <p:tgtEl>
                                          <p:spTgt spid="54"/>
                                        </p:tgtEl>
                                        <p:attrNameLst>
                                          <p:attrName>ppt_x</p:attrName>
                                        </p:attrNameLst>
                                      </p:cBhvr>
                                      <p:tavLst>
                                        <p:tav tm="0">
                                          <p:val>
                                            <p:strVal val="1+#ppt_w/2"/>
                                          </p:val>
                                        </p:tav>
                                        <p:tav tm="100000">
                                          <p:val>
                                            <p:strVal val="#ppt_x"/>
                                          </p:val>
                                        </p:tav>
                                      </p:tavLst>
                                    </p:anim>
                                    <p:anim calcmode="lin" valueType="num">
                                      <p:cBhvr additive="base">
                                        <p:cTn id="50" dur="500" fill="hold"/>
                                        <p:tgtEl>
                                          <p:spTgt spid="54"/>
                                        </p:tgtEl>
                                        <p:attrNameLst>
                                          <p:attrName>ppt_y</p:attrName>
                                        </p:attrNameLst>
                                      </p:cBhvr>
                                      <p:tavLst>
                                        <p:tav tm="0">
                                          <p:val>
                                            <p:strVal val="#ppt_y"/>
                                          </p:val>
                                        </p:tav>
                                        <p:tav tm="100000">
                                          <p:val>
                                            <p:strVal val="#ppt_y"/>
                                          </p:val>
                                        </p:tav>
                                      </p:tavLst>
                                    </p:anim>
                                  </p:childTnLst>
                                </p:cTn>
                              </p:par>
                            </p:childTnLst>
                          </p:cTn>
                        </p:par>
                        <p:par>
                          <p:cTn id="51" fill="hold">
                            <p:stCondLst>
                              <p:cond delay="4800"/>
                            </p:stCondLst>
                            <p:childTnLst>
                              <p:par>
                                <p:cTn id="52" presetID="10" presetClass="entr" presetSubtype="0" fill="hold" grpId="0" nodeType="after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fade">
                                      <p:cBhvr>
                                        <p:cTn id="54" dur="500"/>
                                        <p:tgtEl>
                                          <p:spTgt spid="43"/>
                                        </p:tgtEl>
                                      </p:cBhvr>
                                    </p:animEffect>
                                  </p:childTnLst>
                                </p:cTn>
                              </p:par>
                            </p:childTnLst>
                          </p:cTn>
                        </p:par>
                        <p:par>
                          <p:cTn id="55" fill="hold">
                            <p:stCondLst>
                              <p:cond delay="5300"/>
                            </p:stCondLst>
                            <p:childTnLst>
                              <p:par>
                                <p:cTn id="56" presetID="53" presetClass="entr" presetSubtype="16" fill="hold" nodeType="afterEffect">
                                  <p:stCondLst>
                                    <p:cond delay="0"/>
                                  </p:stCondLst>
                                  <p:childTnLst>
                                    <p:set>
                                      <p:cBhvr>
                                        <p:cTn id="57" dur="1" fill="hold">
                                          <p:stCondLst>
                                            <p:cond delay="0"/>
                                          </p:stCondLst>
                                        </p:cTn>
                                        <p:tgtEl>
                                          <p:spTgt spid="9"/>
                                        </p:tgtEl>
                                        <p:attrNameLst>
                                          <p:attrName>style.visibility</p:attrName>
                                        </p:attrNameLst>
                                      </p:cBhvr>
                                      <p:to>
                                        <p:strVal val="visible"/>
                                      </p:to>
                                    </p:set>
                                    <p:anim calcmode="lin" valueType="num">
                                      <p:cBhvr>
                                        <p:cTn id="58" dur="500" fill="hold"/>
                                        <p:tgtEl>
                                          <p:spTgt spid="9"/>
                                        </p:tgtEl>
                                        <p:attrNameLst>
                                          <p:attrName>ppt_w</p:attrName>
                                        </p:attrNameLst>
                                      </p:cBhvr>
                                      <p:tavLst>
                                        <p:tav tm="0">
                                          <p:val>
                                            <p:fltVal val="0"/>
                                          </p:val>
                                        </p:tav>
                                        <p:tav tm="100000">
                                          <p:val>
                                            <p:strVal val="#ppt_w"/>
                                          </p:val>
                                        </p:tav>
                                      </p:tavLst>
                                    </p:anim>
                                    <p:anim calcmode="lin" valueType="num">
                                      <p:cBhvr>
                                        <p:cTn id="59" dur="500" fill="hold"/>
                                        <p:tgtEl>
                                          <p:spTgt spid="9"/>
                                        </p:tgtEl>
                                        <p:attrNameLst>
                                          <p:attrName>ppt_h</p:attrName>
                                        </p:attrNameLst>
                                      </p:cBhvr>
                                      <p:tavLst>
                                        <p:tav tm="0">
                                          <p:val>
                                            <p:fltVal val="0"/>
                                          </p:val>
                                        </p:tav>
                                        <p:tav tm="100000">
                                          <p:val>
                                            <p:strVal val="#ppt_h"/>
                                          </p:val>
                                        </p:tav>
                                      </p:tavLst>
                                    </p:anim>
                                    <p:animEffect transition="in" filter="fade">
                                      <p:cBhvr>
                                        <p:cTn id="6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53" grpId="0"/>
      <p:bldP spid="5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1006747" y="1190848"/>
            <a:ext cx="6696075" cy="654050"/>
            <a:chOff x="1006747" y="1190848"/>
            <a:chExt cx="6696075" cy="654050"/>
          </a:xfrm>
        </p:grpSpPr>
        <p:sp>
          <p:nvSpPr>
            <p:cNvPr id="28" name="矩形 1"/>
            <p:cNvSpPr>
              <a:spLocks noChangeArrowheads="1"/>
            </p:cNvSpPr>
            <p:nvPr/>
          </p:nvSpPr>
          <p:spPr bwMode="auto">
            <a:xfrm>
              <a:off x="1006747" y="1190848"/>
              <a:ext cx="41322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29" name="任意多边形 577"/>
            <p:cNvSpPr>
              <a:spLocks noChangeArrowheads="1"/>
            </p:cNvSpPr>
            <p:nvPr/>
          </p:nvSpPr>
          <p:spPr bwMode="auto">
            <a:xfrm>
              <a:off x="1024210" y="1798861"/>
              <a:ext cx="6678612" cy="46037"/>
            </a:xfrm>
            <a:custGeom>
              <a:avLst/>
              <a:gdLst>
                <a:gd name="T0" fmla="*/ 6678612 w 4397828"/>
                <a:gd name="T1" fmla="*/ 0 h 46990"/>
                <a:gd name="T2" fmla="*/ 6678612 w 4397828"/>
                <a:gd name="T3" fmla="*/ 0 h 46990"/>
                <a:gd name="T4" fmla="*/ 0 w 4397828"/>
                <a:gd name="T5" fmla="*/ 0 h 46990"/>
                <a:gd name="T6" fmla="*/ 0 60000 65536"/>
                <a:gd name="T7" fmla="*/ 0 60000 65536"/>
                <a:gd name="T8" fmla="*/ 0 60000 65536"/>
                <a:gd name="T9" fmla="*/ 0 w 4397828"/>
                <a:gd name="T10" fmla="*/ 0 h 46990"/>
                <a:gd name="T11" fmla="*/ 4397828 w 4397828"/>
                <a:gd name="T12" fmla="*/ 46990 h 46990"/>
              </a:gdLst>
              <a:ahLst/>
              <a:cxnLst>
                <a:cxn ang="T6">
                  <a:pos x="T0" y="T1"/>
                </a:cxn>
                <a:cxn ang="T7">
                  <a:pos x="T2" y="T3"/>
                </a:cxn>
                <a:cxn ang="T8">
                  <a:pos x="T4" y="T5"/>
                </a:cxn>
              </a:cxnLst>
              <a:rect l="T9" t="T10" r="T11" b="T12"/>
              <a:pathLst>
                <a:path w="4397828" h="46990">
                  <a:moveTo>
                    <a:pt x="4397828" y="0"/>
                  </a:moveTo>
                  <a:lnTo>
                    <a:pt x="4397828" y="0"/>
                  </a:lnTo>
                  <a:lnTo>
                    <a:pt x="0" y="0"/>
                  </a:lnTo>
                </a:path>
              </a:pathLst>
            </a:custGeom>
            <a:solidFill>
              <a:schemeClr val="tx2"/>
            </a:solidFill>
            <a:ln w="12700" cap="flat" cmpd="sng">
              <a:solidFill>
                <a:schemeClr val="tx2"/>
              </a:solidFill>
              <a:prstDash val="solid"/>
              <a:bevel/>
              <a:headEnd/>
              <a:tailEnd/>
            </a:ln>
          </p:spPr>
          <p:txBody>
            <a:bodyPr anchor="ctr"/>
            <a:lstStyle/>
            <a:p>
              <a:endParaRPr lang="zh-CN" altLang="en-US"/>
            </a:p>
          </p:txBody>
        </p:sp>
      </p:grpSp>
      <p:grpSp>
        <p:nvGrpSpPr>
          <p:cNvPr id="49" name="组合 48"/>
          <p:cNvGrpSpPr/>
          <p:nvPr/>
        </p:nvGrpSpPr>
        <p:grpSpPr>
          <a:xfrm>
            <a:off x="1006747" y="2060798"/>
            <a:ext cx="6630988" cy="773113"/>
            <a:chOff x="1006747" y="2060798"/>
            <a:chExt cx="6630988" cy="773113"/>
          </a:xfrm>
        </p:grpSpPr>
        <p:sp>
          <p:nvSpPr>
            <p:cNvPr id="50" name="矩形 1"/>
            <p:cNvSpPr>
              <a:spLocks noChangeArrowheads="1"/>
            </p:cNvSpPr>
            <p:nvPr/>
          </p:nvSpPr>
          <p:spPr bwMode="auto">
            <a:xfrm>
              <a:off x="1006747" y="2060798"/>
              <a:ext cx="38766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51" name="任意多边形 631"/>
            <p:cNvSpPr>
              <a:spLocks noChangeArrowheads="1"/>
            </p:cNvSpPr>
            <p:nvPr/>
          </p:nvSpPr>
          <p:spPr bwMode="auto">
            <a:xfrm>
              <a:off x="1024210" y="2786286"/>
              <a:ext cx="6613525" cy="47625"/>
            </a:xfrm>
            <a:custGeom>
              <a:avLst/>
              <a:gdLst>
                <a:gd name="T0" fmla="*/ 6613525 w 4397828"/>
                <a:gd name="T1" fmla="*/ 0 h 46990"/>
                <a:gd name="T2" fmla="*/ 6613525 w 4397828"/>
                <a:gd name="T3" fmla="*/ 0 h 46990"/>
                <a:gd name="T4" fmla="*/ 0 w 4397828"/>
                <a:gd name="T5" fmla="*/ 0 h 46990"/>
                <a:gd name="T6" fmla="*/ 0 60000 65536"/>
                <a:gd name="T7" fmla="*/ 0 60000 65536"/>
                <a:gd name="T8" fmla="*/ 0 60000 65536"/>
                <a:gd name="T9" fmla="*/ 0 w 4397828"/>
                <a:gd name="T10" fmla="*/ 0 h 46990"/>
                <a:gd name="T11" fmla="*/ 4397828 w 4397828"/>
                <a:gd name="T12" fmla="*/ 46990 h 46990"/>
              </a:gdLst>
              <a:ahLst/>
              <a:cxnLst>
                <a:cxn ang="T6">
                  <a:pos x="T0" y="T1"/>
                </a:cxn>
                <a:cxn ang="T7">
                  <a:pos x="T2" y="T3"/>
                </a:cxn>
                <a:cxn ang="T8">
                  <a:pos x="T4" y="T5"/>
                </a:cxn>
              </a:cxnLst>
              <a:rect l="T9" t="T10" r="T11" b="T12"/>
              <a:pathLst>
                <a:path w="4397828" h="46990">
                  <a:moveTo>
                    <a:pt x="4397828" y="0"/>
                  </a:moveTo>
                  <a:lnTo>
                    <a:pt x="4397828" y="0"/>
                  </a:lnTo>
                  <a:lnTo>
                    <a:pt x="0" y="0"/>
                  </a:lnTo>
                </a:path>
              </a:pathLst>
            </a:custGeom>
            <a:solidFill>
              <a:schemeClr val="accent3"/>
            </a:solidFill>
            <a:ln w="12700" cap="flat" cmpd="sng">
              <a:solidFill>
                <a:schemeClr val="bg2"/>
              </a:solidFill>
              <a:prstDash val="solid"/>
              <a:bevel/>
              <a:headEnd/>
              <a:tailEnd/>
            </a:ln>
          </p:spPr>
          <p:txBody>
            <a:bodyPr anchor="ctr"/>
            <a:lstStyle/>
            <a:p>
              <a:endParaRPr lang="zh-CN" altLang="en-US"/>
            </a:p>
          </p:txBody>
        </p:sp>
      </p:grpSp>
      <p:grpSp>
        <p:nvGrpSpPr>
          <p:cNvPr id="52" name="组合 51"/>
          <p:cNvGrpSpPr/>
          <p:nvPr/>
        </p:nvGrpSpPr>
        <p:grpSpPr>
          <a:xfrm>
            <a:off x="1006747" y="3122836"/>
            <a:ext cx="6319838" cy="693737"/>
            <a:chOff x="1006747" y="3122836"/>
            <a:chExt cx="6319838" cy="693737"/>
          </a:xfrm>
        </p:grpSpPr>
        <p:sp>
          <p:nvSpPr>
            <p:cNvPr id="53" name="矩形 1"/>
            <p:cNvSpPr>
              <a:spLocks noChangeArrowheads="1"/>
            </p:cNvSpPr>
            <p:nvPr/>
          </p:nvSpPr>
          <p:spPr bwMode="auto">
            <a:xfrm>
              <a:off x="1006747" y="3122836"/>
              <a:ext cx="40751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54" name="任意多边形 634"/>
            <p:cNvSpPr>
              <a:spLocks noChangeArrowheads="1"/>
            </p:cNvSpPr>
            <p:nvPr/>
          </p:nvSpPr>
          <p:spPr bwMode="auto">
            <a:xfrm>
              <a:off x="1024210" y="3773711"/>
              <a:ext cx="6302375" cy="42862"/>
            </a:xfrm>
            <a:custGeom>
              <a:avLst/>
              <a:gdLst>
                <a:gd name="T0" fmla="*/ 6302375 w 4397828"/>
                <a:gd name="T1" fmla="*/ 0 h 43180"/>
                <a:gd name="T2" fmla="*/ 6302375 w 4397828"/>
                <a:gd name="T3" fmla="*/ 0 h 43180"/>
                <a:gd name="T4" fmla="*/ 0 w 4397828"/>
                <a:gd name="T5" fmla="*/ 0 h 43180"/>
                <a:gd name="T6" fmla="*/ 0 60000 65536"/>
                <a:gd name="T7" fmla="*/ 0 60000 65536"/>
                <a:gd name="T8" fmla="*/ 0 60000 65536"/>
                <a:gd name="T9" fmla="*/ 0 w 4397828"/>
                <a:gd name="T10" fmla="*/ 0 h 43180"/>
                <a:gd name="T11" fmla="*/ 4397828 w 4397828"/>
                <a:gd name="T12" fmla="*/ 43180 h 43180"/>
              </a:gdLst>
              <a:ahLst/>
              <a:cxnLst>
                <a:cxn ang="T6">
                  <a:pos x="T0" y="T1"/>
                </a:cxn>
                <a:cxn ang="T7">
                  <a:pos x="T2" y="T3"/>
                </a:cxn>
                <a:cxn ang="T8">
                  <a:pos x="T4" y="T5"/>
                </a:cxn>
              </a:cxnLst>
              <a:rect l="T9" t="T10" r="T11" b="T12"/>
              <a:pathLst>
                <a:path w="4397828" h="43180">
                  <a:moveTo>
                    <a:pt x="4397828" y="0"/>
                  </a:moveTo>
                  <a:lnTo>
                    <a:pt x="4397828" y="0"/>
                  </a:lnTo>
                  <a:lnTo>
                    <a:pt x="0" y="0"/>
                  </a:lnTo>
                </a:path>
              </a:pathLst>
            </a:custGeom>
            <a:solidFill>
              <a:schemeClr val="tx2"/>
            </a:solidFill>
            <a:ln w="12700" cap="flat" cmpd="sng">
              <a:solidFill>
                <a:schemeClr val="tx2"/>
              </a:solidFill>
              <a:prstDash val="solid"/>
              <a:bevel/>
              <a:headEnd/>
              <a:tailEnd/>
            </a:ln>
          </p:spPr>
          <p:txBody>
            <a:bodyPr anchor="ctr"/>
            <a:lstStyle/>
            <a:p>
              <a:endParaRPr lang="zh-CN" altLang="en-US"/>
            </a:p>
          </p:txBody>
        </p:sp>
      </p:grpSp>
      <p:grpSp>
        <p:nvGrpSpPr>
          <p:cNvPr id="55" name="组合 54"/>
          <p:cNvGrpSpPr/>
          <p:nvPr/>
        </p:nvGrpSpPr>
        <p:grpSpPr>
          <a:xfrm>
            <a:off x="1006747" y="3961036"/>
            <a:ext cx="6724650" cy="842962"/>
            <a:chOff x="1006747" y="3961036"/>
            <a:chExt cx="6724650" cy="842962"/>
          </a:xfrm>
        </p:grpSpPr>
        <p:sp>
          <p:nvSpPr>
            <p:cNvPr id="56" name="矩形 1"/>
            <p:cNvSpPr>
              <a:spLocks noChangeArrowheads="1"/>
            </p:cNvSpPr>
            <p:nvPr/>
          </p:nvSpPr>
          <p:spPr bwMode="auto">
            <a:xfrm>
              <a:off x="1006747" y="3961036"/>
              <a:ext cx="4822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57" name="任意多边形 636"/>
            <p:cNvSpPr>
              <a:spLocks noChangeArrowheads="1"/>
            </p:cNvSpPr>
            <p:nvPr/>
          </p:nvSpPr>
          <p:spPr bwMode="auto">
            <a:xfrm>
              <a:off x="1024210" y="4759548"/>
              <a:ext cx="6707187" cy="44450"/>
            </a:xfrm>
            <a:custGeom>
              <a:avLst/>
              <a:gdLst>
                <a:gd name="T0" fmla="*/ 6707187 w 4397828"/>
                <a:gd name="T1" fmla="*/ 0 h 45720"/>
                <a:gd name="T2" fmla="*/ 6707187 w 4397828"/>
                <a:gd name="T3" fmla="*/ 0 h 45720"/>
                <a:gd name="T4" fmla="*/ 0 w 4397828"/>
                <a:gd name="T5" fmla="*/ 0 h 45720"/>
                <a:gd name="T6" fmla="*/ 0 60000 65536"/>
                <a:gd name="T7" fmla="*/ 0 60000 65536"/>
                <a:gd name="T8" fmla="*/ 0 60000 65536"/>
                <a:gd name="T9" fmla="*/ 0 w 4397828"/>
                <a:gd name="T10" fmla="*/ 0 h 45720"/>
                <a:gd name="T11" fmla="*/ 4397828 w 4397828"/>
                <a:gd name="T12" fmla="*/ 45720 h 45720"/>
              </a:gdLst>
              <a:ahLst/>
              <a:cxnLst>
                <a:cxn ang="T6">
                  <a:pos x="T0" y="T1"/>
                </a:cxn>
                <a:cxn ang="T7">
                  <a:pos x="T2" y="T3"/>
                </a:cxn>
                <a:cxn ang="T8">
                  <a:pos x="T4" y="T5"/>
                </a:cxn>
              </a:cxnLst>
              <a:rect l="T9" t="T10" r="T11" b="T12"/>
              <a:pathLst>
                <a:path w="4397828" h="45720">
                  <a:moveTo>
                    <a:pt x="4397828" y="0"/>
                  </a:moveTo>
                  <a:lnTo>
                    <a:pt x="4397828" y="0"/>
                  </a:lnTo>
                  <a:lnTo>
                    <a:pt x="0" y="0"/>
                  </a:lnTo>
                </a:path>
              </a:pathLst>
            </a:custGeom>
            <a:solidFill>
              <a:schemeClr val="accent3"/>
            </a:solidFill>
            <a:ln w="12700" cap="flat" cmpd="sng">
              <a:solidFill>
                <a:schemeClr val="bg1"/>
              </a:solidFill>
              <a:prstDash val="solid"/>
              <a:bevel/>
              <a:headEnd/>
              <a:tailEnd/>
            </a:ln>
          </p:spPr>
          <p:txBody>
            <a:bodyPr anchor="ctr"/>
            <a:lstStyle/>
            <a:p>
              <a:endParaRPr lang="zh-CN" altLang="en-US"/>
            </a:p>
          </p:txBody>
        </p:sp>
      </p:grpSp>
      <p:sp>
        <p:nvSpPr>
          <p:cNvPr id="58" name="Freeform 5"/>
          <p:cNvSpPr>
            <a:spLocks noChangeArrowheads="1"/>
          </p:cNvSpPr>
          <p:nvPr/>
        </p:nvSpPr>
        <p:spPr bwMode="auto">
          <a:xfrm>
            <a:off x="4969594" y="612998"/>
            <a:ext cx="2589212" cy="1192213"/>
          </a:xfrm>
          <a:custGeom>
            <a:avLst/>
            <a:gdLst>
              <a:gd name="T0" fmla="*/ 2463608 w 1175"/>
              <a:gd name="T1" fmla="*/ 857247 h 541"/>
              <a:gd name="T2" fmla="*/ 1004835 w 1175"/>
              <a:gd name="T3" fmla="*/ 229187 h 541"/>
              <a:gd name="T4" fmla="*/ 0 w 1175"/>
              <a:gd name="T5" fmla="*/ 1192213 h 541"/>
              <a:gd name="T6" fmla="*/ 2589212 w 1175"/>
              <a:gd name="T7" fmla="*/ 1192213 h 541"/>
              <a:gd name="T8" fmla="*/ 2463608 w 1175"/>
              <a:gd name="T9" fmla="*/ 857247 h 541"/>
              <a:gd name="T10" fmla="*/ 0 60000 65536"/>
              <a:gd name="T11" fmla="*/ 0 60000 65536"/>
              <a:gd name="T12" fmla="*/ 0 60000 65536"/>
              <a:gd name="T13" fmla="*/ 0 60000 65536"/>
              <a:gd name="T14" fmla="*/ 0 60000 65536"/>
              <a:gd name="T15" fmla="*/ 0 w 1175"/>
              <a:gd name="T16" fmla="*/ 0 h 541"/>
              <a:gd name="T17" fmla="*/ 1175 w 1175"/>
              <a:gd name="T18" fmla="*/ 541 h 541"/>
            </a:gdLst>
            <a:ahLst/>
            <a:cxnLst>
              <a:cxn ang="T10">
                <a:pos x="T0" y="T1"/>
              </a:cxn>
              <a:cxn ang="T11">
                <a:pos x="T2" y="T3"/>
              </a:cxn>
              <a:cxn ang="T12">
                <a:pos x="T4" y="T5"/>
              </a:cxn>
              <a:cxn ang="T13">
                <a:pos x="T6" y="T7"/>
              </a:cxn>
              <a:cxn ang="T14">
                <a:pos x="T8" y="T9"/>
              </a:cxn>
            </a:cxnLst>
            <a:rect l="T15" t="T16" r="T17" b="T18"/>
            <a:pathLst>
              <a:path w="1175" h="541">
                <a:moveTo>
                  <a:pt x="1118" y="389"/>
                </a:moveTo>
                <a:cubicBezTo>
                  <a:pt x="895" y="0"/>
                  <a:pt x="456" y="104"/>
                  <a:pt x="456" y="104"/>
                </a:cubicBezTo>
                <a:cubicBezTo>
                  <a:pt x="126" y="200"/>
                  <a:pt x="25" y="389"/>
                  <a:pt x="0" y="541"/>
                </a:cubicBezTo>
                <a:cubicBezTo>
                  <a:pt x="1175" y="541"/>
                  <a:pt x="1175" y="541"/>
                  <a:pt x="1175" y="541"/>
                </a:cubicBezTo>
                <a:cubicBezTo>
                  <a:pt x="1150" y="449"/>
                  <a:pt x="1118" y="389"/>
                  <a:pt x="1118" y="389"/>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9" name="Freeform 6"/>
          <p:cNvSpPr>
            <a:spLocks noChangeArrowheads="1"/>
          </p:cNvSpPr>
          <p:nvPr/>
        </p:nvSpPr>
        <p:spPr bwMode="auto">
          <a:xfrm>
            <a:off x="4883422" y="1805211"/>
            <a:ext cx="2928938" cy="984250"/>
          </a:xfrm>
          <a:custGeom>
            <a:avLst/>
            <a:gdLst>
              <a:gd name="T0" fmla="*/ 259861 w 1330"/>
              <a:gd name="T1" fmla="*/ 495428 h 447"/>
              <a:gd name="T2" fmla="*/ 224625 w 1330"/>
              <a:gd name="T3" fmla="*/ 618734 h 447"/>
              <a:gd name="T4" fmla="*/ 17618 w 1330"/>
              <a:gd name="T5" fmla="*/ 955625 h 447"/>
              <a:gd name="T6" fmla="*/ 0 w 1330"/>
              <a:gd name="T7" fmla="*/ 984250 h 447"/>
              <a:gd name="T8" fmla="*/ 2752761 w 1330"/>
              <a:gd name="T9" fmla="*/ 984250 h 447"/>
              <a:gd name="T10" fmla="*/ 2818828 w 1330"/>
              <a:gd name="T11" fmla="*/ 0 h 447"/>
              <a:gd name="T12" fmla="*/ 231232 w 1330"/>
              <a:gd name="T13" fmla="*/ 0 h 447"/>
              <a:gd name="T14" fmla="*/ 259861 w 1330"/>
              <a:gd name="T15" fmla="*/ 495428 h 447"/>
              <a:gd name="T16" fmla="*/ 0 60000 65536"/>
              <a:gd name="T17" fmla="*/ 0 60000 65536"/>
              <a:gd name="T18" fmla="*/ 0 60000 65536"/>
              <a:gd name="T19" fmla="*/ 0 60000 65536"/>
              <a:gd name="T20" fmla="*/ 0 60000 65536"/>
              <a:gd name="T21" fmla="*/ 0 60000 65536"/>
              <a:gd name="T22" fmla="*/ 0 60000 65536"/>
              <a:gd name="T23" fmla="*/ 0 60000 65536"/>
              <a:gd name="T24" fmla="*/ 0 w 1330"/>
              <a:gd name="T25" fmla="*/ 0 h 447"/>
              <a:gd name="T26" fmla="*/ 1330 w 1330"/>
              <a:gd name="T27" fmla="*/ 447 h 4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30" h="447">
                <a:moveTo>
                  <a:pt x="118" y="225"/>
                </a:moveTo>
                <a:cubicBezTo>
                  <a:pt x="121" y="237"/>
                  <a:pt x="116" y="242"/>
                  <a:pt x="102" y="281"/>
                </a:cubicBezTo>
                <a:cubicBezTo>
                  <a:pt x="89" y="321"/>
                  <a:pt x="18" y="422"/>
                  <a:pt x="8" y="434"/>
                </a:cubicBezTo>
                <a:cubicBezTo>
                  <a:pt x="5" y="438"/>
                  <a:pt x="2" y="442"/>
                  <a:pt x="0" y="447"/>
                </a:cubicBezTo>
                <a:cubicBezTo>
                  <a:pt x="1250" y="447"/>
                  <a:pt x="1250" y="447"/>
                  <a:pt x="1250" y="447"/>
                </a:cubicBezTo>
                <a:cubicBezTo>
                  <a:pt x="1330" y="289"/>
                  <a:pt x="1311" y="119"/>
                  <a:pt x="1280" y="0"/>
                </a:cubicBezTo>
                <a:cubicBezTo>
                  <a:pt x="105" y="0"/>
                  <a:pt x="105" y="0"/>
                  <a:pt x="105" y="0"/>
                </a:cubicBezTo>
                <a:cubicBezTo>
                  <a:pt x="85" y="125"/>
                  <a:pt x="118" y="225"/>
                  <a:pt x="118" y="225"/>
                </a:cubicBezTo>
              </a:path>
            </a:pathLst>
          </a:cu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60" name="Freeform 7"/>
          <p:cNvSpPr>
            <a:spLocks noChangeArrowheads="1"/>
          </p:cNvSpPr>
          <p:nvPr/>
        </p:nvSpPr>
        <p:spPr bwMode="auto">
          <a:xfrm>
            <a:off x="4864372" y="2789461"/>
            <a:ext cx="2773363" cy="985837"/>
          </a:xfrm>
          <a:custGeom>
            <a:avLst/>
            <a:gdLst>
              <a:gd name="T0" fmla="*/ 2205 w 1258"/>
              <a:gd name="T1" fmla="*/ 55136 h 447"/>
              <a:gd name="T2" fmla="*/ 44092 w 1258"/>
              <a:gd name="T3" fmla="*/ 143354 h 447"/>
              <a:gd name="T4" fmla="*/ 257936 w 1258"/>
              <a:gd name="T5" fmla="*/ 176436 h 447"/>
              <a:gd name="T6" fmla="*/ 288800 w 1258"/>
              <a:gd name="T7" fmla="*/ 240394 h 447"/>
              <a:gd name="T8" fmla="*/ 242504 w 1258"/>
              <a:gd name="T9" fmla="*/ 286709 h 447"/>
              <a:gd name="T10" fmla="*/ 220458 w 1258"/>
              <a:gd name="T11" fmla="*/ 333023 h 447"/>
              <a:gd name="T12" fmla="*/ 242504 w 1258"/>
              <a:gd name="T13" fmla="*/ 385954 h 447"/>
              <a:gd name="T14" fmla="*/ 304232 w 1258"/>
              <a:gd name="T15" fmla="*/ 476378 h 447"/>
              <a:gd name="T16" fmla="*/ 286596 w 1258"/>
              <a:gd name="T17" fmla="*/ 502843 h 447"/>
              <a:gd name="T18" fmla="*/ 268959 w 1258"/>
              <a:gd name="T19" fmla="*/ 542541 h 447"/>
              <a:gd name="T20" fmla="*/ 273368 w 1258"/>
              <a:gd name="T21" fmla="*/ 602088 h 447"/>
              <a:gd name="T22" fmla="*/ 374779 w 1258"/>
              <a:gd name="T23" fmla="*/ 694717 h 447"/>
              <a:gd name="T24" fmla="*/ 376983 w 1258"/>
              <a:gd name="T25" fmla="*/ 725594 h 447"/>
              <a:gd name="T26" fmla="*/ 394620 w 1258"/>
              <a:gd name="T27" fmla="*/ 985837 h 447"/>
              <a:gd name="T28" fmla="*/ 2460312 w 1258"/>
              <a:gd name="T29" fmla="*/ 985837 h 447"/>
              <a:gd name="T30" fmla="*/ 2387561 w 1258"/>
              <a:gd name="T31" fmla="*/ 730005 h 447"/>
              <a:gd name="T32" fmla="*/ 2623451 w 1258"/>
              <a:gd name="T33" fmla="*/ 222751 h 447"/>
              <a:gd name="T34" fmla="*/ 2773363 w 1258"/>
              <a:gd name="T35" fmla="*/ 0 h 447"/>
              <a:gd name="T36" fmla="*/ 17637 w 1258"/>
              <a:gd name="T37" fmla="*/ 0 h 447"/>
              <a:gd name="T38" fmla="*/ 2205 w 1258"/>
              <a:gd name="T39" fmla="*/ 55136 h 44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58"/>
              <a:gd name="T61" fmla="*/ 0 h 447"/>
              <a:gd name="T62" fmla="*/ 1258 w 1258"/>
              <a:gd name="T63" fmla="*/ 447 h 44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58" h="447">
                <a:moveTo>
                  <a:pt x="1" y="25"/>
                </a:moveTo>
                <a:cubicBezTo>
                  <a:pt x="0" y="43"/>
                  <a:pt x="7" y="58"/>
                  <a:pt x="20" y="65"/>
                </a:cubicBezTo>
                <a:cubicBezTo>
                  <a:pt x="33" y="73"/>
                  <a:pt x="117" y="80"/>
                  <a:pt x="117" y="80"/>
                </a:cubicBezTo>
                <a:cubicBezTo>
                  <a:pt x="131" y="109"/>
                  <a:pt x="131" y="109"/>
                  <a:pt x="131" y="109"/>
                </a:cubicBezTo>
                <a:cubicBezTo>
                  <a:pt x="131" y="109"/>
                  <a:pt x="117" y="122"/>
                  <a:pt x="110" y="130"/>
                </a:cubicBezTo>
                <a:cubicBezTo>
                  <a:pt x="104" y="139"/>
                  <a:pt x="102" y="143"/>
                  <a:pt x="100" y="151"/>
                </a:cubicBezTo>
                <a:cubicBezTo>
                  <a:pt x="99" y="160"/>
                  <a:pt x="105" y="169"/>
                  <a:pt x="110" y="175"/>
                </a:cubicBezTo>
                <a:cubicBezTo>
                  <a:pt x="114" y="182"/>
                  <a:pt x="138" y="216"/>
                  <a:pt x="138" y="216"/>
                </a:cubicBezTo>
                <a:cubicBezTo>
                  <a:pt x="138" y="216"/>
                  <a:pt x="134" y="222"/>
                  <a:pt x="130" y="228"/>
                </a:cubicBezTo>
                <a:cubicBezTo>
                  <a:pt x="125" y="235"/>
                  <a:pt x="122" y="246"/>
                  <a:pt x="122" y="246"/>
                </a:cubicBezTo>
                <a:cubicBezTo>
                  <a:pt x="119" y="254"/>
                  <a:pt x="119" y="263"/>
                  <a:pt x="124" y="273"/>
                </a:cubicBezTo>
                <a:cubicBezTo>
                  <a:pt x="130" y="282"/>
                  <a:pt x="165" y="309"/>
                  <a:pt x="170" y="315"/>
                </a:cubicBezTo>
                <a:cubicBezTo>
                  <a:pt x="174" y="322"/>
                  <a:pt x="171" y="329"/>
                  <a:pt x="171" y="329"/>
                </a:cubicBezTo>
                <a:cubicBezTo>
                  <a:pt x="154" y="381"/>
                  <a:pt x="165" y="422"/>
                  <a:pt x="179" y="447"/>
                </a:cubicBezTo>
                <a:cubicBezTo>
                  <a:pt x="1116" y="447"/>
                  <a:pt x="1116" y="447"/>
                  <a:pt x="1116" y="447"/>
                </a:cubicBezTo>
                <a:cubicBezTo>
                  <a:pt x="1100" y="402"/>
                  <a:pt x="1088" y="361"/>
                  <a:pt x="1083" y="331"/>
                </a:cubicBezTo>
                <a:cubicBezTo>
                  <a:pt x="1068" y="232"/>
                  <a:pt x="1190" y="101"/>
                  <a:pt x="1190" y="101"/>
                </a:cubicBezTo>
                <a:cubicBezTo>
                  <a:pt x="1218" y="68"/>
                  <a:pt x="1240" y="34"/>
                  <a:pt x="1258" y="0"/>
                </a:cubicBezTo>
                <a:cubicBezTo>
                  <a:pt x="8" y="0"/>
                  <a:pt x="8" y="0"/>
                  <a:pt x="8" y="0"/>
                </a:cubicBezTo>
                <a:cubicBezTo>
                  <a:pt x="4" y="7"/>
                  <a:pt x="2" y="14"/>
                  <a:pt x="1" y="25"/>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61" name="Freeform 8"/>
          <p:cNvSpPr>
            <a:spLocks noChangeArrowheads="1"/>
          </p:cNvSpPr>
          <p:nvPr/>
        </p:nvSpPr>
        <p:spPr bwMode="auto">
          <a:xfrm>
            <a:off x="5259660" y="3773711"/>
            <a:ext cx="2471737" cy="985837"/>
          </a:xfrm>
          <a:custGeom>
            <a:avLst/>
            <a:gdLst>
              <a:gd name="T0" fmla="*/ 48465 w 1122"/>
              <a:gd name="T1" fmla="*/ 63958 h 447"/>
              <a:gd name="T2" fmla="*/ 641065 w 1122"/>
              <a:gd name="T3" fmla="*/ 28671 h 447"/>
              <a:gd name="T4" fmla="*/ 786462 w 1122"/>
              <a:gd name="T5" fmla="*/ 500638 h 447"/>
              <a:gd name="T6" fmla="*/ 777650 w 1122"/>
              <a:gd name="T7" fmla="*/ 500638 h 447"/>
              <a:gd name="T8" fmla="*/ 308416 w 1122"/>
              <a:gd name="T9" fmla="*/ 985837 h 447"/>
              <a:gd name="T10" fmla="*/ 2324138 w 1122"/>
              <a:gd name="T11" fmla="*/ 985837 h 447"/>
              <a:gd name="T12" fmla="*/ 2471737 w 1122"/>
              <a:gd name="T13" fmla="*/ 985837 h 447"/>
              <a:gd name="T14" fmla="*/ 2286687 w 1122"/>
              <a:gd name="T15" fmla="*/ 494021 h 447"/>
              <a:gd name="T16" fmla="*/ 2064187 w 1122"/>
              <a:gd name="T17" fmla="*/ 0 h 447"/>
              <a:gd name="T18" fmla="*/ 0 w 1122"/>
              <a:gd name="T19" fmla="*/ 0 h 447"/>
              <a:gd name="T20" fmla="*/ 48465 w 1122"/>
              <a:gd name="T21" fmla="*/ 63958 h 4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22"/>
              <a:gd name="T34" fmla="*/ 0 h 447"/>
              <a:gd name="T35" fmla="*/ 1122 w 1122"/>
              <a:gd name="T36" fmla="*/ 447 h 4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22" h="447">
                <a:moveTo>
                  <a:pt x="22" y="29"/>
                </a:moveTo>
                <a:cubicBezTo>
                  <a:pt x="73" y="71"/>
                  <a:pt x="257" y="9"/>
                  <a:pt x="291" y="13"/>
                </a:cubicBezTo>
                <a:cubicBezTo>
                  <a:pt x="316" y="17"/>
                  <a:pt x="345" y="158"/>
                  <a:pt x="357" y="227"/>
                </a:cubicBezTo>
                <a:cubicBezTo>
                  <a:pt x="353" y="227"/>
                  <a:pt x="353" y="227"/>
                  <a:pt x="353" y="227"/>
                </a:cubicBezTo>
                <a:cubicBezTo>
                  <a:pt x="353" y="227"/>
                  <a:pt x="194" y="418"/>
                  <a:pt x="140" y="447"/>
                </a:cubicBezTo>
                <a:cubicBezTo>
                  <a:pt x="1055" y="447"/>
                  <a:pt x="1055" y="447"/>
                  <a:pt x="1055" y="447"/>
                </a:cubicBezTo>
                <a:cubicBezTo>
                  <a:pt x="1122" y="447"/>
                  <a:pt x="1122" y="447"/>
                  <a:pt x="1122" y="447"/>
                </a:cubicBezTo>
                <a:cubicBezTo>
                  <a:pt x="1038" y="224"/>
                  <a:pt x="1038" y="224"/>
                  <a:pt x="1038" y="224"/>
                </a:cubicBezTo>
                <a:cubicBezTo>
                  <a:pt x="1004" y="162"/>
                  <a:pt x="965" y="76"/>
                  <a:pt x="937" y="0"/>
                </a:cubicBezTo>
                <a:cubicBezTo>
                  <a:pt x="0" y="0"/>
                  <a:pt x="0" y="0"/>
                  <a:pt x="0" y="0"/>
                </a:cubicBezTo>
                <a:cubicBezTo>
                  <a:pt x="8" y="15"/>
                  <a:pt x="18" y="25"/>
                  <a:pt x="22" y="29"/>
                </a:cubicBezTo>
                <a:close/>
              </a:path>
            </a:pathLst>
          </a:cu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62" name="TextBox 614"/>
          <p:cNvSpPr>
            <a:spLocks noChangeArrowheads="1"/>
          </p:cNvSpPr>
          <p:nvPr/>
        </p:nvSpPr>
        <p:spPr bwMode="auto">
          <a:xfrm>
            <a:off x="5447520" y="122259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accent2"/>
              </a:solidFill>
            </a:endParaRPr>
          </a:p>
        </p:txBody>
      </p:sp>
      <p:sp>
        <p:nvSpPr>
          <p:cNvPr id="63" name="TextBox 626"/>
          <p:cNvSpPr>
            <a:spLocks noChangeArrowheads="1"/>
          </p:cNvSpPr>
          <p:nvPr/>
        </p:nvSpPr>
        <p:spPr bwMode="auto">
          <a:xfrm>
            <a:off x="6293658" y="213064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
        <p:nvSpPr>
          <p:cNvPr id="64" name="TextBox 627"/>
          <p:cNvSpPr>
            <a:spLocks noChangeArrowheads="1"/>
          </p:cNvSpPr>
          <p:nvPr/>
        </p:nvSpPr>
        <p:spPr bwMode="auto">
          <a:xfrm>
            <a:off x="5581664" y="312283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accent2"/>
              </a:solidFill>
            </a:endParaRPr>
          </a:p>
        </p:txBody>
      </p:sp>
      <p:sp>
        <p:nvSpPr>
          <p:cNvPr id="65" name="TextBox 628"/>
          <p:cNvSpPr>
            <a:spLocks noChangeArrowheads="1"/>
          </p:cNvSpPr>
          <p:nvPr/>
        </p:nvSpPr>
        <p:spPr bwMode="auto">
          <a:xfrm>
            <a:off x="6510352" y="413407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Tree>
    <p:extLst>
      <p:ext uri="{BB962C8B-B14F-4D97-AF65-F5344CB8AC3E}">
        <p14:creationId xmlns:p14="http://schemas.microsoft.com/office/powerpoint/2010/main" val="1069826880"/>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1+#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500" fill="hold"/>
                                        <p:tgtEl>
                                          <p:spTgt spid="59"/>
                                        </p:tgtEl>
                                        <p:attrNameLst>
                                          <p:attrName>ppt_x</p:attrName>
                                        </p:attrNameLst>
                                      </p:cBhvr>
                                      <p:tavLst>
                                        <p:tav tm="0">
                                          <p:val>
                                            <p:strVal val="1+#ppt_w/2"/>
                                          </p:val>
                                        </p:tav>
                                        <p:tav tm="100000">
                                          <p:val>
                                            <p:strVal val="#ppt_x"/>
                                          </p:val>
                                        </p:tav>
                                      </p:tavLst>
                                    </p:anim>
                                    <p:anim calcmode="lin" valueType="num">
                                      <p:cBhvr additive="base">
                                        <p:cTn id="13" dur="500" fill="hold"/>
                                        <p:tgtEl>
                                          <p:spTgt spid="5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additive="base">
                                        <p:cTn id="17" dur="500" fill="hold"/>
                                        <p:tgtEl>
                                          <p:spTgt spid="60"/>
                                        </p:tgtEl>
                                        <p:attrNameLst>
                                          <p:attrName>ppt_x</p:attrName>
                                        </p:attrNameLst>
                                      </p:cBhvr>
                                      <p:tavLst>
                                        <p:tav tm="0">
                                          <p:val>
                                            <p:strVal val="1+#ppt_w/2"/>
                                          </p:val>
                                        </p:tav>
                                        <p:tav tm="100000">
                                          <p:val>
                                            <p:strVal val="#ppt_x"/>
                                          </p:val>
                                        </p:tav>
                                      </p:tavLst>
                                    </p:anim>
                                    <p:anim calcmode="lin" valueType="num">
                                      <p:cBhvr additive="base">
                                        <p:cTn id="18" dur="500" fill="hold"/>
                                        <p:tgtEl>
                                          <p:spTgt spid="6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500" fill="hold"/>
                                        <p:tgtEl>
                                          <p:spTgt spid="61"/>
                                        </p:tgtEl>
                                        <p:attrNameLst>
                                          <p:attrName>ppt_x</p:attrName>
                                        </p:attrNameLst>
                                      </p:cBhvr>
                                      <p:tavLst>
                                        <p:tav tm="0">
                                          <p:val>
                                            <p:strVal val="1+#ppt_w/2"/>
                                          </p:val>
                                        </p:tav>
                                        <p:tav tm="100000">
                                          <p:val>
                                            <p:strVal val="#ppt_x"/>
                                          </p:val>
                                        </p:tav>
                                      </p:tavLst>
                                    </p:anim>
                                    <p:anim calcmode="lin" valueType="num">
                                      <p:cBhvr additive="base">
                                        <p:cTn id="23" dur="500" fill="hold"/>
                                        <p:tgtEl>
                                          <p:spTgt spid="6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 calcmode="lin" valueType="num">
                                      <p:cBhvr additive="base">
                                        <p:cTn id="27" dur="500" fill="hold"/>
                                        <p:tgtEl>
                                          <p:spTgt spid="62"/>
                                        </p:tgtEl>
                                        <p:attrNameLst>
                                          <p:attrName>ppt_x</p:attrName>
                                        </p:attrNameLst>
                                      </p:cBhvr>
                                      <p:tavLst>
                                        <p:tav tm="0">
                                          <p:val>
                                            <p:strVal val="1+#ppt_w/2"/>
                                          </p:val>
                                        </p:tav>
                                        <p:tav tm="100000">
                                          <p:val>
                                            <p:strVal val="#ppt_x"/>
                                          </p:val>
                                        </p:tav>
                                      </p:tavLst>
                                    </p:anim>
                                    <p:anim calcmode="lin" valueType="num">
                                      <p:cBhvr additive="base">
                                        <p:cTn id="28" dur="500" fill="hold"/>
                                        <p:tgtEl>
                                          <p:spTgt spid="6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63"/>
                                        </p:tgtEl>
                                        <p:attrNameLst>
                                          <p:attrName>style.visibility</p:attrName>
                                        </p:attrNameLst>
                                      </p:cBhvr>
                                      <p:to>
                                        <p:strVal val="visible"/>
                                      </p:to>
                                    </p:set>
                                    <p:anim calcmode="lin" valueType="num">
                                      <p:cBhvr additive="base">
                                        <p:cTn id="32" dur="500" fill="hold"/>
                                        <p:tgtEl>
                                          <p:spTgt spid="63"/>
                                        </p:tgtEl>
                                        <p:attrNameLst>
                                          <p:attrName>ppt_x</p:attrName>
                                        </p:attrNameLst>
                                      </p:cBhvr>
                                      <p:tavLst>
                                        <p:tav tm="0">
                                          <p:val>
                                            <p:strVal val="1+#ppt_w/2"/>
                                          </p:val>
                                        </p:tav>
                                        <p:tav tm="100000">
                                          <p:val>
                                            <p:strVal val="#ppt_x"/>
                                          </p:val>
                                        </p:tav>
                                      </p:tavLst>
                                    </p:anim>
                                    <p:anim calcmode="lin" valueType="num">
                                      <p:cBhvr additive="base">
                                        <p:cTn id="33" dur="500" fill="hold"/>
                                        <p:tgtEl>
                                          <p:spTgt spid="63"/>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additive="base">
                                        <p:cTn id="37" dur="500" fill="hold"/>
                                        <p:tgtEl>
                                          <p:spTgt spid="64"/>
                                        </p:tgtEl>
                                        <p:attrNameLst>
                                          <p:attrName>ppt_x</p:attrName>
                                        </p:attrNameLst>
                                      </p:cBhvr>
                                      <p:tavLst>
                                        <p:tav tm="0">
                                          <p:val>
                                            <p:strVal val="1+#ppt_w/2"/>
                                          </p:val>
                                        </p:tav>
                                        <p:tav tm="100000">
                                          <p:val>
                                            <p:strVal val="#ppt_x"/>
                                          </p:val>
                                        </p:tav>
                                      </p:tavLst>
                                    </p:anim>
                                    <p:anim calcmode="lin" valueType="num">
                                      <p:cBhvr additive="base">
                                        <p:cTn id="38" dur="500" fill="hold"/>
                                        <p:tgtEl>
                                          <p:spTgt spid="64"/>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cBhvr additive="base">
                                        <p:cTn id="42" dur="500" fill="hold"/>
                                        <p:tgtEl>
                                          <p:spTgt spid="65"/>
                                        </p:tgtEl>
                                        <p:attrNameLst>
                                          <p:attrName>ppt_x</p:attrName>
                                        </p:attrNameLst>
                                      </p:cBhvr>
                                      <p:tavLst>
                                        <p:tav tm="0">
                                          <p:val>
                                            <p:strVal val="1+#ppt_w/2"/>
                                          </p:val>
                                        </p:tav>
                                        <p:tav tm="100000">
                                          <p:val>
                                            <p:strVal val="#ppt_x"/>
                                          </p:val>
                                        </p:tav>
                                      </p:tavLst>
                                    </p:anim>
                                    <p:anim calcmode="lin" valueType="num">
                                      <p:cBhvr additive="base">
                                        <p:cTn id="43" dur="500" fill="hold"/>
                                        <p:tgtEl>
                                          <p:spTgt spid="65"/>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1+#ppt_w/2"/>
                                          </p:val>
                                        </p:tav>
                                        <p:tav tm="100000">
                                          <p:val>
                                            <p:strVal val="#ppt_x"/>
                                          </p:val>
                                        </p:tav>
                                      </p:tavLst>
                                    </p:anim>
                                    <p:anim calcmode="lin" valueType="num">
                                      <p:cBhvr additive="base">
                                        <p:cTn id="48" dur="500" fill="hold"/>
                                        <p:tgtEl>
                                          <p:spTgt spid="27"/>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2" fill="hold"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fill="hold"/>
                                        <p:tgtEl>
                                          <p:spTgt spid="49"/>
                                        </p:tgtEl>
                                        <p:attrNameLst>
                                          <p:attrName>ppt_x</p:attrName>
                                        </p:attrNameLst>
                                      </p:cBhvr>
                                      <p:tavLst>
                                        <p:tav tm="0">
                                          <p:val>
                                            <p:strVal val="1+#ppt_w/2"/>
                                          </p:val>
                                        </p:tav>
                                        <p:tav tm="100000">
                                          <p:val>
                                            <p:strVal val="#ppt_x"/>
                                          </p:val>
                                        </p:tav>
                                      </p:tavLst>
                                    </p:anim>
                                    <p:anim calcmode="lin" valueType="num">
                                      <p:cBhvr additive="base">
                                        <p:cTn id="53" dur="500" fill="hold"/>
                                        <p:tgtEl>
                                          <p:spTgt spid="49"/>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2" fill="hold" nodeType="afterEffect">
                                  <p:stCondLst>
                                    <p:cond delay="0"/>
                                  </p:stCondLst>
                                  <p:childTnLst>
                                    <p:set>
                                      <p:cBhvr>
                                        <p:cTn id="56" dur="1" fill="hold">
                                          <p:stCondLst>
                                            <p:cond delay="0"/>
                                          </p:stCondLst>
                                        </p:cTn>
                                        <p:tgtEl>
                                          <p:spTgt spid="52"/>
                                        </p:tgtEl>
                                        <p:attrNameLst>
                                          <p:attrName>style.visibility</p:attrName>
                                        </p:attrNameLst>
                                      </p:cBhvr>
                                      <p:to>
                                        <p:strVal val="visible"/>
                                      </p:to>
                                    </p:set>
                                    <p:anim calcmode="lin" valueType="num">
                                      <p:cBhvr additive="base">
                                        <p:cTn id="57" dur="500" fill="hold"/>
                                        <p:tgtEl>
                                          <p:spTgt spid="52"/>
                                        </p:tgtEl>
                                        <p:attrNameLst>
                                          <p:attrName>ppt_x</p:attrName>
                                        </p:attrNameLst>
                                      </p:cBhvr>
                                      <p:tavLst>
                                        <p:tav tm="0">
                                          <p:val>
                                            <p:strVal val="1+#ppt_w/2"/>
                                          </p:val>
                                        </p:tav>
                                        <p:tav tm="100000">
                                          <p:val>
                                            <p:strVal val="#ppt_x"/>
                                          </p:val>
                                        </p:tav>
                                      </p:tavLst>
                                    </p:anim>
                                    <p:anim calcmode="lin" valueType="num">
                                      <p:cBhvr additive="base">
                                        <p:cTn id="58" dur="500" fill="hold"/>
                                        <p:tgtEl>
                                          <p:spTgt spid="52"/>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2" fill="hold" nodeType="afterEffect">
                                  <p:stCondLst>
                                    <p:cond delay="0"/>
                                  </p:stCondLst>
                                  <p:childTnLst>
                                    <p:set>
                                      <p:cBhvr>
                                        <p:cTn id="61" dur="1" fill="hold">
                                          <p:stCondLst>
                                            <p:cond delay="0"/>
                                          </p:stCondLst>
                                        </p:cTn>
                                        <p:tgtEl>
                                          <p:spTgt spid="55"/>
                                        </p:tgtEl>
                                        <p:attrNameLst>
                                          <p:attrName>style.visibility</p:attrName>
                                        </p:attrNameLst>
                                      </p:cBhvr>
                                      <p:to>
                                        <p:strVal val="visible"/>
                                      </p:to>
                                    </p:set>
                                    <p:anim calcmode="lin" valueType="num">
                                      <p:cBhvr additive="base">
                                        <p:cTn id="62" dur="500" fill="hold"/>
                                        <p:tgtEl>
                                          <p:spTgt spid="55"/>
                                        </p:tgtEl>
                                        <p:attrNameLst>
                                          <p:attrName>ppt_x</p:attrName>
                                        </p:attrNameLst>
                                      </p:cBhvr>
                                      <p:tavLst>
                                        <p:tav tm="0">
                                          <p:val>
                                            <p:strVal val="1+#ppt_w/2"/>
                                          </p:val>
                                        </p:tav>
                                        <p:tav tm="100000">
                                          <p:val>
                                            <p:strVal val="#ppt_x"/>
                                          </p:val>
                                        </p:tav>
                                      </p:tavLst>
                                    </p:anim>
                                    <p:anim calcmode="lin" valueType="num">
                                      <p:cBhvr additive="base">
                                        <p:cTn id="63"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p:bldP spid="63" grpId="0"/>
      <p:bldP spid="64" grpId="0"/>
      <p:bldP spid="6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77" name="组合 76"/>
          <p:cNvGrpSpPr/>
          <p:nvPr/>
        </p:nvGrpSpPr>
        <p:grpSpPr>
          <a:xfrm>
            <a:off x="1328738" y="1402421"/>
            <a:ext cx="1614764" cy="1487874"/>
            <a:chOff x="2067317" y="1810431"/>
            <a:chExt cx="2488837" cy="2293259"/>
          </a:xfrm>
          <a:effectLst>
            <a:outerShdw blurRad="139700" dist="63500" dir="2700000" algn="tl" rotWithShape="0">
              <a:prstClr val="black">
                <a:alpha val="40000"/>
              </a:prstClr>
            </a:outerShdw>
          </a:effectLst>
        </p:grpSpPr>
        <p:sp>
          <p:nvSpPr>
            <p:cNvPr id="78" name="圆角矩形 77"/>
            <p:cNvSpPr/>
            <p:nvPr/>
          </p:nvSpPr>
          <p:spPr>
            <a:xfrm rot="2700000">
              <a:off x="2262896" y="1810432"/>
              <a:ext cx="2293258" cy="2293258"/>
            </a:xfrm>
            <a:prstGeom prst="roundRect">
              <a:avLst>
                <a:gd name="adj" fmla="val 12083"/>
              </a:avLst>
            </a:prstGeom>
            <a:solidFill>
              <a:schemeClr val="tx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圆角矩形 78"/>
            <p:cNvSpPr/>
            <p:nvPr/>
          </p:nvSpPr>
          <p:spPr>
            <a:xfrm rot="2700000">
              <a:off x="2067317" y="1810431"/>
              <a:ext cx="2293258" cy="2293258"/>
            </a:xfrm>
            <a:prstGeom prst="roundRect">
              <a:avLst>
                <a:gd name="adj" fmla="val 12083"/>
              </a:avLst>
            </a:prstGeom>
            <a:gradFill>
              <a:gsLst>
                <a:gs pos="100000">
                  <a:srgbClr val="F5F5F5"/>
                </a:gs>
                <a:gs pos="0">
                  <a:schemeClr val="bg1">
                    <a:lumMod val="85000"/>
                  </a:schemeClr>
                </a:gs>
              </a:gsLst>
              <a:lin ang="0" scaled="0"/>
            </a:gradFill>
            <a:ln w="22225">
              <a:gradFill>
                <a:gsLst>
                  <a:gs pos="0">
                    <a:schemeClr val="bg1"/>
                  </a:gs>
                  <a:gs pos="100000">
                    <a:schemeClr val="bg1">
                      <a:lumMod val="75000"/>
                    </a:schemeClr>
                  </a:gs>
                </a:gsLst>
                <a:lin ang="0" scaled="0"/>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0" name="组合 79"/>
          <p:cNvGrpSpPr/>
          <p:nvPr/>
        </p:nvGrpSpPr>
        <p:grpSpPr>
          <a:xfrm>
            <a:off x="3764619" y="1402421"/>
            <a:ext cx="1614764" cy="1487874"/>
            <a:chOff x="2067317" y="1810431"/>
            <a:chExt cx="2488837" cy="2293259"/>
          </a:xfrm>
          <a:effectLst>
            <a:outerShdw blurRad="139700" dist="63500" dir="2700000" algn="tl" rotWithShape="0">
              <a:prstClr val="black">
                <a:alpha val="40000"/>
              </a:prstClr>
            </a:outerShdw>
          </a:effectLst>
        </p:grpSpPr>
        <p:sp>
          <p:nvSpPr>
            <p:cNvPr id="81" name="圆角矩形 80"/>
            <p:cNvSpPr/>
            <p:nvPr/>
          </p:nvSpPr>
          <p:spPr>
            <a:xfrm rot="2700000">
              <a:off x="2262896" y="1810432"/>
              <a:ext cx="2293258" cy="2293258"/>
            </a:xfrm>
            <a:prstGeom prst="roundRect">
              <a:avLst>
                <a:gd name="adj" fmla="val 12083"/>
              </a:avLst>
            </a:prstGeom>
            <a:solidFill>
              <a:schemeClr val="bg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圆角矩形 81"/>
            <p:cNvSpPr/>
            <p:nvPr/>
          </p:nvSpPr>
          <p:spPr>
            <a:xfrm rot="2700000">
              <a:off x="2067317" y="1810431"/>
              <a:ext cx="2293258" cy="2293258"/>
            </a:xfrm>
            <a:prstGeom prst="roundRect">
              <a:avLst>
                <a:gd name="adj" fmla="val 12083"/>
              </a:avLst>
            </a:prstGeom>
            <a:gradFill>
              <a:gsLst>
                <a:gs pos="100000">
                  <a:srgbClr val="F5F5F5"/>
                </a:gs>
                <a:gs pos="0">
                  <a:schemeClr val="bg1">
                    <a:lumMod val="85000"/>
                  </a:schemeClr>
                </a:gs>
              </a:gsLst>
              <a:lin ang="0" scaled="0"/>
            </a:gradFill>
            <a:ln w="22225">
              <a:gradFill>
                <a:gsLst>
                  <a:gs pos="0">
                    <a:schemeClr val="bg1"/>
                  </a:gs>
                  <a:gs pos="100000">
                    <a:schemeClr val="bg1">
                      <a:lumMod val="75000"/>
                    </a:schemeClr>
                  </a:gs>
                </a:gsLst>
                <a:lin ang="0" scaled="0"/>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3" name="组合 82"/>
          <p:cNvGrpSpPr/>
          <p:nvPr/>
        </p:nvGrpSpPr>
        <p:grpSpPr>
          <a:xfrm>
            <a:off x="6200499" y="1402421"/>
            <a:ext cx="1614764" cy="1487874"/>
            <a:chOff x="2067317" y="1810431"/>
            <a:chExt cx="2488837" cy="2293259"/>
          </a:xfrm>
          <a:effectLst>
            <a:outerShdw blurRad="139700" dist="63500" dir="2700000" algn="tl" rotWithShape="0">
              <a:prstClr val="black">
                <a:alpha val="40000"/>
              </a:prstClr>
            </a:outerShdw>
          </a:effectLst>
        </p:grpSpPr>
        <p:sp>
          <p:nvSpPr>
            <p:cNvPr id="84" name="圆角矩形 83"/>
            <p:cNvSpPr/>
            <p:nvPr/>
          </p:nvSpPr>
          <p:spPr>
            <a:xfrm rot="2700000">
              <a:off x="2262896" y="1810432"/>
              <a:ext cx="2293258" cy="2293258"/>
            </a:xfrm>
            <a:prstGeom prst="roundRect">
              <a:avLst>
                <a:gd name="adj" fmla="val 12083"/>
              </a:avLst>
            </a:prstGeom>
            <a:solidFill>
              <a:schemeClr val="tx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圆角矩形 84"/>
            <p:cNvSpPr/>
            <p:nvPr/>
          </p:nvSpPr>
          <p:spPr>
            <a:xfrm rot="2700000">
              <a:off x="2067317" y="1810431"/>
              <a:ext cx="2293258" cy="2293258"/>
            </a:xfrm>
            <a:prstGeom prst="roundRect">
              <a:avLst>
                <a:gd name="adj" fmla="val 12083"/>
              </a:avLst>
            </a:prstGeom>
            <a:gradFill>
              <a:gsLst>
                <a:gs pos="100000">
                  <a:srgbClr val="F5F5F5"/>
                </a:gs>
                <a:gs pos="0">
                  <a:schemeClr val="bg1">
                    <a:lumMod val="85000"/>
                  </a:schemeClr>
                </a:gs>
              </a:gsLst>
              <a:lin ang="0" scaled="0"/>
            </a:gradFill>
            <a:ln w="22225">
              <a:gradFill>
                <a:gsLst>
                  <a:gs pos="0">
                    <a:schemeClr val="bg1"/>
                  </a:gs>
                  <a:gs pos="100000">
                    <a:schemeClr val="bg1">
                      <a:lumMod val="75000"/>
                    </a:schemeClr>
                  </a:gs>
                </a:gsLst>
                <a:lin ang="0" scaled="0"/>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6" name="文本框 85"/>
          <p:cNvSpPr txBox="1"/>
          <p:nvPr/>
        </p:nvSpPr>
        <p:spPr>
          <a:xfrm>
            <a:off x="1589064" y="1495425"/>
            <a:ext cx="1081518" cy="577081"/>
          </a:xfrm>
          <a:prstGeom prst="rect">
            <a:avLst/>
          </a:prstGeom>
          <a:noFill/>
        </p:spPr>
        <p:txBody>
          <a:bodyPr wrap="square" lIns="68580" tIns="34290" rIns="68580" bIns="34290" rtlCol="0">
            <a:spAutoFit/>
          </a:bodyPr>
          <a:lstStyle/>
          <a:p>
            <a:pPr algn="ctr"/>
            <a:r>
              <a:rPr lang="en-US" altLang="zh-CN" sz="3300" dirty="0">
                <a:solidFill>
                  <a:schemeClr val="tx2"/>
                </a:solidFill>
                <a:latin typeface="Impact" panose="020B0806030902050204" pitchFamily="34" charset="0"/>
              </a:rPr>
              <a:t>01</a:t>
            </a:r>
            <a:endParaRPr lang="zh-CN" altLang="en-US" sz="3300" dirty="0">
              <a:solidFill>
                <a:schemeClr val="tx2"/>
              </a:solidFill>
              <a:latin typeface="Impact" panose="020B0806030902050204" pitchFamily="34" charset="0"/>
            </a:endParaRPr>
          </a:p>
        </p:txBody>
      </p:sp>
      <p:sp>
        <p:nvSpPr>
          <p:cNvPr id="87" name="文本框 86"/>
          <p:cNvSpPr txBox="1"/>
          <p:nvPr/>
        </p:nvSpPr>
        <p:spPr>
          <a:xfrm>
            <a:off x="3955808" y="1495425"/>
            <a:ext cx="1081518" cy="577081"/>
          </a:xfrm>
          <a:prstGeom prst="rect">
            <a:avLst/>
          </a:prstGeom>
          <a:noFill/>
        </p:spPr>
        <p:txBody>
          <a:bodyPr wrap="square" lIns="68580" tIns="34290" rIns="68580" bIns="34290" rtlCol="0">
            <a:spAutoFit/>
          </a:bodyPr>
          <a:lstStyle/>
          <a:p>
            <a:pPr algn="ctr"/>
            <a:r>
              <a:rPr lang="en-US" altLang="zh-CN" sz="3300" dirty="0">
                <a:solidFill>
                  <a:schemeClr val="bg2"/>
                </a:solidFill>
                <a:latin typeface="Impact" panose="020B0806030902050204" pitchFamily="34" charset="0"/>
              </a:rPr>
              <a:t>02</a:t>
            </a:r>
            <a:endParaRPr lang="zh-CN" altLang="en-US" sz="3000" dirty="0">
              <a:solidFill>
                <a:schemeClr val="bg2"/>
              </a:solidFill>
              <a:latin typeface="Impact" panose="020B0806030902050204" pitchFamily="34" charset="0"/>
            </a:endParaRPr>
          </a:p>
        </p:txBody>
      </p:sp>
      <p:sp>
        <p:nvSpPr>
          <p:cNvPr id="88" name="文本框 87"/>
          <p:cNvSpPr txBox="1"/>
          <p:nvPr/>
        </p:nvSpPr>
        <p:spPr>
          <a:xfrm>
            <a:off x="6460825" y="1495425"/>
            <a:ext cx="1081518" cy="577081"/>
          </a:xfrm>
          <a:prstGeom prst="rect">
            <a:avLst/>
          </a:prstGeom>
          <a:noFill/>
        </p:spPr>
        <p:txBody>
          <a:bodyPr wrap="square" lIns="68580" tIns="34290" rIns="68580" bIns="34290" rtlCol="0">
            <a:spAutoFit/>
          </a:bodyPr>
          <a:lstStyle/>
          <a:p>
            <a:pPr algn="ctr"/>
            <a:r>
              <a:rPr lang="en-US" altLang="zh-CN" sz="3300" dirty="0">
                <a:solidFill>
                  <a:schemeClr val="tx2"/>
                </a:solidFill>
                <a:latin typeface="Impact" panose="020B0806030902050204" pitchFamily="34" charset="0"/>
              </a:rPr>
              <a:t>03</a:t>
            </a:r>
            <a:endParaRPr lang="zh-CN" altLang="en-US" sz="3000" dirty="0">
              <a:solidFill>
                <a:schemeClr val="tx2"/>
              </a:solidFill>
              <a:latin typeface="Impact" panose="020B0806030902050204" pitchFamily="34" charset="0"/>
            </a:endParaRPr>
          </a:p>
        </p:txBody>
      </p:sp>
      <p:sp>
        <p:nvSpPr>
          <p:cNvPr id="89" name="文本框 88"/>
          <p:cNvSpPr txBox="1"/>
          <p:nvPr/>
        </p:nvSpPr>
        <p:spPr>
          <a:xfrm>
            <a:off x="1529684" y="2072506"/>
            <a:ext cx="1196999" cy="484748"/>
          </a:xfrm>
          <a:prstGeom prst="rect">
            <a:avLst/>
          </a:prstGeom>
          <a:noFill/>
        </p:spPr>
        <p:txBody>
          <a:bodyPr wrap="square" lIns="68580" tIns="34290" rIns="68580" bIns="34290" rtlCol="0">
            <a:spAutoFit/>
          </a:bodyPr>
          <a:lstStyle/>
          <a:p>
            <a:r>
              <a:rPr lang="zh-CN" altLang="en-US" sz="900" dirty="0">
                <a:solidFill>
                  <a:srgbClr val="7F7F7F"/>
                </a:solidFill>
                <a:latin typeface="微软雅黑"/>
              </a:rPr>
              <a:t>单击此处添加文本单击此处添加单击此处添加文本单击此处</a:t>
            </a:r>
            <a:endParaRPr lang="en-US" altLang="zh-CN" sz="900" dirty="0">
              <a:solidFill>
                <a:srgbClr val="7F7F7F"/>
              </a:solidFill>
              <a:latin typeface="微软雅黑"/>
            </a:endParaRPr>
          </a:p>
        </p:txBody>
      </p:sp>
      <p:sp>
        <p:nvSpPr>
          <p:cNvPr id="90" name="文本框 89"/>
          <p:cNvSpPr txBox="1"/>
          <p:nvPr/>
        </p:nvSpPr>
        <p:spPr>
          <a:xfrm>
            <a:off x="3896428" y="2072506"/>
            <a:ext cx="1196999" cy="484748"/>
          </a:xfrm>
          <a:prstGeom prst="rect">
            <a:avLst/>
          </a:prstGeom>
          <a:noFill/>
        </p:spPr>
        <p:txBody>
          <a:bodyPr wrap="square" lIns="68580" tIns="34290" rIns="68580" bIns="34290" rtlCol="0">
            <a:spAutoFit/>
          </a:bodyPr>
          <a:lstStyle/>
          <a:p>
            <a:r>
              <a:rPr lang="zh-CN" altLang="en-US" sz="900" dirty="0">
                <a:solidFill>
                  <a:srgbClr val="7F7F7F"/>
                </a:solidFill>
                <a:latin typeface="微软雅黑"/>
              </a:rPr>
              <a:t>单击此处添加文本单击此处添加单击此处添加文本单击此处</a:t>
            </a:r>
            <a:endParaRPr lang="en-US" altLang="zh-CN" sz="900" dirty="0">
              <a:solidFill>
                <a:srgbClr val="7F7F7F"/>
              </a:solidFill>
              <a:latin typeface="微软雅黑"/>
            </a:endParaRPr>
          </a:p>
        </p:txBody>
      </p:sp>
      <p:sp>
        <p:nvSpPr>
          <p:cNvPr id="91" name="文本框 90"/>
          <p:cNvSpPr txBox="1"/>
          <p:nvPr/>
        </p:nvSpPr>
        <p:spPr>
          <a:xfrm>
            <a:off x="6403084" y="2072506"/>
            <a:ext cx="1196999" cy="484748"/>
          </a:xfrm>
          <a:prstGeom prst="rect">
            <a:avLst/>
          </a:prstGeom>
          <a:noFill/>
        </p:spPr>
        <p:txBody>
          <a:bodyPr wrap="square" lIns="68580" tIns="34290" rIns="68580" bIns="34290" rtlCol="0">
            <a:spAutoFit/>
          </a:bodyPr>
          <a:lstStyle/>
          <a:p>
            <a:r>
              <a:rPr lang="zh-CN" altLang="en-US" sz="900" dirty="0">
                <a:solidFill>
                  <a:srgbClr val="7F7F7F"/>
                </a:solidFill>
                <a:latin typeface="微软雅黑"/>
              </a:rPr>
              <a:t>单击此处添加文本单击此处添加单击此处添加文本单击此处</a:t>
            </a:r>
            <a:endParaRPr lang="en-US" altLang="zh-CN" sz="900" dirty="0">
              <a:solidFill>
                <a:srgbClr val="7F7F7F"/>
              </a:solidFill>
              <a:latin typeface="微软雅黑"/>
            </a:endParaRPr>
          </a:p>
        </p:txBody>
      </p:sp>
      <p:grpSp>
        <p:nvGrpSpPr>
          <p:cNvPr id="101" name="组合 100"/>
          <p:cNvGrpSpPr/>
          <p:nvPr/>
        </p:nvGrpSpPr>
        <p:grpSpPr>
          <a:xfrm>
            <a:off x="1272152" y="3433262"/>
            <a:ext cx="1768225" cy="781585"/>
            <a:chOff x="1256119" y="1638320"/>
            <a:chExt cx="1923767" cy="781585"/>
          </a:xfrm>
        </p:grpSpPr>
        <p:sp>
          <p:nvSpPr>
            <p:cNvPr id="102" name="TextBox 210"/>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03"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104" name="组合 103"/>
          <p:cNvGrpSpPr/>
          <p:nvPr/>
        </p:nvGrpSpPr>
        <p:grpSpPr>
          <a:xfrm>
            <a:off x="3786065" y="3433262"/>
            <a:ext cx="1768225" cy="781585"/>
            <a:chOff x="1256119" y="1638320"/>
            <a:chExt cx="1923767" cy="781585"/>
          </a:xfrm>
        </p:grpSpPr>
        <p:sp>
          <p:nvSpPr>
            <p:cNvPr id="105" name="TextBox 213"/>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06" name="TextBox 214"/>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bg2"/>
                  </a:solidFill>
                  <a:latin typeface="微软雅黑"/>
                </a:rPr>
                <a:t>标题文字</a:t>
              </a:r>
              <a:endParaRPr lang="en-US" sz="1600" dirty="0">
                <a:solidFill>
                  <a:schemeClr val="bg2"/>
                </a:solidFill>
                <a:latin typeface="微软雅黑"/>
              </a:endParaRPr>
            </a:p>
          </p:txBody>
        </p:sp>
      </p:grpSp>
      <p:grpSp>
        <p:nvGrpSpPr>
          <p:cNvPr id="107" name="组合 106"/>
          <p:cNvGrpSpPr/>
          <p:nvPr/>
        </p:nvGrpSpPr>
        <p:grpSpPr>
          <a:xfrm>
            <a:off x="6317250" y="3433262"/>
            <a:ext cx="1768225" cy="781585"/>
            <a:chOff x="1256119" y="1638320"/>
            <a:chExt cx="1923767" cy="781585"/>
          </a:xfrm>
        </p:grpSpPr>
        <p:sp>
          <p:nvSpPr>
            <p:cNvPr id="108" name="TextBox 216"/>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09" name="TextBox 217"/>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spTree>
    <p:extLst>
      <p:ext uri="{BB962C8B-B14F-4D97-AF65-F5344CB8AC3E}">
        <p14:creationId xmlns:p14="http://schemas.microsoft.com/office/powerpoint/2010/main" val="1108206434"/>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500" fill="hold"/>
                                        <p:tgtEl>
                                          <p:spTgt spid="77"/>
                                        </p:tgtEl>
                                        <p:attrNameLst>
                                          <p:attrName>ppt_x</p:attrName>
                                        </p:attrNameLst>
                                      </p:cBhvr>
                                      <p:tavLst>
                                        <p:tav tm="0">
                                          <p:val>
                                            <p:strVal val="#ppt_x"/>
                                          </p:val>
                                        </p:tav>
                                        <p:tav tm="100000">
                                          <p:val>
                                            <p:strVal val="#ppt_x"/>
                                          </p:val>
                                        </p:tav>
                                      </p:tavLst>
                                    </p:anim>
                                    <p:anim calcmode="lin" valueType="num">
                                      <p:cBhvr additive="base">
                                        <p:cTn id="8" dur="500" fill="hold"/>
                                        <p:tgtEl>
                                          <p:spTgt spid="7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6"/>
                                        </p:tgtEl>
                                        <p:attrNameLst>
                                          <p:attrName>style.visibility</p:attrName>
                                        </p:attrNameLst>
                                      </p:cBhvr>
                                      <p:to>
                                        <p:strVal val="visible"/>
                                      </p:to>
                                    </p:set>
                                    <p:anim calcmode="lin" valueType="num">
                                      <p:cBhvr additive="base">
                                        <p:cTn id="12" dur="500" fill="hold"/>
                                        <p:tgtEl>
                                          <p:spTgt spid="86"/>
                                        </p:tgtEl>
                                        <p:attrNameLst>
                                          <p:attrName>ppt_x</p:attrName>
                                        </p:attrNameLst>
                                      </p:cBhvr>
                                      <p:tavLst>
                                        <p:tav tm="0">
                                          <p:val>
                                            <p:strVal val="#ppt_x"/>
                                          </p:val>
                                        </p:tav>
                                        <p:tav tm="100000">
                                          <p:val>
                                            <p:strVal val="#ppt_x"/>
                                          </p:val>
                                        </p:tav>
                                      </p:tavLst>
                                    </p:anim>
                                    <p:anim calcmode="lin" valueType="num">
                                      <p:cBhvr additive="base">
                                        <p:cTn id="13" dur="500" fill="hold"/>
                                        <p:tgtEl>
                                          <p:spTgt spid="8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9"/>
                                        </p:tgtEl>
                                        <p:attrNameLst>
                                          <p:attrName>style.visibility</p:attrName>
                                        </p:attrNameLst>
                                      </p:cBhvr>
                                      <p:to>
                                        <p:strVal val="visible"/>
                                      </p:to>
                                    </p:set>
                                    <p:anim calcmode="lin" valueType="num">
                                      <p:cBhvr additive="base">
                                        <p:cTn id="17" dur="500" fill="hold"/>
                                        <p:tgtEl>
                                          <p:spTgt spid="89"/>
                                        </p:tgtEl>
                                        <p:attrNameLst>
                                          <p:attrName>ppt_x</p:attrName>
                                        </p:attrNameLst>
                                      </p:cBhvr>
                                      <p:tavLst>
                                        <p:tav tm="0">
                                          <p:val>
                                            <p:strVal val="#ppt_x"/>
                                          </p:val>
                                        </p:tav>
                                        <p:tav tm="100000">
                                          <p:val>
                                            <p:strVal val="#ppt_x"/>
                                          </p:val>
                                        </p:tav>
                                      </p:tavLst>
                                    </p:anim>
                                    <p:anim calcmode="lin" valueType="num">
                                      <p:cBhvr additive="base">
                                        <p:cTn id="18" dur="500" fill="hold"/>
                                        <p:tgtEl>
                                          <p:spTgt spid="8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01"/>
                                        </p:tgtEl>
                                        <p:attrNameLst>
                                          <p:attrName>style.visibility</p:attrName>
                                        </p:attrNameLst>
                                      </p:cBhvr>
                                      <p:to>
                                        <p:strVal val="visible"/>
                                      </p:to>
                                    </p:set>
                                    <p:anim calcmode="lin" valueType="num">
                                      <p:cBhvr additive="base">
                                        <p:cTn id="22" dur="500" fill="hold"/>
                                        <p:tgtEl>
                                          <p:spTgt spid="101"/>
                                        </p:tgtEl>
                                        <p:attrNameLst>
                                          <p:attrName>ppt_x</p:attrName>
                                        </p:attrNameLst>
                                      </p:cBhvr>
                                      <p:tavLst>
                                        <p:tav tm="0">
                                          <p:val>
                                            <p:strVal val="#ppt_x"/>
                                          </p:val>
                                        </p:tav>
                                        <p:tav tm="100000">
                                          <p:val>
                                            <p:strVal val="#ppt_x"/>
                                          </p:val>
                                        </p:tav>
                                      </p:tavLst>
                                    </p:anim>
                                    <p:anim calcmode="lin" valueType="num">
                                      <p:cBhvr additive="base">
                                        <p:cTn id="23" dur="500" fill="hold"/>
                                        <p:tgtEl>
                                          <p:spTgt spid="10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80"/>
                                        </p:tgtEl>
                                        <p:attrNameLst>
                                          <p:attrName>style.visibility</p:attrName>
                                        </p:attrNameLst>
                                      </p:cBhvr>
                                      <p:to>
                                        <p:strVal val="visible"/>
                                      </p:to>
                                    </p:set>
                                    <p:anim calcmode="lin" valueType="num">
                                      <p:cBhvr additive="base">
                                        <p:cTn id="27" dur="500" fill="hold"/>
                                        <p:tgtEl>
                                          <p:spTgt spid="80"/>
                                        </p:tgtEl>
                                        <p:attrNameLst>
                                          <p:attrName>ppt_x</p:attrName>
                                        </p:attrNameLst>
                                      </p:cBhvr>
                                      <p:tavLst>
                                        <p:tav tm="0">
                                          <p:val>
                                            <p:strVal val="#ppt_x"/>
                                          </p:val>
                                        </p:tav>
                                        <p:tav tm="100000">
                                          <p:val>
                                            <p:strVal val="#ppt_x"/>
                                          </p:val>
                                        </p:tav>
                                      </p:tavLst>
                                    </p:anim>
                                    <p:anim calcmode="lin" valueType="num">
                                      <p:cBhvr additive="base">
                                        <p:cTn id="28" dur="500" fill="hold"/>
                                        <p:tgtEl>
                                          <p:spTgt spid="8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87"/>
                                        </p:tgtEl>
                                        <p:attrNameLst>
                                          <p:attrName>style.visibility</p:attrName>
                                        </p:attrNameLst>
                                      </p:cBhvr>
                                      <p:to>
                                        <p:strVal val="visible"/>
                                      </p:to>
                                    </p:set>
                                    <p:anim calcmode="lin" valueType="num">
                                      <p:cBhvr additive="base">
                                        <p:cTn id="32" dur="500" fill="hold"/>
                                        <p:tgtEl>
                                          <p:spTgt spid="87"/>
                                        </p:tgtEl>
                                        <p:attrNameLst>
                                          <p:attrName>ppt_x</p:attrName>
                                        </p:attrNameLst>
                                      </p:cBhvr>
                                      <p:tavLst>
                                        <p:tav tm="0">
                                          <p:val>
                                            <p:strVal val="#ppt_x"/>
                                          </p:val>
                                        </p:tav>
                                        <p:tav tm="100000">
                                          <p:val>
                                            <p:strVal val="#ppt_x"/>
                                          </p:val>
                                        </p:tav>
                                      </p:tavLst>
                                    </p:anim>
                                    <p:anim calcmode="lin" valueType="num">
                                      <p:cBhvr additive="base">
                                        <p:cTn id="33" dur="500" fill="hold"/>
                                        <p:tgtEl>
                                          <p:spTgt spid="87"/>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 calcmode="lin" valueType="num">
                                      <p:cBhvr additive="base">
                                        <p:cTn id="37" dur="500" fill="hold"/>
                                        <p:tgtEl>
                                          <p:spTgt spid="90"/>
                                        </p:tgtEl>
                                        <p:attrNameLst>
                                          <p:attrName>ppt_x</p:attrName>
                                        </p:attrNameLst>
                                      </p:cBhvr>
                                      <p:tavLst>
                                        <p:tav tm="0">
                                          <p:val>
                                            <p:strVal val="#ppt_x"/>
                                          </p:val>
                                        </p:tav>
                                        <p:tav tm="100000">
                                          <p:val>
                                            <p:strVal val="#ppt_x"/>
                                          </p:val>
                                        </p:tav>
                                      </p:tavLst>
                                    </p:anim>
                                    <p:anim calcmode="lin" valueType="num">
                                      <p:cBhvr additive="base">
                                        <p:cTn id="38" dur="500" fill="hold"/>
                                        <p:tgtEl>
                                          <p:spTgt spid="90"/>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104"/>
                                        </p:tgtEl>
                                        <p:attrNameLst>
                                          <p:attrName>style.visibility</p:attrName>
                                        </p:attrNameLst>
                                      </p:cBhvr>
                                      <p:to>
                                        <p:strVal val="visible"/>
                                      </p:to>
                                    </p:set>
                                    <p:anim calcmode="lin" valueType="num">
                                      <p:cBhvr additive="base">
                                        <p:cTn id="42" dur="500" fill="hold"/>
                                        <p:tgtEl>
                                          <p:spTgt spid="104"/>
                                        </p:tgtEl>
                                        <p:attrNameLst>
                                          <p:attrName>ppt_x</p:attrName>
                                        </p:attrNameLst>
                                      </p:cBhvr>
                                      <p:tavLst>
                                        <p:tav tm="0">
                                          <p:val>
                                            <p:strVal val="#ppt_x"/>
                                          </p:val>
                                        </p:tav>
                                        <p:tav tm="100000">
                                          <p:val>
                                            <p:strVal val="#ppt_x"/>
                                          </p:val>
                                        </p:tav>
                                      </p:tavLst>
                                    </p:anim>
                                    <p:anim calcmode="lin" valueType="num">
                                      <p:cBhvr additive="base">
                                        <p:cTn id="43" dur="500" fill="hold"/>
                                        <p:tgtEl>
                                          <p:spTgt spid="104"/>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ppt_x"/>
                                          </p:val>
                                        </p:tav>
                                        <p:tav tm="100000">
                                          <p:val>
                                            <p:strVal val="#ppt_x"/>
                                          </p:val>
                                        </p:tav>
                                      </p:tavLst>
                                    </p:anim>
                                    <p:anim calcmode="lin" valueType="num">
                                      <p:cBhvr additive="base">
                                        <p:cTn id="48" dur="500" fill="hold"/>
                                        <p:tgtEl>
                                          <p:spTgt spid="83"/>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 calcmode="lin" valueType="num">
                                      <p:cBhvr additive="base">
                                        <p:cTn id="52" dur="500" fill="hold"/>
                                        <p:tgtEl>
                                          <p:spTgt spid="88"/>
                                        </p:tgtEl>
                                        <p:attrNameLst>
                                          <p:attrName>ppt_x</p:attrName>
                                        </p:attrNameLst>
                                      </p:cBhvr>
                                      <p:tavLst>
                                        <p:tav tm="0">
                                          <p:val>
                                            <p:strVal val="#ppt_x"/>
                                          </p:val>
                                        </p:tav>
                                        <p:tav tm="100000">
                                          <p:val>
                                            <p:strVal val="#ppt_x"/>
                                          </p:val>
                                        </p:tav>
                                      </p:tavLst>
                                    </p:anim>
                                    <p:anim calcmode="lin" valueType="num">
                                      <p:cBhvr additive="base">
                                        <p:cTn id="53" dur="500" fill="hold"/>
                                        <p:tgtEl>
                                          <p:spTgt spid="8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91"/>
                                        </p:tgtEl>
                                        <p:attrNameLst>
                                          <p:attrName>style.visibility</p:attrName>
                                        </p:attrNameLst>
                                      </p:cBhvr>
                                      <p:to>
                                        <p:strVal val="visible"/>
                                      </p:to>
                                    </p:set>
                                    <p:anim calcmode="lin" valueType="num">
                                      <p:cBhvr additive="base">
                                        <p:cTn id="57" dur="500" fill="hold"/>
                                        <p:tgtEl>
                                          <p:spTgt spid="91"/>
                                        </p:tgtEl>
                                        <p:attrNameLst>
                                          <p:attrName>ppt_x</p:attrName>
                                        </p:attrNameLst>
                                      </p:cBhvr>
                                      <p:tavLst>
                                        <p:tav tm="0">
                                          <p:val>
                                            <p:strVal val="#ppt_x"/>
                                          </p:val>
                                        </p:tav>
                                        <p:tav tm="100000">
                                          <p:val>
                                            <p:strVal val="#ppt_x"/>
                                          </p:val>
                                        </p:tav>
                                      </p:tavLst>
                                    </p:anim>
                                    <p:anim calcmode="lin" valueType="num">
                                      <p:cBhvr additive="base">
                                        <p:cTn id="58" dur="500" fill="hold"/>
                                        <p:tgtEl>
                                          <p:spTgt spid="91"/>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nodeType="afterEffect">
                                  <p:stCondLst>
                                    <p:cond delay="0"/>
                                  </p:stCondLst>
                                  <p:childTnLst>
                                    <p:set>
                                      <p:cBhvr>
                                        <p:cTn id="61" dur="1" fill="hold">
                                          <p:stCondLst>
                                            <p:cond delay="0"/>
                                          </p:stCondLst>
                                        </p:cTn>
                                        <p:tgtEl>
                                          <p:spTgt spid="107"/>
                                        </p:tgtEl>
                                        <p:attrNameLst>
                                          <p:attrName>style.visibility</p:attrName>
                                        </p:attrNameLst>
                                      </p:cBhvr>
                                      <p:to>
                                        <p:strVal val="visible"/>
                                      </p:to>
                                    </p:set>
                                    <p:anim calcmode="lin" valueType="num">
                                      <p:cBhvr additive="base">
                                        <p:cTn id="62" dur="500" fill="hold"/>
                                        <p:tgtEl>
                                          <p:spTgt spid="107"/>
                                        </p:tgtEl>
                                        <p:attrNameLst>
                                          <p:attrName>ppt_x</p:attrName>
                                        </p:attrNameLst>
                                      </p:cBhvr>
                                      <p:tavLst>
                                        <p:tav tm="0">
                                          <p:val>
                                            <p:strVal val="#ppt_x"/>
                                          </p:val>
                                        </p:tav>
                                        <p:tav tm="100000">
                                          <p:val>
                                            <p:strVal val="#ppt_x"/>
                                          </p:val>
                                        </p:tav>
                                      </p:tavLst>
                                    </p:anim>
                                    <p:anim calcmode="lin" valueType="num">
                                      <p:cBhvr additive="base">
                                        <p:cTn id="63" dur="500" fill="hold"/>
                                        <p:tgtEl>
                                          <p:spTgt spid="1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P spid="9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4041322" y="1091078"/>
            <a:ext cx="3895935" cy="3547868"/>
            <a:chOff x="2638696" y="526547"/>
            <a:chExt cx="6346736" cy="5779709"/>
          </a:xfrm>
        </p:grpSpPr>
        <p:grpSp>
          <p:nvGrpSpPr>
            <p:cNvPr id="30" name="组合 29"/>
            <p:cNvGrpSpPr/>
            <p:nvPr/>
          </p:nvGrpSpPr>
          <p:grpSpPr>
            <a:xfrm>
              <a:off x="2638696" y="526547"/>
              <a:ext cx="3383280" cy="3383640"/>
              <a:chOff x="2987040" y="1497648"/>
              <a:chExt cx="3383280" cy="3383640"/>
            </a:xfrm>
          </p:grpSpPr>
          <p:sp>
            <p:nvSpPr>
              <p:cNvPr id="44" name="任意多边形 43"/>
              <p:cNvSpPr/>
              <p:nvPr/>
            </p:nvSpPr>
            <p:spPr>
              <a:xfrm flipH="1">
                <a:off x="298704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8100000" scaled="1"/>
                <a:tileRect/>
              </a:gradFill>
              <a:ln w="28575">
                <a:gradFill flip="none" rotWithShape="1">
                  <a:gsLst>
                    <a:gs pos="0">
                      <a:schemeClr val="bg1"/>
                    </a:gs>
                    <a:gs pos="100000">
                      <a:schemeClr val="bg1">
                        <a:lumMod val="85000"/>
                      </a:schemeClr>
                    </a:gs>
                  </a:gsLst>
                  <a:lin ang="81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3197860" y="1708648"/>
                <a:ext cx="2961640" cy="2961640"/>
              </a:xfrm>
              <a:prstGeom prst="ellipse">
                <a:avLst/>
              </a:prstGeom>
              <a:solidFill>
                <a:schemeClr val="tx2"/>
              </a:solidFill>
              <a:ln>
                <a:noFill/>
              </a:ln>
              <a:effectLst>
                <a:innerShdw blurRad="114300" dist="254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flipH="1">
              <a:off x="6145712" y="1070165"/>
              <a:ext cx="2839720" cy="2840022"/>
              <a:chOff x="6748780" y="1497648"/>
              <a:chExt cx="3383280" cy="3383640"/>
            </a:xfrm>
          </p:grpSpPr>
          <p:sp>
            <p:nvSpPr>
              <p:cNvPr id="42" name="任意多边形 41"/>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2700000" scaled="1"/>
                <a:tileRect/>
              </a:gradFill>
              <a:ln w="28575">
                <a:gradFill flip="none" rotWithShape="1">
                  <a:gsLst>
                    <a:gs pos="0">
                      <a:schemeClr val="bg1"/>
                    </a:gs>
                    <a:gs pos="100000">
                      <a:schemeClr val="bg1">
                        <a:lumMod val="8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6959600" y="1708648"/>
                <a:ext cx="2961640" cy="2961640"/>
              </a:xfrm>
              <a:prstGeom prst="ellipse">
                <a:avLst/>
              </a:prstGeom>
              <a:solidFill>
                <a:schemeClr val="bg2"/>
              </a:solidFill>
              <a:ln>
                <a:noFill/>
              </a:ln>
              <a:effectLst>
                <a:innerShdw blurRad="114300" dist="25400" dir="189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flipH="1" flipV="1">
              <a:off x="6145712" y="4029232"/>
              <a:ext cx="2276782" cy="2277024"/>
              <a:chOff x="6748780" y="1497648"/>
              <a:chExt cx="3383280" cy="3383640"/>
            </a:xfrm>
          </p:grpSpPr>
          <p:sp>
            <p:nvSpPr>
              <p:cNvPr id="40" name="任意多边形 39"/>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18900000" scaled="1"/>
                <a:tileRect/>
              </a:gradFill>
              <a:ln w="28575">
                <a:gradFill flip="none" rotWithShape="1">
                  <a:gsLst>
                    <a:gs pos="0">
                      <a:schemeClr val="bg1"/>
                    </a:gs>
                    <a:gs pos="100000">
                      <a:schemeClr val="bg1">
                        <a:lumMod val="85000"/>
                      </a:schemeClr>
                    </a:gs>
                  </a:gsLst>
                  <a:lin ang="189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6959600" y="1708648"/>
                <a:ext cx="2961640" cy="2961640"/>
              </a:xfrm>
              <a:prstGeom prst="ellipse">
                <a:avLst/>
              </a:prstGeom>
              <a:solidFill>
                <a:schemeClr val="tx2"/>
              </a:solidFill>
              <a:ln>
                <a:noFill/>
              </a:ln>
              <a:effectLst>
                <a:innerShdw blurRad="114300" dist="25400" dir="27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flipV="1">
              <a:off x="4310634" y="4018644"/>
              <a:ext cx="1708764" cy="1708946"/>
              <a:chOff x="6748780" y="1497648"/>
              <a:chExt cx="3383280" cy="3383640"/>
            </a:xfrm>
          </p:grpSpPr>
          <p:sp>
            <p:nvSpPr>
              <p:cNvPr id="38" name="任意多边形 37"/>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13500000" scaled="0"/>
                <a:tileRect/>
              </a:gradFill>
              <a:ln w="28575">
                <a:gradFill flip="none" rotWithShape="1">
                  <a:gsLst>
                    <a:gs pos="0">
                      <a:schemeClr val="bg1"/>
                    </a:gs>
                    <a:gs pos="100000">
                      <a:schemeClr val="bg1">
                        <a:lumMod val="85000"/>
                      </a:schemeClr>
                    </a:gs>
                  </a:gsLst>
                  <a:lin ang="135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6959600" y="1708648"/>
                <a:ext cx="2961640" cy="2961640"/>
              </a:xfrm>
              <a:prstGeom prst="ellipse">
                <a:avLst/>
              </a:prstGeom>
              <a:solidFill>
                <a:schemeClr val="bg2"/>
              </a:solidFill>
              <a:ln>
                <a:noFill/>
              </a:ln>
              <a:effectLst>
                <a:innerShdw blurRad="114300" dist="25400" dir="81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文本框 33"/>
            <p:cNvSpPr txBox="1"/>
            <p:nvPr/>
          </p:nvSpPr>
          <p:spPr>
            <a:xfrm>
              <a:off x="3520712" y="1665288"/>
              <a:ext cx="1619249" cy="1278539"/>
            </a:xfrm>
            <a:prstGeom prst="rect">
              <a:avLst/>
            </a:prstGeom>
            <a:noFill/>
          </p:spPr>
          <p:txBody>
            <a:bodyPr wrap="square" rtlCol="0">
              <a:spAutoFit/>
            </a:bodyPr>
            <a:lstStyle/>
            <a:p>
              <a:pPr algn="ctr"/>
              <a:r>
                <a:rPr lang="en-US" altLang="zh-CN" sz="4500" dirty="0">
                  <a:solidFill>
                    <a:schemeClr val="bg1"/>
                  </a:solidFill>
                  <a:latin typeface="Impact" panose="020B0806030902050204" pitchFamily="34" charset="0"/>
                </a:rPr>
                <a:t>01</a:t>
              </a:r>
              <a:endParaRPr lang="zh-CN" altLang="en-US" sz="2700" dirty="0">
                <a:solidFill>
                  <a:schemeClr val="bg1"/>
                </a:solidFill>
                <a:latin typeface="Impact" panose="020B0806030902050204" pitchFamily="34" charset="0"/>
              </a:endParaRPr>
            </a:p>
          </p:txBody>
        </p:sp>
        <p:sp>
          <p:nvSpPr>
            <p:cNvPr id="35" name="文本框 34"/>
            <p:cNvSpPr txBox="1"/>
            <p:nvPr/>
          </p:nvSpPr>
          <p:spPr>
            <a:xfrm>
              <a:off x="6755947" y="1982343"/>
              <a:ext cx="1619249" cy="1178262"/>
            </a:xfrm>
            <a:prstGeom prst="rect">
              <a:avLst/>
            </a:prstGeom>
            <a:noFill/>
          </p:spPr>
          <p:txBody>
            <a:bodyPr wrap="square" rtlCol="0">
              <a:spAutoFit/>
            </a:bodyPr>
            <a:lstStyle/>
            <a:p>
              <a:pPr algn="ctr"/>
              <a:r>
                <a:rPr lang="en-US" altLang="zh-CN" sz="4100" dirty="0">
                  <a:solidFill>
                    <a:schemeClr val="bg1"/>
                  </a:solidFill>
                  <a:latin typeface="Impact" panose="020B0806030902050204" pitchFamily="34" charset="0"/>
                </a:rPr>
                <a:t>02</a:t>
              </a:r>
              <a:endParaRPr lang="zh-CN" altLang="en-US" sz="2400" dirty="0">
                <a:solidFill>
                  <a:schemeClr val="bg1"/>
                </a:solidFill>
                <a:latin typeface="Impact" panose="020B0806030902050204" pitchFamily="34" charset="0"/>
              </a:endParaRPr>
            </a:p>
          </p:txBody>
        </p:sp>
        <p:sp>
          <p:nvSpPr>
            <p:cNvPr id="36" name="文本框 35"/>
            <p:cNvSpPr txBox="1"/>
            <p:nvPr/>
          </p:nvSpPr>
          <p:spPr>
            <a:xfrm>
              <a:off x="6474477" y="4706080"/>
              <a:ext cx="1619249" cy="1052915"/>
            </a:xfrm>
            <a:prstGeom prst="rect">
              <a:avLst/>
            </a:prstGeom>
            <a:noFill/>
          </p:spPr>
          <p:txBody>
            <a:bodyPr wrap="square" rtlCol="0">
              <a:spAutoFit/>
            </a:bodyPr>
            <a:lstStyle/>
            <a:p>
              <a:pPr algn="ctr"/>
              <a:r>
                <a:rPr lang="en-US" altLang="zh-CN" sz="3600" dirty="0">
                  <a:solidFill>
                    <a:schemeClr val="bg1"/>
                  </a:solidFill>
                  <a:latin typeface="Impact" panose="020B0806030902050204" pitchFamily="34" charset="0"/>
                </a:rPr>
                <a:t>03</a:t>
              </a:r>
              <a:endParaRPr lang="zh-CN" altLang="en-US" sz="2100" dirty="0">
                <a:solidFill>
                  <a:schemeClr val="bg1"/>
                </a:solidFill>
                <a:latin typeface="Impact" panose="020B0806030902050204" pitchFamily="34" charset="0"/>
              </a:endParaRPr>
            </a:p>
          </p:txBody>
        </p:sp>
        <p:sp>
          <p:nvSpPr>
            <p:cNvPr id="37" name="文本框 36"/>
            <p:cNvSpPr txBox="1"/>
            <p:nvPr/>
          </p:nvSpPr>
          <p:spPr>
            <a:xfrm>
              <a:off x="4381056" y="4491775"/>
              <a:ext cx="1619249" cy="977706"/>
            </a:xfrm>
            <a:prstGeom prst="rect">
              <a:avLst/>
            </a:prstGeom>
            <a:noFill/>
          </p:spPr>
          <p:txBody>
            <a:bodyPr wrap="square" rtlCol="0">
              <a:spAutoFit/>
            </a:bodyPr>
            <a:lstStyle/>
            <a:p>
              <a:pPr algn="ctr"/>
              <a:r>
                <a:rPr lang="en-US" altLang="zh-CN" sz="3300" dirty="0">
                  <a:solidFill>
                    <a:schemeClr val="bg1"/>
                  </a:solidFill>
                  <a:latin typeface="Impact" panose="020B0806030902050204" pitchFamily="34" charset="0"/>
                </a:rPr>
                <a:t>04</a:t>
              </a:r>
              <a:endParaRPr lang="zh-CN" altLang="en-US" sz="1800" dirty="0">
                <a:solidFill>
                  <a:schemeClr val="bg1"/>
                </a:solidFill>
                <a:latin typeface="Impact" panose="020B0806030902050204" pitchFamily="34" charset="0"/>
              </a:endParaRPr>
            </a:p>
          </p:txBody>
        </p:sp>
      </p:grpSp>
      <p:grpSp>
        <p:nvGrpSpPr>
          <p:cNvPr id="58" name="组合 57"/>
          <p:cNvGrpSpPr/>
          <p:nvPr/>
        </p:nvGrpSpPr>
        <p:grpSpPr>
          <a:xfrm>
            <a:off x="733822" y="2101737"/>
            <a:ext cx="1134214" cy="385763"/>
            <a:chOff x="4452173" y="720606"/>
            <a:chExt cx="1134214" cy="385763"/>
          </a:xfrm>
        </p:grpSpPr>
        <p:grpSp>
          <p:nvGrpSpPr>
            <p:cNvPr id="59" name="组合 58"/>
            <p:cNvGrpSpPr/>
            <p:nvPr/>
          </p:nvGrpSpPr>
          <p:grpSpPr>
            <a:xfrm>
              <a:off x="4452173" y="720606"/>
              <a:ext cx="1134214" cy="385763"/>
              <a:chOff x="2099498" y="1186788"/>
              <a:chExt cx="1134214" cy="385763"/>
            </a:xfrm>
          </p:grpSpPr>
          <p:sp>
            <p:nvSpPr>
              <p:cNvPr id="61" name="圆角矩形 60"/>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62" name="圆角矩形 61"/>
              <p:cNvSpPr/>
              <p:nvPr/>
            </p:nvSpPr>
            <p:spPr>
              <a:xfrm>
                <a:off x="2140499" y="1219916"/>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60" name="矩形 59"/>
            <p:cNvSpPr/>
            <p:nvPr/>
          </p:nvSpPr>
          <p:spPr>
            <a:xfrm>
              <a:off x="4516579" y="759599"/>
              <a:ext cx="1005403" cy="338554"/>
            </a:xfrm>
            <a:prstGeom prst="rect">
              <a:avLst/>
            </a:prstGeom>
          </p:spPr>
          <p:txBody>
            <a:bodyPr wrap="none">
              <a:spAutoFit/>
            </a:bodyPr>
            <a:lstStyle/>
            <a:p>
              <a:pPr algn="ctr"/>
              <a:r>
                <a:rPr lang="zh-CN" altLang="en-US" sz="1600" dirty="0">
                  <a:solidFill>
                    <a:prstClr val="white"/>
                  </a:solidFill>
                  <a:latin typeface="微软雅黑" panose="020B0503020204020204" pitchFamily="34" charset="-122"/>
                </a:rPr>
                <a:t>添加标题</a:t>
              </a:r>
            </a:p>
          </p:txBody>
        </p:sp>
      </p:grpSp>
      <p:sp>
        <p:nvSpPr>
          <p:cNvPr id="63" name="矩形 62"/>
          <p:cNvSpPr/>
          <p:nvPr/>
        </p:nvSpPr>
        <p:spPr>
          <a:xfrm>
            <a:off x="718582" y="2661923"/>
            <a:ext cx="3598192" cy="503728"/>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000" dirty="0">
                <a:solidFill>
                  <a:srgbClr val="7F7F7F"/>
                </a:solidFill>
                <a:latin typeface="微软雅黑" pitchFamily="34" charset="-122"/>
                <a:cs typeface="宋体" charset="-122"/>
              </a:rPr>
              <a:t>单击此处添加段落文本单击此处添加段落文本单击此处添加段落文本单击此处添加段落文本</a:t>
            </a:r>
          </a:p>
        </p:txBody>
      </p:sp>
      <p:sp>
        <p:nvSpPr>
          <p:cNvPr id="64" name="矩形 63"/>
          <p:cNvSpPr/>
          <p:nvPr/>
        </p:nvSpPr>
        <p:spPr>
          <a:xfrm>
            <a:off x="718582" y="3286811"/>
            <a:ext cx="3598192" cy="503728"/>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000" dirty="0">
                <a:solidFill>
                  <a:srgbClr val="7F7F7F"/>
                </a:solidFill>
                <a:latin typeface="微软雅黑" pitchFamily="34" charset="-122"/>
                <a:cs typeface="宋体" charset="-122"/>
              </a:rPr>
              <a:t>单击此处添加段落文本单击此处添加段落文本单击此处添加段落文本单击此处添加段落文本</a:t>
            </a:r>
          </a:p>
        </p:txBody>
      </p:sp>
    </p:spTree>
    <p:extLst>
      <p:ext uri="{BB962C8B-B14F-4D97-AF65-F5344CB8AC3E}">
        <p14:creationId xmlns:p14="http://schemas.microsoft.com/office/powerpoint/2010/main" val="3282891387"/>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additive="base">
                                        <p:cTn id="13" dur="500" fill="hold"/>
                                        <p:tgtEl>
                                          <p:spTgt spid="58"/>
                                        </p:tgtEl>
                                        <p:attrNameLst>
                                          <p:attrName>ppt_x</p:attrName>
                                        </p:attrNameLst>
                                      </p:cBhvr>
                                      <p:tavLst>
                                        <p:tav tm="0">
                                          <p:val>
                                            <p:strVal val="0-#ppt_w/2"/>
                                          </p:val>
                                        </p:tav>
                                        <p:tav tm="100000">
                                          <p:val>
                                            <p:strVal val="#ppt_x"/>
                                          </p:val>
                                        </p:tav>
                                      </p:tavLst>
                                    </p:anim>
                                    <p:anim calcmode="lin" valueType="num">
                                      <p:cBhvr additive="base">
                                        <p:cTn id="14" dur="500" fill="hold"/>
                                        <p:tgtEl>
                                          <p:spTgt spid="58"/>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cBhvr additive="base">
                                        <p:cTn id="18" dur="500" fill="hold"/>
                                        <p:tgtEl>
                                          <p:spTgt spid="63"/>
                                        </p:tgtEl>
                                        <p:attrNameLst>
                                          <p:attrName>ppt_x</p:attrName>
                                        </p:attrNameLst>
                                      </p:cBhvr>
                                      <p:tavLst>
                                        <p:tav tm="0">
                                          <p:val>
                                            <p:strVal val="0-#ppt_w/2"/>
                                          </p:val>
                                        </p:tav>
                                        <p:tav tm="100000">
                                          <p:val>
                                            <p:strVal val="#ppt_x"/>
                                          </p:val>
                                        </p:tav>
                                      </p:tavLst>
                                    </p:anim>
                                    <p:anim calcmode="lin" valueType="num">
                                      <p:cBhvr additive="base">
                                        <p:cTn id="19" dur="500" fill="hold"/>
                                        <p:tgtEl>
                                          <p:spTgt spid="6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500" fill="hold"/>
                                        <p:tgtEl>
                                          <p:spTgt spid="64"/>
                                        </p:tgtEl>
                                        <p:attrNameLst>
                                          <p:attrName>ppt_x</p:attrName>
                                        </p:attrNameLst>
                                      </p:cBhvr>
                                      <p:tavLst>
                                        <p:tav tm="0">
                                          <p:val>
                                            <p:strVal val="0-#ppt_w/2"/>
                                          </p:val>
                                        </p:tav>
                                        <p:tav tm="100000">
                                          <p:val>
                                            <p:strVal val="#ppt_x"/>
                                          </p:val>
                                        </p:tav>
                                      </p:tavLst>
                                    </p:anim>
                                    <p:anim calcmode="lin" valueType="num">
                                      <p:cBhvr additive="base">
                                        <p:cTn id="24" dur="5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3425677" y="1003233"/>
            <a:ext cx="2160904" cy="1776484"/>
            <a:chOff x="1729502" y="1220490"/>
            <a:chExt cx="1283815" cy="1055428"/>
          </a:xfrm>
        </p:grpSpPr>
        <p:sp>
          <p:nvSpPr>
            <p:cNvPr id="52" name="六边形 51"/>
            <p:cNvSpPr/>
            <p:nvPr/>
          </p:nvSpPr>
          <p:spPr>
            <a:xfrm>
              <a:off x="1729502" y="1220490"/>
              <a:ext cx="1224296" cy="1055428"/>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200">
                <a:solidFill>
                  <a:prstClr val="white"/>
                </a:solidFill>
              </a:endParaRPr>
            </a:p>
          </p:txBody>
        </p:sp>
        <p:sp>
          <p:nvSpPr>
            <p:cNvPr id="53" name="六边形 52"/>
            <p:cNvSpPr/>
            <p:nvPr/>
          </p:nvSpPr>
          <p:spPr>
            <a:xfrm>
              <a:off x="1729502" y="1220490"/>
              <a:ext cx="1224296" cy="1055428"/>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200">
                <a:solidFill>
                  <a:prstClr val="white"/>
                </a:solidFill>
              </a:endParaRPr>
            </a:p>
          </p:txBody>
        </p:sp>
        <p:sp>
          <p:nvSpPr>
            <p:cNvPr id="54" name="TextBox 88"/>
            <p:cNvSpPr txBox="1"/>
            <p:nvPr/>
          </p:nvSpPr>
          <p:spPr>
            <a:xfrm>
              <a:off x="2126937" y="1519637"/>
              <a:ext cx="886380" cy="457133"/>
            </a:xfrm>
            <a:prstGeom prst="rect">
              <a:avLst/>
            </a:prstGeom>
            <a:noFill/>
          </p:spPr>
          <p:txBody>
            <a:bodyPr wrap="square" lIns="0" tIns="0" rIns="0" bIns="0" rtlCol="0">
              <a:spAutoFit/>
            </a:bodyPr>
            <a:lstStyle/>
            <a:p>
              <a:r>
                <a:rPr lang="en-US" altLang="zh-CN" sz="5000" b="1" dirty="0">
                  <a:solidFill>
                    <a:schemeClr val="bg2"/>
                  </a:solidFill>
                  <a:latin typeface="微软雅黑" pitchFamily="34" charset="-122"/>
                  <a:ea typeface="微软雅黑" pitchFamily="34" charset="-122"/>
                </a:rPr>
                <a:t>02</a:t>
              </a:r>
            </a:p>
          </p:txBody>
        </p:sp>
      </p:grpSp>
      <p:sp>
        <p:nvSpPr>
          <p:cNvPr id="58" name="TextBox 1"/>
          <p:cNvSpPr txBox="1"/>
          <p:nvPr/>
        </p:nvSpPr>
        <p:spPr>
          <a:xfrm>
            <a:off x="3171344" y="2953395"/>
            <a:ext cx="2723823" cy="553998"/>
          </a:xfrm>
          <a:prstGeom prst="rect">
            <a:avLst/>
          </a:prstGeom>
          <a:noFill/>
        </p:spPr>
        <p:txBody>
          <a:bodyPr wrap="none" rtlCol="0">
            <a:spAutoFit/>
          </a:bodyPr>
          <a:lstStyle/>
          <a:p>
            <a:pPr marL="0" lvl="1"/>
            <a:r>
              <a:rPr lang="zh-CN" altLang="en-US" sz="3000" b="1" spc="300" dirty="0">
                <a:solidFill>
                  <a:schemeClr val="bg2"/>
                </a:solidFill>
                <a:latin typeface="微软雅黑" pitchFamily="34" charset="-122"/>
                <a:ea typeface="微软雅黑" pitchFamily="34" charset="-122"/>
              </a:rPr>
              <a:t>成功项目展示</a:t>
            </a:r>
          </a:p>
        </p:txBody>
      </p:sp>
      <p:sp>
        <p:nvSpPr>
          <p:cNvPr id="59" name="文本框 9"/>
          <p:cNvSpPr txBox="1"/>
          <p:nvPr/>
        </p:nvSpPr>
        <p:spPr>
          <a:xfrm>
            <a:off x="3015353" y="3581857"/>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60" name="文本框 9"/>
          <p:cNvSpPr txBox="1"/>
          <p:nvPr/>
        </p:nvSpPr>
        <p:spPr>
          <a:xfrm>
            <a:off x="3015352" y="3858313"/>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62" name="文本框 9"/>
          <p:cNvSpPr txBox="1"/>
          <p:nvPr/>
        </p:nvSpPr>
        <p:spPr>
          <a:xfrm>
            <a:off x="4212384" y="3585115"/>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63" name="文本框 9"/>
          <p:cNvSpPr txBox="1"/>
          <p:nvPr/>
        </p:nvSpPr>
        <p:spPr>
          <a:xfrm>
            <a:off x="4212385" y="3862021"/>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65" name="文本框 9"/>
          <p:cNvSpPr txBox="1"/>
          <p:nvPr/>
        </p:nvSpPr>
        <p:spPr>
          <a:xfrm>
            <a:off x="5409414" y="3585115"/>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66" name="文本框 9"/>
          <p:cNvSpPr txBox="1"/>
          <p:nvPr/>
        </p:nvSpPr>
        <p:spPr>
          <a:xfrm>
            <a:off x="5409415" y="3862021"/>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Tree>
    <p:extLst>
      <p:ext uri="{BB962C8B-B14F-4D97-AF65-F5344CB8AC3E}">
        <p14:creationId xmlns:p14="http://schemas.microsoft.com/office/powerpoint/2010/main" val="2161164224"/>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childTnLst>
                          </p:cTn>
                        </p:par>
                        <p:par>
                          <p:cTn id="10" fill="hold">
                            <p:stCondLst>
                              <p:cond delay="500"/>
                            </p:stCondLst>
                            <p:childTnLst>
                              <p:par>
                                <p:cTn id="11" presetID="12" presetClass="entr" presetSubtype="8" fill="hold" grpId="0" nodeType="after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additive="base">
                                        <p:cTn id="13" dur="500"/>
                                        <p:tgtEl>
                                          <p:spTgt spid="58"/>
                                        </p:tgtEl>
                                        <p:attrNameLst>
                                          <p:attrName>ppt_x</p:attrName>
                                        </p:attrNameLst>
                                      </p:cBhvr>
                                      <p:tavLst>
                                        <p:tav tm="0">
                                          <p:val>
                                            <p:strVal val="#ppt_x-#ppt_w*1.125000"/>
                                          </p:val>
                                        </p:tav>
                                        <p:tav tm="100000">
                                          <p:val>
                                            <p:strVal val="#ppt_x"/>
                                          </p:val>
                                        </p:tav>
                                      </p:tavLst>
                                    </p:anim>
                                    <p:animEffect transition="in" filter="wipe(right)">
                                      <p:cBhvr>
                                        <p:cTn id="14" dur="500"/>
                                        <p:tgtEl>
                                          <p:spTgt spid="58"/>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59"/>
                                        </p:tgtEl>
                                        <p:attrNameLst>
                                          <p:attrName>style.visibility</p:attrName>
                                        </p:attrNameLst>
                                      </p:cBhvr>
                                      <p:to>
                                        <p:strVal val="visible"/>
                                      </p:to>
                                    </p:set>
                                    <p:anim calcmode="lin" valueType="num">
                                      <p:cBhvr additive="base">
                                        <p:cTn id="18" dur="500" fill="hold"/>
                                        <p:tgtEl>
                                          <p:spTgt spid="59"/>
                                        </p:tgtEl>
                                        <p:attrNameLst>
                                          <p:attrName>ppt_x</p:attrName>
                                        </p:attrNameLst>
                                      </p:cBhvr>
                                      <p:tavLst>
                                        <p:tav tm="0">
                                          <p:val>
                                            <p:strVal val="#ppt_x"/>
                                          </p:val>
                                        </p:tav>
                                        <p:tav tm="100000">
                                          <p:val>
                                            <p:strVal val="#ppt_x"/>
                                          </p:val>
                                        </p:tav>
                                      </p:tavLst>
                                    </p:anim>
                                    <p:anim calcmode="lin" valueType="num">
                                      <p:cBhvr additive="base">
                                        <p:cTn id="19" dur="500" fill="hold"/>
                                        <p:tgtEl>
                                          <p:spTgt spid="59"/>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additive="base">
                                        <p:cTn id="23" dur="500" fill="hold"/>
                                        <p:tgtEl>
                                          <p:spTgt spid="60"/>
                                        </p:tgtEl>
                                        <p:attrNameLst>
                                          <p:attrName>ppt_x</p:attrName>
                                        </p:attrNameLst>
                                      </p:cBhvr>
                                      <p:tavLst>
                                        <p:tav tm="0">
                                          <p:val>
                                            <p:strVal val="#ppt_x"/>
                                          </p:val>
                                        </p:tav>
                                        <p:tav tm="100000">
                                          <p:val>
                                            <p:strVal val="#ppt_x"/>
                                          </p:val>
                                        </p:tav>
                                      </p:tavLst>
                                    </p:anim>
                                    <p:anim calcmode="lin" valueType="num">
                                      <p:cBhvr additive="base">
                                        <p:cTn id="24" dur="500" fill="hold"/>
                                        <p:tgtEl>
                                          <p:spTgt spid="60"/>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 calcmode="lin" valueType="num">
                                      <p:cBhvr additive="base">
                                        <p:cTn id="28" dur="500" fill="hold"/>
                                        <p:tgtEl>
                                          <p:spTgt spid="62"/>
                                        </p:tgtEl>
                                        <p:attrNameLst>
                                          <p:attrName>ppt_x</p:attrName>
                                        </p:attrNameLst>
                                      </p:cBhvr>
                                      <p:tavLst>
                                        <p:tav tm="0">
                                          <p:val>
                                            <p:strVal val="#ppt_x"/>
                                          </p:val>
                                        </p:tav>
                                        <p:tav tm="100000">
                                          <p:val>
                                            <p:strVal val="#ppt_x"/>
                                          </p:val>
                                        </p:tav>
                                      </p:tavLst>
                                    </p:anim>
                                    <p:anim calcmode="lin" valueType="num">
                                      <p:cBhvr additive="base">
                                        <p:cTn id="29" dur="500" fill="hold"/>
                                        <p:tgtEl>
                                          <p:spTgt spid="62"/>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 calcmode="lin" valueType="num">
                                      <p:cBhvr additive="base">
                                        <p:cTn id="33" dur="500" fill="hold"/>
                                        <p:tgtEl>
                                          <p:spTgt spid="63"/>
                                        </p:tgtEl>
                                        <p:attrNameLst>
                                          <p:attrName>ppt_x</p:attrName>
                                        </p:attrNameLst>
                                      </p:cBhvr>
                                      <p:tavLst>
                                        <p:tav tm="0">
                                          <p:val>
                                            <p:strVal val="#ppt_x"/>
                                          </p:val>
                                        </p:tav>
                                        <p:tav tm="100000">
                                          <p:val>
                                            <p:strVal val="#ppt_x"/>
                                          </p:val>
                                        </p:tav>
                                      </p:tavLst>
                                    </p:anim>
                                    <p:anim calcmode="lin" valueType="num">
                                      <p:cBhvr additive="base">
                                        <p:cTn id="34" dur="500" fill="hold"/>
                                        <p:tgtEl>
                                          <p:spTgt spid="63"/>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grpId="0" nodeType="after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additive="base">
                                        <p:cTn id="38" dur="500" fill="hold"/>
                                        <p:tgtEl>
                                          <p:spTgt spid="65"/>
                                        </p:tgtEl>
                                        <p:attrNameLst>
                                          <p:attrName>ppt_x</p:attrName>
                                        </p:attrNameLst>
                                      </p:cBhvr>
                                      <p:tavLst>
                                        <p:tav tm="0">
                                          <p:val>
                                            <p:strVal val="#ppt_x"/>
                                          </p:val>
                                        </p:tav>
                                        <p:tav tm="100000">
                                          <p:val>
                                            <p:strVal val="#ppt_x"/>
                                          </p:val>
                                        </p:tav>
                                      </p:tavLst>
                                    </p:anim>
                                    <p:anim calcmode="lin" valueType="num">
                                      <p:cBhvr additive="base">
                                        <p:cTn id="39" dur="500" fill="hold"/>
                                        <p:tgtEl>
                                          <p:spTgt spid="65"/>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 calcmode="lin" valueType="num">
                                      <p:cBhvr additive="base">
                                        <p:cTn id="43" dur="500" fill="hold"/>
                                        <p:tgtEl>
                                          <p:spTgt spid="66"/>
                                        </p:tgtEl>
                                        <p:attrNameLst>
                                          <p:attrName>ppt_x</p:attrName>
                                        </p:attrNameLst>
                                      </p:cBhvr>
                                      <p:tavLst>
                                        <p:tav tm="0">
                                          <p:val>
                                            <p:strVal val="#ppt_x"/>
                                          </p:val>
                                        </p:tav>
                                        <p:tav tm="100000">
                                          <p:val>
                                            <p:strVal val="#ppt_x"/>
                                          </p:val>
                                        </p:tav>
                                      </p:tavLst>
                                    </p:anim>
                                    <p:anim calcmode="lin" valueType="num">
                                      <p:cBhvr additive="base">
                                        <p:cTn id="44"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2" grpId="0"/>
      <p:bldP spid="63" grpId="0"/>
      <p:bldP spid="65" grpId="0"/>
      <p:bldP spid="6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27410" y="1915090"/>
            <a:ext cx="1773218" cy="2112579"/>
            <a:chOff x="640110" y="1915090"/>
            <a:chExt cx="1773218" cy="2112579"/>
          </a:xfrm>
        </p:grpSpPr>
        <p:sp>
          <p:nvSpPr>
            <p:cNvPr id="46" name="矩形 45"/>
            <p:cNvSpPr/>
            <p:nvPr/>
          </p:nvSpPr>
          <p:spPr>
            <a:xfrm>
              <a:off x="640110" y="1915090"/>
              <a:ext cx="1773218" cy="343110"/>
            </a:xfrm>
            <a:prstGeom prst="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srgbClr val="080808"/>
                </a:solidFill>
              </a:endParaRPr>
            </a:p>
          </p:txBody>
        </p:sp>
        <p:sp>
          <p:nvSpPr>
            <p:cNvPr id="47" name="矩形 46"/>
            <p:cNvSpPr/>
            <p:nvPr/>
          </p:nvSpPr>
          <p:spPr>
            <a:xfrm>
              <a:off x="640110" y="2258200"/>
              <a:ext cx="1773218" cy="17694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8" name="文本框 29"/>
            <p:cNvSpPr txBox="1"/>
            <p:nvPr/>
          </p:nvSpPr>
          <p:spPr>
            <a:xfrm>
              <a:off x="930644" y="1922171"/>
              <a:ext cx="1342656" cy="338554"/>
            </a:xfrm>
            <a:prstGeom prst="rect">
              <a:avLst/>
            </a:prstGeom>
            <a:noFill/>
          </p:spPr>
          <p:txBody>
            <a:bodyPr wrap="square" rtlCol="0">
              <a:spAutoFit/>
            </a:bodyPr>
            <a:lstStyle/>
            <a:p>
              <a:pPr algn="ctr"/>
              <a:r>
                <a:rPr lang="zh-CN" altLang="en-US" sz="1600" dirty="0">
                  <a:solidFill>
                    <a:prstClr val="white"/>
                  </a:solidFill>
                  <a:latin typeface="微软雅黑" panose="020B0503020204020204" pitchFamily="34" charset="-122"/>
                </a:rPr>
                <a:t>标题文字</a:t>
              </a:r>
            </a:p>
          </p:txBody>
        </p:sp>
        <p:sp>
          <p:nvSpPr>
            <p:cNvPr id="52" name="文本框 33"/>
            <p:cNvSpPr txBox="1"/>
            <p:nvPr/>
          </p:nvSpPr>
          <p:spPr>
            <a:xfrm>
              <a:off x="905244" y="2557147"/>
              <a:ext cx="1342656" cy="1200329"/>
            </a:xfrm>
            <a:prstGeom prst="rect">
              <a:avLst/>
            </a:prstGeom>
            <a:noFill/>
          </p:spPr>
          <p:txBody>
            <a:bodyPr wrap="square" rtlCol="0">
              <a:spAutoFit/>
            </a:bodyPr>
            <a:lstStyle/>
            <a:p>
              <a:r>
                <a:rPr lang="zh-CN" altLang="en-US" sz="1200" dirty="0">
                  <a:solidFill>
                    <a:srgbClr val="080808"/>
                  </a:solidFill>
                  <a:latin typeface="微软雅黑"/>
                </a:rPr>
                <a:t>单击此处添加文本单击此处添加</a:t>
              </a:r>
              <a:endParaRPr lang="en-US" altLang="zh-CN" sz="1200" dirty="0">
                <a:solidFill>
                  <a:srgbClr val="080808"/>
                </a:solidFill>
                <a:latin typeface="微软雅黑"/>
              </a:endParaRPr>
            </a:p>
            <a:p>
              <a:r>
                <a:rPr lang="zh-CN" altLang="en-US" sz="1200" dirty="0">
                  <a:solidFill>
                    <a:srgbClr val="080808"/>
                  </a:solidFill>
                  <a:latin typeface="微软雅黑"/>
                </a:rPr>
                <a:t>单击此处添加文本单击此处添加</a:t>
              </a:r>
              <a:endParaRPr lang="en-US" altLang="zh-CN" sz="1200" dirty="0">
                <a:solidFill>
                  <a:srgbClr val="080808"/>
                </a:solidFill>
                <a:latin typeface="微软雅黑"/>
              </a:endParaRPr>
            </a:p>
            <a:p>
              <a:r>
                <a:rPr lang="zh-CN" altLang="en-US" sz="1200" dirty="0">
                  <a:solidFill>
                    <a:srgbClr val="080808"/>
                  </a:solidFill>
                  <a:latin typeface="微软雅黑"/>
                </a:rPr>
                <a:t>单击此处添加文本单击此处添加</a:t>
              </a:r>
              <a:endParaRPr lang="en-US" altLang="zh-CN" sz="1200" dirty="0">
                <a:solidFill>
                  <a:srgbClr val="080808"/>
                </a:solidFill>
                <a:latin typeface="微软雅黑"/>
              </a:endParaRPr>
            </a:p>
          </p:txBody>
        </p:sp>
      </p:grpSp>
      <p:grpSp>
        <p:nvGrpSpPr>
          <p:cNvPr id="58" name="组合 57"/>
          <p:cNvGrpSpPr/>
          <p:nvPr/>
        </p:nvGrpSpPr>
        <p:grpSpPr>
          <a:xfrm>
            <a:off x="2652639" y="1915090"/>
            <a:ext cx="1773218" cy="2112579"/>
            <a:chOff x="640110" y="1915090"/>
            <a:chExt cx="1773218" cy="2112579"/>
          </a:xfrm>
        </p:grpSpPr>
        <p:sp>
          <p:nvSpPr>
            <p:cNvPr id="59" name="矩形 58"/>
            <p:cNvSpPr/>
            <p:nvPr/>
          </p:nvSpPr>
          <p:spPr>
            <a:xfrm>
              <a:off x="640110" y="1915090"/>
              <a:ext cx="1773218" cy="343110"/>
            </a:xfrm>
            <a:prstGeom prst="rect">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srgbClr val="080808"/>
                </a:solidFill>
              </a:endParaRPr>
            </a:p>
          </p:txBody>
        </p:sp>
        <p:sp>
          <p:nvSpPr>
            <p:cNvPr id="60" name="矩形 59"/>
            <p:cNvSpPr/>
            <p:nvPr/>
          </p:nvSpPr>
          <p:spPr>
            <a:xfrm>
              <a:off x="640110" y="2258200"/>
              <a:ext cx="1773218" cy="17694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61" name="文本框 29"/>
            <p:cNvSpPr txBox="1"/>
            <p:nvPr/>
          </p:nvSpPr>
          <p:spPr>
            <a:xfrm>
              <a:off x="930644" y="1922171"/>
              <a:ext cx="1342656" cy="338554"/>
            </a:xfrm>
            <a:prstGeom prst="rect">
              <a:avLst/>
            </a:prstGeom>
            <a:noFill/>
          </p:spPr>
          <p:txBody>
            <a:bodyPr wrap="square" rtlCol="0">
              <a:spAutoFit/>
            </a:bodyPr>
            <a:lstStyle/>
            <a:p>
              <a:pPr algn="ctr"/>
              <a:r>
                <a:rPr lang="zh-CN" altLang="en-US" sz="1600" dirty="0">
                  <a:solidFill>
                    <a:prstClr val="white"/>
                  </a:solidFill>
                  <a:latin typeface="微软雅黑" panose="020B0503020204020204" pitchFamily="34" charset="-122"/>
                </a:rPr>
                <a:t>标题文字</a:t>
              </a:r>
            </a:p>
          </p:txBody>
        </p:sp>
        <p:sp>
          <p:nvSpPr>
            <p:cNvPr id="62" name="文本框 33"/>
            <p:cNvSpPr txBox="1"/>
            <p:nvPr/>
          </p:nvSpPr>
          <p:spPr>
            <a:xfrm>
              <a:off x="905244" y="2557147"/>
              <a:ext cx="1342656" cy="1200329"/>
            </a:xfrm>
            <a:prstGeom prst="rect">
              <a:avLst/>
            </a:prstGeom>
            <a:noFill/>
          </p:spPr>
          <p:txBody>
            <a:bodyPr wrap="square" rtlCol="0">
              <a:spAutoFit/>
            </a:bodyPr>
            <a:lstStyle/>
            <a:p>
              <a:r>
                <a:rPr lang="zh-CN" altLang="en-US" sz="1200" dirty="0">
                  <a:solidFill>
                    <a:srgbClr val="080808"/>
                  </a:solidFill>
                  <a:latin typeface="微软雅黑"/>
                </a:rPr>
                <a:t>单击此处添加文本单击此处添加</a:t>
              </a:r>
              <a:endParaRPr lang="en-US" altLang="zh-CN" sz="1200" dirty="0">
                <a:solidFill>
                  <a:srgbClr val="080808"/>
                </a:solidFill>
                <a:latin typeface="微软雅黑"/>
              </a:endParaRPr>
            </a:p>
            <a:p>
              <a:r>
                <a:rPr lang="zh-CN" altLang="en-US" sz="1200" dirty="0">
                  <a:solidFill>
                    <a:srgbClr val="080808"/>
                  </a:solidFill>
                  <a:latin typeface="微软雅黑"/>
                </a:rPr>
                <a:t>单击此处添加文本单击此处添加</a:t>
              </a:r>
              <a:endParaRPr lang="en-US" altLang="zh-CN" sz="1200" dirty="0">
                <a:solidFill>
                  <a:srgbClr val="080808"/>
                </a:solidFill>
                <a:latin typeface="微软雅黑"/>
              </a:endParaRPr>
            </a:p>
            <a:p>
              <a:r>
                <a:rPr lang="zh-CN" altLang="en-US" sz="1200" dirty="0">
                  <a:solidFill>
                    <a:srgbClr val="080808"/>
                  </a:solidFill>
                  <a:latin typeface="微软雅黑"/>
                </a:rPr>
                <a:t>单击此处添加文本单击此处添加</a:t>
              </a:r>
              <a:endParaRPr lang="en-US" altLang="zh-CN" sz="1200" dirty="0">
                <a:solidFill>
                  <a:srgbClr val="080808"/>
                </a:solidFill>
                <a:latin typeface="微软雅黑"/>
              </a:endParaRPr>
            </a:p>
          </p:txBody>
        </p:sp>
      </p:grpSp>
      <p:grpSp>
        <p:nvGrpSpPr>
          <p:cNvPr id="63" name="组合 62"/>
          <p:cNvGrpSpPr/>
          <p:nvPr/>
        </p:nvGrpSpPr>
        <p:grpSpPr>
          <a:xfrm>
            <a:off x="4677868" y="1915090"/>
            <a:ext cx="1773218" cy="2112579"/>
            <a:chOff x="640110" y="1915090"/>
            <a:chExt cx="1773218" cy="2112579"/>
          </a:xfrm>
        </p:grpSpPr>
        <p:sp>
          <p:nvSpPr>
            <p:cNvPr id="64" name="矩形 63"/>
            <p:cNvSpPr/>
            <p:nvPr/>
          </p:nvSpPr>
          <p:spPr>
            <a:xfrm>
              <a:off x="640110" y="1915090"/>
              <a:ext cx="1773218" cy="343110"/>
            </a:xfrm>
            <a:prstGeom prst="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srgbClr val="080808"/>
                </a:solidFill>
              </a:endParaRPr>
            </a:p>
          </p:txBody>
        </p:sp>
        <p:sp>
          <p:nvSpPr>
            <p:cNvPr id="65" name="矩形 64"/>
            <p:cNvSpPr/>
            <p:nvPr/>
          </p:nvSpPr>
          <p:spPr>
            <a:xfrm>
              <a:off x="640110" y="2258200"/>
              <a:ext cx="1773218" cy="17694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66" name="文本框 29"/>
            <p:cNvSpPr txBox="1"/>
            <p:nvPr/>
          </p:nvSpPr>
          <p:spPr>
            <a:xfrm>
              <a:off x="930644" y="1922171"/>
              <a:ext cx="1342656" cy="338554"/>
            </a:xfrm>
            <a:prstGeom prst="rect">
              <a:avLst/>
            </a:prstGeom>
            <a:noFill/>
          </p:spPr>
          <p:txBody>
            <a:bodyPr wrap="square" rtlCol="0">
              <a:spAutoFit/>
            </a:bodyPr>
            <a:lstStyle/>
            <a:p>
              <a:pPr algn="ctr"/>
              <a:r>
                <a:rPr lang="zh-CN" altLang="en-US" sz="1600" dirty="0">
                  <a:solidFill>
                    <a:prstClr val="white"/>
                  </a:solidFill>
                  <a:latin typeface="微软雅黑" panose="020B0503020204020204" pitchFamily="34" charset="-122"/>
                </a:rPr>
                <a:t>标题文字</a:t>
              </a:r>
            </a:p>
          </p:txBody>
        </p:sp>
        <p:sp>
          <p:nvSpPr>
            <p:cNvPr id="67" name="文本框 33"/>
            <p:cNvSpPr txBox="1"/>
            <p:nvPr/>
          </p:nvSpPr>
          <p:spPr>
            <a:xfrm>
              <a:off x="905244" y="2557147"/>
              <a:ext cx="1342656" cy="1200329"/>
            </a:xfrm>
            <a:prstGeom prst="rect">
              <a:avLst/>
            </a:prstGeom>
            <a:noFill/>
          </p:spPr>
          <p:txBody>
            <a:bodyPr wrap="square" rtlCol="0">
              <a:spAutoFit/>
            </a:bodyPr>
            <a:lstStyle/>
            <a:p>
              <a:r>
                <a:rPr lang="zh-CN" altLang="en-US" sz="1200" dirty="0">
                  <a:solidFill>
                    <a:srgbClr val="080808"/>
                  </a:solidFill>
                  <a:latin typeface="微软雅黑"/>
                </a:rPr>
                <a:t>单击此处添加文本单击此处添加</a:t>
              </a:r>
              <a:endParaRPr lang="en-US" altLang="zh-CN" sz="1200" dirty="0">
                <a:solidFill>
                  <a:srgbClr val="080808"/>
                </a:solidFill>
                <a:latin typeface="微软雅黑"/>
              </a:endParaRPr>
            </a:p>
            <a:p>
              <a:r>
                <a:rPr lang="zh-CN" altLang="en-US" sz="1200" dirty="0">
                  <a:solidFill>
                    <a:srgbClr val="080808"/>
                  </a:solidFill>
                  <a:latin typeface="微软雅黑"/>
                </a:rPr>
                <a:t>单击此处添加文本单击此处添加</a:t>
              </a:r>
              <a:endParaRPr lang="en-US" altLang="zh-CN" sz="1200" dirty="0">
                <a:solidFill>
                  <a:srgbClr val="080808"/>
                </a:solidFill>
                <a:latin typeface="微软雅黑"/>
              </a:endParaRPr>
            </a:p>
            <a:p>
              <a:r>
                <a:rPr lang="zh-CN" altLang="en-US" sz="1200" dirty="0">
                  <a:solidFill>
                    <a:srgbClr val="080808"/>
                  </a:solidFill>
                  <a:latin typeface="微软雅黑"/>
                </a:rPr>
                <a:t>单击此处添加文本单击此处添加</a:t>
              </a:r>
              <a:endParaRPr lang="en-US" altLang="zh-CN" sz="1200" dirty="0">
                <a:solidFill>
                  <a:srgbClr val="080808"/>
                </a:solidFill>
                <a:latin typeface="微软雅黑"/>
              </a:endParaRPr>
            </a:p>
          </p:txBody>
        </p:sp>
      </p:grpSp>
      <p:grpSp>
        <p:nvGrpSpPr>
          <p:cNvPr id="68" name="组合 67"/>
          <p:cNvGrpSpPr/>
          <p:nvPr/>
        </p:nvGrpSpPr>
        <p:grpSpPr>
          <a:xfrm>
            <a:off x="6703096" y="1915090"/>
            <a:ext cx="1773218" cy="2112579"/>
            <a:chOff x="640110" y="1915090"/>
            <a:chExt cx="1773218" cy="2112579"/>
          </a:xfrm>
        </p:grpSpPr>
        <p:sp>
          <p:nvSpPr>
            <p:cNvPr id="69" name="矩形 68"/>
            <p:cNvSpPr/>
            <p:nvPr/>
          </p:nvSpPr>
          <p:spPr>
            <a:xfrm>
              <a:off x="640110" y="1915090"/>
              <a:ext cx="1773218" cy="343110"/>
            </a:xfrm>
            <a:prstGeom prst="rect">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srgbClr val="080808"/>
                </a:solidFill>
              </a:endParaRPr>
            </a:p>
          </p:txBody>
        </p:sp>
        <p:sp>
          <p:nvSpPr>
            <p:cNvPr id="70" name="矩形 69"/>
            <p:cNvSpPr/>
            <p:nvPr/>
          </p:nvSpPr>
          <p:spPr>
            <a:xfrm>
              <a:off x="640110" y="2258200"/>
              <a:ext cx="1773218" cy="17694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71" name="文本框 29"/>
            <p:cNvSpPr txBox="1"/>
            <p:nvPr/>
          </p:nvSpPr>
          <p:spPr>
            <a:xfrm>
              <a:off x="930644" y="1922171"/>
              <a:ext cx="1342656" cy="338554"/>
            </a:xfrm>
            <a:prstGeom prst="rect">
              <a:avLst/>
            </a:prstGeom>
            <a:noFill/>
          </p:spPr>
          <p:txBody>
            <a:bodyPr wrap="square" rtlCol="0">
              <a:spAutoFit/>
            </a:bodyPr>
            <a:lstStyle/>
            <a:p>
              <a:pPr algn="ctr"/>
              <a:r>
                <a:rPr lang="zh-CN" altLang="en-US" sz="1600" dirty="0">
                  <a:solidFill>
                    <a:prstClr val="white"/>
                  </a:solidFill>
                  <a:latin typeface="微软雅黑" panose="020B0503020204020204" pitchFamily="34" charset="-122"/>
                </a:rPr>
                <a:t>标题文字</a:t>
              </a:r>
            </a:p>
          </p:txBody>
        </p:sp>
        <p:sp>
          <p:nvSpPr>
            <p:cNvPr id="72" name="文本框 33"/>
            <p:cNvSpPr txBox="1"/>
            <p:nvPr/>
          </p:nvSpPr>
          <p:spPr>
            <a:xfrm>
              <a:off x="905244" y="2557147"/>
              <a:ext cx="1342656" cy="1200329"/>
            </a:xfrm>
            <a:prstGeom prst="rect">
              <a:avLst/>
            </a:prstGeom>
            <a:noFill/>
          </p:spPr>
          <p:txBody>
            <a:bodyPr wrap="square" rtlCol="0">
              <a:spAutoFit/>
            </a:bodyPr>
            <a:lstStyle/>
            <a:p>
              <a:r>
                <a:rPr lang="zh-CN" altLang="en-US" sz="1200" dirty="0">
                  <a:solidFill>
                    <a:srgbClr val="080808"/>
                  </a:solidFill>
                  <a:latin typeface="微软雅黑"/>
                </a:rPr>
                <a:t>单击此处添加文本单击此处添加</a:t>
              </a:r>
              <a:endParaRPr lang="en-US" altLang="zh-CN" sz="1200" dirty="0">
                <a:solidFill>
                  <a:srgbClr val="080808"/>
                </a:solidFill>
                <a:latin typeface="微软雅黑"/>
              </a:endParaRPr>
            </a:p>
            <a:p>
              <a:r>
                <a:rPr lang="zh-CN" altLang="en-US" sz="1200" dirty="0">
                  <a:solidFill>
                    <a:srgbClr val="080808"/>
                  </a:solidFill>
                  <a:latin typeface="微软雅黑"/>
                </a:rPr>
                <a:t>单击此处添加文本单击此处添加</a:t>
              </a:r>
              <a:endParaRPr lang="en-US" altLang="zh-CN" sz="1200" dirty="0">
                <a:solidFill>
                  <a:srgbClr val="080808"/>
                </a:solidFill>
                <a:latin typeface="微软雅黑"/>
              </a:endParaRPr>
            </a:p>
            <a:p>
              <a:r>
                <a:rPr lang="zh-CN" altLang="en-US" sz="1200" dirty="0">
                  <a:solidFill>
                    <a:srgbClr val="080808"/>
                  </a:solidFill>
                  <a:latin typeface="微软雅黑"/>
                </a:rPr>
                <a:t>单击此处添加文本单击此处添加</a:t>
              </a:r>
              <a:endParaRPr lang="en-US" altLang="zh-CN" sz="1200" dirty="0">
                <a:solidFill>
                  <a:srgbClr val="080808"/>
                </a:solidFill>
                <a:latin typeface="微软雅黑"/>
              </a:endParaRPr>
            </a:p>
          </p:txBody>
        </p:sp>
      </p:grpSp>
      <p:sp>
        <p:nvSpPr>
          <p:cNvPr id="26"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5673652"/>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500" fill="hold"/>
                                        <p:tgtEl>
                                          <p:spTgt spid="58"/>
                                        </p:tgtEl>
                                        <p:attrNameLst>
                                          <p:attrName>ppt_x</p:attrName>
                                        </p:attrNameLst>
                                      </p:cBhvr>
                                      <p:tavLst>
                                        <p:tav tm="0">
                                          <p:val>
                                            <p:strVal val="#ppt_x"/>
                                          </p:val>
                                        </p:tav>
                                        <p:tav tm="100000">
                                          <p:val>
                                            <p:strVal val="#ppt_x"/>
                                          </p:val>
                                        </p:tav>
                                      </p:tavLst>
                                    </p:anim>
                                    <p:anim calcmode="lin" valueType="num">
                                      <p:cBhvr additive="base">
                                        <p:cTn id="13" dur="500" fill="hold"/>
                                        <p:tgtEl>
                                          <p:spTgt spid="5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additive="base">
                                        <p:cTn id="17" dur="500" fill="hold"/>
                                        <p:tgtEl>
                                          <p:spTgt spid="63"/>
                                        </p:tgtEl>
                                        <p:attrNameLst>
                                          <p:attrName>ppt_x</p:attrName>
                                        </p:attrNameLst>
                                      </p:cBhvr>
                                      <p:tavLst>
                                        <p:tav tm="0">
                                          <p:val>
                                            <p:strVal val="#ppt_x"/>
                                          </p:val>
                                        </p:tav>
                                        <p:tav tm="100000">
                                          <p:val>
                                            <p:strVal val="#ppt_x"/>
                                          </p:val>
                                        </p:tav>
                                      </p:tavLst>
                                    </p:anim>
                                    <p:anim calcmode="lin" valueType="num">
                                      <p:cBhvr additive="base">
                                        <p:cTn id="18" dur="500" fill="hold"/>
                                        <p:tgtEl>
                                          <p:spTgt spid="6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8"/>
                                        </p:tgtEl>
                                        <p:attrNameLst>
                                          <p:attrName>style.visibility</p:attrName>
                                        </p:attrNameLst>
                                      </p:cBhvr>
                                      <p:to>
                                        <p:strVal val="visible"/>
                                      </p:to>
                                    </p:set>
                                    <p:anim calcmode="lin" valueType="num">
                                      <p:cBhvr additive="base">
                                        <p:cTn id="22" dur="500" fill="hold"/>
                                        <p:tgtEl>
                                          <p:spTgt spid="68"/>
                                        </p:tgtEl>
                                        <p:attrNameLst>
                                          <p:attrName>ppt_x</p:attrName>
                                        </p:attrNameLst>
                                      </p:cBhvr>
                                      <p:tavLst>
                                        <p:tav tm="0">
                                          <p:val>
                                            <p:strVal val="#ppt_x"/>
                                          </p:val>
                                        </p:tav>
                                        <p:tav tm="100000">
                                          <p:val>
                                            <p:strVal val="#ppt_x"/>
                                          </p:val>
                                        </p:tav>
                                      </p:tavLst>
                                    </p:anim>
                                    <p:anim calcmode="lin" valueType="num">
                                      <p:cBhvr additive="base">
                                        <p:cTn id="23"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761775" y="2196656"/>
            <a:ext cx="7452586" cy="1025288"/>
            <a:chOff x="1015699" y="2928875"/>
            <a:chExt cx="9936781" cy="1367050"/>
          </a:xfrm>
        </p:grpSpPr>
        <p:cxnSp>
          <p:nvCxnSpPr>
            <p:cNvPr id="29" name="Straight Connector 31"/>
            <p:cNvCxnSpPr/>
            <p:nvPr/>
          </p:nvCxnSpPr>
          <p:spPr>
            <a:xfrm flipV="1">
              <a:off x="1015699" y="3621611"/>
              <a:ext cx="9936781" cy="1"/>
            </a:xfrm>
            <a:prstGeom prst="line">
              <a:avLst/>
            </a:prstGeom>
            <a:ln w="13970">
              <a:solidFill>
                <a:schemeClr val="tx1"/>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30" name="Straight Connector 31"/>
            <p:cNvCxnSpPr>
              <a:endCxn id="49" idx="4"/>
            </p:cNvCxnSpPr>
            <p:nvPr/>
          </p:nvCxnSpPr>
          <p:spPr>
            <a:xfrm flipV="1">
              <a:off x="2311076"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Oval 5"/>
            <p:cNvSpPr/>
            <p:nvPr/>
          </p:nvSpPr>
          <p:spPr>
            <a:xfrm>
              <a:off x="2247244"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solidFill>
                  <a:prstClr val="white"/>
                </a:solidFill>
              </a:endParaRPr>
            </a:p>
          </p:txBody>
        </p:sp>
        <p:cxnSp>
          <p:nvCxnSpPr>
            <p:cNvPr id="32" name="Straight Connector 31"/>
            <p:cNvCxnSpPr/>
            <p:nvPr/>
          </p:nvCxnSpPr>
          <p:spPr>
            <a:xfrm flipV="1">
              <a:off x="7265810"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Oval 5"/>
            <p:cNvSpPr/>
            <p:nvPr/>
          </p:nvSpPr>
          <p:spPr>
            <a:xfrm>
              <a:off x="7201978"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solidFill>
                  <a:prstClr val="white"/>
                </a:solidFill>
              </a:endParaRPr>
            </a:p>
          </p:txBody>
        </p:sp>
        <p:cxnSp>
          <p:nvCxnSpPr>
            <p:cNvPr id="34" name="Straight Connector 31"/>
            <p:cNvCxnSpPr/>
            <p:nvPr/>
          </p:nvCxnSpPr>
          <p:spPr>
            <a:xfrm flipV="1">
              <a:off x="4777173"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5" name="Oval 5"/>
            <p:cNvSpPr/>
            <p:nvPr/>
          </p:nvSpPr>
          <p:spPr>
            <a:xfrm>
              <a:off x="4713341"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solidFill>
                  <a:prstClr val="white"/>
                </a:solidFill>
              </a:endParaRPr>
            </a:p>
          </p:txBody>
        </p:sp>
        <p:cxnSp>
          <p:nvCxnSpPr>
            <p:cNvPr id="36" name="Straight Connector 31"/>
            <p:cNvCxnSpPr/>
            <p:nvPr/>
          </p:nvCxnSpPr>
          <p:spPr>
            <a:xfrm flipV="1">
              <a:off x="9743294"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Oval 5"/>
            <p:cNvSpPr/>
            <p:nvPr/>
          </p:nvSpPr>
          <p:spPr>
            <a:xfrm>
              <a:off x="9679462"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solidFill>
                  <a:prstClr val="white"/>
                </a:solidFill>
              </a:endParaRPr>
            </a:p>
          </p:txBody>
        </p:sp>
      </p:grpSp>
      <p:sp>
        <p:nvSpPr>
          <p:cNvPr id="38" name="矩形 37"/>
          <p:cNvSpPr/>
          <p:nvPr/>
        </p:nvSpPr>
        <p:spPr>
          <a:xfrm>
            <a:off x="2293841" y="1523838"/>
            <a:ext cx="2504854" cy="864339"/>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000" dirty="0">
                <a:solidFill>
                  <a:srgbClr val="7F7F7F"/>
                </a:solidFill>
                <a:latin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solidFill>
                <a:srgbClr val="7F7F7F"/>
              </a:solidFill>
              <a:latin typeface="微软雅黑" pitchFamily="34" charset="-122"/>
              <a:cs typeface="宋体" charset="-122"/>
            </a:endParaRPr>
          </a:p>
        </p:txBody>
      </p:sp>
      <p:sp>
        <p:nvSpPr>
          <p:cNvPr id="39" name="矩形 38"/>
          <p:cNvSpPr/>
          <p:nvPr/>
        </p:nvSpPr>
        <p:spPr>
          <a:xfrm>
            <a:off x="6019095" y="1523838"/>
            <a:ext cx="2504854" cy="837152"/>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000" dirty="0">
                <a:solidFill>
                  <a:srgbClr val="7F7F7F"/>
                </a:solidFill>
                <a:latin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solidFill>
                <a:srgbClr val="7F7F7F"/>
              </a:solidFill>
              <a:latin typeface="微软雅黑" pitchFamily="34" charset="-122"/>
              <a:cs typeface="宋体" charset="-122"/>
            </a:endParaRPr>
          </a:p>
        </p:txBody>
      </p:sp>
      <p:sp>
        <p:nvSpPr>
          <p:cNvPr id="40" name="矩形 39"/>
          <p:cNvSpPr/>
          <p:nvPr/>
        </p:nvSpPr>
        <p:spPr>
          <a:xfrm>
            <a:off x="729928" y="3221944"/>
            <a:ext cx="2504854" cy="837152"/>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000" dirty="0">
                <a:solidFill>
                  <a:srgbClr val="7F7F7F"/>
                </a:solidFill>
                <a:latin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solidFill>
                <a:srgbClr val="7F7F7F"/>
              </a:solidFill>
              <a:latin typeface="微软雅黑" pitchFamily="34" charset="-122"/>
              <a:cs typeface="宋体" charset="-122"/>
            </a:endParaRPr>
          </a:p>
        </p:txBody>
      </p:sp>
      <p:sp>
        <p:nvSpPr>
          <p:cNvPr id="41" name="矩形 40"/>
          <p:cNvSpPr/>
          <p:nvPr/>
        </p:nvSpPr>
        <p:spPr>
          <a:xfrm>
            <a:off x="4312308" y="3221944"/>
            <a:ext cx="2504854" cy="837152"/>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000" dirty="0">
                <a:solidFill>
                  <a:srgbClr val="7F7F7F"/>
                </a:solidFill>
                <a:latin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solidFill>
                <a:srgbClr val="7F7F7F"/>
              </a:solidFill>
              <a:latin typeface="微软雅黑" pitchFamily="34" charset="-122"/>
              <a:cs typeface="宋体" charset="-122"/>
            </a:endParaRPr>
          </a:p>
        </p:txBody>
      </p:sp>
      <p:grpSp>
        <p:nvGrpSpPr>
          <p:cNvPr id="42" name="组合 41"/>
          <p:cNvGrpSpPr/>
          <p:nvPr/>
        </p:nvGrpSpPr>
        <p:grpSpPr>
          <a:xfrm>
            <a:off x="1262027" y="1384450"/>
            <a:ext cx="938264" cy="940162"/>
            <a:chOff x="1771602" y="1706233"/>
            <a:chExt cx="1251019" cy="1253549"/>
          </a:xfrm>
        </p:grpSpPr>
        <p:grpSp>
          <p:nvGrpSpPr>
            <p:cNvPr id="43" name="Group 38"/>
            <p:cNvGrpSpPr/>
            <p:nvPr/>
          </p:nvGrpSpPr>
          <p:grpSpPr>
            <a:xfrm>
              <a:off x="1771602" y="1706233"/>
              <a:ext cx="1251019" cy="1253549"/>
              <a:chOff x="3692576" y="1742634"/>
              <a:chExt cx="2790379" cy="2796023"/>
            </a:xfrm>
          </p:grpSpPr>
          <p:grpSp>
            <p:nvGrpSpPr>
              <p:cNvPr id="45" name="组合 79"/>
              <p:cNvGrpSpPr>
                <a:grpSpLocks/>
              </p:cNvGrpSpPr>
              <p:nvPr/>
            </p:nvGrpSpPr>
            <p:grpSpPr bwMode="auto">
              <a:xfrm>
                <a:off x="3692576" y="1742634"/>
                <a:ext cx="2790379" cy="2796023"/>
                <a:chOff x="6379729" y="2488774"/>
                <a:chExt cx="2513016" cy="2513016"/>
              </a:xfrm>
            </p:grpSpPr>
            <p:sp>
              <p:nvSpPr>
                <p:cNvPr id="5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a:endParaRPr>
                </a:p>
              </p:txBody>
            </p:sp>
            <p:sp>
              <p:nvSpPr>
                <p:cNvPr id="5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49"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pic>
          <p:nvPicPr>
            <p:cNvPr id="44" name="Picture 5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6482" y="2107859"/>
              <a:ext cx="487177" cy="487177"/>
            </a:xfrm>
            <a:prstGeom prst="rect">
              <a:avLst/>
            </a:prstGeom>
          </p:spPr>
        </p:pic>
      </p:grpSp>
      <p:grpSp>
        <p:nvGrpSpPr>
          <p:cNvPr id="53" name="组合 52"/>
          <p:cNvGrpSpPr/>
          <p:nvPr/>
        </p:nvGrpSpPr>
        <p:grpSpPr>
          <a:xfrm>
            <a:off x="4963387" y="1383126"/>
            <a:ext cx="938264" cy="940162"/>
            <a:chOff x="6706749" y="1704468"/>
            <a:chExt cx="1251019" cy="1253549"/>
          </a:xfrm>
        </p:grpSpPr>
        <p:grpSp>
          <p:nvGrpSpPr>
            <p:cNvPr id="54" name="Group 43"/>
            <p:cNvGrpSpPr/>
            <p:nvPr/>
          </p:nvGrpSpPr>
          <p:grpSpPr>
            <a:xfrm>
              <a:off x="6706749" y="1704468"/>
              <a:ext cx="1251019" cy="1253549"/>
              <a:chOff x="3692576" y="1742634"/>
              <a:chExt cx="2790379" cy="2796023"/>
            </a:xfrm>
          </p:grpSpPr>
          <p:grpSp>
            <p:nvGrpSpPr>
              <p:cNvPr id="84" name="组合 79"/>
              <p:cNvGrpSpPr>
                <a:grpSpLocks/>
              </p:cNvGrpSpPr>
              <p:nvPr/>
            </p:nvGrpSpPr>
            <p:grpSpPr bwMode="auto">
              <a:xfrm>
                <a:off x="3692576" y="1742634"/>
                <a:ext cx="2790379" cy="2796023"/>
                <a:chOff x="6379729" y="2488774"/>
                <a:chExt cx="2513016" cy="2513016"/>
              </a:xfrm>
            </p:grpSpPr>
            <p:sp>
              <p:nvSpPr>
                <p:cNvPr id="8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a:endParaRPr>
                </a:p>
              </p:txBody>
            </p:sp>
            <p:sp>
              <p:nvSpPr>
                <p:cNvPr id="8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85" name="椭圆 80"/>
              <p:cNvSpPr/>
              <p:nvPr/>
            </p:nvSpPr>
            <p:spPr bwMode="auto">
              <a:xfrm>
                <a:off x="4101618" y="2137562"/>
                <a:ext cx="2016471" cy="2020558"/>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55" name="Group 24"/>
            <p:cNvGrpSpPr>
              <a:grpSpLocks noChangeAspect="1"/>
            </p:cNvGrpSpPr>
            <p:nvPr/>
          </p:nvGrpSpPr>
          <p:grpSpPr>
            <a:xfrm>
              <a:off x="7152542" y="2112972"/>
              <a:ext cx="404336" cy="404336"/>
              <a:chOff x="6111586" y="318800"/>
              <a:chExt cx="490538" cy="490538"/>
            </a:xfrm>
            <a:solidFill>
              <a:srgbClr val="FFFFFF"/>
            </a:solidFill>
          </p:grpSpPr>
          <p:sp>
            <p:nvSpPr>
              <p:cNvPr id="56"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endParaRPr>
              </a:p>
            </p:txBody>
          </p:sp>
          <p:sp>
            <p:nvSpPr>
              <p:cNvPr id="57" name="Freeform 6"/>
              <p:cNvSpPr>
                <a:spLocks/>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endParaRPr>
              </a:p>
            </p:txBody>
          </p:sp>
          <p:sp>
            <p:nvSpPr>
              <p:cNvPr id="73" name="Freeform 7"/>
              <p:cNvSpPr>
                <a:spLocks/>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endParaRPr>
              </a:p>
            </p:txBody>
          </p:sp>
          <p:sp>
            <p:nvSpPr>
              <p:cNvPr id="74" name="Freeform 8"/>
              <p:cNvSpPr>
                <a:spLocks/>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endParaRPr>
              </a:p>
            </p:txBody>
          </p:sp>
          <p:sp>
            <p:nvSpPr>
              <p:cNvPr id="75" name="Freeform 9"/>
              <p:cNvSpPr>
                <a:spLocks/>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endParaRPr>
              </a:p>
            </p:txBody>
          </p:sp>
          <p:sp>
            <p:nvSpPr>
              <p:cNvPr id="76" name="Freeform 10"/>
              <p:cNvSpPr>
                <a:spLocks/>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endParaRPr>
              </a:p>
            </p:txBody>
          </p:sp>
          <p:sp>
            <p:nvSpPr>
              <p:cNvPr id="77" name="Freeform 11"/>
              <p:cNvSpPr>
                <a:spLocks/>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endParaRPr>
              </a:p>
            </p:txBody>
          </p:sp>
          <p:sp>
            <p:nvSpPr>
              <p:cNvPr id="78" name="Freeform 12"/>
              <p:cNvSpPr>
                <a:spLocks/>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endParaRPr>
              </a:p>
            </p:txBody>
          </p:sp>
          <p:sp>
            <p:nvSpPr>
              <p:cNvPr id="79" name="Freeform 13"/>
              <p:cNvSpPr>
                <a:spLocks/>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endParaRPr>
              </a:p>
            </p:txBody>
          </p:sp>
          <p:sp>
            <p:nvSpPr>
              <p:cNvPr id="80" name="Freeform 14"/>
              <p:cNvSpPr>
                <a:spLocks/>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endParaRPr>
              </a:p>
            </p:txBody>
          </p:sp>
          <p:sp>
            <p:nvSpPr>
              <p:cNvPr id="81" name="Freeform 15"/>
              <p:cNvSpPr>
                <a:spLocks/>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endParaRPr>
              </a:p>
            </p:txBody>
          </p:sp>
          <p:sp>
            <p:nvSpPr>
              <p:cNvPr id="82" name="Freeform 16"/>
              <p:cNvSpPr>
                <a:spLocks/>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endParaRPr>
              </a:p>
            </p:txBody>
          </p:sp>
          <p:sp>
            <p:nvSpPr>
              <p:cNvPr id="83"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endParaRPr>
              </a:p>
            </p:txBody>
          </p:sp>
        </p:grpSp>
      </p:grpSp>
      <p:grpSp>
        <p:nvGrpSpPr>
          <p:cNvPr id="88" name="组合 87"/>
          <p:cNvGrpSpPr/>
          <p:nvPr/>
        </p:nvGrpSpPr>
        <p:grpSpPr>
          <a:xfrm>
            <a:off x="6843799" y="3116996"/>
            <a:ext cx="938264" cy="940162"/>
            <a:chOff x="9213965" y="4016294"/>
            <a:chExt cx="1251019" cy="1253549"/>
          </a:xfrm>
        </p:grpSpPr>
        <p:grpSp>
          <p:nvGrpSpPr>
            <p:cNvPr id="89" name="Group 48"/>
            <p:cNvGrpSpPr/>
            <p:nvPr/>
          </p:nvGrpSpPr>
          <p:grpSpPr>
            <a:xfrm>
              <a:off x="9213965" y="4016294"/>
              <a:ext cx="1251019" cy="1253549"/>
              <a:chOff x="3692576" y="1742634"/>
              <a:chExt cx="2790379" cy="2796023"/>
            </a:xfrm>
          </p:grpSpPr>
          <p:grpSp>
            <p:nvGrpSpPr>
              <p:cNvPr id="95" name="组合 79"/>
              <p:cNvGrpSpPr>
                <a:grpSpLocks/>
              </p:cNvGrpSpPr>
              <p:nvPr/>
            </p:nvGrpSpPr>
            <p:grpSpPr bwMode="auto">
              <a:xfrm>
                <a:off x="3692576" y="1742634"/>
                <a:ext cx="2790379" cy="2796023"/>
                <a:chOff x="6379729" y="2488774"/>
                <a:chExt cx="2513016" cy="2513016"/>
              </a:xfrm>
            </p:grpSpPr>
            <p:sp>
              <p:nvSpPr>
                <p:cNvPr id="9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a:endParaRPr>
                </a:p>
              </p:txBody>
            </p:sp>
            <p:sp>
              <p:nvSpPr>
                <p:cNvPr id="9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96"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90" name="Group 132"/>
            <p:cNvGrpSpPr>
              <a:grpSpLocks noChangeAspect="1"/>
            </p:cNvGrpSpPr>
            <p:nvPr/>
          </p:nvGrpSpPr>
          <p:grpSpPr>
            <a:xfrm>
              <a:off x="9613622" y="4409789"/>
              <a:ext cx="471510" cy="461033"/>
              <a:chOff x="-6349" y="-1587"/>
              <a:chExt cx="500062" cy="488950"/>
            </a:xfrm>
            <a:solidFill>
              <a:srgbClr val="FFFFFF"/>
            </a:solidFill>
          </p:grpSpPr>
          <p:sp>
            <p:nvSpPr>
              <p:cNvPr id="91" name="Freeform 17"/>
              <p:cNvSpPr>
                <a:spLocks noEditPoints="1"/>
              </p:cNvSpPr>
              <p:nvPr/>
            </p:nvSpPr>
            <p:spPr bwMode="auto">
              <a:xfrm>
                <a:off x="-6349" y="-1587"/>
                <a:ext cx="500062" cy="48895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endParaRPr>
              </a:p>
            </p:txBody>
          </p:sp>
          <p:sp>
            <p:nvSpPr>
              <p:cNvPr id="92" name="Freeform 18"/>
              <p:cNvSpPr>
                <a:spLocks noEditPoints="1"/>
              </p:cNvSpPr>
              <p:nvPr/>
            </p:nvSpPr>
            <p:spPr bwMode="auto">
              <a:xfrm>
                <a:off x="174625" y="169863"/>
                <a:ext cx="134937"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endParaRPr>
              </a:p>
            </p:txBody>
          </p:sp>
          <p:sp>
            <p:nvSpPr>
              <p:cNvPr id="93" name="Freeform 19"/>
              <p:cNvSpPr>
                <a:spLocks/>
              </p:cNvSpPr>
              <p:nvPr/>
            </p:nvSpPr>
            <p:spPr bwMode="auto">
              <a:xfrm>
                <a:off x="163513" y="334963"/>
                <a:ext cx="73025" cy="80963"/>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endParaRPr>
              </a:p>
            </p:txBody>
          </p:sp>
          <p:sp>
            <p:nvSpPr>
              <p:cNvPr id="94" name="Freeform 20"/>
              <p:cNvSpPr>
                <a:spLocks/>
              </p:cNvSpPr>
              <p:nvPr/>
            </p:nvSpPr>
            <p:spPr bwMode="auto">
              <a:xfrm>
                <a:off x="250825" y="74613"/>
                <a:ext cx="77787"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7F7F7F"/>
                  </a:solidFill>
                </a:endParaRPr>
              </a:p>
            </p:txBody>
          </p:sp>
        </p:grpSp>
      </p:grpSp>
      <p:grpSp>
        <p:nvGrpSpPr>
          <p:cNvPr id="99" name="组合 98"/>
          <p:cNvGrpSpPr/>
          <p:nvPr/>
        </p:nvGrpSpPr>
        <p:grpSpPr>
          <a:xfrm>
            <a:off x="3129049" y="3116996"/>
            <a:ext cx="938264" cy="940162"/>
            <a:chOff x="4260965" y="4016294"/>
            <a:chExt cx="1251019" cy="1253549"/>
          </a:xfrm>
        </p:grpSpPr>
        <p:grpSp>
          <p:nvGrpSpPr>
            <p:cNvPr id="100" name="Group 48"/>
            <p:cNvGrpSpPr/>
            <p:nvPr/>
          </p:nvGrpSpPr>
          <p:grpSpPr>
            <a:xfrm>
              <a:off x="4260965" y="4016294"/>
              <a:ext cx="1251019" cy="1253549"/>
              <a:chOff x="3692576" y="1742634"/>
              <a:chExt cx="2790379" cy="2796023"/>
            </a:xfrm>
          </p:grpSpPr>
          <p:grpSp>
            <p:nvGrpSpPr>
              <p:cNvPr id="113" name="组合 79"/>
              <p:cNvGrpSpPr>
                <a:grpSpLocks/>
              </p:cNvGrpSpPr>
              <p:nvPr/>
            </p:nvGrpSpPr>
            <p:grpSpPr bwMode="auto">
              <a:xfrm>
                <a:off x="3692576" y="1742634"/>
                <a:ext cx="2790379" cy="2796023"/>
                <a:chOff x="6379729" y="2488774"/>
                <a:chExt cx="2513016" cy="2513016"/>
              </a:xfrm>
            </p:grpSpPr>
            <p:sp>
              <p:nvSpPr>
                <p:cNvPr id="11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a:endParaRPr>
                </a:p>
              </p:txBody>
            </p:sp>
            <p:sp>
              <p:nvSpPr>
                <p:cNvPr id="11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14" name="椭圆 80"/>
              <p:cNvSpPr/>
              <p:nvPr/>
            </p:nvSpPr>
            <p:spPr bwMode="auto">
              <a:xfrm>
                <a:off x="4101618" y="2137562"/>
                <a:ext cx="2016471" cy="2020558"/>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101" name="组合 100"/>
            <p:cNvGrpSpPr/>
            <p:nvPr/>
          </p:nvGrpSpPr>
          <p:grpSpPr>
            <a:xfrm>
              <a:off x="4665262" y="4441971"/>
              <a:ext cx="476042" cy="437541"/>
              <a:chOff x="4470401" y="1481138"/>
              <a:chExt cx="215900" cy="198438"/>
            </a:xfrm>
            <a:solidFill>
              <a:schemeClr val="bg1"/>
            </a:solidFill>
          </p:grpSpPr>
          <p:sp>
            <p:nvSpPr>
              <p:cNvPr id="102" name="Freeform 355"/>
              <p:cNvSpPr>
                <a:spLocks/>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endParaRPr>
              </a:p>
            </p:txBody>
          </p:sp>
          <p:sp>
            <p:nvSpPr>
              <p:cNvPr id="103"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endParaRPr>
              </a:p>
            </p:txBody>
          </p:sp>
          <p:sp>
            <p:nvSpPr>
              <p:cNvPr id="104"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endParaRPr>
              </a:p>
            </p:txBody>
          </p:sp>
          <p:sp>
            <p:nvSpPr>
              <p:cNvPr id="105" name="Freeform 358"/>
              <p:cNvSpPr>
                <a:spLocks/>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endParaRPr>
              </a:p>
            </p:txBody>
          </p:sp>
          <p:sp>
            <p:nvSpPr>
              <p:cNvPr id="106" name="Freeform 359"/>
              <p:cNvSpPr>
                <a:spLocks/>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endParaRPr>
              </a:p>
            </p:txBody>
          </p:sp>
          <p:sp>
            <p:nvSpPr>
              <p:cNvPr id="107"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endParaRPr>
              </a:p>
            </p:txBody>
          </p:sp>
          <p:sp>
            <p:nvSpPr>
              <p:cNvPr id="108" name="Freeform 361"/>
              <p:cNvSpPr>
                <a:spLocks/>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endParaRPr>
              </a:p>
            </p:txBody>
          </p:sp>
          <p:sp>
            <p:nvSpPr>
              <p:cNvPr id="109" name="Freeform 362"/>
              <p:cNvSpPr>
                <a:spLocks/>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endParaRPr>
              </a:p>
            </p:txBody>
          </p:sp>
          <p:sp>
            <p:nvSpPr>
              <p:cNvPr id="110"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endParaRPr>
              </a:p>
            </p:txBody>
          </p:sp>
          <p:sp>
            <p:nvSpPr>
              <p:cNvPr id="111" name="Freeform 364"/>
              <p:cNvSpPr>
                <a:spLocks/>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endParaRPr>
              </a:p>
            </p:txBody>
          </p:sp>
          <p:sp>
            <p:nvSpPr>
              <p:cNvPr id="112" name="Freeform 365"/>
              <p:cNvSpPr>
                <a:spLocks/>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F7F7F"/>
                  </a:solidFill>
                </a:endParaRPr>
              </a:p>
            </p:txBody>
          </p:sp>
        </p:grpSp>
      </p:grpSp>
    </p:spTree>
    <p:extLst>
      <p:ext uri="{BB962C8B-B14F-4D97-AF65-F5344CB8AC3E}">
        <p14:creationId xmlns:p14="http://schemas.microsoft.com/office/powerpoint/2010/main" val="4169761626"/>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500"/>
                                        <p:tgtEl>
                                          <p:spTgt spid="53"/>
                                        </p:tgtEl>
                                      </p:cBhvr>
                                    </p:animEffect>
                                    <p:anim calcmode="lin" valueType="num">
                                      <p:cBhvr>
                                        <p:cTn id="13" dur="500" fill="hold"/>
                                        <p:tgtEl>
                                          <p:spTgt spid="53"/>
                                        </p:tgtEl>
                                        <p:attrNameLst>
                                          <p:attrName>ppt_x</p:attrName>
                                        </p:attrNameLst>
                                      </p:cBhvr>
                                      <p:tavLst>
                                        <p:tav tm="0">
                                          <p:val>
                                            <p:strVal val="#ppt_x"/>
                                          </p:val>
                                        </p:tav>
                                        <p:tav tm="100000">
                                          <p:val>
                                            <p:strVal val="#ppt_x"/>
                                          </p:val>
                                        </p:tav>
                                      </p:tavLst>
                                    </p:anim>
                                    <p:anim calcmode="lin" valueType="num">
                                      <p:cBhvr>
                                        <p:cTn id="14" dur="500" fill="hold"/>
                                        <p:tgtEl>
                                          <p:spTgt spid="5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anim calcmode="lin" valueType="num">
                                      <p:cBhvr>
                                        <p:cTn id="19" dur="500" fill="hold"/>
                                        <p:tgtEl>
                                          <p:spTgt spid="42"/>
                                        </p:tgtEl>
                                        <p:attrNameLst>
                                          <p:attrName>ppt_x</p:attrName>
                                        </p:attrNameLst>
                                      </p:cBhvr>
                                      <p:tavLst>
                                        <p:tav tm="0">
                                          <p:val>
                                            <p:strVal val="#ppt_x"/>
                                          </p:val>
                                        </p:tav>
                                        <p:tav tm="100000">
                                          <p:val>
                                            <p:strVal val="#ppt_x"/>
                                          </p:val>
                                        </p:tav>
                                      </p:tavLst>
                                    </p:anim>
                                    <p:anim calcmode="lin" valueType="num">
                                      <p:cBhvr>
                                        <p:cTn id="20" dur="500" fill="hold"/>
                                        <p:tgtEl>
                                          <p:spTgt spid="42"/>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7" presetClass="entr" presetSubtype="0" fill="hold" nodeType="afterEffect">
                                  <p:stCondLst>
                                    <p:cond delay="0"/>
                                  </p:stCondLst>
                                  <p:childTnLst>
                                    <p:set>
                                      <p:cBhvr>
                                        <p:cTn id="23" dur="1" fill="hold">
                                          <p:stCondLst>
                                            <p:cond delay="0"/>
                                          </p:stCondLst>
                                        </p:cTn>
                                        <p:tgtEl>
                                          <p:spTgt spid="99"/>
                                        </p:tgtEl>
                                        <p:attrNameLst>
                                          <p:attrName>style.visibility</p:attrName>
                                        </p:attrNameLst>
                                      </p:cBhvr>
                                      <p:to>
                                        <p:strVal val="visible"/>
                                      </p:to>
                                    </p:set>
                                    <p:animEffect transition="in" filter="fade">
                                      <p:cBhvr>
                                        <p:cTn id="24" dur="1000"/>
                                        <p:tgtEl>
                                          <p:spTgt spid="99"/>
                                        </p:tgtEl>
                                      </p:cBhvr>
                                    </p:animEffect>
                                    <p:anim calcmode="lin" valueType="num">
                                      <p:cBhvr>
                                        <p:cTn id="25" dur="1000" fill="hold"/>
                                        <p:tgtEl>
                                          <p:spTgt spid="99"/>
                                        </p:tgtEl>
                                        <p:attrNameLst>
                                          <p:attrName>ppt_x</p:attrName>
                                        </p:attrNameLst>
                                      </p:cBhvr>
                                      <p:tavLst>
                                        <p:tav tm="0">
                                          <p:val>
                                            <p:strVal val="#ppt_x"/>
                                          </p:val>
                                        </p:tav>
                                        <p:tav tm="100000">
                                          <p:val>
                                            <p:strVal val="#ppt_x"/>
                                          </p:val>
                                        </p:tav>
                                      </p:tavLst>
                                    </p:anim>
                                    <p:anim calcmode="lin" valueType="num">
                                      <p:cBhvr>
                                        <p:cTn id="26" dur="1000" fill="hold"/>
                                        <p:tgtEl>
                                          <p:spTgt spid="99"/>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7" presetClass="entr" presetSubtype="0" fill="hold" nodeType="afterEffect">
                                  <p:stCondLst>
                                    <p:cond delay="0"/>
                                  </p:stCondLst>
                                  <p:childTnLst>
                                    <p:set>
                                      <p:cBhvr>
                                        <p:cTn id="29" dur="1" fill="hold">
                                          <p:stCondLst>
                                            <p:cond delay="0"/>
                                          </p:stCondLst>
                                        </p:cTn>
                                        <p:tgtEl>
                                          <p:spTgt spid="88"/>
                                        </p:tgtEl>
                                        <p:attrNameLst>
                                          <p:attrName>style.visibility</p:attrName>
                                        </p:attrNameLst>
                                      </p:cBhvr>
                                      <p:to>
                                        <p:strVal val="visible"/>
                                      </p:to>
                                    </p:set>
                                    <p:animEffect transition="in" filter="fade">
                                      <p:cBhvr>
                                        <p:cTn id="30" dur="1000"/>
                                        <p:tgtEl>
                                          <p:spTgt spid="88"/>
                                        </p:tgtEl>
                                      </p:cBhvr>
                                    </p:animEffect>
                                    <p:anim calcmode="lin" valueType="num">
                                      <p:cBhvr>
                                        <p:cTn id="31" dur="1000" fill="hold"/>
                                        <p:tgtEl>
                                          <p:spTgt spid="88"/>
                                        </p:tgtEl>
                                        <p:attrNameLst>
                                          <p:attrName>ppt_x</p:attrName>
                                        </p:attrNameLst>
                                      </p:cBhvr>
                                      <p:tavLst>
                                        <p:tav tm="0">
                                          <p:val>
                                            <p:strVal val="#ppt_x"/>
                                          </p:val>
                                        </p:tav>
                                        <p:tav tm="100000">
                                          <p:val>
                                            <p:strVal val="#ppt_x"/>
                                          </p:val>
                                        </p:tav>
                                      </p:tavLst>
                                    </p:anim>
                                    <p:anim calcmode="lin" valueType="num">
                                      <p:cBhvr>
                                        <p:cTn id="32" dur="1000" fill="hold"/>
                                        <p:tgtEl>
                                          <p:spTgt spid="88"/>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2" presetClass="entr" presetSubtype="2"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additive="base">
                                        <p:cTn id="36" dur="500" fill="hold"/>
                                        <p:tgtEl>
                                          <p:spTgt spid="39"/>
                                        </p:tgtEl>
                                        <p:attrNameLst>
                                          <p:attrName>ppt_x</p:attrName>
                                        </p:attrNameLst>
                                      </p:cBhvr>
                                      <p:tavLst>
                                        <p:tav tm="0">
                                          <p:val>
                                            <p:strVal val="1+#ppt_w/2"/>
                                          </p:val>
                                        </p:tav>
                                        <p:tav tm="100000">
                                          <p:val>
                                            <p:strVal val="#ppt_x"/>
                                          </p:val>
                                        </p:tav>
                                      </p:tavLst>
                                    </p:anim>
                                    <p:anim calcmode="lin" valueType="num">
                                      <p:cBhvr additive="base">
                                        <p:cTn id="37" dur="500" fill="hold"/>
                                        <p:tgtEl>
                                          <p:spTgt spid="39"/>
                                        </p:tgtEl>
                                        <p:attrNameLst>
                                          <p:attrName>ppt_y</p:attrName>
                                        </p:attrNameLst>
                                      </p:cBhvr>
                                      <p:tavLst>
                                        <p:tav tm="0">
                                          <p:val>
                                            <p:strVal val="#ppt_y"/>
                                          </p:val>
                                        </p:tav>
                                        <p:tav tm="100000">
                                          <p:val>
                                            <p:strVal val="#ppt_y"/>
                                          </p:val>
                                        </p:tav>
                                      </p:tavLst>
                                    </p:anim>
                                  </p:childTnLst>
                                </p:cTn>
                              </p:par>
                            </p:childTnLst>
                          </p:cTn>
                        </p:par>
                        <p:par>
                          <p:cTn id="38" fill="hold">
                            <p:stCondLst>
                              <p:cond delay="4000"/>
                            </p:stCondLst>
                            <p:childTnLst>
                              <p:par>
                                <p:cTn id="39" presetID="2" presetClass="entr" presetSubtype="2"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500" fill="hold"/>
                                        <p:tgtEl>
                                          <p:spTgt spid="38"/>
                                        </p:tgtEl>
                                        <p:attrNameLst>
                                          <p:attrName>ppt_x</p:attrName>
                                        </p:attrNameLst>
                                      </p:cBhvr>
                                      <p:tavLst>
                                        <p:tav tm="0">
                                          <p:val>
                                            <p:strVal val="1+#ppt_w/2"/>
                                          </p:val>
                                        </p:tav>
                                        <p:tav tm="100000">
                                          <p:val>
                                            <p:strVal val="#ppt_x"/>
                                          </p:val>
                                        </p:tav>
                                      </p:tavLst>
                                    </p:anim>
                                    <p:anim calcmode="lin" valueType="num">
                                      <p:cBhvr additive="base">
                                        <p:cTn id="42" dur="500" fill="hold"/>
                                        <p:tgtEl>
                                          <p:spTgt spid="38"/>
                                        </p:tgtEl>
                                        <p:attrNameLst>
                                          <p:attrName>ppt_y</p:attrName>
                                        </p:attrNameLst>
                                      </p:cBhvr>
                                      <p:tavLst>
                                        <p:tav tm="0">
                                          <p:val>
                                            <p:strVal val="#ppt_y"/>
                                          </p:val>
                                        </p:tav>
                                        <p:tav tm="100000">
                                          <p:val>
                                            <p:strVal val="#ppt_y"/>
                                          </p:val>
                                        </p:tav>
                                      </p:tavLst>
                                    </p:anim>
                                  </p:childTnLst>
                                </p:cTn>
                              </p:par>
                            </p:childTnLst>
                          </p:cTn>
                        </p:par>
                        <p:par>
                          <p:cTn id="43" fill="hold">
                            <p:stCondLst>
                              <p:cond delay="4500"/>
                            </p:stCondLst>
                            <p:childTnLst>
                              <p:par>
                                <p:cTn id="44" presetID="2" presetClass="entr" presetSubtype="8" fill="hold" grpId="0" nodeType="after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additive="base">
                                        <p:cTn id="46" dur="500" fill="hold"/>
                                        <p:tgtEl>
                                          <p:spTgt spid="40"/>
                                        </p:tgtEl>
                                        <p:attrNameLst>
                                          <p:attrName>ppt_x</p:attrName>
                                        </p:attrNameLst>
                                      </p:cBhvr>
                                      <p:tavLst>
                                        <p:tav tm="0">
                                          <p:val>
                                            <p:strVal val="0-#ppt_w/2"/>
                                          </p:val>
                                        </p:tav>
                                        <p:tav tm="100000">
                                          <p:val>
                                            <p:strVal val="#ppt_x"/>
                                          </p:val>
                                        </p:tav>
                                      </p:tavLst>
                                    </p:anim>
                                    <p:anim calcmode="lin" valueType="num">
                                      <p:cBhvr additive="base">
                                        <p:cTn id="47" dur="500" fill="hold"/>
                                        <p:tgtEl>
                                          <p:spTgt spid="40"/>
                                        </p:tgtEl>
                                        <p:attrNameLst>
                                          <p:attrName>ppt_y</p:attrName>
                                        </p:attrNameLst>
                                      </p:cBhvr>
                                      <p:tavLst>
                                        <p:tav tm="0">
                                          <p:val>
                                            <p:strVal val="#ppt_y"/>
                                          </p:val>
                                        </p:tav>
                                        <p:tav tm="100000">
                                          <p:val>
                                            <p:strVal val="#ppt_y"/>
                                          </p:val>
                                        </p:tav>
                                      </p:tavLst>
                                    </p:anim>
                                  </p:childTnLst>
                                </p:cTn>
                              </p:par>
                            </p:childTnLst>
                          </p:cTn>
                        </p:par>
                        <p:par>
                          <p:cTn id="48" fill="hold">
                            <p:stCondLst>
                              <p:cond delay="5000"/>
                            </p:stCondLst>
                            <p:childTnLst>
                              <p:par>
                                <p:cTn id="49" presetID="2" presetClass="entr" presetSubtype="8"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500" fill="hold"/>
                                        <p:tgtEl>
                                          <p:spTgt spid="41"/>
                                        </p:tgtEl>
                                        <p:attrNameLst>
                                          <p:attrName>ppt_x</p:attrName>
                                        </p:attrNameLst>
                                      </p:cBhvr>
                                      <p:tavLst>
                                        <p:tav tm="0">
                                          <p:val>
                                            <p:strVal val="0-#ppt_w/2"/>
                                          </p:val>
                                        </p:tav>
                                        <p:tav tm="100000">
                                          <p:val>
                                            <p:strVal val="#ppt_x"/>
                                          </p:val>
                                        </p:tav>
                                      </p:tavLst>
                                    </p:anim>
                                    <p:anim calcmode="lin" valueType="num">
                                      <p:cBhvr additive="base">
                                        <p:cTn id="52"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Freeform 913"/>
          <p:cNvSpPr>
            <a:spLocks noEditPoints="1"/>
          </p:cNvSpPr>
          <p:nvPr/>
        </p:nvSpPr>
        <p:spPr bwMode="auto">
          <a:xfrm>
            <a:off x="4152789" y="3007097"/>
            <a:ext cx="650666" cy="558502"/>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2"/>
          </a:solidFill>
          <a:ln w="9525">
            <a:noFill/>
            <a:round/>
            <a:headEnd/>
            <a:tailEnd/>
          </a:ln>
          <a:effectLst>
            <a:outerShdw blurRad="50800" dist="38100" dir="2700000" algn="tl" rotWithShape="0">
              <a:prstClr val="black">
                <a:alpha val="40000"/>
              </a:prstClr>
            </a:outerShdw>
          </a:effectLst>
        </p:spPr>
        <p:txBody>
          <a:bodyPr/>
          <a:lstStyle/>
          <a:p>
            <a:endParaRPr lang="zh-CN" altLang="en-US" sz="5000">
              <a:solidFill>
                <a:srgbClr val="080808"/>
              </a:solidFill>
            </a:endParaRPr>
          </a:p>
        </p:txBody>
      </p:sp>
      <p:grpSp>
        <p:nvGrpSpPr>
          <p:cNvPr id="16" name="组合 15"/>
          <p:cNvGrpSpPr/>
          <p:nvPr/>
        </p:nvGrpSpPr>
        <p:grpSpPr>
          <a:xfrm>
            <a:off x="2780717" y="2803531"/>
            <a:ext cx="1679171" cy="1332374"/>
            <a:chOff x="2780717" y="2867031"/>
            <a:chExt cx="1679171" cy="1332374"/>
          </a:xfrm>
        </p:grpSpPr>
        <p:sp>
          <p:nvSpPr>
            <p:cNvPr id="160" name="等腰三角形 159"/>
            <p:cNvSpPr/>
            <p:nvPr/>
          </p:nvSpPr>
          <p:spPr bwMode="auto">
            <a:xfrm>
              <a:off x="2780717" y="2867031"/>
              <a:ext cx="1679171" cy="1332374"/>
            </a:xfrm>
            <a:prstGeom prst="triangl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61" name="文本框 6"/>
            <p:cNvSpPr txBox="1">
              <a:spLocks noChangeArrowheads="1"/>
            </p:cNvSpPr>
            <p:nvPr/>
          </p:nvSpPr>
          <p:spPr bwMode="auto">
            <a:xfrm>
              <a:off x="3284876" y="3310341"/>
              <a:ext cx="500458" cy="707886"/>
            </a:xfrm>
            <a:prstGeom prst="rect">
              <a:avLst/>
            </a:prstGeom>
            <a:noFill/>
            <a:ln w="9525">
              <a:noFill/>
              <a:miter lim="800000"/>
              <a:headEnd/>
              <a:tailEnd/>
            </a:ln>
          </p:spPr>
          <p:txBody>
            <a:bodyPr wrap="none">
              <a:spAutoFit/>
            </a:bodyPr>
            <a:lstStyle/>
            <a:p>
              <a:r>
                <a:rPr lang="en-US" altLang="zh-CN" sz="4000" b="1" dirty="0">
                  <a:solidFill>
                    <a:schemeClr val="bg2"/>
                  </a:solidFill>
                  <a:latin typeface="微软雅黑" pitchFamily="34" charset="-122"/>
                </a:rPr>
                <a:t>2</a:t>
              </a:r>
              <a:endParaRPr lang="zh-CN" altLang="en-US" sz="4000" b="1" dirty="0">
                <a:solidFill>
                  <a:schemeClr val="bg2"/>
                </a:solidFill>
                <a:latin typeface="微软雅黑" pitchFamily="34" charset="-122"/>
              </a:endParaRPr>
            </a:p>
          </p:txBody>
        </p:sp>
      </p:grpSp>
      <p:grpSp>
        <p:nvGrpSpPr>
          <p:cNvPr id="15" name="组合 14"/>
          <p:cNvGrpSpPr/>
          <p:nvPr/>
        </p:nvGrpSpPr>
        <p:grpSpPr>
          <a:xfrm>
            <a:off x="3620303" y="1471157"/>
            <a:ext cx="1677880" cy="1332374"/>
            <a:chOff x="3620303" y="1534657"/>
            <a:chExt cx="1677880" cy="1332374"/>
          </a:xfrm>
        </p:grpSpPr>
        <p:sp>
          <p:nvSpPr>
            <p:cNvPr id="166" name="等腰三角形 165"/>
            <p:cNvSpPr/>
            <p:nvPr/>
          </p:nvSpPr>
          <p:spPr bwMode="auto">
            <a:xfrm>
              <a:off x="3620303" y="1534657"/>
              <a:ext cx="1677880" cy="1332374"/>
            </a:xfrm>
            <a:prstGeom prst="triangl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67" name="文本框 60"/>
            <p:cNvSpPr txBox="1">
              <a:spLocks noChangeArrowheads="1"/>
            </p:cNvSpPr>
            <p:nvPr/>
          </p:nvSpPr>
          <p:spPr bwMode="auto">
            <a:xfrm>
              <a:off x="4200851" y="1980774"/>
              <a:ext cx="500458" cy="707886"/>
            </a:xfrm>
            <a:prstGeom prst="rect">
              <a:avLst/>
            </a:prstGeom>
            <a:noFill/>
            <a:ln w="9525">
              <a:noFill/>
              <a:miter lim="800000"/>
              <a:headEnd/>
              <a:tailEnd/>
            </a:ln>
          </p:spPr>
          <p:txBody>
            <a:bodyPr wrap="none">
              <a:spAutoFit/>
            </a:bodyPr>
            <a:lstStyle/>
            <a:p>
              <a:r>
                <a:rPr lang="en-US" altLang="zh-CN" sz="4000" b="1" dirty="0">
                  <a:solidFill>
                    <a:schemeClr val="bg2"/>
                  </a:solidFill>
                  <a:latin typeface="微软雅黑" pitchFamily="34" charset="-122"/>
                </a:rPr>
                <a:t>1</a:t>
              </a:r>
              <a:endParaRPr lang="zh-CN" altLang="en-US" sz="4000" b="1" dirty="0">
                <a:solidFill>
                  <a:schemeClr val="bg2"/>
                </a:solidFill>
                <a:latin typeface="微软雅黑" pitchFamily="34" charset="-122"/>
              </a:endParaRPr>
            </a:p>
          </p:txBody>
        </p:sp>
      </p:grpSp>
      <p:grpSp>
        <p:nvGrpSpPr>
          <p:cNvPr id="17" name="组合 16"/>
          <p:cNvGrpSpPr/>
          <p:nvPr/>
        </p:nvGrpSpPr>
        <p:grpSpPr>
          <a:xfrm>
            <a:off x="4459888" y="2803531"/>
            <a:ext cx="1677881" cy="1332374"/>
            <a:chOff x="4459888" y="2867031"/>
            <a:chExt cx="1677881" cy="1332374"/>
          </a:xfrm>
        </p:grpSpPr>
        <p:sp>
          <p:nvSpPr>
            <p:cNvPr id="163" name="等腰三角形 162"/>
            <p:cNvSpPr/>
            <p:nvPr/>
          </p:nvSpPr>
          <p:spPr bwMode="auto">
            <a:xfrm>
              <a:off x="4459888" y="2867031"/>
              <a:ext cx="1677881" cy="1332374"/>
            </a:xfrm>
            <a:prstGeom prst="triangl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95" name="文本框 6"/>
            <p:cNvSpPr txBox="1">
              <a:spLocks noChangeArrowheads="1"/>
            </p:cNvSpPr>
            <p:nvPr/>
          </p:nvSpPr>
          <p:spPr bwMode="auto">
            <a:xfrm>
              <a:off x="5007879" y="3323041"/>
              <a:ext cx="500458" cy="707886"/>
            </a:xfrm>
            <a:prstGeom prst="rect">
              <a:avLst/>
            </a:prstGeom>
            <a:noFill/>
            <a:ln w="9525">
              <a:noFill/>
              <a:miter lim="800000"/>
              <a:headEnd/>
              <a:tailEnd/>
            </a:ln>
          </p:spPr>
          <p:txBody>
            <a:bodyPr wrap="none">
              <a:spAutoFit/>
            </a:bodyPr>
            <a:lstStyle/>
            <a:p>
              <a:r>
                <a:rPr lang="en-US" altLang="zh-CN" sz="4000" b="1" dirty="0">
                  <a:solidFill>
                    <a:schemeClr val="tx2"/>
                  </a:solidFill>
                  <a:latin typeface="微软雅黑" pitchFamily="34" charset="-122"/>
                </a:rPr>
                <a:t>3</a:t>
              </a:r>
              <a:endParaRPr lang="zh-CN" altLang="en-US" sz="4000" b="1" dirty="0">
                <a:solidFill>
                  <a:schemeClr val="tx2"/>
                </a:solidFill>
                <a:latin typeface="微软雅黑" pitchFamily="34" charset="-122"/>
              </a:endParaRPr>
            </a:p>
          </p:txBody>
        </p:sp>
      </p:grpSp>
      <p:grpSp>
        <p:nvGrpSpPr>
          <p:cNvPr id="205" name="组合 204"/>
          <p:cNvGrpSpPr/>
          <p:nvPr/>
        </p:nvGrpSpPr>
        <p:grpSpPr>
          <a:xfrm>
            <a:off x="5340985" y="1787896"/>
            <a:ext cx="1923767" cy="781585"/>
            <a:chOff x="1078513" y="1638320"/>
            <a:chExt cx="1923767" cy="781585"/>
          </a:xfrm>
        </p:grpSpPr>
        <p:sp>
          <p:nvSpPr>
            <p:cNvPr id="206" name="TextBox 205"/>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p:txBody>
        </p:sp>
        <p:sp>
          <p:nvSpPr>
            <p:cNvPr id="207" name="TextBox 206"/>
            <p:cNvSpPr txBox="1"/>
            <p:nvPr/>
          </p:nvSpPr>
          <p:spPr>
            <a:xfrm>
              <a:off x="1608646" y="1638320"/>
              <a:ext cx="820738" cy="246221"/>
            </a:xfrm>
            <a:prstGeom prst="rect">
              <a:avLst/>
            </a:prstGeom>
            <a:noFill/>
          </p:spPr>
          <p:txBody>
            <a:bodyPr wrap="none" lIns="0" tIns="0" rIns="0" bIns="0" rtlCol="0" anchor="t">
              <a:spAutoFit/>
            </a:bodyPr>
            <a:lstStyle/>
            <a:p>
              <a:pPr algn="ctr"/>
              <a:r>
                <a:rPr lang="zh-CN" altLang="en-US" sz="1600" dirty="0">
                  <a:solidFill>
                    <a:schemeClr val="bg2"/>
                  </a:solidFill>
                  <a:latin typeface="微软雅黑"/>
                </a:rPr>
                <a:t>标题文字</a:t>
              </a:r>
              <a:endParaRPr lang="en-US" sz="1600" dirty="0">
                <a:solidFill>
                  <a:schemeClr val="bg2"/>
                </a:solidFill>
                <a:latin typeface="微软雅黑"/>
              </a:endParaRPr>
            </a:p>
          </p:txBody>
        </p:sp>
      </p:grpSp>
      <p:grpSp>
        <p:nvGrpSpPr>
          <p:cNvPr id="208" name="组合 207"/>
          <p:cNvGrpSpPr/>
          <p:nvPr/>
        </p:nvGrpSpPr>
        <p:grpSpPr>
          <a:xfrm>
            <a:off x="6154187" y="3022704"/>
            <a:ext cx="1923767" cy="781585"/>
            <a:chOff x="1078513" y="1638320"/>
            <a:chExt cx="1923767" cy="781585"/>
          </a:xfrm>
        </p:grpSpPr>
        <p:sp>
          <p:nvSpPr>
            <p:cNvPr id="209" name="TextBox 208"/>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p:txBody>
        </p:sp>
        <p:sp>
          <p:nvSpPr>
            <p:cNvPr id="212" name="TextBox 211"/>
            <p:cNvSpPr txBox="1"/>
            <p:nvPr/>
          </p:nvSpPr>
          <p:spPr>
            <a:xfrm>
              <a:off x="1608646" y="1638320"/>
              <a:ext cx="820738"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213" name="组合 212"/>
          <p:cNvGrpSpPr/>
          <p:nvPr/>
        </p:nvGrpSpPr>
        <p:grpSpPr>
          <a:xfrm>
            <a:off x="1196130" y="2512098"/>
            <a:ext cx="1923767" cy="781585"/>
            <a:chOff x="1078513" y="1638320"/>
            <a:chExt cx="1923767" cy="781585"/>
          </a:xfrm>
        </p:grpSpPr>
        <p:sp>
          <p:nvSpPr>
            <p:cNvPr id="214" name="TextBox 213"/>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p:txBody>
        </p:sp>
        <p:sp>
          <p:nvSpPr>
            <p:cNvPr id="215" name="TextBox 214"/>
            <p:cNvSpPr txBox="1"/>
            <p:nvPr/>
          </p:nvSpPr>
          <p:spPr>
            <a:xfrm>
              <a:off x="1608646" y="1638320"/>
              <a:ext cx="820738" cy="246221"/>
            </a:xfrm>
            <a:prstGeom prst="rect">
              <a:avLst/>
            </a:prstGeom>
            <a:noFill/>
          </p:spPr>
          <p:txBody>
            <a:bodyPr wrap="none" lIns="0" tIns="0" rIns="0" bIns="0" rtlCol="0" anchor="t">
              <a:spAutoFit/>
            </a:bodyPr>
            <a:lstStyle/>
            <a:p>
              <a:pPr algn="ctr"/>
              <a:r>
                <a:rPr lang="zh-CN" altLang="en-US" sz="1600" dirty="0">
                  <a:solidFill>
                    <a:schemeClr val="bg2"/>
                  </a:solidFill>
                  <a:latin typeface="微软雅黑"/>
                </a:rPr>
                <a:t>标题文字</a:t>
              </a:r>
              <a:endParaRPr lang="en-US" sz="1600" dirty="0">
                <a:solidFill>
                  <a:schemeClr val="bg2"/>
                </a:solidFill>
                <a:latin typeface="微软雅黑"/>
              </a:endParaRPr>
            </a:p>
          </p:txBody>
        </p:sp>
      </p:grpSp>
      <p:sp>
        <p:nvSpPr>
          <p:cNvPr id="25"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26"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538532"/>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58"/>
                                        </p:tgtEl>
                                        <p:attrNameLst>
                                          <p:attrName>style.visibility</p:attrName>
                                        </p:attrNameLst>
                                      </p:cBhvr>
                                      <p:to>
                                        <p:strVal val="visible"/>
                                      </p:to>
                                    </p:set>
                                    <p:anim calcmode="lin" valueType="num">
                                      <p:cBhvr>
                                        <p:cTn id="22" dur="500" fill="hold"/>
                                        <p:tgtEl>
                                          <p:spTgt spid="158"/>
                                        </p:tgtEl>
                                        <p:attrNameLst>
                                          <p:attrName>ppt_w</p:attrName>
                                        </p:attrNameLst>
                                      </p:cBhvr>
                                      <p:tavLst>
                                        <p:tav tm="0">
                                          <p:val>
                                            <p:fltVal val="0"/>
                                          </p:val>
                                        </p:tav>
                                        <p:tav tm="100000">
                                          <p:val>
                                            <p:strVal val="#ppt_w"/>
                                          </p:val>
                                        </p:tav>
                                      </p:tavLst>
                                    </p:anim>
                                    <p:anim calcmode="lin" valueType="num">
                                      <p:cBhvr>
                                        <p:cTn id="23" dur="500" fill="hold"/>
                                        <p:tgtEl>
                                          <p:spTgt spid="158"/>
                                        </p:tgtEl>
                                        <p:attrNameLst>
                                          <p:attrName>ppt_h</p:attrName>
                                        </p:attrNameLst>
                                      </p:cBhvr>
                                      <p:tavLst>
                                        <p:tav tm="0">
                                          <p:val>
                                            <p:fltVal val="0"/>
                                          </p:val>
                                        </p:tav>
                                        <p:tav tm="100000">
                                          <p:val>
                                            <p:strVal val="#ppt_h"/>
                                          </p:val>
                                        </p:tav>
                                      </p:tavLst>
                                    </p:anim>
                                    <p:animEffect transition="in" filter="fade">
                                      <p:cBhvr>
                                        <p:cTn id="24" dur="500"/>
                                        <p:tgtEl>
                                          <p:spTgt spid="158"/>
                                        </p:tgtEl>
                                      </p:cBhvr>
                                    </p:animEffect>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205"/>
                                        </p:tgtEl>
                                        <p:attrNameLst>
                                          <p:attrName>style.visibility</p:attrName>
                                        </p:attrNameLst>
                                      </p:cBhvr>
                                      <p:to>
                                        <p:strVal val="visible"/>
                                      </p:to>
                                    </p:set>
                                    <p:anim calcmode="lin" valueType="num">
                                      <p:cBhvr additive="base">
                                        <p:cTn id="28" dur="500" fill="hold"/>
                                        <p:tgtEl>
                                          <p:spTgt spid="205"/>
                                        </p:tgtEl>
                                        <p:attrNameLst>
                                          <p:attrName>ppt_x</p:attrName>
                                        </p:attrNameLst>
                                      </p:cBhvr>
                                      <p:tavLst>
                                        <p:tav tm="0">
                                          <p:val>
                                            <p:strVal val="1+#ppt_w/2"/>
                                          </p:val>
                                        </p:tav>
                                        <p:tav tm="100000">
                                          <p:val>
                                            <p:strVal val="#ppt_x"/>
                                          </p:val>
                                        </p:tav>
                                      </p:tavLst>
                                    </p:anim>
                                    <p:anim calcmode="lin" valueType="num">
                                      <p:cBhvr additive="base">
                                        <p:cTn id="29" dur="500" fill="hold"/>
                                        <p:tgtEl>
                                          <p:spTgt spid="205"/>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208"/>
                                        </p:tgtEl>
                                        <p:attrNameLst>
                                          <p:attrName>style.visibility</p:attrName>
                                        </p:attrNameLst>
                                      </p:cBhvr>
                                      <p:to>
                                        <p:strVal val="visible"/>
                                      </p:to>
                                    </p:set>
                                    <p:anim calcmode="lin" valueType="num">
                                      <p:cBhvr additive="base">
                                        <p:cTn id="33" dur="500" fill="hold"/>
                                        <p:tgtEl>
                                          <p:spTgt spid="208"/>
                                        </p:tgtEl>
                                        <p:attrNameLst>
                                          <p:attrName>ppt_x</p:attrName>
                                        </p:attrNameLst>
                                      </p:cBhvr>
                                      <p:tavLst>
                                        <p:tav tm="0">
                                          <p:val>
                                            <p:strVal val="1+#ppt_w/2"/>
                                          </p:val>
                                        </p:tav>
                                        <p:tav tm="100000">
                                          <p:val>
                                            <p:strVal val="#ppt_x"/>
                                          </p:val>
                                        </p:tav>
                                      </p:tavLst>
                                    </p:anim>
                                    <p:anim calcmode="lin" valueType="num">
                                      <p:cBhvr additive="base">
                                        <p:cTn id="34" dur="500" fill="hold"/>
                                        <p:tgtEl>
                                          <p:spTgt spid="208"/>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8" fill="hold" nodeType="afterEffect">
                                  <p:stCondLst>
                                    <p:cond delay="0"/>
                                  </p:stCondLst>
                                  <p:childTnLst>
                                    <p:set>
                                      <p:cBhvr>
                                        <p:cTn id="37" dur="1" fill="hold">
                                          <p:stCondLst>
                                            <p:cond delay="0"/>
                                          </p:stCondLst>
                                        </p:cTn>
                                        <p:tgtEl>
                                          <p:spTgt spid="213"/>
                                        </p:tgtEl>
                                        <p:attrNameLst>
                                          <p:attrName>style.visibility</p:attrName>
                                        </p:attrNameLst>
                                      </p:cBhvr>
                                      <p:to>
                                        <p:strVal val="visible"/>
                                      </p:to>
                                    </p:set>
                                    <p:anim calcmode="lin" valueType="num">
                                      <p:cBhvr additive="base">
                                        <p:cTn id="38" dur="500" fill="hold"/>
                                        <p:tgtEl>
                                          <p:spTgt spid="213"/>
                                        </p:tgtEl>
                                        <p:attrNameLst>
                                          <p:attrName>ppt_x</p:attrName>
                                        </p:attrNameLst>
                                      </p:cBhvr>
                                      <p:tavLst>
                                        <p:tav tm="0">
                                          <p:val>
                                            <p:strVal val="0-#ppt_w/2"/>
                                          </p:val>
                                        </p:tav>
                                        <p:tav tm="100000">
                                          <p:val>
                                            <p:strVal val="#ppt_x"/>
                                          </p:val>
                                        </p:tav>
                                      </p:tavLst>
                                    </p:anim>
                                    <p:anim calcmode="lin" valueType="num">
                                      <p:cBhvr additive="base">
                                        <p:cTn id="39" dur="500" fill="hold"/>
                                        <p:tgtEl>
                                          <p:spTgt spid="2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3070546" y="1547523"/>
            <a:ext cx="2576872" cy="2563556"/>
            <a:chOff x="3444849" y="1387449"/>
            <a:chExt cx="4563888" cy="4540304"/>
          </a:xfrm>
        </p:grpSpPr>
        <p:sp>
          <p:nvSpPr>
            <p:cNvPr id="47" name="单圆角矩形 46"/>
            <p:cNvSpPr/>
            <p:nvPr/>
          </p:nvSpPr>
          <p:spPr>
            <a:xfrm flipH="1">
              <a:off x="3444849" y="1387449"/>
              <a:ext cx="2152702" cy="2152702"/>
            </a:xfrm>
            <a:prstGeom prst="round1Rect">
              <a:avLst>
                <a:gd name="adj" fmla="val 21387"/>
              </a:avLst>
            </a:prstGeom>
            <a:gradFill>
              <a:gsLst>
                <a:gs pos="100000">
                  <a:srgbClr val="F5F5F5"/>
                </a:gs>
                <a:gs pos="0">
                  <a:schemeClr val="bg1">
                    <a:lumMod val="85000"/>
                  </a:schemeClr>
                </a:gs>
              </a:gsLst>
              <a:lin ang="8100000" scaled="0"/>
            </a:gradFill>
            <a:ln w="31750">
              <a:gradFill>
                <a:gsLst>
                  <a:gs pos="0">
                    <a:schemeClr val="bg1"/>
                  </a:gs>
                  <a:gs pos="100000">
                    <a:schemeClr val="bg1">
                      <a:lumMod val="75000"/>
                    </a:schemeClr>
                  </a:gs>
                </a:gsLst>
                <a:lin ang="8100000" scaled="0"/>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单圆角矩形 47"/>
            <p:cNvSpPr/>
            <p:nvPr/>
          </p:nvSpPr>
          <p:spPr>
            <a:xfrm flipV="1">
              <a:off x="5856035" y="3775051"/>
              <a:ext cx="2152702" cy="2152702"/>
            </a:xfrm>
            <a:prstGeom prst="round1Rect">
              <a:avLst>
                <a:gd name="adj" fmla="val 21387"/>
              </a:avLst>
            </a:prstGeom>
            <a:gradFill>
              <a:gsLst>
                <a:gs pos="100000">
                  <a:srgbClr val="F5F5F5"/>
                </a:gs>
                <a:gs pos="0">
                  <a:schemeClr val="bg1">
                    <a:lumMod val="85000"/>
                  </a:schemeClr>
                </a:gs>
              </a:gsLst>
              <a:lin ang="18900000" scaled="0"/>
            </a:gradFill>
            <a:ln w="31750">
              <a:gradFill>
                <a:gsLst>
                  <a:gs pos="0">
                    <a:schemeClr val="bg1"/>
                  </a:gs>
                  <a:gs pos="100000">
                    <a:schemeClr val="bg1">
                      <a:lumMod val="75000"/>
                    </a:schemeClr>
                  </a:gs>
                </a:gsLst>
                <a:lin ang="18900000" scaled="0"/>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矩形 48"/>
            <p:cNvSpPr/>
            <p:nvPr/>
          </p:nvSpPr>
          <p:spPr>
            <a:xfrm>
              <a:off x="3444849" y="3775051"/>
              <a:ext cx="2152702" cy="2152702"/>
            </a:xfrm>
            <a:prstGeom prst="rect">
              <a:avLst/>
            </a:prstGeom>
            <a:gradFill flip="none" rotWithShape="1">
              <a:gsLst>
                <a:gs pos="100000">
                  <a:srgbClr val="F5F5F5"/>
                </a:gs>
                <a:gs pos="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5856035" y="1387449"/>
              <a:ext cx="2152702" cy="2152702"/>
            </a:xfrm>
            <a:prstGeom prst="rect">
              <a:avLst/>
            </a:prstGeom>
            <a:gradFill flip="none" rotWithShape="1">
              <a:gsLst>
                <a:gs pos="100000">
                  <a:srgbClr val="F5F5F5"/>
                </a:gs>
                <a:gs pos="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矩形 50"/>
          <p:cNvSpPr/>
          <p:nvPr/>
        </p:nvSpPr>
        <p:spPr>
          <a:xfrm>
            <a:off x="4552591" y="1668159"/>
            <a:ext cx="974191" cy="974191"/>
          </a:xfrm>
          <a:prstGeom prst="rect">
            <a:avLst/>
          </a:prstGeom>
          <a:solidFill>
            <a:schemeClr val="bg2"/>
          </a:solidFill>
          <a:ln w="25400">
            <a:gradFill flip="none" rotWithShape="1">
              <a:gsLst>
                <a:gs pos="0">
                  <a:schemeClr val="bg1">
                    <a:lumMod val="65000"/>
                  </a:schemeClr>
                </a:gs>
                <a:gs pos="100000">
                  <a:schemeClr val="bg1"/>
                </a:gs>
              </a:gsLst>
              <a:lin ang="2700000" scaled="1"/>
              <a:tileRect/>
            </a:gradFill>
          </a:ln>
          <a:effectLst>
            <a:innerShdw blurRad="1016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2" name="单圆角矩形 51"/>
          <p:cNvSpPr/>
          <p:nvPr/>
        </p:nvSpPr>
        <p:spPr>
          <a:xfrm flipH="1">
            <a:off x="3191182" y="1668159"/>
            <a:ext cx="974191" cy="974191"/>
          </a:xfrm>
          <a:prstGeom prst="round1Rect">
            <a:avLst/>
          </a:prstGeom>
          <a:solidFill>
            <a:schemeClr val="tx2"/>
          </a:solidFill>
          <a:ln w="25400">
            <a:gradFill>
              <a:gsLst>
                <a:gs pos="0">
                  <a:schemeClr val="bg1">
                    <a:lumMod val="65000"/>
                  </a:schemeClr>
                </a:gs>
                <a:gs pos="100000">
                  <a:schemeClr val="bg1"/>
                </a:gs>
              </a:gsLst>
              <a:lin ang="8100000" scaled="0"/>
            </a:gradFill>
          </a:ln>
          <a:effectLst>
            <a:innerShdw blurRad="1016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53" name="单圆角矩形 52"/>
          <p:cNvSpPr/>
          <p:nvPr/>
        </p:nvSpPr>
        <p:spPr>
          <a:xfrm flipV="1">
            <a:off x="4552591" y="3016252"/>
            <a:ext cx="974191" cy="974191"/>
          </a:xfrm>
          <a:prstGeom prst="round1Rect">
            <a:avLst/>
          </a:prstGeom>
          <a:solidFill>
            <a:schemeClr val="tx2"/>
          </a:solidFill>
          <a:ln w="25400">
            <a:gradFill>
              <a:gsLst>
                <a:gs pos="0">
                  <a:schemeClr val="bg1">
                    <a:lumMod val="65000"/>
                  </a:schemeClr>
                </a:gs>
                <a:gs pos="100000">
                  <a:schemeClr val="bg1"/>
                </a:gs>
              </a:gsLst>
              <a:lin ang="18900000" scaled="0"/>
            </a:gradFill>
          </a:ln>
          <a:effectLst>
            <a:innerShdw blurRad="101600" dist="254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5" name="矩形 54"/>
          <p:cNvSpPr/>
          <p:nvPr/>
        </p:nvSpPr>
        <p:spPr>
          <a:xfrm>
            <a:off x="3188650" y="3016252"/>
            <a:ext cx="974191" cy="974191"/>
          </a:xfrm>
          <a:prstGeom prst="rect">
            <a:avLst/>
          </a:prstGeom>
          <a:solidFill>
            <a:schemeClr val="bg2"/>
          </a:solidFill>
          <a:ln w="25400">
            <a:gradFill flip="none" rotWithShape="1">
              <a:gsLst>
                <a:gs pos="0">
                  <a:schemeClr val="bg1">
                    <a:lumMod val="65000"/>
                  </a:schemeClr>
                </a:gs>
                <a:gs pos="100000">
                  <a:schemeClr val="bg1"/>
                </a:gs>
              </a:gsLst>
              <a:lin ang="2700000" scaled="1"/>
              <a:tileRect/>
            </a:gradFill>
          </a:ln>
          <a:effectLst>
            <a:innerShdw blurRad="1016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6" name="文本框 65"/>
          <p:cNvSpPr txBox="1"/>
          <p:nvPr/>
        </p:nvSpPr>
        <p:spPr>
          <a:xfrm>
            <a:off x="3355520" y="1809799"/>
            <a:ext cx="718459" cy="684803"/>
          </a:xfrm>
          <a:prstGeom prst="rect">
            <a:avLst/>
          </a:prstGeom>
          <a:noFill/>
        </p:spPr>
        <p:txBody>
          <a:bodyPr wrap="square" lIns="68580" tIns="34290" rIns="68580" bIns="34290" rtlCol="0">
            <a:spAutoFit/>
          </a:bodyPr>
          <a:lstStyle/>
          <a:p>
            <a:r>
              <a:rPr lang="en-US" altLang="zh-CN" sz="4000" dirty="0">
                <a:solidFill>
                  <a:schemeClr val="bg1"/>
                </a:solidFill>
                <a:latin typeface="Impact" panose="020B0806030902050204" pitchFamily="34" charset="0"/>
              </a:rPr>
              <a:t>01</a:t>
            </a:r>
            <a:endParaRPr lang="zh-CN" altLang="en-US" sz="4000" dirty="0">
              <a:solidFill>
                <a:schemeClr val="bg1"/>
              </a:solidFill>
              <a:latin typeface="Impact" panose="020B0806030902050204" pitchFamily="34" charset="0"/>
            </a:endParaRPr>
          </a:p>
        </p:txBody>
      </p:sp>
      <p:sp>
        <p:nvSpPr>
          <p:cNvPr id="103" name="文本框 102"/>
          <p:cNvSpPr txBox="1"/>
          <p:nvPr/>
        </p:nvSpPr>
        <p:spPr>
          <a:xfrm>
            <a:off x="4743449" y="1809799"/>
            <a:ext cx="718459" cy="684803"/>
          </a:xfrm>
          <a:prstGeom prst="rect">
            <a:avLst/>
          </a:prstGeom>
          <a:noFill/>
        </p:spPr>
        <p:txBody>
          <a:bodyPr wrap="square" lIns="68580" tIns="34290" rIns="68580" bIns="34290" rtlCol="0">
            <a:spAutoFit/>
          </a:bodyPr>
          <a:lstStyle/>
          <a:p>
            <a:r>
              <a:rPr lang="en-US" altLang="zh-CN" sz="4000" dirty="0">
                <a:solidFill>
                  <a:schemeClr val="bg1"/>
                </a:solidFill>
                <a:latin typeface="Impact" panose="020B0806030902050204" pitchFamily="34" charset="0"/>
              </a:rPr>
              <a:t>02</a:t>
            </a:r>
            <a:endParaRPr lang="zh-CN" altLang="en-US" sz="4000" dirty="0">
              <a:solidFill>
                <a:schemeClr val="bg1"/>
              </a:solidFill>
              <a:latin typeface="Impact" panose="020B0806030902050204" pitchFamily="34" charset="0"/>
            </a:endParaRPr>
          </a:p>
        </p:txBody>
      </p:sp>
      <p:sp>
        <p:nvSpPr>
          <p:cNvPr id="104" name="文本框 103"/>
          <p:cNvSpPr txBox="1"/>
          <p:nvPr/>
        </p:nvSpPr>
        <p:spPr>
          <a:xfrm>
            <a:off x="3355520" y="3157045"/>
            <a:ext cx="718459" cy="684803"/>
          </a:xfrm>
          <a:prstGeom prst="rect">
            <a:avLst/>
          </a:prstGeom>
          <a:noFill/>
        </p:spPr>
        <p:txBody>
          <a:bodyPr wrap="square" lIns="68580" tIns="34290" rIns="68580" bIns="34290" rtlCol="0">
            <a:spAutoFit/>
          </a:bodyPr>
          <a:lstStyle/>
          <a:p>
            <a:r>
              <a:rPr lang="en-US" altLang="zh-CN" sz="4000" dirty="0">
                <a:solidFill>
                  <a:schemeClr val="bg1"/>
                </a:solidFill>
                <a:latin typeface="Impact" panose="020B0806030902050204" pitchFamily="34" charset="0"/>
              </a:rPr>
              <a:t>03</a:t>
            </a:r>
            <a:endParaRPr lang="zh-CN" altLang="en-US" sz="4000" dirty="0">
              <a:solidFill>
                <a:schemeClr val="bg1"/>
              </a:solidFill>
              <a:latin typeface="Impact" panose="020B0806030902050204" pitchFamily="34" charset="0"/>
            </a:endParaRPr>
          </a:p>
        </p:txBody>
      </p:sp>
      <p:sp>
        <p:nvSpPr>
          <p:cNvPr id="105" name="文本框 104"/>
          <p:cNvSpPr txBox="1"/>
          <p:nvPr/>
        </p:nvSpPr>
        <p:spPr>
          <a:xfrm>
            <a:off x="4743449" y="3157045"/>
            <a:ext cx="718459" cy="684803"/>
          </a:xfrm>
          <a:prstGeom prst="rect">
            <a:avLst/>
          </a:prstGeom>
          <a:noFill/>
        </p:spPr>
        <p:txBody>
          <a:bodyPr wrap="square" lIns="68580" tIns="34290" rIns="68580" bIns="34290" rtlCol="0">
            <a:spAutoFit/>
          </a:bodyPr>
          <a:lstStyle/>
          <a:p>
            <a:r>
              <a:rPr lang="en-US" altLang="zh-CN" sz="4000" dirty="0">
                <a:solidFill>
                  <a:schemeClr val="bg1"/>
                </a:solidFill>
                <a:latin typeface="Impact" panose="020B0806030902050204" pitchFamily="34" charset="0"/>
              </a:rPr>
              <a:t>04</a:t>
            </a:r>
            <a:endParaRPr lang="zh-CN" altLang="en-US" sz="4000" dirty="0">
              <a:solidFill>
                <a:schemeClr val="bg1"/>
              </a:solidFill>
              <a:latin typeface="Impact" panose="020B0806030902050204" pitchFamily="34" charset="0"/>
            </a:endParaRPr>
          </a:p>
        </p:txBody>
      </p:sp>
      <p:grpSp>
        <p:nvGrpSpPr>
          <p:cNvPr id="106" name="组合 105"/>
          <p:cNvGrpSpPr/>
          <p:nvPr/>
        </p:nvGrpSpPr>
        <p:grpSpPr>
          <a:xfrm>
            <a:off x="831280" y="1860765"/>
            <a:ext cx="1768225" cy="781585"/>
            <a:chOff x="1256119" y="1638320"/>
            <a:chExt cx="1923767" cy="781585"/>
          </a:xfrm>
        </p:grpSpPr>
        <p:sp>
          <p:nvSpPr>
            <p:cNvPr id="107" name="TextBox 210"/>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08"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109" name="组合 108"/>
          <p:cNvGrpSpPr/>
          <p:nvPr/>
        </p:nvGrpSpPr>
        <p:grpSpPr>
          <a:xfrm>
            <a:off x="861449" y="2842666"/>
            <a:ext cx="1768225" cy="781585"/>
            <a:chOff x="1256119" y="1638320"/>
            <a:chExt cx="1923767" cy="781585"/>
          </a:xfrm>
        </p:grpSpPr>
        <p:sp>
          <p:nvSpPr>
            <p:cNvPr id="110" name="TextBox 213"/>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11" name="TextBox 214"/>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bg2"/>
                  </a:solidFill>
                  <a:latin typeface="微软雅黑"/>
                </a:rPr>
                <a:t>标题文字</a:t>
              </a:r>
              <a:endParaRPr lang="en-US" sz="1600" dirty="0">
                <a:solidFill>
                  <a:schemeClr val="bg2"/>
                </a:solidFill>
                <a:latin typeface="微软雅黑"/>
              </a:endParaRPr>
            </a:p>
          </p:txBody>
        </p:sp>
      </p:grpSp>
      <p:grpSp>
        <p:nvGrpSpPr>
          <p:cNvPr id="112" name="组合 111"/>
          <p:cNvGrpSpPr/>
          <p:nvPr/>
        </p:nvGrpSpPr>
        <p:grpSpPr>
          <a:xfrm>
            <a:off x="6252366" y="1860765"/>
            <a:ext cx="1768225" cy="781585"/>
            <a:chOff x="1256119" y="1638320"/>
            <a:chExt cx="1923767" cy="781585"/>
          </a:xfrm>
        </p:grpSpPr>
        <p:sp>
          <p:nvSpPr>
            <p:cNvPr id="113" name="TextBox 210"/>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14"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115" name="组合 114"/>
          <p:cNvGrpSpPr/>
          <p:nvPr/>
        </p:nvGrpSpPr>
        <p:grpSpPr>
          <a:xfrm>
            <a:off x="6282535" y="2842666"/>
            <a:ext cx="1768225" cy="781585"/>
            <a:chOff x="1256119" y="1638320"/>
            <a:chExt cx="1923767" cy="781585"/>
          </a:xfrm>
        </p:grpSpPr>
        <p:sp>
          <p:nvSpPr>
            <p:cNvPr id="116" name="TextBox 213"/>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17" name="TextBox 214"/>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bg2"/>
                  </a:solidFill>
                  <a:latin typeface="微软雅黑"/>
                </a:rPr>
                <a:t>标题文字</a:t>
              </a:r>
              <a:endParaRPr lang="en-US" sz="1600" dirty="0">
                <a:solidFill>
                  <a:schemeClr val="bg2"/>
                </a:solidFill>
                <a:latin typeface="微软雅黑"/>
              </a:endParaRPr>
            </a:p>
          </p:txBody>
        </p:sp>
      </p:grpSp>
      <p:sp>
        <p:nvSpPr>
          <p:cNvPr id="30"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31"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5181006"/>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500" fill="hold"/>
                                        <p:tgtEl>
                                          <p:spTgt spid="51"/>
                                        </p:tgtEl>
                                        <p:attrNameLst>
                                          <p:attrName>ppt_w</p:attrName>
                                        </p:attrNameLst>
                                      </p:cBhvr>
                                      <p:tavLst>
                                        <p:tav tm="0">
                                          <p:val>
                                            <p:fltVal val="0"/>
                                          </p:val>
                                        </p:tav>
                                        <p:tav tm="100000">
                                          <p:val>
                                            <p:strVal val="#ppt_w"/>
                                          </p:val>
                                        </p:tav>
                                      </p:tavLst>
                                    </p:anim>
                                    <p:anim calcmode="lin" valueType="num">
                                      <p:cBhvr>
                                        <p:cTn id="14" dur="500" fill="hold"/>
                                        <p:tgtEl>
                                          <p:spTgt spid="51"/>
                                        </p:tgtEl>
                                        <p:attrNameLst>
                                          <p:attrName>ppt_h</p:attrName>
                                        </p:attrNameLst>
                                      </p:cBhvr>
                                      <p:tavLst>
                                        <p:tav tm="0">
                                          <p:val>
                                            <p:fltVal val="0"/>
                                          </p:val>
                                        </p:tav>
                                        <p:tav tm="100000">
                                          <p:val>
                                            <p:strVal val="#ppt_h"/>
                                          </p:val>
                                        </p:tav>
                                      </p:tavLst>
                                    </p:anim>
                                    <p:animEffect transition="in" filter="fade">
                                      <p:cBhvr>
                                        <p:cTn id="15" dur="500"/>
                                        <p:tgtEl>
                                          <p:spTgt spid="5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p:cTn id="19" dur="500" fill="hold"/>
                                        <p:tgtEl>
                                          <p:spTgt spid="52"/>
                                        </p:tgtEl>
                                        <p:attrNameLst>
                                          <p:attrName>ppt_w</p:attrName>
                                        </p:attrNameLst>
                                      </p:cBhvr>
                                      <p:tavLst>
                                        <p:tav tm="0">
                                          <p:val>
                                            <p:fltVal val="0"/>
                                          </p:val>
                                        </p:tav>
                                        <p:tav tm="100000">
                                          <p:val>
                                            <p:strVal val="#ppt_w"/>
                                          </p:val>
                                        </p:tav>
                                      </p:tavLst>
                                    </p:anim>
                                    <p:anim calcmode="lin" valueType="num">
                                      <p:cBhvr>
                                        <p:cTn id="20" dur="500" fill="hold"/>
                                        <p:tgtEl>
                                          <p:spTgt spid="52"/>
                                        </p:tgtEl>
                                        <p:attrNameLst>
                                          <p:attrName>ppt_h</p:attrName>
                                        </p:attrNameLst>
                                      </p:cBhvr>
                                      <p:tavLst>
                                        <p:tav tm="0">
                                          <p:val>
                                            <p:fltVal val="0"/>
                                          </p:val>
                                        </p:tav>
                                        <p:tav tm="100000">
                                          <p:val>
                                            <p:strVal val="#ppt_h"/>
                                          </p:val>
                                        </p:tav>
                                      </p:tavLst>
                                    </p:anim>
                                    <p:animEffect transition="in" filter="fade">
                                      <p:cBhvr>
                                        <p:cTn id="21" dur="500"/>
                                        <p:tgtEl>
                                          <p:spTgt spid="52"/>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p:cTn id="25" dur="500" fill="hold"/>
                                        <p:tgtEl>
                                          <p:spTgt spid="53"/>
                                        </p:tgtEl>
                                        <p:attrNameLst>
                                          <p:attrName>ppt_w</p:attrName>
                                        </p:attrNameLst>
                                      </p:cBhvr>
                                      <p:tavLst>
                                        <p:tav tm="0">
                                          <p:val>
                                            <p:fltVal val="0"/>
                                          </p:val>
                                        </p:tav>
                                        <p:tav tm="100000">
                                          <p:val>
                                            <p:strVal val="#ppt_w"/>
                                          </p:val>
                                        </p:tav>
                                      </p:tavLst>
                                    </p:anim>
                                    <p:anim calcmode="lin" valueType="num">
                                      <p:cBhvr>
                                        <p:cTn id="26" dur="500" fill="hold"/>
                                        <p:tgtEl>
                                          <p:spTgt spid="53"/>
                                        </p:tgtEl>
                                        <p:attrNameLst>
                                          <p:attrName>ppt_h</p:attrName>
                                        </p:attrNameLst>
                                      </p:cBhvr>
                                      <p:tavLst>
                                        <p:tav tm="0">
                                          <p:val>
                                            <p:fltVal val="0"/>
                                          </p:val>
                                        </p:tav>
                                        <p:tav tm="100000">
                                          <p:val>
                                            <p:strVal val="#ppt_h"/>
                                          </p:val>
                                        </p:tav>
                                      </p:tavLst>
                                    </p:anim>
                                    <p:animEffect transition="in" filter="fade">
                                      <p:cBhvr>
                                        <p:cTn id="27" dur="500"/>
                                        <p:tgtEl>
                                          <p:spTgt spid="5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 calcmode="lin" valueType="num">
                                      <p:cBhvr>
                                        <p:cTn id="31" dur="500" fill="hold"/>
                                        <p:tgtEl>
                                          <p:spTgt spid="55"/>
                                        </p:tgtEl>
                                        <p:attrNameLst>
                                          <p:attrName>ppt_w</p:attrName>
                                        </p:attrNameLst>
                                      </p:cBhvr>
                                      <p:tavLst>
                                        <p:tav tm="0">
                                          <p:val>
                                            <p:fltVal val="0"/>
                                          </p:val>
                                        </p:tav>
                                        <p:tav tm="100000">
                                          <p:val>
                                            <p:strVal val="#ppt_w"/>
                                          </p:val>
                                        </p:tav>
                                      </p:tavLst>
                                    </p:anim>
                                    <p:anim calcmode="lin" valueType="num">
                                      <p:cBhvr>
                                        <p:cTn id="32" dur="500" fill="hold"/>
                                        <p:tgtEl>
                                          <p:spTgt spid="55"/>
                                        </p:tgtEl>
                                        <p:attrNameLst>
                                          <p:attrName>ppt_h</p:attrName>
                                        </p:attrNameLst>
                                      </p:cBhvr>
                                      <p:tavLst>
                                        <p:tav tm="0">
                                          <p:val>
                                            <p:fltVal val="0"/>
                                          </p:val>
                                        </p:tav>
                                        <p:tav tm="100000">
                                          <p:val>
                                            <p:strVal val="#ppt_h"/>
                                          </p:val>
                                        </p:tav>
                                      </p:tavLst>
                                    </p:anim>
                                    <p:animEffect transition="in" filter="fade">
                                      <p:cBhvr>
                                        <p:cTn id="33" dur="500"/>
                                        <p:tgtEl>
                                          <p:spTgt spid="55"/>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66"/>
                                        </p:tgtEl>
                                        <p:attrNameLst>
                                          <p:attrName>style.visibility</p:attrName>
                                        </p:attrNameLst>
                                      </p:cBhvr>
                                      <p:to>
                                        <p:strVal val="visible"/>
                                      </p:to>
                                    </p:set>
                                    <p:anim calcmode="lin" valueType="num">
                                      <p:cBhvr>
                                        <p:cTn id="37" dur="500" fill="hold"/>
                                        <p:tgtEl>
                                          <p:spTgt spid="66"/>
                                        </p:tgtEl>
                                        <p:attrNameLst>
                                          <p:attrName>ppt_w</p:attrName>
                                        </p:attrNameLst>
                                      </p:cBhvr>
                                      <p:tavLst>
                                        <p:tav tm="0">
                                          <p:val>
                                            <p:fltVal val="0"/>
                                          </p:val>
                                        </p:tav>
                                        <p:tav tm="100000">
                                          <p:val>
                                            <p:strVal val="#ppt_w"/>
                                          </p:val>
                                        </p:tav>
                                      </p:tavLst>
                                    </p:anim>
                                    <p:anim calcmode="lin" valueType="num">
                                      <p:cBhvr>
                                        <p:cTn id="38" dur="500" fill="hold"/>
                                        <p:tgtEl>
                                          <p:spTgt spid="66"/>
                                        </p:tgtEl>
                                        <p:attrNameLst>
                                          <p:attrName>ppt_h</p:attrName>
                                        </p:attrNameLst>
                                      </p:cBhvr>
                                      <p:tavLst>
                                        <p:tav tm="0">
                                          <p:val>
                                            <p:fltVal val="0"/>
                                          </p:val>
                                        </p:tav>
                                        <p:tav tm="100000">
                                          <p:val>
                                            <p:strVal val="#ppt_h"/>
                                          </p:val>
                                        </p:tav>
                                      </p:tavLst>
                                    </p:anim>
                                    <p:animEffect transition="in" filter="fade">
                                      <p:cBhvr>
                                        <p:cTn id="39" dur="500"/>
                                        <p:tgtEl>
                                          <p:spTgt spid="66"/>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03"/>
                                        </p:tgtEl>
                                        <p:attrNameLst>
                                          <p:attrName>style.visibility</p:attrName>
                                        </p:attrNameLst>
                                      </p:cBhvr>
                                      <p:to>
                                        <p:strVal val="visible"/>
                                      </p:to>
                                    </p:set>
                                    <p:anim calcmode="lin" valueType="num">
                                      <p:cBhvr>
                                        <p:cTn id="43" dur="500" fill="hold"/>
                                        <p:tgtEl>
                                          <p:spTgt spid="103"/>
                                        </p:tgtEl>
                                        <p:attrNameLst>
                                          <p:attrName>ppt_w</p:attrName>
                                        </p:attrNameLst>
                                      </p:cBhvr>
                                      <p:tavLst>
                                        <p:tav tm="0">
                                          <p:val>
                                            <p:fltVal val="0"/>
                                          </p:val>
                                        </p:tav>
                                        <p:tav tm="100000">
                                          <p:val>
                                            <p:strVal val="#ppt_w"/>
                                          </p:val>
                                        </p:tav>
                                      </p:tavLst>
                                    </p:anim>
                                    <p:anim calcmode="lin" valueType="num">
                                      <p:cBhvr>
                                        <p:cTn id="44" dur="500" fill="hold"/>
                                        <p:tgtEl>
                                          <p:spTgt spid="103"/>
                                        </p:tgtEl>
                                        <p:attrNameLst>
                                          <p:attrName>ppt_h</p:attrName>
                                        </p:attrNameLst>
                                      </p:cBhvr>
                                      <p:tavLst>
                                        <p:tav tm="0">
                                          <p:val>
                                            <p:fltVal val="0"/>
                                          </p:val>
                                        </p:tav>
                                        <p:tav tm="100000">
                                          <p:val>
                                            <p:strVal val="#ppt_h"/>
                                          </p:val>
                                        </p:tav>
                                      </p:tavLst>
                                    </p:anim>
                                    <p:animEffect transition="in" filter="fade">
                                      <p:cBhvr>
                                        <p:cTn id="45" dur="500"/>
                                        <p:tgtEl>
                                          <p:spTgt spid="103"/>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04"/>
                                        </p:tgtEl>
                                        <p:attrNameLst>
                                          <p:attrName>style.visibility</p:attrName>
                                        </p:attrNameLst>
                                      </p:cBhvr>
                                      <p:to>
                                        <p:strVal val="visible"/>
                                      </p:to>
                                    </p:set>
                                    <p:anim calcmode="lin" valueType="num">
                                      <p:cBhvr>
                                        <p:cTn id="49" dur="500" fill="hold"/>
                                        <p:tgtEl>
                                          <p:spTgt spid="104"/>
                                        </p:tgtEl>
                                        <p:attrNameLst>
                                          <p:attrName>ppt_w</p:attrName>
                                        </p:attrNameLst>
                                      </p:cBhvr>
                                      <p:tavLst>
                                        <p:tav tm="0">
                                          <p:val>
                                            <p:fltVal val="0"/>
                                          </p:val>
                                        </p:tav>
                                        <p:tav tm="100000">
                                          <p:val>
                                            <p:strVal val="#ppt_w"/>
                                          </p:val>
                                        </p:tav>
                                      </p:tavLst>
                                    </p:anim>
                                    <p:anim calcmode="lin" valueType="num">
                                      <p:cBhvr>
                                        <p:cTn id="50" dur="500" fill="hold"/>
                                        <p:tgtEl>
                                          <p:spTgt spid="104"/>
                                        </p:tgtEl>
                                        <p:attrNameLst>
                                          <p:attrName>ppt_h</p:attrName>
                                        </p:attrNameLst>
                                      </p:cBhvr>
                                      <p:tavLst>
                                        <p:tav tm="0">
                                          <p:val>
                                            <p:fltVal val="0"/>
                                          </p:val>
                                        </p:tav>
                                        <p:tav tm="100000">
                                          <p:val>
                                            <p:strVal val="#ppt_h"/>
                                          </p:val>
                                        </p:tav>
                                      </p:tavLst>
                                    </p:anim>
                                    <p:animEffect transition="in" filter="fade">
                                      <p:cBhvr>
                                        <p:cTn id="51" dur="500"/>
                                        <p:tgtEl>
                                          <p:spTgt spid="104"/>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05"/>
                                        </p:tgtEl>
                                        <p:attrNameLst>
                                          <p:attrName>style.visibility</p:attrName>
                                        </p:attrNameLst>
                                      </p:cBhvr>
                                      <p:to>
                                        <p:strVal val="visible"/>
                                      </p:to>
                                    </p:set>
                                    <p:anim calcmode="lin" valueType="num">
                                      <p:cBhvr>
                                        <p:cTn id="55" dur="500" fill="hold"/>
                                        <p:tgtEl>
                                          <p:spTgt spid="105"/>
                                        </p:tgtEl>
                                        <p:attrNameLst>
                                          <p:attrName>ppt_w</p:attrName>
                                        </p:attrNameLst>
                                      </p:cBhvr>
                                      <p:tavLst>
                                        <p:tav tm="0">
                                          <p:val>
                                            <p:fltVal val="0"/>
                                          </p:val>
                                        </p:tav>
                                        <p:tav tm="100000">
                                          <p:val>
                                            <p:strVal val="#ppt_w"/>
                                          </p:val>
                                        </p:tav>
                                      </p:tavLst>
                                    </p:anim>
                                    <p:anim calcmode="lin" valueType="num">
                                      <p:cBhvr>
                                        <p:cTn id="56" dur="500" fill="hold"/>
                                        <p:tgtEl>
                                          <p:spTgt spid="105"/>
                                        </p:tgtEl>
                                        <p:attrNameLst>
                                          <p:attrName>ppt_h</p:attrName>
                                        </p:attrNameLst>
                                      </p:cBhvr>
                                      <p:tavLst>
                                        <p:tav tm="0">
                                          <p:val>
                                            <p:fltVal val="0"/>
                                          </p:val>
                                        </p:tav>
                                        <p:tav tm="100000">
                                          <p:val>
                                            <p:strVal val="#ppt_h"/>
                                          </p:val>
                                        </p:tav>
                                      </p:tavLst>
                                    </p:anim>
                                    <p:animEffect transition="in" filter="fade">
                                      <p:cBhvr>
                                        <p:cTn id="57" dur="500"/>
                                        <p:tgtEl>
                                          <p:spTgt spid="105"/>
                                        </p:tgtEl>
                                      </p:cBhvr>
                                    </p:animEffect>
                                  </p:childTnLst>
                                </p:cTn>
                              </p:par>
                            </p:childTnLst>
                          </p:cTn>
                        </p:par>
                        <p:par>
                          <p:cTn id="58" fill="hold">
                            <p:stCondLst>
                              <p:cond delay="4500"/>
                            </p:stCondLst>
                            <p:childTnLst>
                              <p:par>
                                <p:cTn id="59" presetID="2" presetClass="entr" presetSubtype="4" fill="hold" nodeType="after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additive="base">
                                        <p:cTn id="61" dur="500" fill="hold"/>
                                        <p:tgtEl>
                                          <p:spTgt spid="106"/>
                                        </p:tgtEl>
                                        <p:attrNameLst>
                                          <p:attrName>ppt_x</p:attrName>
                                        </p:attrNameLst>
                                      </p:cBhvr>
                                      <p:tavLst>
                                        <p:tav tm="0">
                                          <p:val>
                                            <p:strVal val="#ppt_x"/>
                                          </p:val>
                                        </p:tav>
                                        <p:tav tm="100000">
                                          <p:val>
                                            <p:strVal val="#ppt_x"/>
                                          </p:val>
                                        </p:tav>
                                      </p:tavLst>
                                    </p:anim>
                                    <p:anim calcmode="lin" valueType="num">
                                      <p:cBhvr additive="base">
                                        <p:cTn id="62" dur="500" fill="hold"/>
                                        <p:tgtEl>
                                          <p:spTgt spid="106"/>
                                        </p:tgtEl>
                                        <p:attrNameLst>
                                          <p:attrName>ppt_y</p:attrName>
                                        </p:attrNameLst>
                                      </p:cBhvr>
                                      <p:tavLst>
                                        <p:tav tm="0">
                                          <p:val>
                                            <p:strVal val="1+#ppt_h/2"/>
                                          </p:val>
                                        </p:tav>
                                        <p:tav tm="100000">
                                          <p:val>
                                            <p:strVal val="#ppt_y"/>
                                          </p:val>
                                        </p:tav>
                                      </p:tavLst>
                                    </p:anim>
                                  </p:childTnLst>
                                </p:cTn>
                              </p:par>
                            </p:childTnLst>
                          </p:cTn>
                        </p:par>
                        <p:par>
                          <p:cTn id="63" fill="hold">
                            <p:stCondLst>
                              <p:cond delay="5000"/>
                            </p:stCondLst>
                            <p:childTnLst>
                              <p:par>
                                <p:cTn id="64" presetID="2" presetClass="entr" presetSubtype="4" fill="hold" nodeType="afterEffect">
                                  <p:stCondLst>
                                    <p:cond delay="0"/>
                                  </p:stCondLst>
                                  <p:childTnLst>
                                    <p:set>
                                      <p:cBhvr>
                                        <p:cTn id="65" dur="1" fill="hold">
                                          <p:stCondLst>
                                            <p:cond delay="0"/>
                                          </p:stCondLst>
                                        </p:cTn>
                                        <p:tgtEl>
                                          <p:spTgt spid="109"/>
                                        </p:tgtEl>
                                        <p:attrNameLst>
                                          <p:attrName>style.visibility</p:attrName>
                                        </p:attrNameLst>
                                      </p:cBhvr>
                                      <p:to>
                                        <p:strVal val="visible"/>
                                      </p:to>
                                    </p:set>
                                    <p:anim calcmode="lin" valueType="num">
                                      <p:cBhvr additive="base">
                                        <p:cTn id="66" dur="500" fill="hold"/>
                                        <p:tgtEl>
                                          <p:spTgt spid="109"/>
                                        </p:tgtEl>
                                        <p:attrNameLst>
                                          <p:attrName>ppt_x</p:attrName>
                                        </p:attrNameLst>
                                      </p:cBhvr>
                                      <p:tavLst>
                                        <p:tav tm="0">
                                          <p:val>
                                            <p:strVal val="#ppt_x"/>
                                          </p:val>
                                        </p:tav>
                                        <p:tav tm="100000">
                                          <p:val>
                                            <p:strVal val="#ppt_x"/>
                                          </p:val>
                                        </p:tav>
                                      </p:tavLst>
                                    </p:anim>
                                    <p:anim calcmode="lin" valueType="num">
                                      <p:cBhvr additive="base">
                                        <p:cTn id="67" dur="500" fill="hold"/>
                                        <p:tgtEl>
                                          <p:spTgt spid="109"/>
                                        </p:tgtEl>
                                        <p:attrNameLst>
                                          <p:attrName>ppt_y</p:attrName>
                                        </p:attrNameLst>
                                      </p:cBhvr>
                                      <p:tavLst>
                                        <p:tav tm="0">
                                          <p:val>
                                            <p:strVal val="1+#ppt_h/2"/>
                                          </p:val>
                                        </p:tav>
                                        <p:tav tm="100000">
                                          <p:val>
                                            <p:strVal val="#ppt_y"/>
                                          </p:val>
                                        </p:tav>
                                      </p:tavLst>
                                    </p:anim>
                                  </p:childTnLst>
                                </p:cTn>
                              </p:par>
                            </p:childTnLst>
                          </p:cTn>
                        </p:par>
                        <p:par>
                          <p:cTn id="68" fill="hold">
                            <p:stCondLst>
                              <p:cond delay="5500"/>
                            </p:stCondLst>
                            <p:childTnLst>
                              <p:par>
                                <p:cTn id="69" presetID="2" presetClass="entr" presetSubtype="4" fill="hold" nodeType="afterEffect">
                                  <p:stCondLst>
                                    <p:cond delay="0"/>
                                  </p:stCondLst>
                                  <p:childTnLst>
                                    <p:set>
                                      <p:cBhvr>
                                        <p:cTn id="70" dur="1" fill="hold">
                                          <p:stCondLst>
                                            <p:cond delay="0"/>
                                          </p:stCondLst>
                                        </p:cTn>
                                        <p:tgtEl>
                                          <p:spTgt spid="112"/>
                                        </p:tgtEl>
                                        <p:attrNameLst>
                                          <p:attrName>style.visibility</p:attrName>
                                        </p:attrNameLst>
                                      </p:cBhvr>
                                      <p:to>
                                        <p:strVal val="visible"/>
                                      </p:to>
                                    </p:set>
                                    <p:anim calcmode="lin" valueType="num">
                                      <p:cBhvr additive="base">
                                        <p:cTn id="71" dur="500" fill="hold"/>
                                        <p:tgtEl>
                                          <p:spTgt spid="112"/>
                                        </p:tgtEl>
                                        <p:attrNameLst>
                                          <p:attrName>ppt_x</p:attrName>
                                        </p:attrNameLst>
                                      </p:cBhvr>
                                      <p:tavLst>
                                        <p:tav tm="0">
                                          <p:val>
                                            <p:strVal val="#ppt_x"/>
                                          </p:val>
                                        </p:tav>
                                        <p:tav tm="100000">
                                          <p:val>
                                            <p:strVal val="#ppt_x"/>
                                          </p:val>
                                        </p:tav>
                                      </p:tavLst>
                                    </p:anim>
                                    <p:anim calcmode="lin" valueType="num">
                                      <p:cBhvr additive="base">
                                        <p:cTn id="72" dur="500" fill="hold"/>
                                        <p:tgtEl>
                                          <p:spTgt spid="112"/>
                                        </p:tgtEl>
                                        <p:attrNameLst>
                                          <p:attrName>ppt_y</p:attrName>
                                        </p:attrNameLst>
                                      </p:cBhvr>
                                      <p:tavLst>
                                        <p:tav tm="0">
                                          <p:val>
                                            <p:strVal val="1+#ppt_h/2"/>
                                          </p:val>
                                        </p:tav>
                                        <p:tav tm="100000">
                                          <p:val>
                                            <p:strVal val="#ppt_y"/>
                                          </p:val>
                                        </p:tav>
                                      </p:tavLst>
                                    </p:anim>
                                  </p:childTnLst>
                                </p:cTn>
                              </p:par>
                            </p:childTnLst>
                          </p:cTn>
                        </p:par>
                        <p:par>
                          <p:cTn id="73" fill="hold">
                            <p:stCondLst>
                              <p:cond delay="6000"/>
                            </p:stCondLst>
                            <p:childTnLst>
                              <p:par>
                                <p:cTn id="74" presetID="2" presetClass="entr" presetSubtype="4" fill="hold" nodeType="afterEffect">
                                  <p:stCondLst>
                                    <p:cond delay="0"/>
                                  </p:stCondLst>
                                  <p:childTnLst>
                                    <p:set>
                                      <p:cBhvr>
                                        <p:cTn id="75" dur="1" fill="hold">
                                          <p:stCondLst>
                                            <p:cond delay="0"/>
                                          </p:stCondLst>
                                        </p:cTn>
                                        <p:tgtEl>
                                          <p:spTgt spid="115"/>
                                        </p:tgtEl>
                                        <p:attrNameLst>
                                          <p:attrName>style.visibility</p:attrName>
                                        </p:attrNameLst>
                                      </p:cBhvr>
                                      <p:to>
                                        <p:strVal val="visible"/>
                                      </p:to>
                                    </p:set>
                                    <p:anim calcmode="lin" valueType="num">
                                      <p:cBhvr additive="base">
                                        <p:cTn id="76" dur="500" fill="hold"/>
                                        <p:tgtEl>
                                          <p:spTgt spid="115"/>
                                        </p:tgtEl>
                                        <p:attrNameLst>
                                          <p:attrName>ppt_x</p:attrName>
                                        </p:attrNameLst>
                                      </p:cBhvr>
                                      <p:tavLst>
                                        <p:tav tm="0">
                                          <p:val>
                                            <p:strVal val="#ppt_x"/>
                                          </p:val>
                                        </p:tav>
                                        <p:tav tm="100000">
                                          <p:val>
                                            <p:strVal val="#ppt_x"/>
                                          </p:val>
                                        </p:tav>
                                      </p:tavLst>
                                    </p:anim>
                                    <p:anim calcmode="lin" valueType="num">
                                      <p:cBhvr additive="base">
                                        <p:cTn id="77"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3" grpId="0" animBg="1"/>
      <p:bldP spid="55" grpId="0" animBg="1"/>
      <p:bldP spid="66" grpId="0"/>
      <p:bldP spid="103" grpId="0"/>
      <p:bldP spid="104" grpId="0"/>
      <p:bldP spid="10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206" name="组合 205"/>
          <p:cNvGrpSpPr/>
          <p:nvPr/>
        </p:nvGrpSpPr>
        <p:grpSpPr>
          <a:xfrm>
            <a:off x="1282704" y="1590176"/>
            <a:ext cx="1365301" cy="1365302"/>
            <a:chOff x="1367367" y="1923540"/>
            <a:chExt cx="2091076" cy="2091076"/>
          </a:xfrm>
        </p:grpSpPr>
        <p:pic>
          <p:nvPicPr>
            <p:cNvPr id="207" name="图片 206"/>
            <p:cNvPicPr>
              <a:picLocks noChangeAspect="1"/>
            </p:cNvPicPr>
            <p:nvPr/>
          </p:nvPicPr>
          <p:blipFill rotWithShape="1">
            <a:blip r:embed="rId3" cstate="print">
              <a:extLst>
                <a:ext uri="{28A0092B-C50C-407E-A947-70E740481C1C}">
                  <a14:useLocalDpi xmlns:a14="http://schemas.microsoft.com/office/drawing/2010/main" val="0"/>
                </a:ext>
              </a:extLst>
            </a:blip>
            <a:srcRect l="73700" t="47157" r="11582" b="34475"/>
            <a:stretch/>
          </p:blipFill>
          <p:spPr>
            <a:xfrm>
              <a:off x="1452218" y="2113785"/>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208" name="组合 207"/>
            <p:cNvGrpSpPr/>
            <p:nvPr/>
          </p:nvGrpSpPr>
          <p:grpSpPr>
            <a:xfrm>
              <a:off x="1367367" y="1923540"/>
              <a:ext cx="2091076" cy="2091076"/>
              <a:chOff x="4742449" y="2216782"/>
              <a:chExt cx="3801476" cy="3801476"/>
            </a:xfrm>
          </p:grpSpPr>
          <p:sp>
            <p:nvSpPr>
              <p:cNvPr id="209" name="任意多边形 208"/>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圆角矩形 209"/>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圆角矩形 210"/>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2" name="组合 211"/>
          <p:cNvGrpSpPr/>
          <p:nvPr/>
        </p:nvGrpSpPr>
        <p:grpSpPr>
          <a:xfrm>
            <a:off x="3019430" y="1590176"/>
            <a:ext cx="1365301" cy="1365302"/>
            <a:chOff x="3751324" y="1923540"/>
            <a:chExt cx="2091076" cy="2091076"/>
          </a:xfrm>
        </p:grpSpPr>
        <p:pic>
          <p:nvPicPr>
            <p:cNvPr id="213" name="图片 212"/>
            <p:cNvPicPr>
              <a:picLocks noChangeAspect="1"/>
            </p:cNvPicPr>
            <p:nvPr/>
          </p:nvPicPr>
          <p:blipFill rotWithShape="1">
            <a:blip r:embed="rId4" cstate="print">
              <a:extLst>
                <a:ext uri="{28A0092B-C50C-407E-A947-70E740481C1C}">
                  <a14:useLocalDpi xmlns:a14="http://schemas.microsoft.com/office/drawing/2010/main" val="0"/>
                </a:ext>
              </a:extLst>
            </a:blip>
            <a:srcRect l="9140" t="82547" r="76874"/>
            <a:stretch/>
          </p:blipFill>
          <p:spPr>
            <a:xfrm>
              <a:off x="3907120" y="2113785"/>
              <a:ext cx="1921373" cy="1710587"/>
            </a:xfrm>
            <a:custGeom>
              <a:avLst/>
              <a:gdLst>
                <a:gd name="connsiteX0" fmla="*/ 0 w 2579915"/>
                <a:gd name="connsiteY0" fmla="*/ 0 h 2296884"/>
                <a:gd name="connsiteX1" fmla="*/ 2579915 w 2579915"/>
                <a:gd name="connsiteY1" fmla="*/ 0 h 2296884"/>
                <a:gd name="connsiteX2" fmla="*/ 2579915 w 2579915"/>
                <a:gd name="connsiteY2" fmla="*/ 2296884 h 2296884"/>
                <a:gd name="connsiteX3" fmla="*/ 0 w 2579915"/>
                <a:gd name="connsiteY3" fmla="*/ 2296884 h 2296884"/>
              </a:gdLst>
              <a:ahLst/>
              <a:cxnLst>
                <a:cxn ang="0">
                  <a:pos x="connsiteX0" y="connsiteY0"/>
                </a:cxn>
                <a:cxn ang="0">
                  <a:pos x="connsiteX1" y="connsiteY1"/>
                </a:cxn>
                <a:cxn ang="0">
                  <a:pos x="connsiteX2" y="connsiteY2"/>
                </a:cxn>
                <a:cxn ang="0">
                  <a:pos x="connsiteX3" y="connsiteY3"/>
                </a:cxn>
              </a:cxnLst>
              <a:rect l="l" t="t" r="r" b="b"/>
              <a:pathLst>
                <a:path w="2579915" h="2296884">
                  <a:moveTo>
                    <a:pt x="0" y="0"/>
                  </a:moveTo>
                  <a:lnTo>
                    <a:pt x="2579915" y="0"/>
                  </a:lnTo>
                  <a:lnTo>
                    <a:pt x="2579915" y="2296884"/>
                  </a:lnTo>
                  <a:lnTo>
                    <a:pt x="0" y="2296884"/>
                  </a:lnTo>
                  <a:close/>
                </a:path>
              </a:pathLst>
            </a:custGeom>
          </p:spPr>
        </p:pic>
        <p:grpSp>
          <p:nvGrpSpPr>
            <p:cNvPr id="214" name="组合 213"/>
            <p:cNvGrpSpPr/>
            <p:nvPr/>
          </p:nvGrpSpPr>
          <p:grpSpPr>
            <a:xfrm>
              <a:off x="3751324" y="1923540"/>
              <a:ext cx="2091076" cy="2091076"/>
              <a:chOff x="4742449" y="2216782"/>
              <a:chExt cx="3801476" cy="3801476"/>
            </a:xfrm>
          </p:grpSpPr>
          <p:sp>
            <p:nvSpPr>
              <p:cNvPr id="215" name="任意多边形 214"/>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圆角矩形 215"/>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圆角矩形 216"/>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8" name="组合 217"/>
          <p:cNvGrpSpPr/>
          <p:nvPr/>
        </p:nvGrpSpPr>
        <p:grpSpPr>
          <a:xfrm>
            <a:off x="4753452" y="1590176"/>
            <a:ext cx="1370706" cy="1365302"/>
            <a:chOff x="6258959" y="1923540"/>
            <a:chExt cx="2099355" cy="2091076"/>
          </a:xfrm>
        </p:grpSpPr>
        <p:pic>
          <p:nvPicPr>
            <p:cNvPr id="219" name="图片 218"/>
            <p:cNvPicPr>
              <a:picLocks noChangeAspect="1"/>
            </p:cNvPicPr>
            <p:nvPr/>
          </p:nvPicPr>
          <p:blipFill rotWithShape="1">
            <a:blip r:embed="rId5" cstate="print">
              <a:extLst>
                <a:ext uri="{28A0092B-C50C-407E-A947-70E740481C1C}">
                  <a14:useLocalDpi xmlns:a14="http://schemas.microsoft.com/office/drawing/2010/main" val="0"/>
                </a:ext>
              </a:extLst>
            </a:blip>
            <a:srcRect l="5035" t="178" r="75662" b="75733"/>
            <a:stretch/>
          </p:blipFill>
          <p:spPr>
            <a:xfrm>
              <a:off x="6436941" y="2113786"/>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220" name="组合 219"/>
            <p:cNvGrpSpPr/>
            <p:nvPr/>
          </p:nvGrpSpPr>
          <p:grpSpPr>
            <a:xfrm>
              <a:off x="6258959" y="1923540"/>
              <a:ext cx="2091076" cy="2091076"/>
              <a:chOff x="4742449" y="2216782"/>
              <a:chExt cx="3801476" cy="3801476"/>
            </a:xfrm>
          </p:grpSpPr>
          <p:sp>
            <p:nvSpPr>
              <p:cNvPr id="221" name="任意多边形 220"/>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圆角矩形 221"/>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圆角矩形 222"/>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4" name="组合 223"/>
          <p:cNvGrpSpPr/>
          <p:nvPr/>
        </p:nvGrpSpPr>
        <p:grpSpPr>
          <a:xfrm>
            <a:off x="6489763" y="1590176"/>
            <a:ext cx="1371533" cy="1365302"/>
            <a:chOff x="8787513" y="1923540"/>
            <a:chExt cx="2100620" cy="2091076"/>
          </a:xfrm>
        </p:grpSpPr>
        <p:pic>
          <p:nvPicPr>
            <p:cNvPr id="225" name="图片 224"/>
            <p:cNvPicPr>
              <a:picLocks noChangeAspect="1"/>
            </p:cNvPicPr>
            <p:nvPr/>
          </p:nvPicPr>
          <p:blipFill rotWithShape="1">
            <a:blip r:embed="rId6" cstate="print">
              <a:extLst>
                <a:ext uri="{28A0092B-C50C-407E-A947-70E740481C1C}">
                  <a14:useLocalDpi xmlns:a14="http://schemas.microsoft.com/office/drawing/2010/main" val="0"/>
                </a:ext>
              </a:extLst>
            </a:blip>
            <a:srcRect l="70295" b="75455"/>
            <a:stretch/>
          </p:blipFill>
          <p:spPr>
            <a:xfrm>
              <a:off x="8966762" y="2113784"/>
              <a:ext cx="1921371" cy="1710589"/>
            </a:xfrm>
            <a:custGeom>
              <a:avLst/>
              <a:gdLst>
                <a:gd name="connsiteX0" fmla="*/ 0 w 2579914"/>
                <a:gd name="connsiteY0" fmla="*/ 0 h 2296885"/>
                <a:gd name="connsiteX1" fmla="*/ 2579914 w 2579914"/>
                <a:gd name="connsiteY1" fmla="*/ 0 h 2296885"/>
                <a:gd name="connsiteX2" fmla="*/ 2579914 w 2579914"/>
                <a:gd name="connsiteY2" fmla="*/ 2296885 h 2296885"/>
                <a:gd name="connsiteX3" fmla="*/ 0 w 2579914"/>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4" h="2296885">
                  <a:moveTo>
                    <a:pt x="0" y="0"/>
                  </a:moveTo>
                  <a:lnTo>
                    <a:pt x="2579914" y="0"/>
                  </a:lnTo>
                  <a:lnTo>
                    <a:pt x="2579914" y="2296885"/>
                  </a:lnTo>
                  <a:lnTo>
                    <a:pt x="0" y="2296885"/>
                  </a:lnTo>
                  <a:close/>
                </a:path>
              </a:pathLst>
            </a:custGeom>
          </p:spPr>
        </p:pic>
        <p:grpSp>
          <p:nvGrpSpPr>
            <p:cNvPr id="226" name="组合 225"/>
            <p:cNvGrpSpPr/>
            <p:nvPr/>
          </p:nvGrpSpPr>
          <p:grpSpPr>
            <a:xfrm>
              <a:off x="8787513" y="1923540"/>
              <a:ext cx="2091076" cy="2091076"/>
              <a:chOff x="4742449" y="2216782"/>
              <a:chExt cx="3801476" cy="3801476"/>
            </a:xfrm>
          </p:grpSpPr>
          <p:sp>
            <p:nvSpPr>
              <p:cNvPr id="227" name="任意多边形 226"/>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圆角矩形 227"/>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 name="圆角矩形 228"/>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30" name="组合 229"/>
          <p:cNvGrpSpPr/>
          <p:nvPr/>
        </p:nvGrpSpPr>
        <p:grpSpPr>
          <a:xfrm>
            <a:off x="1157853" y="3196497"/>
            <a:ext cx="1768225" cy="781585"/>
            <a:chOff x="1256119" y="1638320"/>
            <a:chExt cx="1923767" cy="781585"/>
          </a:xfrm>
        </p:grpSpPr>
        <p:sp>
          <p:nvSpPr>
            <p:cNvPr id="231" name="TextBox 210"/>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232"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233" name="组合 232"/>
          <p:cNvGrpSpPr/>
          <p:nvPr/>
        </p:nvGrpSpPr>
        <p:grpSpPr>
          <a:xfrm>
            <a:off x="3026786" y="3196497"/>
            <a:ext cx="1768225" cy="781585"/>
            <a:chOff x="1256119" y="1638320"/>
            <a:chExt cx="1923767" cy="781585"/>
          </a:xfrm>
        </p:grpSpPr>
        <p:sp>
          <p:nvSpPr>
            <p:cNvPr id="234" name="TextBox 213"/>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235" name="TextBox 214"/>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bg2"/>
                  </a:solidFill>
                  <a:latin typeface="微软雅黑"/>
                </a:rPr>
                <a:t>标题文字</a:t>
              </a:r>
              <a:endParaRPr lang="en-US" sz="1600" dirty="0">
                <a:solidFill>
                  <a:schemeClr val="bg2"/>
                </a:solidFill>
                <a:latin typeface="微软雅黑"/>
              </a:endParaRPr>
            </a:p>
          </p:txBody>
        </p:sp>
      </p:grpSp>
      <p:grpSp>
        <p:nvGrpSpPr>
          <p:cNvPr id="239" name="组合 238"/>
          <p:cNvGrpSpPr/>
          <p:nvPr/>
        </p:nvGrpSpPr>
        <p:grpSpPr>
          <a:xfrm>
            <a:off x="4732189" y="3196497"/>
            <a:ext cx="1768225" cy="781585"/>
            <a:chOff x="1256119" y="1638320"/>
            <a:chExt cx="1923767" cy="781585"/>
          </a:xfrm>
        </p:grpSpPr>
        <p:sp>
          <p:nvSpPr>
            <p:cNvPr id="240" name="TextBox 210"/>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241"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242" name="组合 241"/>
          <p:cNvGrpSpPr/>
          <p:nvPr/>
        </p:nvGrpSpPr>
        <p:grpSpPr>
          <a:xfrm>
            <a:off x="6601122" y="3196497"/>
            <a:ext cx="1768225" cy="781585"/>
            <a:chOff x="1256119" y="1638320"/>
            <a:chExt cx="1923767" cy="781585"/>
          </a:xfrm>
        </p:grpSpPr>
        <p:sp>
          <p:nvSpPr>
            <p:cNvPr id="243" name="TextBox 213"/>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244" name="TextBox 214"/>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bg2"/>
                  </a:solidFill>
                  <a:latin typeface="微软雅黑"/>
                </a:rPr>
                <a:t>标题文字</a:t>
              </a:r>
              <a:endParaRPr lang="en-US" sz="1600" dirty="0">
                <a:solidFill>
                  <a:schemeClr val="bg2"/>
                </a:solidFill>
                <a:latin typeface="微软雅黑"/>
              </a:endParaRPr>
            </a:p>
          </p:txBody>
        </p:sp>
      </p:grpSp>
    </p:spTree>
    <p:extLst>
      <p:ext uri="{BB962C8B-B14F-4D97-AF65-F5344CB8AC3E}">
        <p14:creationId xmlns:p14="http://schemas.microsoft.com/office/powerpoint/2010/main" val="3033786310"/>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6"/>
                                        </p:tgtEl>
                                        <p:attrNameLst>
                                          <p:attrName>style.visibility</p:attrName>
                                        </p:attrNameLst>
                                      </p:cBhvr>
                                      <p:to>
                                        <p:strVal val="visible"/>
                                      </p:to>
                                    </p:set>
                                    <p:anim calcmode="lin" valueType="num">
                                      <p:cBhvr>
                                        <p:cTn id="7" dur="500" fill="hold"/>
                                        <p:tgtEl>
                                          <p:spTgt spid="206"/>
                                        </p:tgtEl>
                                        <p:attrNameLst>
                                          <p:attrName>ppt_w</p:attrName>
                                        </p:attrNameLst>
                                      </p:cBhvr>
                                      <p:tavLst>
                                        <p:tav tm="0">
                                          <p:val>
                                            <p:fltVal val="0"/>
                                          </p:val>
                                        </p:tav>
                                        <p:tav tm="100000">
                                          <p:val>
                                            <p:strVal val="#ppt_w"/>
                                          </p:val>
                                        </p:tav>
                                      </p:tavLst>
                                    </p:anim>
                                    <p:anim calcmode="lin" valueType="num">
                                      <p:cBhvr>
                                        <p:cTn id="8" dur="500" fill="hold"/>
                                        <p:tgtEl>
                                          <p:spTgt spid="206"/>
                                        </p:tgtEl>
                                        <p:attrNameLst>
                                          <p:attrName>ppt_h</p:attrName>
                                        </p:attrNameLst>
                                      </p:cBhvr>
                                      <p:tavLst>
                                        <p:tav tm="0">
                                          <p:val>
                                            <p:fltVal val="0"/>
                                          </p:val>
                                        </p:tav>
                                        <p:tav tm="100000">
                                          <p:val>
                                            <p:strVal val="#ppt_h"/>
                                          </p:val>
                                        </p:tav>
                                      </p:tavLst>
                                    </p:anim>
                                    <p:animEffect transition="in" filter="fade">
                                      <p:cBhvr>
                                        <p:cTn id="9" dur="500"/>
                                        <p:tgtEl>
                                          <p:spTgt spid="20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12"/>
                                        </p:tgtEl>
                                        <p:attrNameLst>
                                          <p:attrName>style.visibility</p:attrName>
                                        </p:attrNameLst>
                                      </p:cBhvr>
                                      <p:to>
                                        <p:strVal val="visible"/>
                                      </p:to>
                                    </p:set>
                                    <p:anim calcmode="lin" valueType="num">
                                      <p:cBhvr>
                                        <p:cTn id="13" dur="500" fill="hold"/>
                                        <p:tgtEl>
                                          <p:spTgt spid="212"/>
                                        </p:tgtEl>
                                        <p:attrNameLst>
                                          <p:attrName>ppt_w</p:attrName>
                                        </p:attrNameLst>
                                      </p:cBhvr>
                                      <p:tavLst>
                                        <p:tav tm="0">
                                          <p:val>
                                            <p:fltVal val="0"/>
                                          </p:val>
                                        </p:tav>
                                        <p:tav tm="100000">
                                          <p:val>
                                            <p:strVal val="#ppt_w"/>
                                          </p:val>
                                        </p:tav>
                                      </p:tavLst>
                                    </p:anim>
                                    <p:anim calcmode="lin" valueType="num">
                                      <p:cBhvr>
                                        <p:cTn id="14" dur="500" fill="hold"/>
                                        <p:tgtEl>
                                          <p:spTgt spid="212"/>
                                        </p:tgtEl>
                                        <p:attrNameLst>
                                          <p:attrName>ppt_h</p:attrName>
                                        </p:attrNameLst>
                                      </p:cBhvr>
                                      <p:tavLst>
                                        <p:tav tm="0">
                                          <p:val>
                                            <p:fltVal val="0"/>
                                          </p:val>
                                        </p:tav>
                                        <p:tav tm="100000">
                                          <p:val>
                                            <p:strVal val="#ppt_h"/>
                                          </p:val>
                                        </p:tav>
                                      </p:tavLst>
                                    </p:anim>
                                    <p:animEffect transition="in" filter="fade">
                                      <p:cBhvr>
                                        <p:cTn id="15" dur="500"/>
                                        <p:tgtEl>
                                          <p:spTgt spid="21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18"/>
                                        </p:tgtEl>
                                        <p:attrNameLst>
                                          <p:attrName>style.visibility</p:attrName>
                                        </p:attrNameLst>
                                      </p:cBhvr>
                                      <p:to>
                                        <p:strVal val="visible"/>
                                      </p:to>
                                    </p:set>
                                    <p:anim calcmode="lin" valueType="num">
                                      <p:cBhvr>
                                        <p:cTn id="19" dur="500" fill="hold"/>
                                        <p:tgtEl>
                                          <p:spTgt spid="218"/>
                                        </p:tgtEl>
                                        <p:attrNameLst>
                                          <p:attrName>ppt_w</p:attrName>
                                        </p:attrNameLst>
                                      </p:cBhvr>
                                      <p:tavLst>
                                        <p:tav tm="0">
                                          <p:val>
                                            <p:fltVal val="0"/>
                                          </p:val>
                                        </p:tav>
                                        <p:tav tm="100000">
                                          <p:val>
                                            <p:strVal val="#ppt_w"/>
                                          </p:val>
                                        </p:tav>
                                      </p:tavLst>
                                    </p:anim>
                                    <p:anim calcmode="lin" valueType="num">
                                      <p:cBhvr>
                                        <p:cTn id="20" dur="500" fill="hold"/>
                                        <p:tgtEl>
                                          <p:spTgt spid="218"/>
                                        </p:tgtEl>
                                        <p:attrNameLst>
                                          <p:attrName>ppt_h</p:attrName>
                                        </p:attrNameLst>
                                      </p:cBhvr>
                                      <p:tavLst>
                                        <p:tav tm="0">
                                          <p:val>
                                            <p:fltVal val="0"/>
                                          </p:val>
                                        </p:tav>
                                        <p:tav tm="100000">
                                          <p:val>
                                            <p:strVal val="#ppt_h"/>
                                          </p:val>
                                        </p:tav>
                                      </p:tavLst>
                                    </p:anim>
                                    <p:animEffect transition="in" filter="fade">
                                      <p:cBhvr>
                                        <p:cTn id="21" dur="500"/>
                                        <p:tgtEl>
                                          <p:spTgt spid="218"/>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24"/>
                                        </p:tgtEl>
                                        <p:attrNameLst>
                                          <p:attrName>style.visibility</p:attrName>
                                        </p:attrNameLst>
                                      </p:cBhvr>
                                      <p:to>
                                        <p:strVal val="visible"/>
                                      </p:to>
                                    </p:set>
                                    <p:anim calcmode="lin" valueType="num">
                                      <p:cBhvr>
                                        <p:cTn id="25" dur="500" fill="hold"/>
                                        <p:tgtEl>
                                          <p:spTgt spid="224"/>
                                        </p:tgtEl>
                                        <p:attrNameLst>
                                          <p:attrName>ppt_w</p:attrName>
                                        </p:attrNameLst>
                                      </p:cBhvr>
                                      <p:tavLst>
                                        <p:tav tm="0">
                                          <p:val>
                                            <p:fltVal val="0"/>
                                          </p:val>
                                        </p:tav>
                                        <p:tav tm="100000">
                                          <p:val>
                                            <p:strVal val="#ppt_w"/>
                                          </p:val>
                                        </p:tav>
                                      </p:tavLst>
                                    </p:anim>
                                    <p:anim calcmode="lin" valueType="num">
                                      <p:cBhvr>
                                        <p:cTn id="26" dur="500" fill="hold"/>
                                        <p:tgtEl>
                                          <p:spTgt spid="224"/>
                                        </p:tgtEl>
                                        <p:attrNameLst>
                                          <p:attrName>ppt_h</p:attrName>
                                        </p:attrNameLst>
                                      </p:cBhvr>
                                      <p:tavLst>
                                        <p:tav tm="0">
                                          <p:val>
                                            <p:fltVal val="0"/>
                                          </p:val>
                                        </p:tav>
                                        <p:tav tm="100000">
                                          <p:val>
                                            <p:strVal val="#ppt_h"/>
                                          </p:val>
                                        </p:tav>
                                      </p:tavLst>
                                    </p:anim>
                                    <p:animEffect transition="in" filter="fade">
                                      <p:cBhvr>
                                        <p:cTn id="27" dur="500"/>
                                        <p:tgtEl>
                                          <p:spTgt spid="224"/>
                                        </p:tgtEl>
                                      </p:cBhvr>
                                    </p:animEffect>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230"/>
                                        </p:tgtEl>
                                        <p:attrNameLst>
                                          <p:attrName>style.visibility</p:attrName>
                                        </p:attrNameLst>
                                      </p:cBhvr>
                                      <p:to>
                                        <p:strVal val="visible"/>
                                      </p:to>
                                    </p:set>
                                    <p:anim calcmode="lin" valueType="num">
                                      <p:cBhvr additive="base">
                                        <p:cTn id="31" dur="500" fill="hold"/>
                                        <p:tgtEl>
                                          <p:spTgt spid="230"/>
                                        </p:tgtEl>
                                        <p:attrNameLst>
                                          <p:attrName>ppt_x</p:attrName>
                                        </p:attrNameLst>
                                      </p:cBhvr>
                                      <p:tavLst>
                                        <p:tav tm="0">
                                          <p:val>
                                            <p:strVal val="#ppt_x"/>
                                          </p:val>
                                        </p:tav>
                                        <p:tav tm="100000">
                                          <p:val>
                                            <p:strVal val="#ppt_x"/>
                                          </p:val>
                                        </p:tav>
                                      </p:tavLst>
                                    </p:anim>
                                    <p:anim calcmode="lin" valueType="num">
                                      <p:cBhvr additive="base">
                                        <p:cTn id="32" dur="500" fill="hold"/>
                                        <p:tgtEl>
                                          <p:spTgt spid="230"/>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nodeType="afterEffect">
                                  <p:stCondLst>
                                    <p:cond delay="0"/>
                                  </p:stCondLst>
                                  <p:childTnLst>
                                    <p:set>
                                      <p:cBhvr>
                                        <p:cTn id="35" dur="1" fill="hold">
                                          <p:stCondLst>
                                            <p:cond delay="0"/>
                                          </p:stCondLst>
                                        </p:cTn>
                                        <p:tgtEl>
                                          <p:spTgt spid="233"/>
                                        </p:tgtEl>
                                        <p:attrNameLst>
                                          <p:attrName>style.visibility</p:attrName>
                                        </p:attrNameLst>
                                      </p:cBhvr>
                                      <p:to>
                                        <p:strVal val="visible"/>
                                      </p:to>
                                    </p:set>
                                    <p:anim calcmode="lin" valueType="num">
                                      <p:cBhvr additive="base">
                                        <p:cTn id="36" dur="500" fill="hold"/>
                                        <p:tgtEl>
                                          <p:spTgt spid="233"/>
                                        </p:tgtEl>
                                        <p:attrNameLst>
                                          <p:attrName>ppt_x</p:attrName>
                                        </p:attrNameLst>
                                      </p:cBhvr>
                                      <p:tavLst>
                                        <p:tav tm="0">
                                          <p:val>
                                            <p:strVal val="#ppt_x"/>
                                          </p:val>
                                        </p:tav>
                                        <p:tav tm="100000">
                                          <p:val>
                                            <p:strVal val="#ppt_x"/>
                                          </p:val>
                                        </p:tav>
                                      </p:tavLst>
                                    </p:anim>
                                    <p:anim calcmode="lin" valueType="num">
                                      <p:cBhvr additive="base">
                                        <p:cTn id="37" dur="500" fill="hold"/>
                                        <p:tgtEl>
                                          <p:spTgt spid="233"/>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239"/>
                                        </p:tgtEl>
                                        <p:attrNameLst>
                                          <p:attrName>style.visibility</p:attrName>
                                        </p:attrNameLst>
                                      </p:cBhvr>
                                      <p:to>
                                        <p:strVal val="visible"/>
                                      </p:to>
                                    </p:set>
                                    <p:anim calcmode="lin" valueType="num">
                                      <p:cBhvr additive="base">
                                        <p:cTn id="41" dur="500" fill="hold"/>
                                        <p:tgtEl>
                                          <p:spTgt spid="239"/>
                                        </p:tgtEl>
                                        <p:attrNameLst>
                                          <p:attrName>ppt_x</p:attrName>
                                        </p:attrNameLst>
                                      </p:cBhvr>
                                      <p:tavLst>
                                        <p:tav tm="0">
                                          <p:val>
                                            <p:strVal val="#ppt_x"/>
                                          </p:val>
                                        </p:tav>
                                        <p:tav tm="100000">
                                          <p:val>
                                            <p:strVal val="#ppt_x"/>
                                          </p:val>
                                        </p:tav>
                                      </p:tavLst>
                                    </p:anim>
                                    <p:anim calcmode="lin" valueType="num">
                                      <p:cBhvr additive="base">
                                        <p:cTn id="42" dur="500" fill="hold"/>
                                        <p:tgtEl>
                                          <p:spTgt spid="239"/>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fill="hold" nodeType="afterEffect">
                                  <p:stCondLst>
                                    <p:cond delay="0"/>
                                  </p:stCondLst>
                                  <p:childTnLst>
                                    <p:set>
                                      <p:cBhvr>
                                        <p:cTn id="45" dur="1" fill="hold">
                                          <p:stCondLst>
                                            <p:cond delay="0"/>
                                          </p:stCondLst>
                                        </p:cTn>
                                        <p:tgtEl>
                                          <p:spTgt spid="242"/>
                                        </p:tgtEl>
                                        <p:attrNameLst>
                                          <p:attrName>style.visibility</p:attrName>
                                        </p:attrNameLst>
                                      </p:cBhvr>
                                      <p:to>
                                        <p:strVal val="visible"/>
                                      </p:to>
                                    </p:set>
                                    <p:anim calcmode="lin" valueType="num">
                                      <p:cBhvr additive="base">
                                        <p:cTn id="46" dur="500" fill="hold"/>
                                        <p:tgtEl>
                                          <p:spTgt spid="242"/>
                                        </p:tgtEl>
                                        <p:attrNameLst>
                                          <p:attrName>ppt_x</p:attrName>
                                        </p:attrNameLst>
                                      </p:cBhvr>
                                      <p:tavLst>
                                        <p:tav tm="0">
                                          <p:val>
                                            <p:strVal val="#ppt_x"/>
                                          </p:val>
                                        </p:tav>
                                        <p:tav tm="100000">
                                          <p:val>
                                            <p:strVal val="#ppt_x"/>
                                          </p:val>
                                        </p:tav>
                                      </p:tavLst>
                                    </p:anim>
                                    <p:anim calcmode="lin" valueType="num">
                                      <p:cBhvr additive="base">
                                        <p:cTn id="47" dur="500" fill="hold"/>
                                        <p:tgtEl>
                                          <p:spTgt spid="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41" name="Freeform 5"/>
          <p:cNvSpPr>
            <a:spLocks noChangeArrowheads="1"/>
          </p:cNvSpPr>
          <p:nvPr/>
        </p:nvSpPr>
        <p:spPr bwMode="auto">
          <a:xfrm>
            <a:off x="3146287" y="1572257"/>
            <a:ext cx="2986087" cy="3656013"/>
          </a:xfrm>
          <a:custGeom>
            <a:avLst/>
            <a:gdLst>
              <a:gd name="T0" fmla="*/ 1118 w 1045"/>
              <a:gd name="T1" fmla="*/ 2301 h 1279"/>
              <a:gd name="T2" fmla="*/ 887 w 1045"/>
              <a:gd name="T3" fmla="*/ 2303 h 1279"/>
              <a:gd name="T4" fmla="*/ 884 w 1045"/>
              <a:gd name="T5" fmla="*/ 1923 h 1279"/>
              <a:gd name="T6" fmla="*/ 652 w 1045"/>
              <a:gd name="T7" fmla="*/ 1730 h 1279"/>
              <a:gd name="T8" fmla="*/ 430 w 1045"/>
              <a:gd name="T9" fmla="*/ 1714 h 1279"/>
              <a:gd name="T10" fmla="*/ 0 w 1045"/>
              <a:gd name="T11" fmla="*/ 1498 h 1279"/>
              <a:gd name="T12" fmla="*/ 580 w 1045"/>
              <a:gd name="T13" fmla="*/ 1671 h 1279"/>
              <a:gd name="T14" fmla="*/ 211 w 1045"/>
              <a:gd name="T15" fmla="*/ 1253 h 1279"/>
              <a:gd name="T16" fmla="*/ 774 w 1045"/>
              <a:gd name="T17" fmla="*/ 1716 h 1279"/>
              <a:gd name="T18" fmla="*/ 889 w 1045"/>
              <a:gd name="T19" fmla="*/ 1795 h 1279"/>
              <a:gd name="T20" fmla="*/ 889 w 1045"/>
              <a:gd name="T21" fmla="*/ 1788 h 1279"/>
              <a:gd name="T22" fmla="*/ 844 w 1045"/>
              <a:gd name="T23" fmla="*/ 1237 h 1279"/>
              <a:gd name="T24" fmla="*/ 446 w 1045"/>
              <a:gd name="T25" fmla="*/ 1044 h 1279"/>
              <a:gd name="T26" fmla="*/ 20 w 1045"/>
              <a:gd name="T27" fmla="*/ 391 h 1279"/>
              <a:gd name="T28" fmla="*/ 495 w 1045"/>
              <a:gd name="T29" fmla="*/ 987 h 1279"/>
              <a:gd name="T30" fmla="*/ 576 w 1045"/>
              <a:gd name="T31" fmla="*/ 717 h 1279"/>
              <a:gd name="T32" fmla="*/ 569 w 1045"/>
              <a:gd name="T33" fmla="*/ 443 h 1279"/>
              <a:gd name="T34" fmla="*/ 628 w 1045"/>
              <a:gd name="T35" fmla="*/ 828 h 1279"/>
              <a:gd name="T36" fmla="*/ 590 w 1045"/>
              <a:gd name="T37" fmla="*/ 1044 h 1279"/>
              <a:gd name="T38" fmla="*/ 848 w 1045"/>
              <a:gd name="T39" fmla="*/ 1140 h 1279"/>
              <a:gd name="T40" fmla="*/ 985 w 1045"/>
              <a:gd name="T41" fmla="*/ 0 h 1279"/>
              <a:gd name="T42" fmla="*/ 952 w 1045"/>
              <a:gd name="T43" fmla="*/ 1221 h 1279"/>
              <a:gd name="T44" fmla="*/ 1037 w 1045"/>
              <a:gd name="T45" fmla="*/ 1576 h 1279"/>
              <a:gd name="T46" fmla="*/ 1334 w 1045"/>
              <a:gd name="T47" fmla="*/ 1314 h 1279"/>
              <a:gd name="T48" fmla="*/ 1456 w 1045"/>
              <a:gd name="T49" fmla="*/ 673 h 1279"/>
              <a:gd name="T50" fmla="*/ 1424 w 1045"/>
              <a:gd name="T51" fmla="*/ 1237 h 1279"/>
              <a:gd name="T52" fmla="*/ 1625 w 1045"/>
              <a:gd name="T53" fmla="*/ 1028 h 1279"/>
              <a:gd name="T54" fmla="*/ 1881 w 1045"/>
              <a:gd name="T55" fmla="*/ 578 h 1279"/>
              <a:gd name="T56" fmla="*/ 1724 w 1045"/>
              <a:gd name="T57" fmla="*/ 981 h 1279"/>
              <a:gd name="T58" fmla="*/ 1109 w 1045"/>
              <a:gd name="T59" fmla="*/ 1739 h 1279"/>
              <a:gd name="T60" fmla="*/ 1098 w 1045"/>
              <a:gd name="T61" fmla="*/ 1972 h 1279"/>
              <a:gd name="T62" fmla="*/ 1690 w 1045"/>
              <a:gd name="T63" fmla="*/ 1599 h 1279"/>
              <a:gd name="T64" fmla="*/ 1098 w 1045"/>
              <a:gd name="T65" fmla="*/ 2053 h 1279"/>
              <a:gd name="T66" fmla="*/ 1118 w 1045"/>
              <a:gd name="T67" fmla="*/ 2301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45"/>
              <a:gd name="T103" fmla="*/ 0 h 1279"/>
              <a:gd name="T104" fmla="*/ 1045 w 1045"/>
              <a:gd name="T105" fmla="*/ 1279 h 127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2" name="Freeform 6"/>
          <p:cNvSpPr>
            <a:spLocks noChangeArrowheads="1"/>
          </p:cNvSpPr>
          <p:nvPr/>
        </p:nvSpPr>
        <p:spPr bwMode="auto">
          <a:xfrm>
            <a:off x="2985950" y="1654807"/>
            <a:ext cx="407987" cy="474663"/>
          </a:xfrm>
          <a:custGeom>
            <a:avLst/>
            <a:gdLst>
              <a:gd name="T0" fmla="*/ 128 w 257"/>
              <a:gd name="T1" fmla="*/ 0 h 299"/>
              <a:gd name="T2" fmla="*/ 192 w 257"/>
              <a:gd name="T3" fmla="*/ 38 h 299"/>
              <a:gd name="T4" fmla="*/ 257 w 257"/>
              <a:gd name="T5" fmla="*/ 76 h 299"/>
              <a:gd name="T6" fmla="*/ 257 w 257"/>
              <a:gd name="T7" fmla="*/ 150 h 299"/>
              <a:gd name="T8" fmla="*/ 257 w 257"/>
              <a:gd name="T9" fmla="*/ 224 h 299"/>
              <a:gd name="T10" fmla="*/ 192 w 257"/>
              <a:gd name="T11" fmla="*/ 261 h 299"/>
              <a:gd name="T12" fmla="*/ 128 w 257"/>
              <a:gd name="T13" fmla="*/ 299 h 299"/>
              <a:gd name="T14" fmla="*/ 63 w 257"/>
              <a:gd name="T15" fmla="*/ 261 h 299"/>
              <a:gd name="T16" fmla="*/ 0 w 257"/>
              <a:gd name="T17" fmla="*/ 224 h 299"/>
              <a:gd name="T18" fmla="*/ 0 w 257"/>
              <a:gd name="T19" fmla="*/ 150 h 299"/>
              <a:gd name="T20" fmla="*/ 0 w 257"/>
              <a:gd name="T21" fmla="*/ 76 h 299"/>
              <a:gd name="T22" fmla="*/ 63 w 257"/>
              <a:gd name="T23" fmla="*/ 38 h 299"/>
              <a:gd name="T24" fmla="*/ 128 w 257"/>
              <a:gd name="T25" fmla="*/ 0 h 299"/>
              <a:gd name="T26" fmla="*/ 128 w 257"/>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9"/>
              <a:gd name="T44" fmla="*/ 257 w 257"/>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close/>
              </a:path>
            </a:pathLst>
          </a:cu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3" name="Freeform 7"/>
          <p:cNvSpPr>
            <a:spLocks noChangeArrowheads="1"/>
          </p:cNvSpPr>
          <p:nvPr/>
        </p:nvSpPr>
        <p:spPr bwMode="auto">
          <a:xfrm>
            <a:off x="4481375" y="1046794"/>
            <a:ext cx="411162" cy="474663"/>
          </a:xfrm>
          <a:custGeom>
            <a:avLst/>
            <a:gdLst>
              <a:gd name="T0" fmla="*/ 129 w 259"/>
              <a:gd name="T1" fmla="*/ 0 h 299"/>
              <a:gd name="T2" fmla="*/ 194 w 259"/>
              <a:gd name="T3" fmla="*/ 38 h 299"/>
              <a:gd name="T4" fmla="*/ 259 w 259"/>
              <a:gd name="T5" fmla="*/ 74 h 299"/>
              <a:gd name="T6" fmla="*/ 259 w 259"/>
              <a:gd name="T7" fmla="*/ 149 h 299"/>
              <a:gd name="T8" fmla="*/ 259 w 259"/>
              <a:gd name="T9" fmla="*/ 223 h 299"/>
              <a:gd name="T10" fmla="*/ 194 w 259"/>
              <a:gd name="T11" fmla="*/ 261 h 299"/>
              <a:gd name="T12" fmla="*/ 129 w 259"/>
              <a:gd name="T13" fmla="*/ 299 h 299"/>
              <a:gd name="T14" fmla="*/ 64 w 259"/>
              <a:gd name="T15" fmla="*/ 261 h 299"/>
              <a:gd name="T16" fmla="*/ 0 w 259"/>
              <a:gd name="T17" fmla="*/ 223 h 299"/>
              <a:gd name="T18" fmla="*/ 0 w 259"/>
              <a:gd name="T19" fmla="*/ 149 h 299"/>
              <a:gd name="T20" fmla="*/ 0 w 259"/>
              <a:gd name="T21" fmla="*/ 74 h 299"/>
              <a:gd name="T22" fmla="*/ 64 w 259"/>
              <a:gd name="T23" fmla="*/ 38 h 299"/>
              <a:gd name="T24" fmla="*/ 129 w 259"/>
              <a:gd name="T25" fmla="*/ 0 h 299"/>
              <a:gd name="T26" fmla="*/ 129 w 259"/>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9"/>
              <a:gd name="T43" fmla="*/ 0 h 299"/>
              <a:gd name="T44" fmla="*/ 259 w 259"/>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close/>
              </a:path>
            </a:pathLst>
          </a:custGeom>
          <a:solidFill>
            <a:schemeClr val="bg1"/>
          </a:solidFill>
          <a:ln>
            <a:noFill/>
          </a:ln>
        </p:spPr>
        <p:txBody>
          <a:bodyPr/>
          <a:lstStyle/>
          <a:p>
            <a:endParaRPr lang="zh-CN" altLang="en-US">
              <a:solidFill>
                <a:schemeClr val="accent1"/>
              </a:solidFill>
            </a:endParaRPr>
          </a:p>
        </p:txBody>
      </p:sp>
      <p:sp>
        <p:nvSpPr>
          <p:cNvPr id="44" name="Freeform 8"/>
          <p:cNvSpPr>
            <a:spLocks noChangeArrowheads="1"/>
          </p:cNvSpPr>
          <p:nvPr/>
        </p:nvSpPr>
        <p:spPr bwMode="auto">
          <a:xfrm>
            <a:off x="5941875" y="1954844"/>
            <a:ext cx="407987" cy="471488"/>
          </a:xfrm>
          <a:custGeom>
            <a:avLst/>
            <a:gdLst>
              <a:gd name="T0" fmla="*/ 128 w 257"/>
              <a:gd name="T1" fmla="*/ 0 h 297"/>
              <a:gd name="T2" fmla="*/ 192 w 257"/>
              <a:gd name="T3" fmla="*/ 36 h 297"/>
              <a:gd name="T4" fmla="*/ 257 w 257"/>
              <a:gd name="T5" fmla="*/ 74 h 297"/>
              <a:gd name="T6" fmla="*/ 257 w 257"/>
              <a:gd name="T7" fmla="*/ 148 h 297"/>
              <a:gd name="T8" fmla="*/ 257 w 257"/>
              <a:gd name="T9" fmla="*/ 224 h 297"/>
              <a:gd name="T10" fmla="*/ 192 w 257"/>
              <a:gd name="T11" fmla="*/ 261 h 297"/>
              <a:gd name="T12" fmla="*/ 128 w 257"/>
              <a:gd name="T13" fmla="*/ 297 h 297"/>
              <a:gd name="T14" fmla="*/ 63 w 257"/>
              <a:gd name="T15" fmla="*/ 261 h 297"/>
              <a:gd name="T16" fmla="*/ 0 w 257"/>
              <a:gd name="T17" fmla="*/ 224 h 297"/>
              <a:gd name="T18" fmla="*/ 0 w 257"/>
              <a:gd name="T19" fmla="*/ 148 h 297"/>
              <a:gd name="T20" fmla="*/ 0 w 257"/>
              <a:gd name="T21" fmla="*/ 74 h 297"/>
              <a:gd name="T22" fmla="*/ 63 w 257"/>
              <a:gd name="T23" fmla="*/ 36 h 297"/>
              <a:gd name="T24" fmla="*/ 128 w 257"/>
              <a:gd name="T25" fmla="*/ 0 h 297"/>
              <a:gd name="T26" fmla="*/ 128 w 257"/>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7"/>
              <a:gd name="T44" fmla="*/ 257 w 257"/>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close/>
              </a:path>
            </a:pathLst>
          </a:cu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5" name="Freeform 9"/>
          <p:cNvSpPr>
            <a:spLocks noChangeArrowheads="1"/>
          </p:cNvSpPr>
          <p:nvPr/>
        </p:nvSpPr>
        <p:spPr bwMode="auto">
          <a:xfrm>
            <a:off x="5686287" y="3575682"/>
            <a:ext cx="412750" cy="474663"/>
          </a:xfrm>
          <a:custGeom>
            <a:avLst/>
            <a:gdLst>
              <a:gd name="T0" fmla="*/ 130 w 260"/>
              <a:gd name="T1" fmla="*/ 0 h 299"/>
              <a:gd name="T2" fmla="*/ 195 w 260"/>
              <a:gd name="T3" fmla="*/ 38 h 299"/>
              <a:gd name="T4" fmla="*/ 260 w 260"/>
              <a:gd name="T5" fmla="*/ 76 h 299"/>
              <a:gd name="T6" fmla="*/ 260 w 260"/>
              <a:gd name="T7" fmla="*/ 150 h 299"/>
              <a:gd name="T8" fmla="*/ 260 w 260"/>
              <a:gd name="T9" fmla="*/ 224 h 299"/>
              <a:gd name="T10" fmla="*/ 195 w 260"/>
              <a:gd name="T11" fmla="*/ 261 h 299"/>
              <a:gd name="T12" fmla="*/ 130 w 260"/>
              <a:gd name="T13" fmla="*/ 299 h 299"/>
              <a:gd name="T14" fmla="*/ 65 w 260"/>
              <a:gd name="T15" fmla="*/ 261 h 299"/>
              <a:gd name="T16" fmla="*/ 0 w 260"/>
              <a:gd name="T17" fmla="*/ 224 h 299"/>
              <a:gd name="T18" fmla="*/ 0 w 260"/>
              <a:gd name="T19" fmla="*/ 150 h 299"/>
              <a:gd name="T20" fmla="*/ 0 w 260"/>
              <a:gd name="T21" fmla="*/ 76 h 299"/>
              <a:gd name="T22" fmla="*/ 65 w 260"/>
              <a:gd name="T23" fmla="*/ 38 h 299"/>
              <a:gd name="T24" fmla="*/ 130 w 260"/>
              <a:gd name="T25" fmla="*/ 0 h 299"/>
              <a:gd name="T26" fmla="*/ 130 w 260"/>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0"/>
              <a:gd name="T43" fmla="*/ 0 h 299"/>
              <a:gd name="T44" fmla="*/ 260 w 260"/>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close/>
              </a:path>
            </a:pathLst>
          </a:cu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6" name="Freeform 10"/>
          <p:cNvSpPr>
            <a:spLocks noChangeArrowheads="1"/>
          </p:cNvSpPr>
          <p:nvPr/>
        </p:nvSpPr>
        <p:spPr bwMode="auto">
          <a:xfrm>
            <a:off x="3825737" y="1786569"/>
            <a:ext cx="409575" cy="474663"/>
          </a:xfrm>
          <a:custGeom>
            <a:avLst/>
            <a:gdLst>
              <a:gd name="T0" fmla="*/ 128 w 258"/>
              <a:gd name="T1" fmla="*/ 0 h 299"/>
              <a:gd name="T2" fmla="*/ 193 w 258"/>
              <a:gd name="T3" fmla="*/ 38 h 299"/>
              <a:gd name="T4" fmla="*/ 258 w 258"/>
              <a:gd name="T5" fmla="*/ 76 h 299"/>
              <a:gd name="T6" fmla="*/ 258 w 258"/>
              <a:gd name="T7" fmla="*/ 150 h 299"/>
              <a:gd name="T8" fmla="*/ 258 w 258"/>
              <a:gd name="T9" fmla="*/ 223 h 299"/>
              <a:gd name="T10" fmla="*/ 193 w 258"/>
              <a:gd name="T11" fmla="*/ 261 h 299"/>
              <a:gd name="T12" fmla="*/ 128 w 258"/>
              <a:gd name="T13" fmla="*/ 299 h 299"/>
              <a:gd name="T14" fmla="*/ 63 w 258"/>
              <a:gd name="T15" fmla="*/ 261 h 299"/>
              <a:gd name="T16" fmla="*/ 0 w 258"/>
              <a:gd name="T17" fmla="*/ 223 h 299"/>
              <a:gd name="T18" fmla="*/ 0 w 258"/>
              <a:gd name="T19" fmla="*/ 150 h 299"/>
              <a:gd name="T20" fmla="*/ 0 w 258"/>
              <a:gd name="T21" fmla="*/ 76 h 299"/>
              <a:gd name="T22" fmla="*/ 63 w 258"/>
              <a:gd name="T23" fmla="*/ 38 h 299"/>
              <a:gd name="T24" fmla="*/ 128 w 258"/>
              <a:gd name="T25" fmla="*/ 0 h 299"/>
              <a:gd name="T26" fmla="*/ 128 w 258"/>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9"/>
              <a:gd name="T44" fmla="*/ 258 w 258"/>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7" name="Freeform 11"/>
          <p:cNvSpPr>
            <a:spLocks noChangeArrowheads="1"/>
          </p:cNvSpPr>
          <p:nvPr/>
        </p:nvSpPr>
        <p:spPr bwMode="auto">
          <a:xfrm>
            <a:off x="2919275" y="3450269"/>
            <a:ext cx="409575" cy="471488"/>
          </a:xfrm>
          <a:custGeom>
            <a:avLst/>
            <a:gdLst>
              <a:gd name="T0" fmla="*/ 130 w 258"/>
              <a:gd name="T1" fmla="*/ 0 h 297"/>
              <a:gd name="T2" fmla="*/ 193 w 258"/>
              <a:gd name="T3" fmla="*/ 36 h 297"/>
              <a:gd name="T4" fmla="*/ 258 w 258"/>
              <a:gd name="T5" fmla="*/ 74 h 297"/>
              <a:gd name="T6" fmla="*/ 258 w 258"/>
              <a:gd name="T7" fmla="*/ 148 h 297"/>
              <a:gd name="T8" fmla="*/ 258 w 258"/>
              <a:gd name="T9" fmla="*/ 223 h 297"/>
              <a:gd name="T10" fmla="*/ 193 w 258"/>
              <a:gd name="T11" fmla="*/ 261 h 297"/>
              <a:gd name="T12" fmla="*/ 130 w 258"/>
              <a:gd name="T13" fmla="*/ 297 h 297"/>
              <a:gd name="T14" fmla="*/ 65 w 258"/>
              <a:gd name="T15" fmla="*/ 261 h 297"/>
              <a:gd name="T16" fmla="*/ 0 w 258"/>
              <a:gd name="T17" fmla="*/ 223 h 297"/>
              <a:gd name="T18" fmla="*/ 0 w 258"/>
              <a:gd name="T19" fmla="*/ 148 h 297"/>
              <a:gd name="T20" fmla="*/ 0 w 258"/>
              <a:gd name="T21" fmla="*/ 74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close/>
              </a:path>
            </a:pathLst>
          </a:cu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8" name="Freeform 12"/>
          <p:cNvSpPr>
            <a:spLocks noChangeArrowheads="1"/>
          </p:cNvSpPr>
          <p:nvPr/>
        </p:nvSpPr>
        <p:spPr bwMode="auto">
          <a:xfrm>
            <a:off x="5232262" y="2138994"/>
            <a:ext cx="409575" cy="471488"/>
          </a:xfrm>
          <a:custGeom>
            <a:avLst/>
            <a:gdLst>
              <a:gd name="T0" fmla="*/ 130 w 258"/>
              <a:gd name="T1" fmla="*/ 0 h 297"/>
              <a:gd name="T2" fmla="*/ 195 w 258"/>
              <a:gd name="T3" fmla="*/ 36 h 297"/>
              <a:gd name="T4" fmla="*/ 258 w 258"/>
              <a:gd name="T5" fmla="*/ 73 h 297"/>
              <a:gd name="T6" fmla="*/ 258 w 258"/>
              <a:gd name="T7" fmla="*/ 147 h 297"/>
              <a:gd name="T8" fmla="*/ 258 w 258"/>
              <a:gd name="T9" fmla="*/ 223 h 297"/>
              <a:gd name="T10" fmla="*/ 195 w 258"/>
              <a:gd name="T11" fmla="*/ 259 h 297"/>
              <a:gd name="T12" fmla="*/ 130 w 258"/>
              <a:gd name="T13" fmla="*/ 297 h 297"/>
              <a:gd name="T14" fmla="*/ 65 w 258"/>
              <a:gd name="T15" fmla="*/ 259 h 297"/>
              <a:gd name="T16" fmla="*/ 0 w 258"/>
              <a:gd name="T17" fmla="*/ 223 h 297"/>
              <a:gd name="T18" fmla="*/ 0 w 258"/>
              <a:gd name="T19" fmla="*/ 147 h 297"/>
              <a:gd name="T20" fmla="*/ 0 w 258"/>
              <a:gd name="T21" fmla="*/ 73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9" name="Freeform 13"/>
          <p:cNvSpPr>
            <a:spLocks noChangeArrowheads="1"/>
          </p:cNvSpPr>
          <p:nvPr/>
        </p:nvSpPr>
        <p:spPr bwMode="auto">
          <a:xfrm>
            <a:off x="5146537" y="4207507"/>
            <a:ext cx="228600" cy="263525"/>
          </a:xfrm>
          <a:custGeom>
            <a:avLst/>
            <a:gdLst>
              <a:gd name="T0" fmla="*/ 72 w 144"/>
              <a:gd name="T1" fmla="*/ 0 h 166"/>
              <a:gd name="T2" fmla="*/ 108 w 144"/>
              <a:gd name="T3" fmla="*/ 22 h 166"/>
              <a:gd name="T4" fmla="*/ 144 w 144"/>
              <a:gd name="T5" fmla="*/ 42 h 166"/>
              <a:gd name="T6" fmla="*/ 144 w 144"/>
              <a:gd name="T7" fmla="*/ 83 h 166"/>
              <a:gd name="T8" fmla="*/ 144 w 144"/>
              <a:gd name="T9" fmla="*/ 124 h 166"/>
              <a:gd name="T10" fmla="*/ 108 w 144"/>
              <a:gd name="T11" fmla="*/ 144 h 166"/>
              <a:gd name="T12" fmla="*/ 72 w 144"/>
              <a:gd name="T13" fmla="*/ 166 h 166"/>
              <a:gd name="T14" fmla="*/ 36 w 144"/>
              <a:gd name="T15" fmla="*/ 144 h 166"/>
              <a:gd name="T16" fmla="*/ 0 w 144"/>
              <a:gd name="T17" fmla="*/ 124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0" name="Freeform 14"/>
          <p:cNvSpPr>
            <a:spLocks noChangeArrowheads="1"/>
          </p:cNvSpPr>
          <p:nvPr/>
        </p:nvSpPr>
        <p:spPr bwMode="auto">
          <a:xfrm>
            <a:off x="3603487" y="2612069"/>
            <a:ext cx="225425" cy="263525"/>
          </a:xfrm>
          <a:custGeom>
            <a:avLst/>
            <a:gdLst>
              <a:gd name="T0" fmla="*/ 70 w 142"/>
              <a:gd name="T1" fmla="*/ 0 h 166"/>
              <a:gd name="T2" fmla="*/ 106 w 142"/>
              <a:gd name="T3" fmla="*/ 22 h 166"/>
              <a:gd name="T4" fmla="*/ 142 w 142"/>
              <a:gd name="T5" fmla="*/ 42 h 166"/>
              <a:gd name="T6" fmla="*/ 142 w 142"/>
              <a:gd name="T7" fmla="*/ 83 h 166"/>
              <a:gd name="T8" fmla="*/ 142 w 142"/>
              <a:gd name="T9" fmla="*/ 125 h 166"/>
              <a:gd name="T10" fmla="*/ 106 w 142"/>
              <a:gd name="T11" fmla="*/ 144 h 166"/>
              <a:gd name="T12" fmla="*/ 70 w 142"/>
              <a:gd name="T13" fmla="*/ 166 h 166"/>
              <a:gd name="T14" fmla="*/ 34 w 142"/>
              <a:gd name="T15" fmla="*/ 144 h 166"/>
              <a:gd name="T16" fmla="*/ 0 w 142"/>
              <a:gd name="T17" fmla="*/ 125 h 166"/>
              <a:gd name="T18" fmla="*/ 0 w 142"/>
              <a:gd name="T19" fmla="*/ 83 h 166"/>
              <a:gd name="T20" fmla="*/ 0 w 142"/>
              <a:gd name="T21" fmla="*/ 42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1" name="Freeform 15"/>
          <p:cNvSpPr>
            <a:spLocks noChangeArrowheads="1"/>
          </p:cNvSpPr>
          <p:nvPr/>
        </p:nvSpPr>
        <p:spPr bwMode="auto">
          <a:xfrm>
            <a:off x="4371837" y="2212019"/>
            <a:ext cx="225425" cy="260350"/>
          </a:xfrm>
          <a:custGeom>
            <a:avLst/>
            <a:gdLst>
              <a:gd name="T0" fmla="*/ 70 w 142"/>
              <a:gd name="T1" fmla="*/ 0 h 164"/>
              <a:gd name="T2" fmla="*/ 106 w 142"/>
              <a:gd name="T3" fmla="*/ 20 h 164"/>
              <a:gd name="T4" fmla="*/ 142 w 142"/>
              <a:gd name="T5" fmla="*/ 40 h 164"/>
              <a:gd name="T6" fmla="*/ 142 w 142"/>
              <a:gd name="T7" fmla="*/ 81 h 164"/>
              <a:gd name="T8" fmla="*/ 142 w 142"/>
              <a:gd name="T9" fmla="*/ 123 h 164"/>
              <a:gd name="T10" fmla="*/ 106 w 142"/>
              <a:gd name="T11" fmla="*/ 143 h 164"/>
              <a:gd name="T12" fmla="*/ 70 w 142"/>
              <a:gd name="T13" fmla="*/ 164 h 164"/>
              <a:gd name="T14" fmla="*/ 36 w 142"/>
              <a:gd name="T15" fmla="*/ 143 h 164"/>
              <a:gd name="T16" fmla="*/ 0 w 142"/>
              <a:gd name="T17" fmla="*/ 123 h 164"/>
              <a:gd name="T18" fmla="*/ 0 w 142"/>
              <a:gd name="T19" fmla="*/ 81 h 164"/>
              <a:gd name="T20" fmla="*/ 0 w 142"/>
              <a:gd name="T21" fmla="*/ 40 h 164"/>
              <a:gd name="T22" fmla="*/ 36 w 142"/>
              <a:gd name="T23" fmla="*/ 20 h 164"/>
              <a:gd name="T24" fmla="*/ 70 w 142"/>
              <a:gd name="T25" fmla="*/ 0 h 164"/>
              <a:gd name="T26" fmla="*/ 70 w 142"/>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4"/>
              <a:gd name="T44" fmla="*/ 142 w 142"/>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close/>
              </a:path>
            </a:pathLst>
          </a:cu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2" name="Freeform 16"/>
          <p:cNvSpPr>
            <a:spLocks noChangeArrowheads="1"/>
          </p:cNvSpPr>
          <p:nvPr/>
        </p:nvSpPr>
        <p:spPr bwMode="auto">
          <a:xfrm>
            <a:off x="4825862" y="3567744"/>
            <a:ext cx="227012" cy="260350"/>
          </a:xfrm>
          <a:custGeom>
            <a:avLst/>
            <a:gdLst>
              <a:gd name="T0" fmla="*/ 72 w 143"/>
              <a:gd name="T1" fmla="*/ 0 h 164"/>
              <a:gd name="T2" fmla="*/ 108 w 143"/>
              <a:gd name="T3" fmla="*/ 20 h 164"/>
              <a:gd name="T4" fmla="*/ 143 w 143"/>
              <a:gd name="T5" fmla="*/ 39 h 164"/>
              <a:gd name="T6" fmla="*/ 143 w 143"/>
              <a:gd name="T7" fmla="*/ 81 h 164"/>
              <a:gd name="T8" fmla="*/ 143 w 143"/>
              <a:gd name="T9" fmla="*/ 122 h 164"/>
              <a:gd name="T10" fmla="*/ 108 w 143"/>
              <a:gd name="T11" fmla="*/ 144 h 164"/>
              <a:gd name="T12" fmla="*/ 72 w 143"/>
              <a:gd name="T13" fmla="*/ 164 h 164"/>
              <a:gd name="T14" fmla="*/ 36 w 143"/>
              <a:gd name="T15" fmla="*/ 144 h 164"/>
              <a:gd name="T16" fmla="*/ 0 w 143"/>
              <a:gd name="T17" fmla="*/ 122 h 164"/>
              <a:gd name="T18" fmla="*/ 0 w 143"/>
              <a:gd name="T19" fmla="*/ 81 h 164"/>
              <a:gd name="T20" fmla="*/ 0 w 143"/>
              <a:gd name="T21" fmla="*/ 39 h 164"/>
              <a:gd name="T22" fmla="*/ 36 w 143"/>
              <a:gd name="T23" fmla="*/ 20 h 164"/>
              <a:gd name="T24" fmla="*/ 72 w 143"/>
              <a:gd name="T25" fmla="*/ 0 h 164"/>
              <a:gd name="T26" fmla="*/ 72 w 143"/>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3"/>
              <a:gd name="T43" fmla="*/ 0 h 164"/>
              <a:gd name="T44" fmla="*/ 143 w 143"/>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close/>
              </a:path>
            </a:pathLst>
          </a:cu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3" name="Freeform 17"/>
          <p:cNvSpPr>
            <a:spLocks noChangeArrowheads="1"/>
          </p:cNvSpPr>
          <p:nvPr/>
        </p:nvSpPr>
        <p:spPr bwMode="auto">
          <a:xfrm>
            <a:off x="3479662" y="3321682"/>
            <a:ext cx="225425" cy="263525"/>
          </a:xfrm>
          <a:custGeom>
            <a:avLst/>
            <a:gdLst>
              <a:gd name="T0" fmla="*/ 70 w 142"/>
              <a:gd name="T1" fmla="*/ 0 h 166"/>
              <a:gd name="T2" fmla="*/ 106 w 142"/>
              <a:gd name="T3" fmla="*/ 22 h 166"/>
              <a:gd name="T4" fmla="*/ 142 w 142"/>
              <a:gd name="T5" fmla="*/ 41 h 166"/>
              <a:gd name="T6" fmla="*/ 142 w 142"/>
              <a:gd name="T7" fmla="*/ 83 h 166"/>
              <a:gd name="T8" fmla="*/ 142 w 142"/>
              <a:gd name="T9" fmla="*/ 124 h 166"/>
              <a:gd name="T10" fmla="*/ 106 w 142"/>
              <a:gd name="T11" fmla="*/ 144 h 166"/>
              <a:gd name="T12" fmla="*/ 70 w 142"/>
              <a:gd name="T13" fmla="*/ 166 h 166"/>
              <a:gd name="T14" fmla="*/ 34 w 142"/>
              <a:gd name="T15" fmla="*/ 144 h 166"/>
              <a:gd name="T16" fmla="*/ 0 w 142"/>
              <a:gd name="T17" fmla="*/ 124 h 166"/>
              <a:gd name="T18" fmla="*/ 0 w 142"/>
              <a:gd name="T19" fmla="*/ 83 h 166"/>
              <a:gd name="T20" fmla="*/ 0 w 142"/>
              <a:gd name="T21" fmla="*/ 41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4" name="Freeform 18"/>
          <p:cNvSpPr>
            <a:spLocks noChangeArrowheads="1"/>
          </p:cNvSpPr>
          <p:nvPr/>
        </p:nvSpPr>
        <p:spPr bwMode="auto">
          <a:xfrm>
            <a:off x="5627550" y="2715257"/>
            <a:ext cx="228600" cy="263525"/>
          </a:xfrm>
          <a:custGeom>
            <a:avLst/>
            <a:gdLst>
              <a:gd name="T0" fmla="*/ 72 w 144"/>
              <a:gd name="T1" fmla="*/ 0 h 166"/>
              <a:gd name="T2" fmla="*/ 108 w 144"/>
              <a:gd name="T3" fmla="*/ 22 h 166"/>
              <a:gd name="T4" fmla="*/ 144 w 144"/>
              <a:gd name="T5" fmla="*/ 42 h 166"/>
              <a:gd name="T6" fmla="*/ 144 w 144"/>
              <a:gd name="T7" fmla="*/ 83 h 166"/>
              <a:gd name="T8" fmla="*/ 144 w 144"/>
              <a:gd name="T9" fmla="*/ 125 h 166"/>
              <a:gd name="T10" fmla="*/ 108 w 144"/>
              <a:gd name="T11" fmla="*/ 144 h 166"/>
              <a:gd name="T12" fmla="*/ 72 w 144"/>
              <a:gd name="T13" fmla="*/ 166 h 166"/>
              <a:gd name="T14" fmla="*/ 36 w 144"/>
              <a:gd name="T15" fmla="*/ 144 h 166"/>
              <a:gd name="T16" fmla="*/ 0 w 144"/>
              <a:gd name="T17" fmla="*/ 125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5" name="Freeform 19"/>
          <p:cNvSpPr>
            <a:spLocks noChangeArrowheads="1"/>
          </p:cNvSpPr>
          <p:nvPr/>
        </p:nvSpPr>
        <p:spPr bwMode="auto">
          <a:xfrm>
            <a:off x="4074975" y="3829682"/>
            <a:ext cx="225425" cy="263525"/>
          </a:xfrm>
          <a:custGeom>
            <a:avLst/>
            <a:gdLst>
              <a:gd name="T0" fmla="*/ 72 w 142"/>
              <a:gd name="T1" fmla="*/ 0 h 166"/>
              <a:gd name="T2" fmla="*/ 108 w 142"/>
              <a:gd name="T3" fmla="*/ 22 h 166"/>
              <a:gd name="T4" fmla="*/ 142 w 142"/>
              <a:gd name="T5" fmla="*/ 42 h 166"/>
              <a:gd name="T6" fmla="*/ 142 w 142"/>
              <a:gd name="T7" fmla="*/ 83 h 166"/>
              <a:gd name="T8" fmla="*/ 142 w 142"/>
              <a:gd name="T9" fmla="*/ 125 h 166"/>
              <a:gd name="T10" fmla="*/ 108 w 142"/>
              <a:gd name="T11" fmla="*/ 145 h 166"/>
              <a:gd name="T12" fmla="*/ 72 w 142"/>
              <a:gd name="T13" fmla="*/ 166 h 166"/>
              <a:gd name="T14" fmla="*/ 36 w 142"/>
              <a:gd name="T15" fmla="*/ 145 h 166"/>
              <a:gd name="T16" fmla="*/ 0 w 142"/>
              <a:gd name="T17" fmla="*/ 125 h 166"/>
              <a:gd name="T18" fmla="*/ 0 w 142"/>
              <a:gd name="T19" fmla="*/ 83 h 166"/>
              <a:gd name="T20" fmla="*/ 0 w 142"/>
              <a:gd name="T21" fmla="*/ 42 h 166"/>
              <a:gd name="T22" fmla="*/ 36 w 142"/>
              <a:gd name="T23" fmla="*/ 22 h 166"/>
              <a:gd name="T24" fmla="*/ 72 w 142"/>
              <a:gd name="T25" fmla="*/ 0 h 166"/>
              <a:gd name="T26" fmla="*/ 72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close/>
              </a:path>
            </a:pathLst>
          </a:cu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6" name="Freeform 20"/>
          <p:cNvSpPr>
            <a:spLocks noChangeArrowheads="1"/>
          </p:cNvSpPr>
          <p:nvPr/>
        </p:nvSpPr>
        <p:spPr bwMode="auto">
          <a:xfrm>
            <a:off x="4724262" y="2781932"/>
            <a:ext cx="225425" cy="261938"/>
          </a:xfrm>
          <a:custGeom>
            <a:avLst/>
            <a:gdLst>
              <a:gd name="T0" fmla="*/ 72 w 142"/>
              <a:gd name="T1" fmla="*/ 0 h 165"/>
              <a:gd name="T2" fmla="*/ 108 w 142"/>
              <a:gd name="T3" fmla="*/ 21 h 165"/>
              <a:gd name="T4" fmla="*/ 142 w 142"/>
              <a:gd name="T5" fmla="*/ 41 h 165"/>
              <a:gd name="T6" fmla="*/ 142 w 142"/>
              <a:gd name="T7" fmla="*/ 83 h 165"/>
              <a:gd name="T8" fmla="*/ 142 w 142"/>
              <a:gd name="T9" fmla="*/ 124 h 165"/>
              <a:gd name="T10" fmla="*/ 108 w 142"/>
              <a:gd name="T11" fmla="*/ 144 h 165"/>
              <a:gd name="T12" fmla="*/ 72 w 142"/>
              <a:gd name="T13" fmla="*/ 165 h 165"/>
              <a:gd name="T14" fmla="*/ 36 w 142"/>
              <a:gd name="T15" fmla="*/ 144 h 165"/>
              <a:gd name="T16" fmla="*/ 0 w 142"/>
              <a:gd name="T17" fmla="*/ 124 h 165"/>
              <a:gd name="T18" fmla="*/ 0 w 142"/>
              <a:gd name="T19" fmla="*/ 83 h 165"/>
              <a:gd name="T20" fmla="*/ 0 w 142"/>
              <a:gd name="T21" fmla="*/ 41 h 165"/>
              <a:gd name="T22" fmla="*/ 36 w 142"/>
              <a:gd name="T23" fmla="*/ 21 h 165"/>
              <a:gd name="T24" fmla="*/ 72 w 142"/>
              <a:gd name="T25" fmla="*/ 0 h 165"/>
              <a:gd name="T26" fmla="*/ 72 w 142"/>
              <a:gd name="T27" fmla="*/ 0 h 1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5"/>
              <a:gd name="T44" fmla="*/ 142 w 142"/>
              <a:gd name="T45" fmla="*/ 165 h 16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close/>
              </a:path>
            </a:pathLst>
          </a:cu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7" name="TextBox 51"/>
          <p:cNvSpPr>
            <a:spLocks noChangeArrowheads="1"/>
          </p:cNvSpPr>
          <p:nvPr/>
        </p:nvSpPr>
        <p:spPr bwMode="auto">
          <a:xfrm>
            <a:off x="6997405" y="202151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accent1"/>
              </a:solidFill>
            </a:endParaRPr>
          </a:p>
        </p:txBody>
      </p:sp>
      <p:sp>
        <p:nvSpPr>
          <p:cNvPr id="58" name="TextBox 52"/>
          <p:cNvSpPr>
            <a:spLocks noChangeArrowheads="1"/>
          </p:cNvSpPr>
          <p:nvPr/>
        </p:nvSpPr>
        <p:spPr bwMode="auto">
          <a:xfrm>
            <a:off x="6637365" y="365346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accent1"/>
              </a:solidFill>
            </a:endParaRPr>
          </a:p>
        </p:txBody>
      </p:sp>
      <p:sp>
        <p:nvSpPr>
          <p:cNvPr id="59" name="TextBox 53"/>
          <p:cNvSpPr>
            <a:spLocks noChangeArrowheads="1"/>
          </p:cNvSpPr>
          <p:nvPr/>
        </p:nvSpPr>
        <p:spPr bwMode="auto">
          <a:xfrm>
            <a:off x="824310" y="172890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accent1"/>
              </a:solidFill>
            </a:endParaRPr>
          </a:p>
        </p:txBody>
      </p:sp>
      <p:sp>
        <p:nvSpPr>
          <p:cNvPr id="60" name="TextBox 54"/>
          <p:cNvSpPr>
            <a:spLocks noChangeArrowheads="1"/>
          </p:cNvSpPr>
          <p:nvPr/>
        </p:nvSpPr>
        <p:spPr bwMode="auto">
          <a:xfrm>
            <a:off x="4939111" y="121229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accent1"/>
              </a:solidFill>
            </a:endParaRPr>
          </a:p>
        </p:txBody>
      </p:sp>
      <p:sp>
        <p:nvSpPr>
          <p:cNvPr id="61" name="任意多边形 2"/>
          <p:cNvSpPr>
            <a:spLocks noChangeArrowheads="1"/>
          </p:cNvSpPr>
          <p:nvPr/>
        </p:nvSpPr>
        <p:spPr bwMode="auto">
          <a:xfrm>
            <a:off x="6512905" y="2186618"/>
            <a:ext cx="532282" cy="45719"/>
          </a:xfrm>
          <a:custGeom>
            <a:avLst/>
            <a:gdLst>
              <a:gd name="T0" fmla="*/ 0 w 361950"/>
              <a:gd name="T1" fmla="*/ 0 h 635"/>
              <a:gd name="T2" fmla="*/ 361950 w 361950"/>
              <a:gd name="T3" fmla="*/ 0 h 635"/>
              <a:gd name="T4" fmla="*/ 0 60000 65536"/>
              <a:gd name="T5" fmla="*/ 0 60000 65536"/>
              <a:gd name="T6" fmla="*/ 0 w 361950"/>
              <a:gd name="T7" fmla="*/ 0 h 635"/>
              <a:gd name="T8" fmla="*/ 361950 w 361950"/>
              <a:gd name="T9" fmla="*/ 0 h 635"/>
            </a:gdLst>
            <a:ahLst/>
            <a:cxnLst>
              <a:cxn ang="T4">
                <a:pos x="T0" y="T1"/>
              </a:cxn>
              <a:cxn ang="T5">
                <a:pos x="T2" y="T3"/>
              </a:cxn>
            </a:cxnLst>
            <a:rect l="T6" t="T7" r="T8" b="T9"/>
            <a:pathLst>
              <a:path w="361950" h="635">
                <a:moveTo>
                  <a:pt x="0" y="0"/>
                </a:moveTo>
                <a:lnTo>
                  <a:pt x="361950" y="0"/>
                </a:lnTo>
              </a:path>
            </a:pathLst>
          </a:custGeom>
          <a:noFill/>
          <a:ln w="12700" cap="flat" cmpd="sng">
            <a:solidFill>
              <a:schemeClr val="bg2"/>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accent1"/>
              </a:solidFill>
            </a:endParaRPr>
          </a:p>
        </p:txBody>
      </p:sp>
      <p:sp>
        <p:nvSpPr>
          <p:cNvPr id="62" name="任意多边形 56"/>
          <p:cNvSpPr>
            <a:spLocks noChangeArrowheads="1"/>
          </p:cNvSpPr>
          <p:nvPr/>
        </p:nvSpPr>
        <p:spPr bwMode="auto">
          <a:xfrm>
            <a:off x="6200698" y="3813807"/>
            <a:ext cx="457138" cy="45719"/>
          </a:xfrm>
          <a:custGeom>
            <a:avLst/>
            <a:gdLst>
              <a:gd name="T0" fmla="*/ 0 w 361950"/>
              <a:gd name="T1" fmla="*/ 0 h 635"/>
              <a:gd name="T2" fmla="*/ 361950 w 361950"/>
              <a:gd name="T3" fmla="*/ 0 h 635"/>
              <a:gd name="T4" fmla="*/ 0 60000 65536"/>
              <a:gd name="T5" fmla="*/ 0 60000 65536"/>
              <a:gd name="T6" fmla="*/ 0 w 361950"/>
              <a:gd name="T7" fmla="*/ 0 h 635"/>
              <a:gd name="T8" fmla="*/ 361950 w 361950"/>
              <a:gd name="T9" fmla="*/ 635 h 635"/>
            </a:gdLst>
            <a:ahLst/>
            <a:cxnLst>
              <a:cxn ang="T4">
                <a:pos x="T0" y="T1"/>
              </a:cxn>
              <a:cxn ang="T5">
                <a:pos x="T2" y="T3"/>
              </a:cxn>
            </a:cxnLst>
            <a:rect l="T6" t="T7" r="T8" b="T9"/>
            <a:pathLst>
              <a:path w="361950" h="635">
                <a:moveTo>
                  <a:pt x="0" y="0"/>
                </a:moveTo>
                <a:lnTo>
                  <a:pt x="361950" y="0"/>
                </a:lnTo>
              </a:path>
            </a:pathLst>
          </a:custGeom>
          <a:noFill/>
          <a:ln w="12700" cap="flat" cmpd="sng">
            <a:solidFill>
              <a:schemeClr val="tx2"/>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accent1"/>
              </a:solidFill>
            </a:endParaRPr>
          </a:p>
        </p:txBody>
      </p:sp>
      <p:sp>
        <p:nvSpPr>
          <p:cNvPr id="63" name="任意多边形 58"/>
          <p:cNvSpPr>
            <a:spLocks noChangeArrowheads="1"/>
          </p:cNvSpPr>
          <p:nvPr/>
        </p:nvSpPr>
        <p:spPr bwMode="auto">
          <a:xfrm>
            <a:off x="1800880" y="1889245"/>
            <a:ext cx="1127919" cy="65599"/>
          </a:xfrm>
          <a:custGeom>
            <a:avLst/>
            <a:gdLst>
              <a:gd name="T0" fmla="*/ 0 w 361950"/>
              <a:gd name="T1" fmla="*/ 0 h 74930"/>
              <a:gd name="T2" fmla="*/ 1452563 w 361950"/>
              <a:gd name="T3" fmla="*/ 0 h 74930"/>
              <a:gd name="T4" fmla="*/ 0 60000 65536"/>
              <a:gd name="T5" fmla="*/ 0 60000 65536"/>
              <a:gd name="T6" fmla="*/ 0 w 361950"/>
              <a:gd name="T7" fmla="*/ 0 h 74930"/>
              <a:gd name="T8" fmla="*/ 361950 w 361950"/>
              <a:gd name="T9" fmla="*/ 74930 h 74930"/>
            </a:gdLst>
            <a:ahLst/>
            <a:cxnLst>
              <a:cxn ang="T4">
                <a:pos x="T0" y="T1"/>
              </a:cxn>
              <a:cxn ang="T5">
                <a:pos x="T2" y="T3"/>
              </a:cxn>
            </a:cxnLst>
            <a:rect l="T6" t="T7" r="T8" b="T9"/>
            <a:pathLst>
              <a:path w="361950" h="74930">
                <a:moveTo>
                  <a:pt x="0" y="0"/>
                </a:moveTo>
                <a:lnTo>
                  <a:pt x="361950" y="0"/>
                </a:lnTo>
              </a:path>
            </a:pathLst>
          </a:custGeom>
          <a:noFill/>
          <a:ln w="12700" cap="flat" cmpd="sng">
            <a:solidFill>
              <a:schemeClr val="bg2"/>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accent1"/>
              </a:solidFill>
            </a:endParaRPr>
          </a:p>
        </p:txBody>
      </p:sp>
      <p:sp>
        <p:nvSpPr>
          <p:cNvPr id="64" name="任意多边形 59"/>
          <p:cNvSpPr>
            <a:spLocks noChangeArrowheads="1"/>
          </p:cNvSpPr>
          <p:nvPr/>
        </p:nvSpPr>
        <p:spPr bwMode="auto">
          <a:xfrm rot="16200000">
            <a:off x="5194956" y="1792944"/>
            <a:ext cx="530225" cy="46037"/>
          </a:xfrm>
          <a:custGeom>
            <a:avLst/>
            <a:gdLst>
              <a:gd name="T0" fmla="*/ 0 w 361950"/>
              <a:gd name="T1" fmla="*/ 0 h 45720"/>
              <a:gd name="T2" fmla="*/ 530225 w 361950"/>
              <a:gd name="T3" fmla="*/ 0 h 45720"/>
              <a:gd name="T4" fmla="*/ 0 60000 65536"/>
              <a:gd name="T5" fmla="*/ 0 60000 65536"/>
              <a:gd name="T6" fmla="*/ 0 w 361950"/>
              <a:gd name="T7" fmla="*/ 0 h 45720"/>
              <a:gd name="T8" fmla="*/ 361950 w 361950"/>
              <a:gd name="T9" fmla="*/ 45720 h 45720"/>
            </a:gdLst>
            <a:ahLst/>
            <a:cxnLst>
              <a:cxn ang="T4">
                <a:pos x="T0" y="T1"/>
              </a:cxn>
              <a:cxn ang="T5">
                <a:pos x="T2" y="T3"/>
              </a:cxn>
            </a:cxnLst>
            <a:rect l="T6" t="T7" r="T8" b="T9"/>
            <a:pathLst>
              <a:path w="361950" h="45720">
                <a:moveTo>
                  <a:pt x="0" y="0"/>
                </a:moveTo>
                <a:lnTo>
                  <a:pt x="361950" y="0"/>
                </a:lnTo>
              </a:path>
            </a:pathLst>
          </a:custGeom>
          <a:noFill/>
          <a:ln w="12700" cap="flat" cmpd="sng">
            <a:solidFill>
              <a:schemeClr val="tx1"/>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accent1"/>
              </a:solidFill>
            </a:endParaRPr>
          </a:p>
        </p:txBody>
      </p:sp>
      <p:sp>
        <p:nvSpPr>
          <p:cNvPr id="65" name="TextBox 53"/>
          <p:cNvSpPr>
            <a:spLocks noChangeArrowheads="1"/>
          </p:cNvSpPr>
          <p:nvPr/>
        </p:nvSpPr>
        <p:spPr bwMode="auto">
          <a:xfrm>
            <a:off x="1204298" y="354802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accent1"/>
              </a:solidFill>
            </a:endParaRPr>
          </a:p>
        </p:txBody>
      </p:sp>
      <p:sp>
        <p:nvSpPr>
          <p:cNvPr id="66" name="任意多边形 58"/>
          <p:cNvSpPr>
            <a:spLocks noChangeArrowheads="1"/>
          </p:cNvSpPr>
          <p:nvPr/>
        </p:nvSpPr>
        <p:spPr bwMode="auto">
          <a:xfrm>
            <a:off x="2180868" y="3708360"/>
            <a:ext cx="662246" cy="100683"/>
          </a:xfrm>
          <a:custGeom>
            <a:avLst/>
            <a:gdLst>
              <a:gd name="T0" fmla="*/ 0 w 361950"/>
              <a:gd name="T1" fmla="*/ 0 h 74930"/>
              <a:gd name="T2" fmla="*/ 1452563 w 361950"/>
              <a:gd name="T3" fmla="*/ 0 h 74930"/>
              <a:gd name="T4" fmla="*/ 0 60000 65536"/>
              <a:gd name="T5" fmla="*/ 0 60000 65536"/>
              <a:gd name="T6" fmla="*/ 0 w 361950"/>
              <a:gd name="T7" fmla="*/ 0 h 74930"/>
              <a:gd name="T8" fmla="*/ 361950 w 361950"/>
              <a:gd name="T9" fmla="*/ 74930 h 74930"/>
            </a:gdLst>
            <a:ahLst/>
            <a:cxnLst>
              <a:cxn ang="T4">
                <a:pos x="T0" y="T1"/>
              </a:cxn>
              <a:cxn ang="T5">
                <a:pos x="T2" y="T3"/>
              </a:cxn>
            </a:cxnLst>
            <a:rect l="T6" t="T7" r="T8" b="T9"/>
            <a:pathLst>
              <a:path w="361950" h="74930">
                <a:moveTo>
                  <a:pt x="0" y="0"/>
                </a:moveTo>
                <a:lnTo>
                  <a:pt x="361950" y="0"/>
                </a:lnTo>
              </a:path>
            </a:pathLst>
          </a:custGeom>
          <a:noFill/>
          <a:ln w="12700" cap="flat" cmpd="sng">
            <a:solidFill>
              <a:schemeClr val="tx2"/>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accent1"/>
              </a:solidFill>
            </a:endParaRPr>
          </a:p>
        </p:txBody>
      </p:sp>
    </p:spTree>
    <p:extLst>
      <p:ext uri="{BB962C8B-B14F-4D97-AF65-F5344CB8AC3E}">
        <p14:creationId xmlns:p14="http://schemas.microsoft.com/office/powerpoint/2010/main" val="2103320450"/>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300"/>
                                        <p:tgtEl>
                                          <p:spTgt spid="42"/>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300"/>
                                        <p:tgtEl>
                                          <p:spTgt spid="43"/>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300"/>
                                        <p:tgtEl>
                                          <p:spTgt spid="46"/>
                                        </p:tgtEl>
                                      </p:cBhvr>
                                    </p:animEffect>
                                  </p:childTnLst>
                                </p:cTn>
                              </p:par>
                            </p:childTnLst>
                          </p:cTn>
                        </p:par>
                        <p:par>
                          <p:cTn id="20" fill="hold">
                            <p:stCondLst>
                              <p:cond delay="1400"/>
                            </p:stCondLst>
                            <p:childTnLst>
                              <p:par>
                                <p:cTn id="21" presetID="10" presetClass="entr" presetSubtype="0"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fade">
                                      <p:cBhvr>
                                        <p:cTn id="23" dur="300"/>
                                        <p:tgtEl>
                                          <p:spTgt spid="51"/>
                                        </p:tgtEl>
                                      </p:cBhvr>
                                    </p:animEffect>
                                  </p:childTnLst>
                                </p:cTn>
                              </p:par>
                            </p:childTnLst>
                          </p:cTn>
                        </p:par>
                        <p:par>
                          <p:cTn id="24" fill="hold">
                            <p:stCondLst>
                              <p:cond delay="1700"/>
                            </p:stCondLst>
                            <p:childTnLst>
                              <p:par>
                                <p:cTn id="25" presetID="10" presetClass="entr" presetSubtype="0"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300"/>
                                        <p:tgtEl>
                                          <p:spTgt spid="48"/>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300"/>
                                        <p:tgtEl>
                                          <p:spTgt spid="44"/>
                                        </p:tgtEl>
                                      </p:cBhvr>
                                    </p:animEffect>
                                  </p:childTnLst>
                                </p:cTn>
                              </p:par>
                            </p:childTnLst>
                          </p:cTn>
                        </p:par>
                        <p:par>
                          <p:cTn id="32" fill="hold">
                            <p:stCondLst>
                              <p:cond delay="2300"/>
                            </p:stCondLst>
                            <p:childTnLst>
                              <p:par>
                                <p:cTn id="33" presetID="10"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300"/>
                                        <p:tgtEl>
                                          <p:spTgt spid="54"/>
                                        </p:tgtEl>
                                      </p:cBhvr>
                                    </p:animEffect>
                                  </p:childTnLst>
                                </p:cTn>
                              </p:par>
                            </p:childTnLst>
                          </p:cTn>
                        </p:par>
                        <p:par>
                          <p:cTn id="36" fill="hold">
                            <p:stCondLst>
                              <p:cond delay="2600"/>
                            </p:stCondLst>
                            <p:childTnLst>
                              <p:par>
                                <p:cTn id="37" presetID="10" presetClass="entr" presetSubtype="0" fill="hold" grpId="0"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300"/>
                                        <p:tgtEl>
                                          <p:spTgt spid="56"/>
                                        </p:tgtEl>
                                      </p:cBhvr>
                                    </p:animEffect>
                                  </p:childTnLst>
                                </p:cTn>
                              </p:par>
                            </p:childTnLst>
                          </p:cTn>
                        </p:par>
                        <p:par>
                          <p:cTn id="40" fill="hold">
                            <p:stCondLst>
                              <p:cond delay="2900"/>
                            </p:stCondLst>
                            <p:childTnLst>
                              <p:par>
                                <p:cTn id="41" presetID="10" presetClass="entr" presetSubtype="0" fill="hold" grpId="0" nodeType="afterEffect">
                                  <p:stCondLst>
                                    <p:cond delay="0"/>
                                  </p:stCondLst>
                                  <p:childTnLst>
                                    <p:set>
                                      <p:cBhvr>
                                        <p:cTn id="42" dur="1" fill="hold">
                                          <p:stCondLst>
                                            <p:cond delay="0"/>
                                          </p:stCondLst>
                                        </p:cTn>
                                        <p:tgtEl>
                                          <p:spTgt spid="50"/>
                                        </p:tgtEl>
                                        <p:attrNameLst>
                                          <p:attrName>style.visibility</p:attrName>
                                        </p:attrNameLst>
                                      </p:cBhvr>
                                      <p:to>
                                        <p:strVal val="visible"/>
                                      </p:to>
                                    </p:set>
                                    <p:animEffect transition="in" filter="fade">
                                      <p:cBhvr>
                                        <p:cTn id="43" dur="300"/>
                                        <p:tgtEl>
                                          <p:spTgt spid="50"/>
                                        </p:tgtEl>
                                      </p:cBhvr>
                                    </p:animEffect>
                                  </p:childTnLst>
                                </p:cTn>
                              </p:par>
                            </p:childTnLst>
                          </p:cTn>
                        </p:par>
                        <p:par>
                          <p:cTn id="44" fill="hold">
                            <p:stCondLst>
                              <p:cond delay="3200"/>
                            </p:stCondLst>
                            <p:childTnLst>
                              <p:par>
                                <p:cTn id="45" presetID="10"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300"/>
                                        <p:tgtEl>
                                          <p:spTgt spid="53"/>
                                        </p:tgtEl>
                                      </p:cBhvr>
                                    </p:animEffect>
                                  </p:childTnLst>
                                </p:cTn>
                              </p:par>
                            </p:childTnLst>
                          </p:cTn>
                        </p:par>
                        <p:par>
                          <p:cTn id="48" fill="hold">
                            <p:stCondLst>
                              <p:cond delay="3500"/>
                            </p:stCondLst>
                            <p:childTnLst>
                              <p:par>
                                <p:cTn id="49" presetID="10" presetClass="entr" presetSubtype="0" fill="hold" grpId="0"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fade">
                                      <p:cBhvr>
                                        <p:cTn id="51" dur="300"/>
                                        <p:tgtEl>
                                          <p:spTgt spid="47"/>
                                        </p:tgtEl>
                                      </p:cBhvr>
                                    </p:animEffect>
                                  </p:childTnLst>
                                </p:cTn>
                              </p:par>
                            </p:childTnLst>
                          </p:cTn>
                        </p:par>
                        <p:par>
                          <p:cTn id="52" fill="hold">
                            <p:stCondLst>
                              <p:cond delay="3800"/>
                            </p:stCondLst>
                            <p:childTnLst>
                              <p:par>
                                <p:cTn id="53" presetID="10" presetClass="entr" presetSubtype="0"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fade">
                                      <p:cBhvr>
                                        <p:cTn id="55" dur="300"/>
                                        <p:tgtEl>
                                          <p:spTgt spid="55"/>
                                        </p:tgtEl>
                                      </p:cBhvr>
                                    </p:animEffect>
                                  </p:childTnLst>
                                </p:cTn>
                              </p:par>
                            </p:childTnLst>
                          </p:cTn>
                        </p:par>
                        <p:par>
                          <p:cTn id="56" fill="hold">
                            <p:stCondLst>
                              <p:cond delay="4100"/>
                            </p:stCondLst>
                            <p:childTnLst>
                              <p:par>
                                <p:cTn id="57" presetID="10" presetClass="entr" presetSubtype="0" fill="hold" grpId="0"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300"/>
                                        <p:tgtEl>
                                          <p:spTgt spid="52"/>
                                        </p:tgtEl>
                                      </p:cBhvr>
                                    </p:animEffect>
                                  </p:childTnLst>
                                </p:cTn>
                              </p:par>
                            </p:childTnLst>
                          </p:cTn>
                        </p:par>
                        <p:par>
                          <p:cTn id="60" fill="hold">
                            <p:stCondLst>
                              <p:cond delay="4400"/>
                            </p:stCondLst>
                            <p:childTnLst>
                              <p:par>
                                <p:cTn id="61" presetID="10" presetClass="entr" presetSubtype="0" fill="hold" grpId="0" nodeType="afterEffect">
                                  <p:stCondLst>
                                    <p:cond delay="0"/>
                                  </p:stCondLst>
                                  <p:childTnLst>
                                    <p:set>
                                      <p:cBhvr>
                                        <p:cTn id="62" dur="1" fill="hold">
                                          <p:stCondLst>
                                            <p:cond delay="0"/>
                                          </p:stCondLst>
                                        </p:cTn>
                                        <p:tgtEl>
                                          <p:spTgt spid="45"/>
                                        </p:tgtEl>
                                        <p:attrNameLst>
                                          <p:attrName>style.visibility</p:attrName>
                                        </p:attrNameLst>
                                      </p:cBhvr>
                                      <p:to>
                                        <p:strVal val="visible"/>
                                      </p:to>
                                    </p:set>
                                    <p:animEffect transition="in" filter="fade">
                                      <p:cBhvr>
                                        <p:cTn id="63" dur="300"/>
                                        <p:tgtEl>
                                          <p:spTgt spid="45"/>
                                        </p:tgtEl>
                                      </p:cBhvr>
                                    </p:animEffect>
                                  </p:childTnLst>
                                </p:cTn>
                              </p:par>
                            </p:childTnLst>
                          </p:cTn>
                        </p:par>
                        <p:par>
                          <p:cTn id="64" fill="hold">
                            <p:stCondLst>
                              <p:cond delay="4700"/>
                            </p:stCondLst>
                            <p:childTnLst>
                              <p:par>
                                <p:cTn id="65" presetID="10" presetClass="entr" presetSubtype="0" fill="hold" grpId="0" nodeType="after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fade">
                                      <p:cBhvr>
                                        <p:cTn id="67" dur="300"/>
                                        <p:tgtEl>
                                          <p:spTgt spid="49"/>
                                        </p:tgtEl>
                                      </p:cBhvr>
                                    </p:animEffect>
                                  </p:childTnLst>
                                </p:cTn>
                              </p:par>
                            </p:childTnLst>
                          </p:cTn>
                        </p:par>
                        <p:par>
                          <p:cTn id="68" fill="hold">
                            <p:stCondLst>
                              <p:cond delay="5000"/>
                            </p:stCondLst>
                            <p:childTnLst>
                              <p:par>
                                <p:cTn id="69" presetID="42" presetClass="entr" presetSubtype="0" fill="hold" grpId="0"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fade">
                                      <p:cBhvr>
                                        <p:cTn id="71" dur="1000"/>
                                        <p:tgtEl>
                                          <p:spTgt spid="60"/>
                                        </p:tgtEl>
                                      </p:cBhvr>
                                    </p:animEffect>
                                    <p:anim calcmode="lin" valueType="num">
                                      <p:cBhvr>
                                        <p:cTn id="72" dur="1000" fill="hold"/>
                                        <p:tgtEl>
                                          <p:spTgt spid="60"/>
                                        </p:tgtEl>
                                        <p:attrNameLst>
                                          <p:attrName>ppt_x</p:attrName>
                                        </p:attrNameLst>
                                      </p:cBhvr>
                                      <p:tavLst>
                                        <p:tav tm="0">
                                          <p:val>
                                            <p:strVal val="#ppt_x"/>
                                          </p:val>
                                        </p:tav>
                                        <p:tav tm="100000">
                                          <p:val>
                                            <p:strVal val="#ppt_x"/>
                                          </p:val>
                                        </p:tav>
                                      </p:tavLst>
                                    </p:anim>
                                    <p:anim calcmode="lin" valueType="num">
                                      <p:cBhvr>
                                        <p:cTn id="73" dur="1000" fill="hold"/>
                                        <p:tgtEl>
                                          <p:spTgt spid="60"/>
                                        </p:tgtEl>
                                        <p:attrNameLst>
                                          <p:attrName>ppt_y</p:attrName>
                                        </p:attrNameLst>
                                      </p:cBhvr>
                                      <p:tavLst>
                                        <p:tav tm="0">
                                          <p:val>
                                            <p:strVal val="#ppt_y+.1"/>
                                          </p:val>
                                        </p:tav>
                                        <p:tav tm="100000">
                                          <p:val>
                                            <p:strVal val="#ppt_y"/>
                                          </p:val>
                                        </p:tav>
                                      </p:tavLst>
                                    </p:anim>
                                  </p:childTnLst>
                                </p:cTn>
                              </p:par>
                            </p:childTnLst>
                          </p:cTn>
                        </p:par>
                        <p:par>
                          <p:cTn id="74" fill="hold">
                            <p:stCondLst>
                              <p:cond delay="6000"/>
                            </p:stCondLst>
                            <p:childTnLst>
                              <p:par>
                                <p:cTn id="75" presetID="42" presetClass="entr" presetSubtype="0" fill="hold" grpId="0" nodeType="afterEffect">
                                  <p:stCondLst>
                                    <p:cond delay="0"/>
                                  </p:stCondLst>
                                  <p:childTnLst>
                                    <p:set>
                                      <p:cBhvr>
                                        <p:cTn id="76" dur="1" fill="hold">
                                          <p:stCondLst>
                                            <p:cond delay="0"/>
                                          </p:stCondLst>
                                        </p:cTn>
                                        <p:tgtEl>
                                          <p:spTgt spid="64"/>
                                        </p:tgtEl>
                                        <p:attrNameLst>
                                          <p:attrName>style.visibility</p:attrName>
                                        </p:attrNameLst>
                                      </p:cBhvr>
                                      <p:to>
                                        <p:strVal val="visible"/>
                                      </p:to>
                                    </p:set>
                                    <p:animEffect transition="in" filter="fade">
                                      <p:cBhvr>
                                        <p:cTn id="77" dur="1000"/>
                                        <p:tgtEl>
                                          <p:spTgt spid="64"/>
                                        </p:tgtEl>
                                      </p:cBhvr>
                                    </p:animEffect>
                                    <p:anim calcmode="lin" valueType="num">
                                      <p:cBhvr>
                                        <p:cTn id="78" dur="1000" fill="hold"/>
                                        <p:tgtEl>
                                          <p:spTgt spid="64"/>
                                        </p:tgtEl>
                                        <p:attrNameLst>
                                          <p:attrName>ppt_x</p:attrName>
                                        </p:attrNameLst>
                                      </p:cBhvr>
                                      <p:tavLst>
                                        <p:tav tm="0">
                                          <p:val>
                                            <p:strVal val="#ppt_x"/>
                                          </p:val>
                                        </p:tav>
                                        <p:tav tm="100000">
                                          <p:val>
                                            <p:strVal val="#ppt_x"/>
                                          </p:val>
                                        </p:tav>
                                      </p:tavLst>
                                    </p:anim>
                                    <p:anim calcmode="lin" valueType="num">
                                      <p:cBhvr>
                                        <p:cTn id="79" dur="1000" fill="hold"/>
                                        <p:tgtEl>
                                          <p:spTgt spid="64"/>
                                        </p:tgtEl>
                                        <p:attrNameLst>
                                          <p:attrName>ppt_y</p:attrName>
                                        </p:attrNameLst>
                                      </p:cBhvr>
                                      <p:tavLst>
                                        <p:tav tm="0">
                                          <p:val>
                                            <p:strVal val="#ppt_y+.1"/>
                                          </p:val>
                                        </p:tav>
                                        <p:tav tm="100000">
                                          <p:val>
                                            <p:strVal val="#ppt_y"/>
                                          </p:val>
                                        </p:tav>
                                      </p:tavLst>
                                    </p:anim>
                                  </p:childTnLst>
                                </p:cTn>
                              </p:par>
                            </p:childTnLst>
                          </p:cTn>
                        </p:par>
                        <p:par>
                          <p:cTn id="80" fill="hold">
                            <p:stCondLst>
                              <p:cond delay="7000"/>
                            </p:stCondLst>
                            <p:childTnLst>
                              <p:par>
                                <p:cTn id="81" presetID="12" presetClass="entr" presetSubtype="8" fill="hold" grpId="0" nodeType="afterEffect">
                                  <p:stCondLst>
                                    <p:cond delay="0"/>
                                  </p:stCondLst>
                                  <p:childTnLst>
                                    <p:set>
                                      <p:cBhvr>
                                        <p:cTn id="82" dur="1" fill="hold">
                                          <p:stCondLst>
                                            <p:cond delay="0"/>
                                          </p:stCondLst>
                                        </p:cTn>
                                        <p:tgtEl>
                                          <p:spTgt spid="57"/>
                                        </p:tgtEl>
                                        <p:attrNameLst>
                                          <p:attrName>style.visibility</p:attrName>
                                        </p:attrNameLst>
                                      </p:cBhvr>
                                      <p:to>
                                        <p:strVal val="visible"/>
                                      </p:to>
                                    </p:set>
                                    <p:anim calcmode="lin" valueType="num">
                                      <p:cBhvr additive="base">
                                        <p:cTn id="83" dur="500"/>
                                        <p:tgtEl>
                                          <p:spTgt spid="57"/>
                                        </p:tgtEl>
                                        <p:attrNameLst>
                                          <p:attrName>ppt_x</p:attrName>
                                        </p:attrNameLst>
                                      </p:cBhvr>
                                      <p:tavLst>
                                        <p:tav tm="0">
                                          <p:val>
                                            <p:strVal val="#ppt_x-#ppt_w*1.125000"/>
                                          </p:val>
                                        </p:tav>
                                        <p:tav tm="100000">
                                          <p:val>
                                            <p:strVal val="#ppt_x"/>
                                          </p:val>
                                        </p:tav>
                                      </p:tavLst>
                                    </p:anim>
                                    <p:animEffect transition="in" filter="wipe(right)">
                                      <p:cBhvr>
                                        <p:cTn id="84" dur="500"/>
                                        <p:tgtEl>
                                          <p:spTgt spid="57"/>
                                        </p:tgtEl>
                                      </p:cBhvr>
                                    </p:animEffect>
                                  </p:childTnLst>
                                </p:cTn>
                              </p:par>
                            </p:childTnLst>
                          </p:cTn>
                        </p:par>
                        <p:par>
                          <p:cTn id="85" fill="hold">
                            <p:stCondLst>
                              <p:cond delay="7500"/>
                            </p:stCondLst>
                            <p:childTnLst>
                              <p:par>
                                <p:cTn id="86" presetID="12" presetClass="entr" presetSubtype="8" fill="hold" grpId="0" nodeType="afterEffect">
                                  <p:stCondLst>
                                    <p:cond delay="0"/>
                                  </p:stCondLst>
                                  <p:childTnLst>
                                    <p:set>
                                      <p:cBhvr>
                                        <p:cTn id="87" dur="1" fill="hold">
                                          <p:stCondLst>
                                            <p:cond delay="0"/>
                                          </p:stCondLst>
                                        </p:cTn>
                                        <p:tgtEl>
                                          <p:spTgt spid="61"/>
                                        </p:tgtEl>
                                        <p:attrNameLst>
                                          <p:attrName>style.visibility</p:attrName>
                                        </p:attrNameLst>
                                      </p:cBhvr>
                                      <p:to>
                                        <p:strVal val="visible"/>
                                      </p:to>
                                    </p:set>
                                    <p:anim calcmode="lin" valueType="num">
                                      <p:cBhvr additive="base">
                                        <p:cTn id="88" dur="500"/>
                                        <p:tgtEl>
                                          <p:spTgt spid="61"/>
                                        </p:tgtEl>
                                        <p:attrNameLst>
                                          <p:attrName>ppt_x</p:attrName>
                                        </p:attrNameLst>
                                      </p:cBhvr>
                                      <p:tavLst>
                                        <p:tav tm="0">
                                          <p:val>
                                            <p:strVal val="#ppt_x-#ppt_w*1.125000"/>
                                          </p:val>
                                        </p:tav>
                                        <p:tav tm="100000">
                                          <p:val>
                                            <p:strVal val="#ppt_x"/>
                                          </p:val>
                                        </p:tav>
                                      </p:tavLst>
                                    </p:anim>
                                    <p:animEffect transition="in" filter="wipe(right)">
                                      <p:cBhvr>
                                        <p:cTn id="89" dur="500"/>
                                        <p:tgtEl>
                                          <p:spTgt spid="61"/>
                                        </p:tgtEl>
                                      </p:cBhvr>
                                    </p:animEffect>
                                  </p:childTnLst>
                                </p:cTn>
                              </p:par>
                            </p:childTnLst>
                          </p:cTn>
                        </p:par>
                        <p:par>
                          <p:cTn id="90" fill="hold">
                            <p:stCondLst>
                              <p:cond delay="8000"/>
                            </p:stCondLst>
                            <p:childTnLst>
                              <p:par>
                                <p:cTn id="91" presetID="12" presetClass="entr" presetSubtype="8" fill="hold" grpId="0" nodeType="afterEffect">
                                  <p:stCondLst>
                                    <p:cond delay="0"/>
                                  </p:stCondLst>
                                  <p:childTnLst>
                                    <p:set>
                                      <p:cBhvr>
                                        <p:cTn id="92" dur="1" fill="hold">
                                          <p:stCondLst>
                                            <p:cond delay="0"/>
                                          </p:stCondLst>
                                        </p:cTn>
                                        <p:tgtEl>
                                          <p:spTgt spid="58"/>
                                        </p:tgtEl>
                                        <p:attrNameLst>
                                          <p:attrName>style.visibility</p:attrName>
                                        </p:attrNameLst>
                                      </p:cBhvr>
                                      <p:to>
                                        <p:strVal val="visible"/>
                                      </p:to>
                                    </p:set>
                                    <p:anim calcmode="lin" valueType="num">
                                      <p:cBhvr additive="base">
                                        <p:cTn id="93" dur="500"/>
                                        <p:tgtEl>
                                          <p:spTgt spid="58"/>
                                        </p:tgtEl>
                                        <p:attrNameLst>
                                          <p:attrName>ppt_x</p:attrName>
                                        </p:attrNameLst>
                                      </p:cBhvr>
                                      <p:tavLst>
                                        <p:tav tm="0">
                                          <p:val>
                                            <p:strVal val="#ppt_x-#ppt_w*1.125000"/>
                                          </p:val>
                                        </p:tav>
                                        <p:tav tm="100000">
                                          <p:val>
                                            <p:strVal val="#ppt_x"/>
                                          </p:val>
                                        </p:tav>
                                      </p:tavLst>
                                    </p:anim>
                                    <p:animEffect transition="in" filter="wipe(right)">
                                      <p:cBhvr>
                                        <p:cTn id="94" dur="500"/>
                                        <p:tgtEl>
                                          <p:spTgt spid="58"/>
                                        </p:tgtEl>
                                      </p:cBhvr>
                                    </p:animEffect>
                                  </p:childTnLst>
                                </p:cTn>
                              </p:par>
                            </p:childTnLst>
                          </p:cTn>
                        </p:par>
                        <p:par>
                          <p:cTn id="95" fill="hold">
                            <p:stCondLst>
                              <p:cond delay="8500"/>
                            </p:stCondLst>
                            <p:childTnLst>
                              <p:par>
                                <p:cTn id="96" presetID="12" presetClass="entr" presetSubtype="8" fill="hold" grpId="0" nodeType="afterEffect">
                                  <p:stCondLst>
                                    <p:cond delay="0"/>
                                  </p:stCondLst>
                                  <p:childTnLst>
                                    <p:set>
                                      <p:cBhvr>
                                        <p:cTn id="97" dur="1" fill="hold">
                                          <p:stCondLst>
                                            <p:cond delay="0"/>
                                          </p:stCondLst>
                                        </p:cTn>
                                        <p:tgtEl>
                                          <p:spTgt spid="62"/>
                                        </p:tgtEl>
                                        <p:attrNameLst>
                                          <p:attrName>style.visibility</p:attrName>
                                        </p:attrNameLst>
                                      </p:cBhvr>
                                      <p:to>
                                        <p:strVal val="visible"/>
                                      </p:to>
                                    </p:set>
                                    <p:anim calcmode="lin" valueType="num">
                                      <p:cBhvr additive="base">
                                        <p:cTn id="98" dur="500"/>
                                        <p:tgtEl>
                                          <p:spTgt spid="62"/>
                                        </p:tgtEl>
                                        <p:attrNameLst>
                                          <p:attrName>ppt_x</p:attrName>
                                        </p:attrNameLst>
                                      </p:cBhvr>
                                      <p:tavLst>
                                        <p:tav tm="0">
                                          <p:val>
                                            <p:strVal val="#ppt_x-#ppt_w*1.125000"/>
                                          </p:val>
                                        </p:tav>
                                        <p:tav tm="100000">
                                          <p:val>
                                            <p:strVal val="#ppt_x"/>
                                          </p:val>
                                        </p:tav>
                                      </p:tavLst>
                                    </p:anim>
                                    <p:animEffect transition="in" filter="wipe(right)">
                                      <p:cBhvr>
                                        <p:cTn id="99" dur="500"/>
                                        <p:tgtEl>
                                          <p:spTgt spid="62"/>
                                        </p:tgtEl>
                                      </p:cBhvr>
                                    </p:animEffect>
                                  </p:childTnLst>
                                </p:cTn>
                              </p:par>
                            </p:childTnLst>
                          </p:cTn>
                        </p:par>
                        <p:par>
                          <p:cTn id="100" fill="hold">
                            <p:stCondLst>
                              <p:cond delay="9000"/>
                            </p:stCondLst>
                            <p:childTnLst>
                              <p:par>
                                <p:cTn id="101" presetID="12" presetClass="entr" presetSubtype="2" fill="hold" grpId="0" nodeType="afterEffect">
                                  <p:stCondLst>
                                    <p:cond delay="0"/>
                                  </p:stCondLst>
                                  <p:childTnLst>
                                    <p:set>
                                      <p:cBhvr>
                                        <p:cTn id="102" dur="1" fill="hold">
                                          <p:stCondLst>
                                            <p:cond delay="0"/>
                                          </p:stCondLst>
                                        </p:cTn>
                                        <p:tgtEl>
                                          <p:spTgt spid="59"/>
                                        </p:tgtEl>
                                        <p:attrNameLst>
                                          <p:attrName>style.visibility</p:attrName>
                                        </p:attrNameLst>
                                      </p:cBhvr>
                                      <p:to>
                                        <p:strVal val="visible"/>
                                      </p:to>
                                    </p:set>
                                    <p:anim calcmode="lin" valueType="num">
                                      <p:cBhvr additive="base">
                                        <p:cTn id="103" dur="500"/>
                                        <p:tgtEl>
                                          <p:spTgt spid="59"/>
                                        </p:tgtEl>
                                        <p:attrNameLst>
                                          <p:attrName>ppt_x</p:attrName>
                                        </p:attrNameLst>
                                      </p:cBhvr>
                                      <p:tavLst>
                                        <p:tav tm="0">
                                          <p:val>
                                            <p:strVal val="#ppt_x+#ppt_w*1.125000"/>
                                          </p:val>
                                        </p:tav>
                                        <p:tav tm="100000">
                                          <p:val>
                                            <p:strVal val="#ppt_x"/>
                                          </p:val>
                                        </p:tav>
                                      </p:tavLst>
                                    </p:anim>
                                    <p:animEffect transition="in" filter="wipe(left)">
                                      <p:cBhvr>
                                        <p:cTn id="104" dur="500"/>
                                        <p:tgtEl>
                                          <p:spTgt spid="59"/>
                                        </p:tgtEl>
                                      </p:cBhvr>
                                    </p:animEffect>
                                  </p:childTnLst>
                                </p:cTn>
                              </p:par>
                            </p:childTnLst>
                          </p:cTn>
                        </p:par>
                        <p:par>
                          <p:cTn id="105" fill="hold">
                            <p:stCondLst>
                              <p:cond delay="9500"/>
                            </p:stCondLst>
                            <p:childTnLst>
                              <p:par>
                                <p:cTn id="106" presetID="12" presetClass="entr" presetSubtype="2" fill="hold" grpId="0" nodeType="afterEffect">
                                  <p:stCondLst>
                                    <p:cond delay="0"/>
                                  </p:stCondLst>
                                  <p:childTnLst>
                                    <p:set>
                                      <p:cBhvr>
                                        <p:cTn id="107" dur="1" fill="hold">
                                          <p:stCondLst>
                                            <p:cond delay="0"/>
                                          </p:stCondLst>
                                        </p:cTn>
                                        <p:tgtEl>
                                          <p:spTgt spid="63"/>
                                        </p:tgtEl>
                                        <p:attrNameLst>
                                          <p:attrName>style.visibility</p:attrName>
                                        </p:attrNameLst>
                                      </p:cBhvr>
                                      <p:to>
                                        <p:strVal val="visible"/>
                                      </p:to>
                                    </p:set>
                                    <p:anim calcmode="lin" valueType="num">
                                      <p:cBhvr additive="base">
                                        <p:cTn id="108" dur="500"/>
                                        <p:tgtEl>
                                          <p:spTgt spid="63"/>
                                        </p:tgtEl>
                                        <p:attrNameLst>
                                          <p:attrName>ppt_x</p:attrName>
                                        </p:attrNameLst>
                                      </p:cBhvr>
                                      <p:tavLst>
                                        <p:tav tm="0">
                                          <p:val>
                                            <p:strVal val="#ppt_x+#ppt_w*1.125000"/>
                                          </p:val>
                                        </p:tav>
                                        <p:tav tm="100000">
                                          <p:val>
                                            <p:strVal val="#ppt_x"/>
                                          </p:val>
                                        </p:tav>
                                      </p:tavLst>
                                    </p:anim>
                                    <p:animEffect transition="in" filter="wipe(left)">
                                      <p:cBhvr>
                                        <p:cTn id="109" dur="500"/>
                                        <p:tgtEl>
                                          <p:spTgt spid="63"/>
                                        </p:tgtEl>
                                      </p:cBhvr>
                                    </p:animEffect>
                                  </p:childTnLst>
                                </p:cTn>
                              </p:par>
                            </p:childTnLst>
                          </p:cTn>
                        </p:par>
                        <p:par>
                          <p:cTn id="110" fill="hold">
                            <p:stCondLst>
                              <p:cond delay="10000"/>
                            </p:stCondLst>
                            <p:childTnLst>
                              <p:par>
                                <p:cTn id="111" presetID="12" presetClass="entr" presetSubtype="2" fill="hold" grpId="0" nodeType="afterEffect">
                                  <p:stCondLst>
                                    <p:cond delay="0"/>
                                  </p:stCondLst>
                                  <p:childTnLst>
                                    <p:set>
                                      <p:cBhvr>
                                        <p:cTn id="112" dur="1" fill="hold">
                                          <p:stCondLst>
                                            <p:cond delay="0"/>
                                          </p:stCondLst>
                                        </p:cTn>
                                        <p:tgtEl>
                                          <p:spTgt spid="65"/>
                                        </p:tgtEl>
                                        <p:attrNameLst>
                                          <p:attrName>style.visibility</p:attrName>
                                        </p:attrNameLst>
                                      </p:cBhvr>
                                      <p:to>
                                        <p:strVal val="visible"/>
                                      </p:to>
                                    </p:set>
                                    <p:anim calcmode="lin" valueType="num">
                                      <p:cBhvr additive="base">
                                        <p:cTn id="113" dur="500"/>
                                        <p:tgtEl>
                                          <p:spTgt spid="65"/>
                                        </p:tgtEl>
                                        <p:attrNameLst>
                                          <p:attrName>ppt_x</p:attrName>
                                        </p:attrNameLst>
                                      </p:cBhvr>
                                      <p:tavLst>
                                        <p:tav tm="0">
                                          <p:val>
                                            <p:strVal val="#ppt_x+#ppt_w*1.125000"/>
                                          </p:val>
                                        </p:tav>
                                        <p:tav tm="100000">
                                          <p:val>
                                            <p:strVal val="#ppt_x"/>
                                          </p:val>
                                        </p:tav>
                                      </p:tavLst>
                                    </p:anim>
                                    <p:animEffect transition="in" filter="wipe(left)">
                                      <p:cBhvr>
                                        <p:cTn id="114" dur="500"/>
                                        <p:tgtEl>
                                          <p:spTgt spid="65"/>
                                        </p:tgtEl>
                                      </p:cBhvr>
                                    </p:animEffect>
                                  </p:childTnLst>
                                </p:cTn>
                              </p:par>
                            </p:childTnLst>
                          </p:cTn>
                        </p:par>
                        <p:par>
                          <p:cTn id="115" fill="hold">
                            <p:stCondLst>
                              <p:cond delay="10500"/>
                            </p:stCondLst>
                            <p:childTnLst>
                              <p:par>
                                <p:cTn id="116" presetID="12" presetClass="entr" presetSubtype="2" fill="hold" grpId="0" nodeType="afterEffect">
                                  <p:stCondLst>
                                    <p:cond delay="0"/>
                                  </p:stCondLst>
                                  <p:childTnLst>
                                    <p:set>
                                      <p:cBhvr>
                                        <p:cTn id="117" dur="1" fill="hold">
                                          <p:stCondLst>
                                            <p:cond delay="0"/>
                                          </p:stCondLst>
                                        </p:cTn>
                                        <p:tgtEl>
                                          <p:spTgt spid="66"/>
                                        </p:tgtEl>
                                        <p:attrNameLst>
                                          <p:attrName>style.visibility</p:attrName>
                                        </p:attrNameLst>
                                      </p:cBhvr>
                                      <p:to>
                                        <p:strVal val="visible"/>
                                      </p:to>
                                    </p:set>
                                    <p:anim calcmode="lin" valueType="num">
                                      <p:cBhvr additive="base">
                                        <p:cTn id="118" dur="500"/>
                                        <p:tgtEl>
                                          <p:spTgt spid="66"/>
                                        </p:tgtEl>
                                        <p:attrNameLst>
                                          <p:attrName>ppt_x</p:attrName>
                                        </p:attrNameLst>
                                      </p:cBhvr>
                                      <p:tavLst>
                                        <p:tav tm="0">
                                          <p:val>
                                            <p:strVal val="#ppt_x+#ppt_w*1.125000"/>
                                          </p:val>
                                        </p:tav>
                                        <p:tav tm="100000">
                                          <p:val>
                                            <p:strVal val="#ppt_x"/>
                                          </p:val>
                                        </p:tav>
                                      </p:tavLst>
                                    </p:anim>
                                    <p:animEffect transition="in" filter="wipe(left)">
                                      <p:cBhvr>
                                        <p:cTn id="119"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p:bldP spid="58" grpId="0"/>
      <p:bldP spid="59" grpId="0"/>
      <p:bldP spid="60" grpId="0"/>
      <p:bldP spid="61" grpId="0" animBg="1"/>
      <p:bldP spid="62" grpId="0" animBg="1"/>
      <p:bldP spid="63" grpId="0" animBg="1"/>
      <p:bldP spid="64" grpId="0" animBg="1"/>
      <p:bldP spid="65" grpId="0"/>
      <p:bldP spid="6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47818" y="1207338"/>
            <a:ext cx="4869461" cy="662285"/>
            <a:chOff x="3152668" y="1220489"/>
            <a:chExt cx="4325789" cy="1055428"/>
          </a:xfrm>
        </p:grpSpPr>
        <p:sp>
          <p:nvSpPr>
            <p:cNvPr id="42" name="六边形 41"/>
            <p:cNvSpPr/>
            <p:nvPr/>
          </p:nvSpPr>
          <p:spPr>
            <a:xfrm>
              <a:off x="3152668" y="1220489"/>
              <a:ext cx="4325789" cy="1055428"/>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43" name="六边形 42"/>
            <p:cNvSpPr/>
            <p:nvPr/>
          </p:nvSpPr>
          <p:spPr>
            <a:xfrm>
              <a:off x="3152668" y="1220489"/>
              <a:ext cx="4325789" cy="1055428"/>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48" name="TextBox 87"/>
            <p:cNvSpPr txBox="1"/>
            <p:nvPr/>
          </p:nvSpPr>
          <p:spPr>
            <a:xfrm>
              <a:off x="3650852" y="1849441"/>
              <a:ext cx="3092520" cy="245238"/>
            </a:xfrm>
            <a:prstGeom prst="rect">
              <a:avLst/>
            </a:prstGeom>
            <a:noFill/>
          </p:spPr>
          <p:txBody>
            <a:bodyPr wrap="square" lIns="0" tIns="0" rIns="0" bIns="0" rtlCol="0">
              <a:spAutoFit/>
            </a:bodyPr>
            <a:lstStyle/>
            <a:p>
              <a:r>
                <a:rPr lang="zh-CN" altLang="en-US" sz="1000" dirty="0">
                  <a:latin typeface="微软雅黑" pitchFamily="34" charset="-122"/>
                  <a:ea typeface="微软雅黑" pitchFamily="34" charset="-122"/>
                  <a:sym typeface="微软雅黑" pitchFamily="34" charset="-122"/>
                </a:rPr>
                <a:t>单击添加文本单击添加文本单击添加文本单击添加文本</a:t>
              </a:r>
            </a:p>
          </p:txBody>
        </p:sp>
        <p:sp>
          <p:nvSpPr>
            <p:cNvPr id="49" name="TextBox 88"/>
            <p:cNvSpPr txBox="1"/>
            <p:nvPr/>
          </p:nvSpPr>
          <p:spPr>
            <a:xfrm>
              <a:off x="3706149" y="1439160"/>
              <a:ext cx="1502197" cy="392382"/>
            </a:xfrm>
            <a:prstGeom prst="rect">
              <a:avLst/>
            </a:prstGeom>
            <a:noFill/>
          </p:spPr>
          <p:txBody>
            <a:bodyPr wrap="square" lIns="0" tIns="0" rIns="0" bIns="0" rtlCol="0">
              <a:spAutoFit/>
            </a:bodyPr>
            <a:lstStyle/>
            <a:p>
              <a:r>
                <a:rPr lang="zh-CN" altLang="en-US" sz="1600" dirty="0">
                  <a:solidFill>
                    <a:schemeClr val="tx2"/>
                  </a:solidFill>
                  <a:latin typeface="微软雅黑" pitchFamily="34" charset="-122"/>
                  <a:ea typeface="微软雅黑" pitchFamily="34" charset="-122"/>
                </a:rPr>
                <a:t>年度工作概述</a:t>
              </a:r>
            </a:p>
          </p:txBody>
        </p:sp>
      </p:grpSp>
      <p:grpSp>
        <p:nvGrpSpPr>
          <p:cNvPr id="2" name="组合 1"/>
          <p:cNvGrpSpPr/>
          <p:nvPr/>
        </p:nvGrpSpPr>
        <p:grpSpPr>
          <a:xfrm>
            <a:off x="1670356" y="1207339"/>
            <a:ext cx="768251" cy="662285"/>
            <a:chOff x="1729502" y="1220490"/>
            <a:chExt cx="1224296" cy="1055428"/>
          </a:xfrm>
        </p:grpSpPr>
        <p:sp>
          <p:nvSpPr>
            <p:cNvPr id="40" name="六边形 39"/>
            <p:cNvSpPr/>
            <p:nvPr/>
          </p:nvSpPr>
          <p:spPr>
            <a:xfrm>
              <a:off x="1729502" y="1220490"/>
              <a:ext cx="1224296" cy="1055428"/>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200">
                <a:solidFill>
                  <a:prstClr val="white"/>
                </a:solidFill>
              </a:endParaRPr>
            </a:p>
          </p:txBody>
        </p:sp>
        <p:sp>
          <p:nvSpPr>
            <p:cNvPr id="41" name="六边形 40"/>
            <p:cNvSpPr/>
            <p:nvPr/>
          </p:nvSpPr>
          <p:spPr>
            <a:xfrm>
              <a:off x="1729502" y="1220490"/>
              <a:ext cx="1224296" cy="1055428"/>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200">
                <a:solidFill>
                  <a:prstClr val="white"/>
                </a:solidFill>
              </a:endParaRPr>
            </a:p>
          </p:txBody>
        </p:sp>
        <p:sp>
          <p:nvSpPr>
            <p:cNvPr id="50" name="TextBox 88"/>
            <p:cNvSpPr txBox="1"/>
            <p:nvPr/>
          </p:nvSpPr>
          <p:spPr>
            <a:xfrm>
              <a:off x="2015376" y="1481210"/>
              <a:ext cx="886380" cy="539525"/>
            </a:xfrm>
            <a:prstGeom prst="rect">
              <a:avLst/>
            </a:prstGeom>
            <a:noFill/>
          </p:spPr>
          <p:txBody>
            <a:bodyPr wrap="square" lIns="0" tIns="0" rIns="0" bIns="0" rtlCol="0">
              <a:spAutoFit/>
            </a:bodyPr>
            <a:lstStyle/>
            <a:p>
              <a:r>
                <a:rPr lang="en-US" altLang="zh-CN" sz="2200" b="1" dirty="0">
                  <a:solidFill>
                    <a:schemeClr val="tx2"/>
                  </a:solidFill>
                  <a:latin typeface="微软雅黑" pitchFamily="34" charset="-122"/>
                  <a:ea typeface="微软雅黑" pitchFamily="34" charset="-122"/>
                </a:rPr>
                <a:t>01</a:t>
              </a:r>
            </a:p>
          </p:txBody>
        </p:sp>
      </p:grpSp>
      <p:grpSp>
        <p:nvGrpSpPr>
          <p:cNvPr id="101" name="组合 100"/>
          <p:cNvGrpSpPr/>
          <p:nvPr/>
        </p:nvGrpSpPr>
        <p:grpSpPr>
          <a:xfrm>
            <a:off x="2747818" y="2040096"/>
            <a:ext cx="4869461" cy="662285"/>
            <a:chOff x="3152668" y="1220489"/>
            <a:chExt cx="4325789" cy="1055428"/>
          </a:xfrm>
        </p:grpSpPr>
        <p:sp>
          <p:nvSpPr>
            <p:cNvPr id="103" name="六边形 102"/>
            <p:cNvSpPr/>
            <p:nvPr/>
          </p:nvSpPr>
          <p:spPr>
            <a:xfrm>
              <a:off x="3152668" y="1220489"/>
              <a:ext cx="4325789" cy="1055428"/>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04" name="六边形 103"/>
            <p:cNvSpPr/>
            <p:nvPr/>
          </p:nvSpPr>
          <p:spPr>
            <a:xfrm>
              <a:off x="3152668" y="1220489"/>
              <a:ext cx="4325789" cy="1055428"/>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26" name="TextBox 87"/>
            <p:cNvSpPr txBox="1"/>
            <p:nvPr/>
          </p:nvSpPr>
          <p:spPr>
            <a:xfrm>
              <a:off x="3650852" y="1849441"/>
              <a:ext cx="3092520" cy="245238"/>
            </a:xfrm>
            <a:prstGeom prst="rect">
              <a:avLst/>
            </a:prstGeom>
            <a:noFill/>
          </p:spPr>
          <p:txBody>
            <a:bodyPr wrap="square" lIns="0" tIns="0" rIns="0" bIns="0" rtlCol="0">
              <a:spAutoFit/>
            </a:bodyPr>
            <a:lstStyle/>
            <a:p>
              <a:r>
                <a:rPr lang="zh-CN" altLang="en-US" sz="1000" dirty="0">
                  <a:latin typeface="微软雅黑" pitchFamily="34" charset="-122"/>
                  <a:ea typeface="微软雅黑" pitchFamily="34" charset="-122"/>
                  <a:sym typeface="微软雅黑" pitchFamily="34" charset="-122"/>
                </a:rPr>
                <a:t>单击添加文本单击添加文本单击添加文本单击添加文本</a:t>
              </a:r>
            </a:p>
          </p:txBody>
        </p:sp>
        <p:sp>
          <p:nvSpPr>
            <p:cNvPr id="127" name="TextBox 88"/>
            <p:cNvSpPr txBox="1"/>
            <p:nvPr/>
          </p:nvSpPr>
          <p:spPr>
            <a:xfrm>
              <a:off x="3706149" y="1439160"/>
              <a:ext cx="1502197" cy="392382"/>
            </a:xfrm>
            <a:prstGeom prst="rect">
              <a:avLst/>
            </a:prstGeom>
            <a:noFill/>
          </p:spPr>
          <p:txBody>
            <a:bodyPr wrap="square" lIns="0" tIns="0" rIns="0" bIns="0" rtlCol="0">
              <a:spAutoFit/>
            </a:bodyPr>
            <a:lstStyle/>
            <a:p>
              <a:r>
                <a:rPr lang="zh-CN" altLang="en-US" sz="1600" dirty="0">
                  <a:solidFill>
                    <a:schemeClr val="bg2"/>
                  </a:solidFill>
                  <a:latin typeface="微软雅黑" pitchFamily="34" charset="-122"/>
                  <a:ea typeface="微软雅黑" pitchFamily="34" charset="-122"/>
                </a:rPr>
                <a:t>项目成果展示</a:t>
              </a:r>
            </a:p>
          </p:txBody>
        </p:sp>
      </p:grpSp>
      <p:grpSp>
        <p:nvGrpSpPr>
          <p:cNvPr id="128" name="组合 127"/>
          <p:cNvGrpSpPr/>
          <p:nvPr/>
        </p:nvGrpSpPr>
        <p:grpSpPr>
          <a:xfrm>
            <a:off x="1670356" y="2040097"/>
            <a:ext cx="768251" cy="662285"/>
            <a:chOff x="1729502" y="1220490"/>
            <a:chExt cx="1224296" cy="1055428"/>
          </a:xfrm>
        </p:grpSpPr>
        <p:sp>
          <p:nvSpPr>
            <p:cNvPr id="129" name="六边形 128"/>
            <p:cNvSpPr/>
            <p:nvPr/>
          </p:nvSpPr>
          <p:spPr>
            <a:xfrm>
              <a:off x="1729502" y="1220490"/>
              <a:ext cx="1224296" cy="1055428"/>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200">
                <a:solidFill>
                  <a:prstClr val="white"/>
                </a:solidFill>
              </a:endParaRPr>
            </a:p>
          </p:txBody>
        </p:sp>
        <p:sp>
          <p:nvSpPr>
            <p:cNvPr id="130" name="六边形 129"/>
            <p:cNvSpPr/>
            <p:nvPr/>
          </p:nvSpPr>
          <p:spPr>
            <a:xfrm>
              <a:off x="1729502" y="1220490"/>
              <a:ext cx="1224296" cy="1055428"/>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200">
                <a:solidFill>
                  <a:prstClr val="white"/>
                </a:solidFill>
              </a:endParaRPr>
            </a:p>
          </p:txBody>
        </p:sp>
        <p:sp>
          <p:nvSpPr>
            <p:cNvPr id="131" name="TextBox 88"/>
            <p:cNvSpPr txBox="1"/>
            <p:nvPr/>
          </p:nvSpPr>
          <p:spPr>
            <a:xfrm>
              <a:off x="2015376" y="1481210"/>
              <a:ext cx="886380" cy="539525"/>
            </a:xfrm>
            <a:prstGeom prst="rect">
              <a:avLst/>
            </a:prstGeom>
            <a:noFill/>
          </p:spPr>
          <p:txBody>
            <a:bodyPr wrap="square" lIns="0" tIns="0" rIns="0" bIns="0" rtlCol="0">
              <a:spAutoFit/>
            </a:bodyPr>
            <a:lstStyle/>
            <a:p>
              <a:r>
                <a:rPr lang="en-US" altLang="zh-CN" sz="2200" b="1" dirty="0">
                  <a:solidFill>
                    <a:schemeClr val="bg2"/>
                  </a:solidFill>
                  <a:latin typeface="微软雅黑" pitchFamily="34" charset="-122"/>
                  <a:ea typeface="微软雅黑" pitchFamily="34" charset="-122"/>
                </a:rPr>
                <a:t>02</a:t>
              </a:r>
            </a:p>
          </p:txBody>
        </p:sp>
      </p:grpSp>
      <p:grpSp>
        <p:nvGrpSpPr>
          <p:cNvPr id="141" name="组合 140"/>
          <p:cNvGrpSpPr/>
          <p:nvPr/>
        </p:nvGrpSpPr>
        <p:grpSpPr>
          <a:xfrm>
            <a:off x="2747818" y="2872852"/>
            <a:ext cx="4869461" cy="662285"/>
            <a:chOff x="3152668" y="1220489"/>
            <a:chExt cx="4325789" cy="1055428"/>
          </a:xfrm>
        </p:grpSpPr>
        <p:sp>
          <p:nvSpPr>
            <p:cNvPr id="142" name="六边形 141"/>
            <p:cNvSpPr/>
            <p:nvPr/>
          </p:nvSpPr>
          <p:spPr>
            <a:xfrm>
              <a:off x="3152668" y="1220489"/>
              <a:ext cx="4325789" cy="1055428"/>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43" name="六边形 142"/>
            <p:cNvSpPr/>
            <p:nvPr/>
          </p:nvSpPr>
          <p:spPr>
            <a:xfrm>
              <a:off x="3152668" y="1220489"/>
              <a:ext cx="4325789" cy="1055428"/>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44" name="TextBox 87"/>
            <p:cNvSpPr txBox="1"/>
            <p:nvPr/>
          </p:nvSpPr>
          <p:spPr>
            <a:xfrm>
              <a:off x="3650852" y="1849441"/>
              <a:ext cx="3092520" cy="245238"/>
            </a:xfrm>
            <a:prstGeom prst="rect">
              <a:avLst/>
            </a:prstGeom>
            <a:noFill/>
          </p:spPr>
          <p:txBody>
            <a:bodyPr wrap="square" lIns="0" tIns="0" rIns="0" bIns="0" rtlCol="0">
              <a:spAutoFit/>
            </a:bodyPr>
            <a:lstStyle/>
            <a:p>
              <a:r>
                <a:rPr lang="zh-CN" altLang="en-US" sz="1000" dirty="0">
                  <a:latin typeface="微软雅黑" pitchFamily="34" charset="-122"/>
                  <a:ea typeface="微软雅黑" pitchFamily="34" charset="-122"/>
                  <a:sym typeface="微软雅黑" pitchFamily="34" charset="-122"/>
                </a:rPr>
                <a:t>单击添加文本单击添加文本单击添加文本单击添加文本</a:t>
              </a:r>
            </a:p>
          </p:txBody>
        </p:sp>
        <p:sp>
          <p:nvSpPr>
            <p:cNvPr id="145" name="TextBox 88"/>
            <p:cNvSpPr txBox="1"/>
            <p:nvPr/>
          </p:nvSpPr>
          <p:spPr>
            <a:xfrm>
              <a:off x="3706149" y="1439160"/>
              <a:ext cx="1502197" cy="392382"/>
            </a:xfrm>
            <a:prstGeom prst="rect">
              <a:avLst/>
            </a:prstGeom>
            <a:noFill/>
          </p:spPr>
          <p:txBody>
            <a:bodyPr wrap="square" lIns="0" tIns="0" rIns="0" bIns="0" rtlCol="0">
              <a:spAutoFit/>
            </a:bodyPr>
            <a:lstStyle/>
            <a:p>
              <a:r>
                <a:rPr lang="zh-CN" altLang="en-US" sz="1600" dirty="0">
                  <a:solidFill>
                    <a:schemeClr val="tx2"/>
                  </a:solidFill>
                  <a:latin typeface="微软雅黑" pitchFamily="34" charset="-122"/>
                  <a:ea typeface="微软雅黑" pitchFamily="34" charset="-122"/>
                </a:rPr>
                <a:t>工作总结汇报</a:t>
              </a:r>
            </a:p>
          </p:txBody>
        </p:sp>
      </p:grpSp>
      <p:grpSp>
        <p:nvGrpSpPr>
          <p:cNvPr id="146" name="组合 145"/>
          <p:cNvGrpSpPr/>
          <p:nvPr/>
        </p:nvGrpSpPr>
        <p:grpSpPr>
          <a:xfrm>
            <a:off x="1670356" y="2872853"/>
            <a:ext cx="768251" cy="662285"/>
            <a:chOff x="1729502" y="1220490"/>
            <a:chExt cx="1224296" cy="1055428"/>
          </a:xfrm>
        </p:grpSpPr>
        <p:sp>
          <p:nvSpPr>
            <p:cNvPr id="147" name="六边形 146"/>
            <p:cNvSpPr/>
            <p:nvPr/>
          </p:nvSpPr>
          <p:spPr>
            <a:xfrm>
              <a:off x="1729502" y="1220490"/>
              <a:ext cx="1224296" cy="1055428"/>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200">
                <a:solidFill>
                  <a:prstClr val="white"/>
                </a:solidFill>
              </a:endParaRPr>
            </a:p>
          </p:txBody>
        </p:sp>
        <p:sp>
          <p:nvSpPr>
            <p:cNvPr id="148" name="六边形 147"/>
            <p:cNvSpPr/>
            <p:nvPr/>
          </p:nvSpPr>
          <p:spPr>
            <a:xfrm>
              <a:off x="1729502" y="1220490"/>
              <a:ext cx="1224296" cy="1055428"/>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200">
                <a:solidFill>
                  <a:prstClr val="white"/>
                </a:solidFill>
              </a:endParaRPr>
            </a:p>
          </p:txBody>
        </p:sp>
        <p:sp>
          <p:nvSpPr>
            <p:cNvPr id="149" name="TextBox 88"/>
            <p:cNvSpPr txBox="1"/>
            <p:nvPr/>
          </p:nvSpPr>
          <p:spPr>
            <a:xfrm>
              <a:off x="2015376" y="1481210"/>
              <a:ext cx="886380" cy="539525"/>
            </a:xfrm>
            <a:prstGeom prst="rect">
              <a:avLst/>
            </a:prstGeom>
            <a:noFill/>
          </p:spPr>
          <p:txBody>
            <a:bodyPr wrap="square" lIns="0" tIns="0" rIns="0" bIns="0" rtlCol="0">
              <a:spAutoFit/>
            </a:bodyPr>
            <a:lstStyle/>
            <a:p>
              <a:r>
                <a:rPr lang="en-US" altLang="zh-CN" sz="2200" b="1" dirty="0">
                  <a:solidFill>
                    <a:schemeClr val="tx2"/>
                  </a:solidFill>
                  <a:latin typeface="微软雅黑" pitchFamily="34" charset="-122"/>
                  <a:ea typeface="微软雅黑" pitchFamily="34" charset="-122"/>
                </a:rPr>
                <a:t>03</a:t>
              </a:r>
            </a:p>
          </p:txBody>
        </p:sp>
      </p:grpSp>
      <p:grpSp>
        <p:nvGrpSpPr>
          <p:cNvPr id="154" name="组合 153"/>
          <p:cNvGrpSpPr/>
          <p:nvPr/>
        </p:nvGrpSpPr>
        <p:grpSpPr>
          <a:xfrm>
            <a:off x="2747818" y="3705610"/>
            <a:ext cx="4869461" cy="662285"/>
            <a:chOff x="3152668" y="1220489"/>
            <a:chExt cx="4325789" cy="1055428"/>
          </a:xfrm>
        </p:grpSpPr>
        <p:sp>
          <p:nvSpPr>
            <p:cNvPr id="155" name="六边形 154"/>
            <p:cNvSpPr/>
            <p:nvPr/>
          </p:nvSpPr>
          <p:spPr>
            <a:xfrm>
              <a:off x="3152668" y="1220489"/>
              <a:ext cx="4325789" cy="1055428"/>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56" name="六边形 155"/>
            <p:cNvSpPr/>
            <p:nvPr/>
          </p:nvSpPr>
          <p:spPr>
            <a:xfrm>
              <a:off x="3152668" y="1220489"/>
              <a:ext cx="4325789" cy="1055428"/>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57" name="TextBox 87"/>
            <p:cNvSpPr txBox="1"/>
            <p:nvPr/>
          </p:nvSpPr>
          <p:spPr>
            <a:xfrm>
              <a:off x="3650852" y="1849441"/>
              <a:ext cx="3092520" cy="245238"/>
            </a:xfrm>
            <a:prstGeom prst="rect">
              <a:avLst/>
            </a:prstGeom>
            <a:noFill/>
          </p:spPr>
          <p:txBody>
            <a:bodyPr wrap="square" lIns="0" tIns="0" rIns="0" bIns="0" rtlCol="0">
              <a:spAutoFit/>
            </a:bodyPr>
            <a:lstStyle/>
            <a:p>
              <a:r>
                <a:rPr lang="zh-CN" altLang="en-US" sz="1000" dirty="0">
                  <a:latin typeface="微软雅黑" pitchFamily="34" charset="-122"/>
                  <a:ea typeface="微软雅黑" pitchFamily="34" charset="-122"/>
                  <a:sym typeface="微软雅黑" pitchFamily="34" charset="-122"/>
                </a:rPr>
                <a:t>单击添加文本单击添加文本单击添加文本单击添加文本</a:t>
              </a:r>
            </a:p>
          </p:txBody>
        </p:sp>
        <p:sp>
          <p:nvSpPr>
            <p:cNvPr id="158" name="TextBox 88"/>
            <p:cNvSpPr txBox="1"/>
            <p:nvPr/>
          </p:nvSpPr>
          <p:spPr>
            <a:xfrm>
              <a:off x="3706149" y="1439160"/>
              <a:ext cx="1502197" cy="392382"/>
            </a:xfrm>
            <a:prstGeom prst="rect">
              <a:avLst/>
            </a:prstGeom>
            <a:noFill/>
          </p:spPr>
          <p:txBody>
            <a:bodyPr wrap="square" lIns="0" tIns="0" rIns="0" bIns="0" rtlCol="0">
              <a:spAutoFit/>
            </a:bodyPr>
            <a:lstStyle/>
            <a:p>
              <a:r>
                <a:rPr lang="zh-CN" altLang="en-US" sz="1600" dirty="0">
                  <a:solidFill>
                    <a:schemeClr val="bg2"/>
                  </a:solidFill>
                  <a:latin typeface="微软雅黑" pitchFamily="34" charset="-122"/>
                  <a:ea typeface="微软雅黑" pitchFamily="34" charset="-122"/>
                </a:rPr>
                <a:t>明年工作计划</a:t>
              </a:r>
            </a:p>
          </p:txBody>
        </p:sp>
      </p:grpSp>
      <p:grpSp>
        <p:nvGrpSpPr>
          <p:cNvPr id="159" name="组合 158"/>
          <p:cNvGrpSpPr/>
          <p:nvPr/>
        </p:nvGrpSpPr>
        <p:grpSpPr>
          <a:xfrm>
            <a:off x="1670356" y="3705611"/>
            <a:ext cx="768251" cy="662285"/>
            <a:chOff x="1729502" y="1220490"/>
            <a:chExt cx="1224296" cy="1055428"/>
          </a:xfrm>
        </p:grpSpPr>
        <p:sp>
          <p:nvSpPr>
            <p:cNvPr id="160" name="六边形 159"/>
            <p:cNvSpPr/>
            <p:nvPr/>
          </p:nvSpPr>
          <p:spPr>
            <a:xfrm>
              <a:off x="1729502" y="1220490"/>
              <a:ext cx="1224296" cy="1055428"/>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200">
                <a:solidFill>
                  <a:prstClr val="white"/>
                </a:solidFill>
              </a:endParaRPr>
            </a:p>
          </p:txBody>
        </p:sp>
        <p:sp>
          <p:nvSpPr>
            <p:cNvPr id="161" name="六边形 160"/>
            <p:cNvSpPr/>
            <p:nvPr/>
          </p:nvSpPr>
          <p:spPr>
            <a:xfrm>
              <a:off x="1729502" y="1220490"/>
              <a:ext cx="1224296" cy="1055428"/>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200">
                <a:solidFill>
                  <a:prstClr val="white"/>
                </a:solidFill>
              </a:endParaRPr>
            </a:p>
          </p:txBody>
        </p:sp>
        <p:sp>
          <p:nvSpPr>
            <p:cNvPr id="162" name="TextBox 88"/>
            <p:cNvSpPr txBox="1"/>
            <p:nvPr/>
          </p:nvSpPr>
          <p:spPr>
            <a:xfrm>
              <a:off x="2015376" y="1481210"/>
              <a:ext cx="886380" cy="539525"/>
            </a:xfrm>
            <a:prstGeom prst="rect">
              <a:avLst/>
            </a:prstGeom>
            <a:noFill/>
          </p:spPr>
          <p:txBody>
            <a:bodyPr wrap="square" lIns="0" tIns="0" rIns="0" bIns="0" rtlCol="0">
              <a:spAutoFit/>
            </a:bodyPr>
            <a:lstStyle/>
            <a:p>
              <a:r>
                <a:rPr lang="en-US" altLang="zh-CN" sz="2200" b="1" dirty="0">
                  <a:solidFill>
                    <a:schemeClr val="bg2"/>
                  </a:solidFill>
                  <a:latin typeface="微软雅黑" pitchFamily="34" charset="-122"/>
                  <a:ea typeface="微软雅黑" pitchFamily="34" charset="-122"/>
                </a:rPr>
                <a:t>04</a:t>
              </a:r>
            </a:p>
          </p:txBody>
        </p:sp>
      </p:grpSp>
      <p:sp>
        <p:nvSpPr>
          <p:cNvPr id="172"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目录标题</a:t>
            </a:r>
          </a:p>
        </p:txBody>
      </p:sp>
      <p:cxnSp>
        <p:nvCxnSpPr>
          <p:cNvPr id="173"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74"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6565753"/>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128"/>
                                        </p:tgtEl>
                                        <p:attrNameLst>
                                          <p:attrName>style.visibility</p:attrName>
                                        </p:attrNameLst>
                                      </p:cBhvr>
                                      <p:to>
                                        <p:strVal val="visible"/>
                                      </p:to>
                                    </p:set>
                                    <p:anim calcmode="lin" valueType="num">
                                      <p:cBhvr>
                                        <p:cTn id="18" dur="500" fill="hold"/>
                                        <p:tgtEl>
                                          <p:spTgt spid="128"/>
                                        </p:tgtEl>
                                        <p:attrNameLst>
                                          <p:attrName>ppt_w</p:attrName>
                                        </p:attrNameLst>
                                      </p:cBhvr>
                                      <p:tavLst>
                                        <p:tav tm="0">
                                          <p:val>
                                            <p:fltVal val="0"/>
                                          </p:val>
                                        </p:tav>
                                        <p:tav tm="100000">
                                          <p:val>
                                            <p:strVal val="#ppt_w"/>
                                          </p:val>
                                        </p:tav>
                                      </p:tavLst>
                                    </p:anim>
                                    <p:anim calcmode="lin" valueType="num">
                                      <p:cBhvr>
                                        <p:cTn id="19" dur="500" fill="hold"/>
                                        <p:tgtEl>
                                          <p:spTgt spid="128"/>
                                        </p:tgtEl>
                                        <p:attrNameLst>
                                          <p:attrName>ppt_h</p:attrName>
                                        </p:attrNameLst>
                                      </p:cBhvr>
                                      <p:tavLst>
                                        <p:tav tm="0">
                                          <p:val>
                                            <p:fltVal val="0"/>
                                          </p:val>
                                        </p:tav>
                                        <p:tav tm="100000">
                                          <p:val>
                                            <p:strVal val="#ppt_h"/>
                                          </p:val>
                                        </p:tav>
                                      </p:tavLst>
                                    </p:anim>
                                    <p:animEffect transition="in" filter="fade">
                                      <p:cBhvr>
                                        <p:cTn id="20" dur="500"/>
                                        <p:tgtEl>
                                          <p:spTgt spid="128"/>
                                        </p:tgtEl>
                                      </p:cBhvr>
                                    </p:animEffect>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101"/>
                                        </p:tgtEl>
                                        <p:attrNameLst>
                                          <p:attrName>style.visibility</p:attrName>
                                        </p:attrNameLst>
                                      </p:cBhvr>
                                      <p:to>
                                        <p:strVal val="visible"/>
                                      </p:to>
                                    </p:set>
                                    <p:anim calcmode="lin" valueType="num">
                                      <p:cBhvr additive="base">
                                        <p:cTn id="24" dur="500" fill="hold"/>
                                        <p:tgtEl>
                                          <p:spTgt spid="101"/>
                                        </p:tgtEl>
                                        <p:attrNameLst>
                                          <p:attrName>ppt_x</p:attrName>
                                        </p:attrNameLst>
                                      </p:cBhvr>
                                      <p:tavLst>
                                        <p:tav tm="0">
                                          <p:val>
                                            <p:strVal val="1+#ppt_w/2"/>
                                          </p:val>
                                        </p:tav>
                                        <p:tav tm="100000">
                                          <p:val>
                                            <p:strVal val="#ppt_x"/>
                                          </p:val>
                                        </p:tav>
                                      </p:tavLst>
                                    </p:anim>
                                    <p:anim calcmode="lin" valueType="num">
                                      <p:cBhvr additive="base">
                                        <p:cTn id="25" dur="500" fill="hold"/>
                                        <p:tgtEl>
                                          <p:spTgt spid="101"/>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46"/>
                                        </p:tgtEl>
                                        <p:attrNameLst>
                                          <p:attrName>style.visibility</p:attrName>
                                        </p:attrNameLst>
                                      </p:cBhvr>
                                      <p:to>
                                        <p:strVal val="visible"/>
                                      </p:to>
                                    </p:set>
                                    <p:anim calcmode="lin" valueType="num">
                                      <p:cBhvr>
                                        <p:cTn id="29" dur="500" fill="hold"/>
                                        <p:tgtEl>
                                          <p:spTgt spid="146"/>
                                        </p:tgtEl>
                                        <p:attrNameLst>
                                          <p:attrName>ppt_w</p:attrName>
                                        </p:attrNameLst>
                                      </p:cBhvr>
                                      <p:tavLst>
                                        <p:tav tm="0">
                                          <p:val>
                                            <p:fltVal val="0"/>
                                          </p:val>
                                        </p:tav>
                                        <p:tav tm="100000">
                                          <p:val>
                                            <p:strVal val="#ppt_w"/>
                                          </p:val>
                                        </p:tav>
                                      </p:tavLst>
                                    </p:anim>
                                    <p:anim calcmode="lin" valueType="num">
                                      <p:cBhvr>
                                        <p:cTn id="30" dur="500" fill="hold"/>
                                        <p:tgtEl>
                                          <p:spTgt spid="146"/>
                                        </p:tgtEl>
                                        <p:attrNameLst>
                                          <p:attrName>ppt_h</p:attrName>
                                        </p:attrNameLst>
                                      </p:cBhvr>
                                      <p:tavLst>
                                        <p:tav tm="0">
                                          <p:val>
                                            <p:fltVal val="0"/>
                                          </p:val>
                                        </p:tav>
                                        <p:tav tm="100000">
                                          <p:val>
                                            <p:strVal val="#ppt_h"/>
                                          </p:val>
                                        </p:tav>
                                      </p:tavLst>
                                    </p:anim>
                                    <p:animEffect transition="in" filter="fade">
                                      <p:cBhvr>
                                        <p:cTn id="31" dur="500"/>
                                        <p:tgtEl>
                                          <p:spTgt spid="146"/>
                                        </p:tgtEl>
                                      </p:cBhvr>
                                    </p:animEffect>
                                  </p:childTnLst>
                                </p:cTn>
                              </p:par>
                            </p:childTnLst>
                          </p:cTn>
                        </p:par>
                        <p:par>
                          <p:cTn id="32" fill="hold">
                            <p:stCondLst>
                              <p:cond delay="2500"/>
                            </p:stCondLst>
                            <p:childTnLst>
                              <p:par>
                                <p:cTn id="33" presetID="2" presetClass="entr" presetSubtype="2" fill="hold" nodeType="afterEffect">
                                  <p:stCondLst>
                                    <p:cond delay="0"/>
                                  </p:stCondLst>
                                  <p:childTnLst>
                                    <p:set>
                                      <p:cBhvr>
                                        <p:cTn id="34" dur="1" fill="hold">
                                          <p:stCondLst>
                                            <p:cond delay="0"/>
                                          </p:stCondLst>
                                        </p:cTn>
                                        <p:tgtEl>
                                          <p:spTgt spid="141"/>
                                        </p:tgtEl>
                                        <p:attrNameLst>
                                          <p:attrName>style.visibility</p:attrName>
                                        </p:attrNameLst>
                                      </p:cBhvr>
                                      <p:to>
                                        <p:strVal val="visible"/>
                                      </p:to>
                                    </p:set>
                                    <p:anim calcmode="lin" valueType="num">
                                      <p:cBhvr additive="base">
                                        <p:cTn id="35" dur="500" fill="hold"/>
                                        <p:tgtEl>
                                          <p:spTgt spid="141"/>
                                        </p:tgtEl>
                                        <p:attrNameLst>
                                          <p:attrName>ppt_x</p:attrName>
                                        </p:attrNameLst>
                                      </p:cBhvr>
                                      <p:tavLst>
                                        <p:tav tm="0">
                                          <p:val>
                                            <p:strVal val="1+#ppt_w/2"/>
                                          </p:val>
                                        </p:tav>
                                        <p:tav tm="100000">
                                          <p:val>
                                            <p:strVal val="#ppt_x"/>
                                          </p:val>
                                        </p:tav>
                                      </p:tavLst>
                                    </p:anim>
                                    <p:anim calcmode="lin" valueType="num">
                                      <p:cBhvr additive="base">
                                        <p:cTn id="36" dur="500" fill="hold"/>
                                        <p:tgtEl>
                                          <p:spTgt spid="141"/>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159"/>
                                        </p:tgtEl>
                                        <p:attrNameLst>
                                          <p:attrName>style.visibility</p:attrName>
                                        </p:attrNameLst>
                                      </p:cBhvr>
                                      <p:to>
                                        <p:strVal val="visible"/>
                                      </p:to>
                                    </p:set>
                                    <p:anim calcmode="lin" valueType="num">
                                      <p:cBhvr>
                                        <p:cTn id="40" dur="500" fill="hold"/>
                                        <p:tgtEl>
                                          <p:spTgt spid="159"/>
                                        </p:tgtEl>
                                        <p:attrNameLst>
                                          <p:attrName>ppt_w</p:attrName>
                                        </p:attrNameLst>
                                      </p:cBhvr>
                                      <p:tavLst>
                                        <p:tav tm="0">
                                          <p:val>
                                            <p:fltVal val="0"/>
                                          </p:val>
                                        </p:tav>
                                        <p:tav tm="100000">
                                          <p:val>
                                            <p:strVal val="#ppt_w"/>
                                          </p:val>
                                        </p:tav>
                                      </p:tavLst>
                                    </p:anim>
                                    <p:anim calcmode="lin" valueType="num">
                                      <p:cBhvr>
                                        <p:cTn id="41" dur="500" fill="hold"/>
                                        <p:tgtEl>
                                          <p:spTgt spid="159"/>
                                        </p:tgtEl>
                                        <p:attrNameLst>
                                          <p:attrName>ppt_h</p:attrName>
                                        </p:attrNameLst>
                                      </p:cBhvr>
                                      <p:tavLst>
                                        <p:tav tm="0">
                                          <p:val>
                                            <p:fltVal val="0"/>
                                          </p:val>
                                        </p:tav>
                                        <p:tav tm="100000">
                                          <p:val>
                                            <p:strVal val="#ppt_h"/>
                                          </p:val>
                                        </p:tav>
                                      </p:tavLst>
                                    </p:anim>
                                    <p:animEffect transition="in" filter="fade">
                                      <p:cBhvr>
                                        <p:cTn id="42" dur="500"/>
                                        <p:tgtEl>
                                          <p:spTgt spid="159"/>
                                        </p:tgtEl>
                                      </p:cBhvr>
                                    </p:animEffect>
                                  </p:childTnLst>
                                </p:cTn>
                              </p:par>
                            </p:childTnLst>
                          </p:cTn>
                        </p:par>
                        <p:par>
                          <p:cTn id="43" fill="hold">
                            <p:stCondLst>
                              <p:cond delay="3500"/>
                            </p:stCondLst>
                            <p:childTnLst>
                              <p:par>
                                <p:cTn id="44" presetID="2" presetClass="entr" presetSubtype="2" fill="hold" nodeType="afterEffect">
                                  <p:stCondLst>
                                    <p:cond delay="0"/>
                                  </p:stCondLst>
                                  <p:childTnLst>
                                    <p:set>
                                      <p:cBhvr>
                                        <p:cTn id="45" dur="1" fill="hold">
                                          <p:stCondLst>
                                            <p:cond delay="0"/>
                                          </p:stCondLst>
                                        </p:cTn>
                                        <p:tgtEl>
                                          <p:spTgt spid="154"/>
                                        </p:tgtEl>
                                        <p:attrNameLst>
                                          <p:attrName>style.visibility</p:attrName>
                                        </p:attrNameLst>
                                      </p:cBhvr>
                                      <p:to>
                                        <p:strVal val="visible"/>
                                      </p:to>
                                    </p:set>
                                    <p:anim calcmode="lin" valueType="num">
                                      <p:cBhvr additive="base">
                                        <p:cTn id="46" dur="500" fill="hold"/>
                                        <p:tgtEl>
                                          <p:spTgt spid="154"/>
                                        </p:tgtEl>
                                        <p:attrNameLst>
                                          <p:attrName>ppt_x</p:attrName>
                                        </p:attrNameLst>
                                      </p:cBhvr>
                                      <p:tavLst>
                                        <p:tav tm="0">
                                          <p:val>
                                            <p:strVal val="1+#ppt_w/2"/>
                                          </p:val>
                                        </p:tav>
                                        <p:tav tm="100000">
                                          <p:val>
                                            <p:strVal val="#ppt_x"/>
                                          </p:val>
                                        </p:tav>
                                      </p:tavLst>
                                    </p:anim>
                                    <p:anim calcmode="lin" valueType="num">
                                      <p:cBhvr additive="base">
                                        <p:cTn id="47" dur="500" fill="hold"/>
                                        <p:tgtEl>
                                          <p:spTgt spid="1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1685765" y="1664426"/>
            <a:ext cx="5772471" cy="2423160"/>
            <a:chOff x="2016718" y="1701364"/>
            <a:chExt cx="8158565" cy="3424792"/>
          </a:xfrm>
        </p:grpSpPr>
        <p:sp>
          <p:nvSpPr>
            <p:cNvPr id="42" name="任意多边形 41"/>
            <p:cNvSpPr/>
            <p:nvPr/>
          </p:nvSpPr>
          <p:spPr>
            <a:xfrm>
              <a:off x="6922093" y="2841308"/>
              <a:ext cx="2247900" cy="228600"/>
            </a:xfrm>
            <a:custGeom>
              <a:avLst/>
              <a:gdLst>
                <a:gd name="connsiteX0" fmla="*/ 0 w 2247900"/>
                <a:gd name="connsiteY0" fmla="*/ 200025 h 228600"/>
                <a:gd name="connsiteX1" fmla="*/ 0 w 2247900"/>
                <a:gd name="connsiteY1" fmla="*/ 0 h 228600"/>
                <a:gd name="connsiteX2" fmla="*/ 2247900 w 2247900"/>
                <a:gd name="connsiteY2" fmla="*/ 0 h 228600"/>
                <a:gd name="connsiteX3" fmla="*/ 2247900 w 2247900"/>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2247900" h="228600">
                  <a:moveTo>
                    <a:pt x="0" y="200025"/>
                  </a:moveTo>
                  <a:lnTo>
                    <a:pt x="0" y="0"/>
                  </a:lnTo>
                  <a:lnTo>
                    <a:pt x="2247900" y="0"/>
                  </a:lnTo>
                  <a:lnTo>
                    <a:pt x="2247900" y="2286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6243913" y="4058246"/>
              <a:ext cx="1510665" cy="228600"/>
            </a:xfrm>
            <a:custGeom>
              <a:avLst/>
              <a:gdLst>
                <a:gd name="connsiteX0" fmla="*/ 0 w 2247900"/>
                <a:gd name="connsiteY0" fmla="*/ 200025 h 228600"/>
                <a:gd name="connsiteX1" fmla="*/ 0 w 2247900"/>
                <a:gd name="connsiteY1" fmla="*/ 0 h 228600"/>
                <a:gd name="connsiteX2" fmla="*/ 2247900 w 2247900"/>
                <a:gd name="connsiteY2" fmla="*/ 0 h 228600"/>
                <a:gd name="connsiteX3" fmla="*/ 2247900 w 2247900"/>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2247900" h="228600">
                  <a:moveTo>
                    <a:pt x="0" y="200025"/>
                  </a:moveTo>
                  <a:lnTo>
                    <a:pt x="0" y="0"/>
                  </a:lnTo>
                  <a:lnTo>
                    <a:pt x="2247900" y="0"/>
                  </a:lnTo>
                  <a:lnTo>
                    <a:pt x="2247900" y="2286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a:off x="7998418" y="2560320"/>
              <a:ext cx="0" cy="266700"/>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6942365" y="3786783"/>
              <a:ext cx="0" cy="266700"/>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a:off x="9236374" y="3785495"/>
              <a:ext cx="0" cy="472476"/>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a:off x="2016718" y="4139763"/>
              <a:ext cx="8158565" cy="986393"/>
            </a:xfrm>
            <a:prstGeom prst="roundRect">
              <a:avLst/>
            </a:prstGeom>
            <a:gradFill>
              <a:gsLst>
                <a:gs pos="100000">
                  <a:schemeClr val="bg1">
                    <a:lumMod val="96000"/>
                  </a:schemeClr>
                </a:gs>
                <a:gs pos="0">
                  <a:schemeClr val="bg1">
                    <a:lumMod val="88000"/>
                  </a:schemeClr>
                </a:gs>
              </a:gsLst>
              <a:lin ang="5400000" scaled="0"/>
            </a:gradFill>
            <a:ln w="22225">
              <a:gradFill flip="none" rotWithShape="1">
                <a:gsLst>
                  <a:gs pos="0">
                    <a:schemeClr val="bg1"/>
                  </a:gs>
                  <a:gs pos="100000">
                    <a:schemeClr val="bg1">
                      <a:lumMod val="75000"/>
                    </a:schemeClr>
                  </a:gs>
                </a:gsLst>
                <a:lin ang="5400000" scaled="0"/>
                <a:tileRect/>
              </a:gradFill>
            </a:ln>
            <a:effectLst>
              <a:outerShdw blurRad="127000" dist="508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a:off x="2016718" y="2920564"/>
              <a:ext cx="8158565" cy="986393"/>
            </a:xfrm>
            <a:prstGeom prst="roundRect">
              <a:avLst/>
            </a:prstGeom>
            <a:gradFill>
              <a:gsLst>
                <a:gs pos="100000">
                  <a:schemeClr val="bg1">
                    <a:lumMod val="96000"/>
                  </a:schemeClr>
                </a:gs>
                <a:gs pos="0">
                  <a:schemeClr val="bg1">
                    <a:lumMod val="88000"/>
                  </a:schemeClr>
                </a:gs>
              </a:gsLst>
              <a:lin ang="5400000" scaled="0"/>
            </a:gradFill>
            <a:ln w="22225">
              <a:gradFill flip="none" rotWithShape="1">
                <a:gsLst>
                  <a:gs pos="0">
                    <a:schemeClr val="bg1"/>
                  </a:gs>
                  <a:gs pos="100000">
                    <a:schemeClr val="bg1">
                      <a:lumMod val="75000"/>
                    </a:schemeClr>
                  </a:gs>
                </a:gsLst>
                <a:lin ang="5400000" scaled="0"/>
                <a:tileRect/>
              </a:gradFill>
            </a:ln>
            <a:effectLst>
              <a:outerShdw blurRad="127000" dist="508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圆角矩形 48"/>
            <p:cNvSpPr/>
            <p:nvPr/>
          </p:nvSpPr>
          <p:spPr>
            <a:xfrm>
              <a:off x="2016718" y="1701364"/>
              <a:ext cx="8158565" cy="986393"/>
            </a:xfrm>
            <a:prstGeom prst="roundRect">
              <a:avLst/>
            </a:prstGeom>
            <a:gradFill>
              <a:gsLst>
                <a:gs pos="100000">
                  <a:schemeClr val="bg1">
                    <a:lumMod val="96000"/>
                  </a:schemeClr>
                </a:gs>
                <a:gs pos="0">
                  <a:schemeClr val="bg1">
                    <a:lumMod val="88000"/>
                  </a:schemeClr>
                </a:gs>
              </a:gsLst>
              <a:lin ang="5400000" scaled="0"/>
            </a:gradFill>
            <a:ln w="22225">
              <a:gradFill flip="none" rotWithShape="1">
                <a:gsLst>
                  <a:gs pos="0">
                    <a:schemeClr val="bg1"/>
                  </a:gs>
                  <a:gs pos="100000">
                    <a:schemeClr val="bg1">
                      <a:lumMod val="75000"/>
                    </a:schemeClr>
                  </a:gs>
                </a:gsLst>
                <a:lin ang="5400000" scaled="0"/>
                <a:tileRect/>
              </a:gradFill>
            </a:ln>
            <a:effectLst>
              <a:outerShdw blurRad="127000" dist="508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圆角矩形 49"/>
            <p:cNvSpPr/>
            <p:nvPr/>
          </p:nvSpPr>
          <p:spPr>
            <a:xfrm>
              <a:off x="7369633" y="1823085"/>
              <a:ext cx="1273310" cy="742950"/>
            </a:xfrm>
            <a:prstGeom prst="roundRect">
              <a:avLst>
                <a:gd name="adj" fmla="val 20986"/>
              </a:avLst>
            </a:prstGeom>
            <a:solidFill>
              <a:schemeClr val="tx2"/>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圆角矩形 50"/>
            <p:cNvSpPr/>
            <p:nvPr/>
          </p:nvSpPr>
          <p:spPr>
            <a:xfrm>
              <a:off x="8586928" y="3042285"/>
              <a:ext cx="1273310" cy="742950"/>
            </a:xfrm>
            <a:prstGeom prst="roundRect">
              <a:avLst>
                <a:gd name="adj" fmla="val 20986"/>
              </a:avLst>
            </a:prstGeom>
            <a:solidFill>
              <a:schemeClr val="bg2"/>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圆角矩形 51"/>
            <p:cNvSpPr/>
            <p:nvPr/>
          </p:nvSpPr>
          <p:spPr>
            <a:xfrm>
              <a:off x="6321633" y="3042285"/>
              <a:ext cx="1273310" cy="742950"/>
            </a:xfrm>
            <a:prstGeom prst="roundRect">
              <a:avLst>
                <a:gd name="adj" fmla="val 20986"/>
              </a:avLst>
            </a:prstGeom>
            <a:solidFill>
              <a:schemeClr val="bg2"/>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圆角矩形 52"/>
            <p:cNvSpPr/>
            <p:nvPr/>
          </p:nvSpPr>
          <p:spPr>
            <a:xfrm>
              <a:off x="8586928" y="4264223"/>
              <a:ext cx="1273310" cy="742950"/>
            </a:xfrm>
            <a:prstGeom prst="roundRect">
              <a:avLst>
                <a:gd name="adj" fmla="val 20986"/>
              </a:avLst>
            </a:prstGeom>
            <a:solidFill>
              <a:schemeClr val="tx2"/>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圆角矩形 53"/>
            <p:cNvSpPr/>
            <p:nvPr/>
          </p:nvSpPr>
          <p:spPr>
            <a:xfrm>
              <a:off x="5635833" y="4264223"/>
              <a:ext cx="1273310" cy="742950"/>
            </a:xfrm>
            <a:prstGeom prst="roundRect">
              <a:avLst>
                <a:gd name="adj" fmla="val 20986"/>
              </a:avLst>
            </a:prstGeom>
            <a:solidFill>
              <a:schemeClr val="tx2"/>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圆角矩形 54"/>
            <p:cNvSpPr/>
            <p:nvPr/>
          </p:nvSpPr>
          <p:spPr>
            <a:xfrm>
              <a:off x="7120905" y="4264223"/>
              <a:ext cx="1273310" cy="742950"/>
            </a:xfrm>
            <a:prstGeom prst="roundRect">
              <a:avLst>
                <a:gd name="adj" fmla="val 20986"/>
              </a:avLst>
            </a:prstGeom>
            <a:solidFill>
              <a:schemeClr val="bg2"/>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p:cNvSpPr txBox="1"/>
            <p:nvPr/>
          </p:nvSpPr>
          <p:spPr>
            <a:xfrm>
              <a:off x="2747853" y="1963727"/>
              <a:ext cx="4101921" cy="521998"/>
            </a:xfrm>
            <a:prstGeom prst="rect">
              <a:avLst/>
            </a:prstGeom>
            <a:noFill/>
          </p:spPr>
          <p:txBody>
            <a:bodyPr wrap="square" rtlCol="0">
              <a:spAutoFit/>
            </a:bodyPr>
            <a:lstStyle/>
            <a:p>
              <a:r>
                <a:rPr lang="zh-CN" altLang="en-US" sz="900" dirty="0">
                  <a:solidFill>
                    <a:srgbClr val="7F7F7F"/>
                  </a:solidFill>
                  <a:latin typeface="微软雅黑"/>
                </a:rPr>
                <a:t>单击此处添加文本单击此处添加单击此处添加文本单击此处添加单击此处添加文本单击此处添加</a:t>
              </a:r>
              <a:endParaRPr lang="en-US" altLang="zh-CN" sz="900" dirty="0">
                <a:solidFill>
                  <a:srgbClr val="7F7F7F"/>
                </a:solidFill>
                <a:latin typeface="微软雅黑"/>
              </a:endParaRPr>
            </a:p>
          </p:txBody>
        </p:sp>
        <p:sp>
          <p:nvSpPr>
            <p:cNvPr id="57" name="文本框 56"/>
            <p:cNvSpPr txBox="1"/>
            <p:nvPr/>
          </p:nvSpPr>
          <p:spPr>
            <a:xfrm>
              <a:off x="2747852" y="3152150"/>
              <a:ext cx="3229458" cy="521998"/>
            </a:xfrm>
            <a:prstGeom prst="rect">
              <a:avLst/>
            </a:prstGeom>
            <a:noFill/>
          </p:spPr>
          <p:txBody>
            <a:bodyPr wrap="square" rtlCol="0">
              <a:spAutoFit/>
            </a:bodyPr>
            <a:lstStyle/>
            <a:p>
              <a:r>
                <a:rPr lang="zh-CN" altLang="en-US" sz="900" dirty="0">
                  <a:solidFill>
                    <a:srgbClr val="7F7F7F"/>
                  </a:solidFill>
                  <a:latin typeface="微软雅黑"/>
                </a:rPr>
                <a:t>单击此处添加文本单击此处添加单击此处添加文本单击此处添加单击</a:t>
              </a:r>
              <a:endParaRPr lang="en-US" altLang="zh-CN" sz="900" dirty="0">
                <a:solidFill>
                  <a:srgbClr val="7F7F7F"/>
                </a:solidFill>
                <a:latin typeface="微软雅黑"/>
              </a:endParaRPr>
            </a:p>
          </p:txBody>
        </p:sp>
        <p:sp>
          <p:nvSpPr>
            <p:cNvPr id="58" name="文本框 57"/>
            <p:cNvSpPr txBox="1"/>
            <p:nvPr/>
          </p:nvSpPr>
          <p:spPr>
            <a:xfrm>
              <a:off x="2747853" y="4371349"/>
              <a:ext cx="2446177" cy="521998"/>
            </a:xfrm>
            <a:prstGeom prst="rect">
              <a:avLst/>
            </a:prstGeom>
            <a:noFill/>
          </p:spPr>
          <p:txBody>
            <a:bodyPr wrap="square" rtlCol="0">
              <a:spAutoFit/>
            </a:bodyPr>
            <a:lstStyle/>
            <a:p>
              <a:r>
                <a:rPr lang="zh-CN" altLang="en-US" sz="900" dirty="0">
                  <a:solidFill>
                    <a:srgbClr val="7F7F7F"/>
                  </a:solidFill>
                  <a:latin typeface="微软雅黑"/>
                </a:rPr>
                <a:t>单击此处添加文本单击此处添加单击此处添加文本</a:t>
              </a:r>
              <a:endParaRPr lang="en-US" altLang="zh-CN" sz="900" dirty="0">
                <a:solidFill>
                  <a:srgbClr val="7F7F7F"/>
                </a:solidFill>
                <a:latin typeface="微软雅黑"/>
              </a:endParaRPr>
            </a:p>
          </p:txBody>
        </p:sp>
        <p:sp>
          <p:nvSpPr>
            <p:cNvPr id="59" name="椭圆 58"/>
            <p:cNvSpPr/>
            <p:nvPr/>
          </p:nvSpPr>
          <p:spPr>
            <a:xfrm>
              <a:off x="2234713" y="1963727"/>
              <a:ext cx="513140" cy="513140"/>
            </a:xfrm>
            <a:prstGeom prst="ellipse">
              <a:avLst/>
            </a:prstGeom>
            <a:solidFill>
              <a:srgbClr val="E4E4E4"/>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2234713" y="3167390"/>
              <a:ext cx="513140" cy="513140"/>
            </a:xfrm>
            <a:prstGeom prst="ellipse">
              <a:avLst/>
            </a:prstGeom>
            <a:solidFill>
              <a:srgbClr val="E4E4E4"/>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2234713" y="4364354"/>
              <a:ext cx="513140" cy="513140"/>
            </a:xfrm>
            <a:prstGeom prst="ellipse">
              <a:avLst/>
            </a:prstGeom>
            <a:solidFill>
              <a:srgbClr val="E4E4E4"/>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文本框 61"/>
            <p:cNvSpPr txBox="1"/>
            <p:nvPr/>
          </p:nvSpPr>
          <p:spPr>
            <a:xfrm>
              <a:off x="2248396" y="2035632"/>
              <a:ext cx="592649" cy="456748"/>
            </a:xfrm>
            <a:prstGeom prst="rect">
              <a:avLst/>
            </a:prstGeom>
            <a:noFill/>
          </p:spPr>
          <p:txBody>
            <a:bodyPr wrap="square" rtlCol="0">
              <a:spAutoFit/>
            </a:bodyPr>
            <a:lstStyle/>
            <a:p>
              <a:pPr algn="ctr"/>
              <a:r>
                <a:rPr lang="en-US" altLang="zh-CN" sz="1500" dirty="0">
                  <a:solidFill>
                    <a:schemeClr val="tx2"/>
                  </a:solidFill>
                  <a:latin typeface="Impact" panose="020B0806030902050204" pitchFamily="34" charset="0"/>
                </a:rPr>
                <a:t>01</a:t>
              </a:r>
              <a:endParaRPr lang="zh-CN" altLang="en-US" sz="1500" dirty="0">
                <a:solidFill>
                  <a:schemeClr val="tx2"/>
                </a:solidFill>
                <a:latin typeface="Impact" panose="020B0806030902050204" pitchFamily="34" charset="0"/>
              </a:endParaRPr>
            </a:p>
          </p:txBody>
        </p:sp>
        <p:sp>
          <p:nvSpPr>
            <p:cNvPr id="63" name="文本框 62"/>
            <p:cNvSpPr txBox="1"/>
            <p:nvPr/>
          </p:nvSpPr>
          <p:spPr>
            <a:xfrm>
              <a:off x="2248396" y="3239746"/>
              <a:ext cx="592649" cy="456748"/>
            </a:xfrm>
            <a:prstGeom prst="rect">
              <a:avLst/>
            </a:prstGeom>
            <a:noFill/>
          </p:spPr>
          <p:txBody>
            <a:bodyPr wrap="square" rtlCol="0">
              <a:spAutoFit/>
            </a:bodyPr>
            <a:lstStyle/>
            <a:p>
              <a:pPr algn="ctr"/>
              <a:r>
                <a:rPr lang="en-US" altLang="zh-CN" sz="1500" dirty="0">
                  <a:solidFill>
                    <a:schemeClr val="bg2"/>
                  </a:solidFill>
                  <a:latin typeface="Impact" panose="020B0806030902050204" pitchFamily="34" charset="0"/>
                </a:rPr>
                <a:t>02</a:t>
              </a:r>
              <a:endParaRPr lang="zh-CN" altLang="en-US" sz="1500" dirty="0">
                <a:solidFill>
                  <a:schemeClr val="bg2"/>
                </a:solidFill>
                <a:latin typeface="Impact" panose="020B0806030902050204" pitchFamily="34" charset="0"/>
              </a:endParaRPr>
            </a:p>
          </p:txBody>
        </p:sp>
        <p:sp>
          <p:nvSpPr>
            <p:cNvPr id="64" name="文本框 63"/>
            <p:cNvSpPr txBox="1"/>
            <p:nvPr/>
          </p:nvSpPr>
          <p:spPr>
            <a:xfrm>
              <a:off x="2248396" y="4426709"/>
              <a:ext cx="616860" cy="456748"/>
            </a:xfrm>
            <a:prstGeom prst="rect">
              <a:avLst/>
            </a:prstGeom>
            <a:noFill/>
          </p:spPr>
          <p:txBody>
            <a:bodyPr wrap="square" rtlCol="0">
              <a:spAutoFit/>
            </a:bodyPr>
            <a:lstStyle/>
            <a:p>
              <a:pPr algn="ctr"/>
              <a:r>
                <a:rPr lang="en-US" altLang="zh-CN" sz="1500" dirty="0">
                  <a:solidFill>
                    <a:schemeClr val="tx2"/>
                  </a:solidFill>
                  <a:latin typeface="Impact" panose="020B0806030902050204" pitchFamily="34" charset="0"/>
                </a:rPr>
                <a:t>03</a:t>
              </a:r>
              <a:endParaRPr lang="zh-CN" altLang="en-US" sz="1500" dirty="0">
                <a:solidFill>
                  <a:schemeClr val="tx2"/>
                </a:solidFill>
                <a:latin typeface="Impact" panose="020B0806030902050204" pitchFamily="34" charset="0"/>
              </a:endParaRPr>
            </a:p>
          </p:txBody>
        </p:sp>
        <p:grpSp>
          <p:nvGrpSpPr>
            <p:cNvPr id="65" name="Group 8"/>
            <p:cNvGrpSpPr>
              <a:grpSpLocks noChangeAspect="1"/>
            </p:cNvGrpSpPr>
            <p:nvPr/>
          </p:nvGrpSpPr>
          <p:grpSpPr bwMode="auto">
            <a:xfrm>
              <a:off x="7815199" y="1966459"/>
              <a:ext cx="400488" cy="438825"/>
              <a:chOff x="3437" y="2282"/>
              <a:chExt cx="679" cy="744"/>
            </a:xfrm>
            <a:solidFill>
              <a:schemeClr val="bg1"/>
            </a:solidFill>
          </p:grpSpPr>
          <p:sp>
            <p:nvSpPr>
              <p:cNvPr id="93"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6" name="Group 13"/>
            <p:cNvGrpSpPr>
              <a:grpSpLocks noChangeAspect="1"/>
            </p:cNvGrpSpPr>
            <p:nvPr/>
          </p:nvGrpSpPr>
          <p:grpSpPr bwMode="auto">
            <a:xfrm>
              <a:off x="6738705" y="3217627"/>
              <a:ext cx="439164" cy="444348"/>
              <a:chOff x="2426" y="2781"/>
              <a:chExt cx="593" cy="600"/>
            </a:xfrm>
            <a:solidFill>
              <a:schemeClr val="bg1"/>
            </a:solidFill>
          </p:grpSpPr>
          <p:sp>
            <p:nvSpPr>
              <p:cNvPr id="91"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7" name="Group 18"/>
            <p:cNvGrpSpPr>
              <a:grpSpLocks noChangeAspect="1"/>
            </p:cNvGrpSpPr>
            <p:nvPr/>
          </p:nvGrpSpPr>
          <p:grpSpPr bwMode="auto">
            <a:xfrm>
              <a:off x="9016220" y="3230052"/>
              <a:ext cx="414725" cy="386448"/>
              <a:chOff x="3802" y="2858"/>
              <a:chExt cx="616" cy="574"/>
            </a:xfrm>
            <a:solidFill>
              <a:schemeClr val="bg1"/>
            </a:solidFill>
          </p:grpSpPr>
          <p:sp>
            <p:nvSpPr>
              <p:cNvPr id="8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8" name="Group 26"/>
            <p:cNvGrpSpPr>
              <a:grpSpLocks noChangeAspect="1"/>
            </p:cNvGrpSpPr>
            <p:nvPr/>
          </p:nvGrpSpPr>
          <p:grpSpPr bwMode="auto">
            <a:xfrm>
              <a:off x="5977312" y="4493089"/>
              <a:ext cx="590350" cy="292672"/>
              <a:chOff x="5676" y="2597"/>
              <a:chExt cx="1061" cy="526"/>
            </a:xfrm>
            <a:solidFill>
              <a:schemeClr val="bg1"/>
            </a:solidFill>
          </p:grpSpPr>
          <p:sp>
            <p:nvSpPr>
              <p:cNvPr id="71"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9" name="Freeform 108"/>
            <p:cNvSpPr>
              <a:spLocks noEditPoints="1"/>
            </p:cNvSpPr>
            <p:nvPr/>
          </p:nvSpPr>
          <p:spPr bwMode="auto">
            <a:xfrm>
              <a:off x="9056149" y="4471948"/>
              <a:ext cx="404774" cy="406230"/>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96"/>
            <p:cNvSpPr>
              <a:spLocks noEditPoints="1"/>
            </p:cNvSpPr>
            <p:nvPr/>
          </p:nvSpPr>
          <p:spPr bwMode="auto">
            <a:xfrm>
              <a:off x="7567074" y="4406743"/>
              <a:ext cx="394095" cy="428362"/>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91021739"/>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95" name="圆角矩形 94"/>
          <p:cNvSpPr/>
          <p:nvPr/>
        </p:nvSpPr>
        <p:spPr>
          <a:xfrm>
            <a:off x="3088957" y="1661428"/>
            <a:ext cx="1305233" cy="1305233"/>
          </a:xfrm>
          <a:prstGeom prst="roundRect">
            <a:avLst>
              <a:gd name="adj" fmla="val 3969"/>
            </a:avLst>
          </a:prstGeom>
          <a:gradFill>
            <a:gsLst>
              <a:gs pos="100000">
                <a:schemeClr val="bg1">
                  <a:lumMod val="97000"/>
                </a:schemeClr>
              </a:gs>
              <a:gs pos="0">
                <a:schemeClr val="bg1">
                  <a:lumMod val="85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6" name="圆角矩形 95"/>
          <p:cNvSpPr/>
          <p:nvPr/>
        </p:nvSpPr>
        <p:spPr>
          <a:xfrm>
            <a:off x="4481205" y="3044975"/>
            <a:ext cx="1305233" cy="1305233"/>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7" name="圆角矩形 96"/>
          <p:cNvSpPr/>
          <p:nvPr/>
        </p:nvSpPr>
        <p:spPr>
          <a:xfrm>
            <a:off x="4481205" y="2089980"/>
            <a:ext cx="876681" cy="876681"/>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8" name="圆角矩形 97"/>
          <p:cNvSpPr/>
          <p:nvPr/>
        </p:nvSpPr>
        <p:spPr>
          <a:xfrm>
            <a:off x="3517509" y="3048238"/>
            <a:ext cx="876681" cy="876681"/>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99" name="Group 8"/>
          <p:cNvGrpSpPr>
            <a:grpSpLocks noChangeAspect="1"/>
          </p:cNvGrpSpPr>
          <p:nvPr/>
        </p:nvGrpSpPr>
        <p:grpSpPr bwMode="auto">
          <a:xfrm>
            <a:off x="3510050" y="2060359"/>
            <a:ext cx="463047" cy="507374"/>
            <a:chOff x="3437" y="2282"/>
            <a:chExt cx="679" cy="744"/>
          </a:xfrm>
          <a:solidFill>
            <a:schemeClr val="tx2"/>
          </a:solidFill>
        </p:grpSpPr>
        <p:sp>
          <p:nvSpPr>
            <p:cNvPr id="100"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2" name="Group 13"/>
          <p:cNvGrpSpPr>
            <a:grpSpLocks noChangeAspect="1"/>
          </p:cNvGrpSpPr>
          <p:nvPr/>
        </p:nvGrpSpPr>
        <p:grpSpPr bwMode="auto">
          <a:xfrm>
            <a:off x="3720824" y="3285371"/>
            <a:ext cx="463512" cy="468984"/>
            <a:chOff x="2426" y="2781"/>
            <a:chExt cx="593" cy="600"/>
          </a:xfrm>
          <a:solidFill>
            <a:schemeClr val="bg2"/>
          </a:solidFill>
        </p:grpSpPr>
        <p:sp>
          <p:nvSpPr>
            <p:cNvPr id="103"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5" name="Group 18"/>
          <p:cNvGrpSpPr>
            <a:grpSpLocks noChangeAspect="1"/>
          </p:cNvGrpSpPr>
          <p:nvPr/>
        </p:nvGrpSpPr>
        <p:grpSpPr bwMode="auto">
          <a:xfrm>
            <a:off x="4705403" y="2325223"/>
            <a:ext cx="435919" cy="406196"/>
            <a:chOff x="3802" y="2858"/>
            <a:chExt cx="616" cy="574"/>
          </a:xfrm>
          <a:solidFill>
            <a:schemeClr val="bg2"/>
          </a:solidFill>
        </p:grpSpPr>
        <p:sp>
          <p:nvSpPr>
            <p:cNvPr id="10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1" name="Group 26"/>
          <p:cNvGrpSpPr>
            <a:grpSpLocks noChangeAspect="1"/>
          </p:cNvGrpSpPr>
          <p:nvPr/>
        </p:nvGrpSpPr>
        <p:grpSpPr bwMode="auto">
          <a:xfrm>
            <a:off x="4801298" y="3522110"/>
            <a:ext cx="682570" cy="338390"/>
            <a:chOff x="5676" y="2597"/>
            <a:chExt cx="1061" cy="526"/>
          </a:xfrm>
          <a:solidFill>
            <a:schemeClr val="bg2"/>
          </a:solidFill>
        </p:grpSpPr>
        <p:sp>
          <p:nvSpPr>
            <p:cNvPr id="112"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7" name="圆角矩形 126"/>
          <p:cNvSpPr/>
          <p:nvPr/>
        </p:nvSpPr>
        <p:spPr>
          <a:xfrm>
            <a:off x="4173316" y="2769461"/>
            <a:ext cx="540431" cy="540431"/>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128" name="Freeform 48"/>
          <p:cNvSpPr>
            <a:spLocks noEditPoints="1"/>
          </p:cNvSpPr>
          <p:nvPr/>
        </p:nvSpPr>
        <p:spPr bwMode="auto">
          <a:xfrm>
            <a:off x="4282064" y="2862394"/>
            <a:ext cx="326006" cy="354564"/>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129" name="圆角矩形 128"/>
          <p:cNvSpPr/>
          <p:nvPr/>
        </p:nvSpPr>
        <p:spPr>
          <a:xfrm>
            <a:off x="4090909" y="2689011"/>
            <a:ext cx="710856" cy="710856"/>
          </a:xfrm>
          <a:prstGeom prst="roundRect">
            <a:avLst>
              <a:gd name="adj" fmla="val 3969"/>
            </a:avLst>
          </a:prstGeom>
          <a:solidFill>
            <a:schemeClr val="bg1">
              <a:alpha val="25000"/>
            </a:schemeClr>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grpSp>
        <p:nvGrpSpPr>
          <p:cNvPr id="130" name="组合 129"/>
          <p:cNvGrpSpPr/>
          <p:nvPr/>
        </p:nvGrpSpPr>
        <p:grpSpPr>
          <a:xfrm>
            <a:off x="831280" y="1926078"/>
            <a:ext cx="1768225" cy="781585"/>
            <a:chOff x="1256119" y="1638320"/>
            <a:chExt cx="1923767" cy="781585"/>
          </a:xfrm>
        </p:grpSpPr>
        <p:sp>
          <p:nvSpPr>
            <p:cNvPr id="131" name="TextBox 210"/>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32"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133" name="组合 132"/>
          <p:cNvGrpSpPr/>
          <p:nvPr/>
        </p:nvGrpSpPr>
        <p:grpSpPr>
          <a:xfrm>
            <a:off x="861449" y="2907979"/>
            <a:ext cx="1768225" cy="781585"/>
            <a:chOff x="1256119" y="1638320"/>
            <a:chExt cx="1923767" cy="781585"/>
          </a:xfrm>
        </p:grpSpPr>
        <p:sp>
          <p:nvSpPr>
            <p:cNvPr id="134" name="TextBox 213"/>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35" name="TextBox 214"/>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bg2"/>
                  </a:solidFill>
                  <a:latin typeface="微软雅黑"/>
                </a:rPr>
                <a:t>标题文字</a:t>
              </a:r>
              <a:endParaRPr lang="en-US" sz="1600" dirty="0">
                <a:solidFill>
                  <a:schemeClr val="bg2"/>
                </a:solidFill>
                <a:latin typeface="微软雅黑"/>
              </a:endParaRPr>
            </a:p>
          </p:txBody>
        </p:sp>
      </p:grpSp>
      <p:grpSp>
        <p:nvGrpSpPr>
          <p:cNvPr id="136" name="组合 135"/>
          <p:cNvGrpSpPr/>
          <p:nvPr/>
        </p:nvGrpSpPr>
        <p:grpSpPr>
          <a:xfrm>
            <a:off x="6252366" y="1926078"/>
            <a:ext cx="1768225" cy="781585"/>
            <a:chOff x="1256119" y="1638320"/>
            <a:chExt cx="1923767" cy="781585"/>
          </a:xfrm>
        </p:grpSpPr>
        <p:sp>
          <p:nvSpPr>
            <p:cNvPr id="137" name="TextBox 210"/>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38"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139" name="组合 138"/>
          <p:cNvGrpSpPr/>
          <p:nvPr/>
        </p:nvGrpSpPr>
        <p:grpSpPr>
          <a:xfrm>
            <a:off x="6282535" y="2907979"/>
            <a:ext cx="1768225" cy="781585"/>
            <a:chOff x="1256119" y="1638320"/>
            <a:chExt cx="1923767" cy="781585"/>
          </a:xfrm>
        </p:grpSpPr>
        <p:sp>
          <p:nvSpPr>
            <p:cNvPr id="140" name="TextBox 213"/>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41" name="TextBox 214"/>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bg2"/>
                  </a:solidFill>
                  <a:latin typeface="微软雅黑"/>
                </a:rPr>
                <a:t>标题文字</a:t>
              </a:r>
              <a:endParaRPr lang="en-US" sz="1600" dirty="0">
                <a:solidFill>
                  <a:schemeClr val="bg2"/>
                </a:solidFill>
                <a:latin typeface="微软雅黑"/>
              </a:endParaRPr>
            </a:p>
          </p:txBody>
        </p:sp>
      </p:grpSp>
    </p:spTree>
    <p:extLst>
      <p:ext uri="{BB962C8B-B14F-4D97-AF65-F5344CB8AC3E}">
        <p14:creationId xmlns:p14="http://schemas.microsoft.com/office/powerpoint/2010/main" val="799477958"/>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p:cTn id="7" dur="500" fill="hold"/>
                                        <p:tgtEl>
                                          <p:spTgt spid="95"/>
                                        </p:tgtEl>
                                        <p:attrNameLst>
                                          <p:attrName>ppt_w</p:attrName>
                                        </p:attrNameLst>
                                      </p:cBhvr>
                                      <p:tavLst>
                                        <p:tav tm="0">
                                          <p:val>
                                            <p:fltVal val="0"/>
                                          </p:val>
                                        </p:tav>
                                        <p:tav tm="100000">
                                          <p:val>
                                            <p:strVal val="#ppt_w"/>
                                          </p:val>
                                        </p:tav>
                                      </p:tavLst>
                                    </p:anim>
                                    <p:anim calcmode="lin" valueType="num">
                                      <p:cBhvr>
                                        <p:cTn id="8" dur="500" fill="hold"/>
                                        <p:tgtEl>
                                          <p:spTgt spid="95"/>
                                        </p:tgtEl>
                                        <p:attrNameLst>
                                          <p:attrName>ppt_h</p:attrName>
                                        </p:attrNameLst>
                                      </p:cBhvr>
                                      <p:tavLst>
                                        <p:tav tm="0">
                                          <p:val>
                                            <p:fltVal val="0"/>
                                          </p:val>
                                        </p:tav>
                                        <p:tav tm="100000">
                                          <p:val>
                                            <p:strVal val="#ppt_h"/>
                                          </p:val>
                                        </p:tav>
                                      </p:tavLst>
                                    </p:anim>
                                    <p:animEffect transition="in" filter="fade">
                                      <p:cBhvr>
                                        <p:cTn id="9" dur="500"/>
                                        <p:tgtEl>
                                          <p:spTgt spid="9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97"/>
                                        </p:tgtEl>
                                        <p:attrNameLst>
                                          <p:attrName>style.visibility</p:attrName>
                                        </p:attrNameLst>
                                      </p:cBhvr>
                                      <p:to>
                                        <p:strVal val="visible"/>
                                      </p:to>
                                    </p:set>
                                    <p:anim calcmode="lin" valueType="num">
                                      <p:cBhvr>
                                        <p:cTn id="19" dur="500" fill="hold"/>
                                        <p:tgtEl>
                                          <p:spTgt spid="97"/>
                                        </p:tgtEl>
                                        <p:attrNameLst>
                                          <p:attrName>ppt_w</p:attrName>
                                        </p:attrNameLst>
                                      </p:cBhvr>
                                      <p:tavLst>
                                        <p:tav tm="0">
                                          <p:val>
                                            <p:fltVal val="0"/>
                                          </p:val>
                                        </p:tav>
                                        <p:tav tm="100000">
                                          <p:val>
                                            <p:strVal val="#ppt_w"/>
                                          </p:val>
                                        </p:tav>
                                      </p:tavLst>
                                    </p:anim>
                                    <p:anim calcmode="lin" valueType="num">
                                      <p:cBhvr>
                                        <p:cTn id="20" dur="500" fill="hold"/>
                                        <p:tgtEl>
                                          <p:spTgt spid="97"/>
                                        </p:tgtEl>
                                        <p:attrNameLst>
                                          <p:attrName>ppt_h</p:attrName>
                                        </p:attrNameLst>
                                      </p:cBhvr>
                                      <p:tavLst>
                                        <p:tav tm="0">
                                          <p:val>
                                            <p:fltVal val="0"/>
                                          </p:val>
                                        </p:tav>
                                        <p:tav tm="100000">
                                          <p:val>
                                            <p:strVal val="#ppt_h"/>
                                          </p:val>
                                        </p:tav>
                                      </p:tavLst>
                                    </p:anim>
                                    <p:animEffect transition="in" filter="fade">
                                      <p:cBhvr>
                                        <p:cTn id="21" dur="500"/>
                                        <p:tgtEl>
                                          <p:spTgt spid="9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98"/>
                                        </p:tgtEl>
                                        <p:attrNameLst>
                                          <p:attrName>style.visibility</p:attrName>
                                        </p:attrNameLst>
                                      </p:cBhvr>
                                      <p:to>
                                        <p:strVal val="visible"/>
                                      </p:to>
                                    </p:set>
                                    <p:anim calcmode="lin" valueType="num">
                                      <p:cBhvr>
                                        <p:cTn id="25" dur="500" fill="hold"/>
                                        <p:tgtEl>
                                          <p:spTgt spid="98"/>
                                        </p:tgtEl>
                                        <p:attrNameLst>
                                          <p:attrName>ppt_w</p:attrName>
                                        </p:attrNameLst>
                                      </p:cBhvr>
                                      <p:tavLst>
                                        <p:tav tm="0">
                                          <p:val>
                                            <p:fltVal val="0"/>
                                          </p:val>
                                        </p:tav>
                                        <p:tav tm="100000">
                                          <p:val>
                                            <p:strVal val="#ppt_w"/>
                                          </p:val>
                                        </p:tav>
                                      </p:tavLst>
                                    </p:anim>
                                    <p:anim calcmode="lin" valueType="num">
                                      <p:cBhvr>
                                        <p:cTn id="26" dur="500" fill="hold"/>
                                        <p:tgtEl>
                                          <p:spTgt spid="98"/>
                                        </p:tgtEl>
                                        <p:attrNameLst>
                                          <p:attrName>ppt_h</p:attrName>
                                        </p:attrNameLst>
                                      </p:cBhvr>
                                      <p:tavLst>
                                        <p:tav tm="0">
                                          <p:val>
                                            <p:fltVal val="0"/>
                                          </p:val>
                                        </p:tav>
                                        <p:tav tm="100000">
                                          <p:val>
                                            <p:strVal val="#ppt_h"/>
                                          </p:val>
                                        </p:tav>
                                      </p:tavLst>
                                    </p:anim>
                                    <p:animEffect transition="in" filter="fade">
                                      <p:cBhvr>
                                        <p:cTn id="27" dur="500"/>
                                        <p:tgtEl>
                                          <p:spTgt spid="98"/>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99"/>
                                        </p:tgtEl>
                                        <p:attrNameLst>
                                          <p:attrName>style.visibility</p:attrName>
                                        </p:attrNameLst>
                                      </p:cBhvr>
                                      <p:to>
                                        <p:strVal val="visible"/>
                                      </p:to>
                                    </p:set>
                                    <p:anim calcmode="lin" valueType="num">
                                      <p:cBhvr>
                                        <p:cTn id="31" dur="500" fill="hold"/>
                                        <p:tgtEl>
                                          <p:spTgt spid="99"/>
                                        </p:tgtEl>
                                        <p:attrNameLst>
                                          <p:attrName>ppt_w</p:attrName>
                                        </p:attrNameLst>
                                      </p:cBhvr>
                                      <p:tavLst>
                                        <p:tav tm="0">
                                          <p:val>
                                            <p:fltVal val="0"/>
                                          </p:val>
                                        </p:tav>
                                        <p:tav tm="100000">
                                          <p:val>
                                            <p:strVal val="#ppt_w"/>
                                          </p:val>
                                        </p:tav>
                                      </p:tavLst>
                                    </p:anim>
                                    <p:anim calcmode="lin" valueType="num">
                                      <p:cBhvr>
                                        <p:cTn id="32" dur="500" fill="hold"/>
                                        <p:tgtEl>
                                          <p:spTgt spid="99"/>
                                        </p:tgtEl>
                                        <p:attrNameLst>
                                          <p:attrName>ppt_h</p:attrName>
                                        </p:attrNameLst>
                                      </p:cBhvr>
                                      <p:tavLst>
                                        <p:tav tm="0">
                                          <p:val>
                                            <p:fltVal val="0"/>
                                          </p:val>
                                        </p:tav>
                                        <p:tav tm="100000">
                                          <p:val>
                                            <p:strVal val="#ppt_h"/>
                                          </p:val>
                                        </p:tav>
                                      </p:tavLst>
                                    </p:anim>
                                    <p:animEffect transition="in" filter="fade">
                                      <p:cBhvr>
                                        <p:cTn id="33" dur="500"/>
                                        <p:tgtEl>
                                          <p:spTgt spid="99"/>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02"/>
                                        </p:tgtEl>
                                        <p:attrNameLst>
                                          <p:attrName>style.visibility</p:attrName>
                                        </p:attrNameLst>
                                      </p:cBhvr>
                                      <p:to>
                                        <p:strVal val="visible"/>
                                      </p:to>
                                    </p:set>
                                    <p:anim calcmode="lin" valueType="num">
                                      <p:cBhvr>
                                        <p:cTn id="37" dur="500" fill="hold"/>
                                        <p:tgtEl>
                                          <p:spTgt spid="102"/>
                                        </p:tgtEl>
                                        <p:attrNameLst>
                                          <p:attrName>ppt_w</p:attrName>
                                        </p:attrNameLst>
                                      </p:cBhvr>
                                      <p:tavLst>
                                        <p:tav tm="0">
                                          <p:val>
                                            <p:fltVal val="0"/>
                                          </p:val>
                                        </p:tav>
                                        <p:tav tm="100000">
                                          <p:val>
                                            <p:strVal val="#ppt_w"/>
                                          </p:val>
                                        </p:tav>
                                      </p:tavLst>
                                    </p:anim>
                                    <p:anim calcmode="lin" valueType="num">
                                      <p:cBhvr>
                                        <p:cTn id="38" dur="500" fill="hold"/>
                                        <p:tgtEl>
                                          <p:spTgt spid="102"/>
                                        </p:tgtEl>
                                        <p:attrNameLst>
                                          <p:attrName>ppt_h</p:attrName>
                                        </p:attrNameLst>
                                      </p:cBhvr>
                                      <p:tavLst>
                                        <p:tav tm="0">
                                          <p:val>
                                            <p:fltVal val="0"/>
                                          </p:val>
                                        </p:tav>
                                        <p:tav tm="100000">
                                          <p:val>
                                            <p:strVal val="#ppt_h"/>
                                          </p:val>
                                        </p:tav>
                                      </p:tavLst>
                                    </p:anim>
                                    <p:animEffect transition="in" filter="fade">
                                      <p:cBhvr>
                                        <p:cTn id="39" dur="500"/>
                                        <p:tgtEl>
                                          <p:spTgt spid="10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05"/>
                                        </p:tgtEl>
                                        <p:attrNameLst>
                                          <p:attrName>style.visibility</p:attrName>
                                        </p:attrNameLst>
                                      </p:cBhvr>
                                      <p:to>
                                        <p:strVal val="visible"/>
                                      </p:to>
                                    </p:set>
                                    <p:anim calcmode="lin" valueType="num">
                                      <p:cBhvr>
                                        <p:cTn id="43" dur="500" fill="hold"/>
                                        <p:tgtEl>
                                          <p:spTgt spid="105"/>
                                        </p:tgtEl>
                                        <p:attrNameLst>
                                          <p:attrName>ppt_w</p:attrName>
                                        </p:attrNameLst>
                                      </p:cBhvr>
                                      <p:tavLst>
                                        <p:tav tm="0">
                                          <p:val>
                                            <p:fltVal val="0"/>
                                          </p:val>
                                        </p:tav>
                                        <p:tav tm="100000">
                                          <p:val>
                                            <p:strVal val="#ppt_w"/>
                                          </p:val>
                                        </p:tav>
                                      </p:tavLst>
                                    </p:anim>
                                    <p:anim calcmode="lin" valueType="num">
                                      <p:cBhvr>
                                        <p:cTn id="44" dur="500" fill="hold"/>
                                        <p:tgtEl>
                                          <p:spTgt spid="105"/>
                                        </p:tgtEl>
                                        <p:attrNameLst>
                                          <p:attrName>ppt_h</p:attrName>
                                        </p:attrNameLst>
                                      </p:cBhvr>
                                      <p:tavLst>
                                        <p:tav tm="0">
                                          <p:val>
                                            <p:fltVal val="0"/>
                                          </p:val>
                                        </p:tav>
                                        <p:tav tm="100000">
                                          <p:val>
                                            <p:strVal val="#ppt_h"/>
                                          </p:val>
                                        </p:tav>
                                      </p:tavLst>
                                    </p:anim>
                                    <p:animEffect transition="in" filter="fade">
                                      <p:cBhvr>
                                        <p:cTn id="45" dur="500"/>
                                        <p:tgtEl>
                                          <p:spTgt spid="105"/>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111"/>
                                        </p:tgtEl>
                                        <p:attrNameLst>
                                          <p:attrName>style.visibility</p:attrName>
                                        </p:attrNameLst>
                                      </p:cBhvr>
                                      <p:to>
                                        <p:strVal val="visible"/>
                                      </p:to>
                                    </p:set>
                                    <p:anim calcmode="lin" valueType="num">
                                      <p:cBhvr>
                                        <p:cTn id="49" dur="500" fill="hold"/>
                                        <p:tgtEl>
                                          <p:spTgt spid="111"/>
                                        </p:tgtEl>
                                        <p:attrNameLst>
                                          <p:attrName>ppt_w</p:attrName>
                                        </p:attrNameLst>
                                      </p:cBhvr>
                                      <p:tavLst>
                                        <p:tav tm="0">
                                          <p:val>
                                            <p:fltVal val="0"/>
                                          </p:val>
                                        </p:tav>
                                        <p:tav tm="100000">
                                          <p:val>
                                            <p:strVal val="#ppt_w"/>
                                          </p:val>
                                        </p:tav>
                                      </p:tavLst>
                                    </p:anim>
                                    <p:anim calcmode="lin" valueType="num">
                                      <p:cBhvr>
                                        <p:cTn id="50" dur="500" fill="hold"/>
                                        <p:tgtEl>
                                          <p:spTgt spid="111"/>
                                        </p:tgtEl>
                                        <p:attrNameLst>
                                          <p:attrName>ppt_h</p:attrName>
                                        </p:attrNameLst>
                                      </p:cBhvr>
                                      <p:tavLst>
                                        <p:tav tm="0">
                                          <p:val>
                                            <p:fltVal val="0"/>
                                          </p:val>
                                        </p:tav>
                                        <p:tav tm="100000">
                                          <p:val>
                                            <p:strVal val="#ppt_h"/>
                                          </p:val>
                                        </p:tav>
                                      </p:tavLst>
                                    </p:anim>
                                    <p:animEffect transition="in" filter="fade">
                                      <p:cBhvr>
                                        <p:cTn id="51" dur="500"/>
                                        <p:tgtEl>
                                          <p:spTgt spid="11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27"/>
                                        </p:tgtEl>
                                        <p:attrNameLst>
                                          <p:attrName>style.visibility</p:attrName>
                                        </p:attrNameLst>
                                      </p:cBhvr>
                                      <p:to>
                                        <p:strVal val="visible"/>
                                      </p:to>
                                    </p:set>
                                    <p:anim calcmode="lin" valueType="num">
                                      <p:cBhvr>
                                        <p:cTn id="55" dur="500" fill="hold"/>
                                        <p:tgtEl>
                                          <p:spTgt spid="127"/>
                                        </p:tgtEl>
                                        <p:attrNameLst>
                                          <p:attrName>ppt_w</p:attrName>
                                        </p:attrNameLst>
                                      </p:cBhvr>
                                      <p:tavLst>
                                        <p:tav tm="0">
                                          <p:val>
                                            <p:fltVal val="0"/>
                                          </p:val>
                                        </p:tav>
                                        <p:tav tm="100000">
                                          <p:val>
                                            <p:strVal val="#ppt_w"/>
                                          </p:val>
                                        </p:tav>
                                      </p:tavLst>
                                    </p:anim>
                                    <p:anim calcmode="lin" valueType="num">
                                      <p:cBhvr>
                                        <p:cTn id="56" dur="500" fill="hold"/>
                                        <p:tgtEl>
                                          <p:spTgt spid="127"/>
                                        </p:tgtEl>
                                        <p:attrNameLst>
                                          <p:attrName>ppt_h</p:attrName>
                                        </p:attrNameLst>
                                      </p:cBhvr>
                                      <p:tavLst>
                                        <p:tav tm="0">
                                          <p:val>
                                            <p:fltVal val="0"/>
                                          </p:val>
                                        </p:tav>
                                        <p:tav tm="100000">
                                          <p:val>
                                            <p:strVal val="#ppt_h"/>
                                          </p:val>
                                        </p:tav>
                                      </p:tavLst>
                                    </p:anim>
                                    <p:animEffect transition="in" filter="fade">
                                      <p:cBhvr>
                                        <p:cTn id="57" dur="500"/>
                                        <p:tgtEl>
                                          <p:spTgt spid="127"/>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28"/>
                                        </p:tgtEl>
                                        <p:attrNameLst>
                                          <p:attrName>style.visibility</p:attrName>
                                        </p:attrNameLst>
                                      </p:cBhvr>
                                      <p:to>
                                        <p:strVal val="visible"/>
                                      </p:to>
                                    </p:set>
                                    <p:anim calcmode="lin" valueType="num">
                                      <p:cBhvr>
                                        <p:cTn id="61" dur="500" fill="hold"/>
                                        <p:tgtEl>
                                          <p:spTgt spid="128"/>
                                        </p:tgtEl>
                                        <p:attrNameLst>
                                          <p:attrName>ppt_w</p:attrName>
                                        </p:attrNameLst>
                                      </p:cBhvr>
                                      <p:tavLst>
                                        <p:tav tm="0">
                                          <p:val>
                                            <p:fltVal val="0"/>
                                          </p:val>
                                        </p:tav>
                                        <p:tav tm="100000">
                                          <p:val>
                                            <p:strVal val="#ppt_w"/>
                                          </p:val>
                                        </p:tav>
                                      </p:tavLst>
                                    </p:anim>
                                    <p:anim calcmode="lin" valueType="num">
                                      <p:cBhvr>
                                        <p:cTn id="62" dur="500" fill="hold"/>
                                        <p:tgtEl>
                                          <p:spTgt spid="128"/>
                                        </p:tgtEl>
                                        <p:attrNameLst>
                                          <p:attrName>ppt_h</p:attrName>
                                        </p:attrNameLst>
                                      </p:cBhvr>
                                      <p:tavLst>
                                        <p:tav tm="0">
                                          <p:val>
                                            <p:fltVal val="0"/>
                                          </p:val>
                                        </p:tav>
                                        <p:tav tm="100000">
                                          <p:val>
                                            <p:strVal val="#ppt_h"/>
                                          </p:val>
                                        </p:tav>
                                      </p:tavLst>
                                    </p:anim>
                                    <p:animEffect transition="in" filter="fade">
                                      <p:cBhvr>
                                        <p:cTn id="63" dur="500"/>
                                        <p:tgtEl>
                                          <p:spTgt spid="128"/>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29"/>
                                        </p:tgtEl>
                                        <p:attrNameLst>
                                          <p:attrName>style.visibility</p:attrName>
                                        </p:attrNameLst>
                                      </p:cBhvr>
                                      <p:to>
                                        <p:strVal val="visible"/>
                                      </p:to>
                                    </p:set>
                                    <p:anim calcmode="lin" valueType="num">
                                      <p:cBhvr>
                                        <p:cTn id="67" dur="500" fill="hold"/>
                                        <p:tgtEl>
                                          <p:spTgt spid="129"/>
                                        </p:tgtEl>
                                        <p:attrNameLst>
                                          <p:attrName>ppt_w</p:attrName>
                                        </p:attrNameLst>
                                      </p:cBhvr>
                                      <p:tavLst>
                                        <p:tav tm="0">
                                          <p:val>
                                            <p:fltVal val="0"/>
                                          </p:val>
                                        </p:tav>
                                        <p:tav tm="100000">
                                          <p:val>
                                            <p:strVal val="#ppt_w"/>
                                          </p:val>
                                        </p:tav>
                                      </p:tavLst>
                                    </p:anim>
                                    <p:anim calcmode="lin" valueType="num">
                                      <p:cBhvr>
                                        <p:cTn id="68" dur="500" fill="hold"/>
                                        <p:tgtEl>
                                          <p:spTgt spid="129"/>
                                        </p:tgtEl>
                                        <p:attrNameLst>
                                          <p:attrName>ppt_h</p:attrName>
                                        </p:attrNameLst>
                                      </p:cBhvr>
                                      <p:tavLst>
                                        <p:tav tm="0">
                                          <p:val>
                                            <p:fltVal val="0"/>
                                          </p:val>
                                        </p:tav>
                                        <p:tav tm="100000">
                                          <p:val>
                                            <p:strVal val="#ppt_h"/>
                                          </p:val>
                                        </p:tav>
                                      </p:tavLst>
                                    </p:anim>
                                    <p:animEffect transition="in" filter="fade">
                                      <p:cBhvr>
                                        <p:cTn id="69" dur="500"/>
                                        <p:tgtEl>
                                          <p:spTgt spid="129"/>
                                        </p:tgtEl>
                                      </p:cBhvr>
                                    </p:animEffect>
                                  </p:childTnLst>
                                </p:cTn>
                              </p:par>
                            </p:childTnLst>
                          </p:cTn>
                        </p:par>
                        <p:par>
                          <p:cTn id="70" fill="hold">
                            <p:stCondLst>
                              <p:cond delay="5500"/>
                            </p:stCondLst>
                            <p:childTnLst>
                              <p:par>
                                <p:cTn id="71" presetID="2" presetClass="entr" presetSubtype="4" fill="hold" nodeType="afterEffect">
                                  <p:stCondLst>
                                    <p:cond delay="0"/>
                                  </p:stCondLst>
                                  <p:childTnLst>
                                    <p:set>
                                      <p:cBhvr>
                                        <p:cTn id="72" dur="1" fill="hold">
                                          <p:stCondLst>
                                            <p:cond delay="0"/>
                                          </p:stCondLst>
                                        </p:cTn>
                                        <p:tgtEl>
                                          <p:spTgt spid="130"/>
                                        </p:tgtEl>
                                        <p:attrNameLst>
                                          <p:attrName>style.visibility</p:attrName>
                                        </p:attrNameLst>
                                      </p:cBhvr>
                                      <p:to>
                                        <p:strVal val="visible"/>
                                      </p:to>
                                    </p:set>
                                    <p:anim calcmode="lin" valueType="num">
                                      <p:cBhvr additive="base">
                                        <p:cTn id="73" dur="500" fill="hold"/>
                                        <p:tgtEl>
                                          <p:spTgt spid="130"/>
                                        </p:tgtEl>
                                        <p:attrNameLst>
                                          <p:attrName>ppt_x</p:attrName>
                                        </p:attrNameLst>
                                      </p:cBhvr>
                                      <p:tavLst>
                                        <p:tav tm="0">
                                          <p:val>
                                            <p:strVal val="#ppt_x"/>
                                          </p:val>
                                        </p:tav>
                                        <p:tav tm="100000">
                                          <p:val>
                                            <p:strVal val="#ppt_x"/>
                                          </p:val>
                                        </p:tav>
                                      </p:tavLst>
                                    </p:anim>
                                    <p:anim calcmode="lin" valueType="num">
                                      <p:cBhvr additive="base">
                                        <p:cTn id="74" dur="500" fill="hold"/>
                                        <p:tgtEl>
                                          <p:spTgt spid="130"/>
                                        </p:tgtEl>
                                        <p:attrNameLst>
                                          <p:attrName>ppt_y</p:attrName>
                                        </p:attrNameLst>
                                      </p:cBhvr>
                                      <p:tavLst>
                                        <p:tav tm="0">
                                          <p:val>
                                            <p:strVal val="1+#ppt_h/2"/>
                                          </p:val>
                                        </p:tav>
                                        <p:tav tm="100000">
                                          <p:val>
                                            <p:strVal val="#ppt_y"/>
                                          </p:val>
                                        </p:tav>
                                      </p:tavLst>
                                    </p:anim>
                                  </p:childTnLst>
                                </p:cTn>
                              </p:par>
                            </p:childTnLst>
                          </p:cTn>
                        </p:par>
                        <p:par>
                          <p:cTn id="75" fill="hold">
                            <p:stCondLst>
                              <p:cond delay="6000"/>
                            </p:stCondLst>
                            <p:childTnLst>
                              <p:par>
                                <p:cTn id="76" presetID="2" presetClass="entr" presetSubtype="4" fill="hold" nodeType="afterEffect">
                                  <p:stCondLst>
                                    <p:cond delay="0"/>
                                  </p:stCondLst>
                                  <p:childTnLst>
                                    <p:set>
                                      <p:cBhvr>
                                        <p:cTn id="77" dur="1" fill="hold">
                                          <p:stCondLst>
                                            <p:cond delay="0"/>
                                          </p:stCondLst>
                                        </p:cTn>
                                        <p:tgtEl>
                                          <p:spTgt spid="133"/>
                                        </p:tgtEl>
                                        <p:attrNameLst>
                                          <p:attrName>style.visibility</p:attrName>
                                        </p:attrNameLst>
                                      </p:cBhvr>
                                      <p:to>
                                        <p:strVal val="visible"/>
                                      </p:to>
                                    </p:set>
                                    <p:anim calcmode="lin" valueType="num">
                                      <p:cBhvr additive="base">
                                        <p:cTn id="78" dur="500" fill="hold"/>
                                        <p:tgtEl>
                                          <p:spTgt spid="133"/>
                                        </p:tgtEl>
                                        <p:attrNameLst>
                                          <p:attrName>ppt_x</p:attrName>
                                        </p:attrNameLst>
                                      </p:cBhvr>
                                      <p:tavLst>
                                        <p:tav tm="0">
                                          <p:val>
                                            <p:strVal val="#ppt_x"/>
                                          </p:val>
                                        </p:tav>
                                        <p:tav tm="100000">
                                          <p:val>
                                            <p:strVal val="#ppt_x"/>
                                          </p:val>
                                        </p:tav>
                                      </p:tavLst>
                                    </p:anim>
                                    <p:anim calcmode="lin" valueType="num">
                                      <p:cBhvr additive="base">
                                        <p:cTn id="79" dur="500" fill="hold"/>
                                        <p:tgtEl>
                                          <p:spTgt spid="133"/>
                                        </p:tgtEl>
                                        <p:attrNameLst>
                                          <p:attrName>ppt_y</p:attrName>
                                        </p:attrNameLst>
                                      </p:cBhvr>
                                      <p:tavLst>
                                        <p:tav tm="0">
                                          <p:val>
                                            <p:strVal val="1+#ppt_h/2"/>
                                          </p:val>
                                        </p:tav>
                                        <p:tav tm="100000">
                                          <p:val>
                                            <p:strVal val="#ppt_y"/>
                                          </p:val>
                                        </p:tav>
                                      </p:tavLst>
                                    </p:anim>
                                  </p:childTnLst>
                                </p:cTn>
                              </p:par>
                            </p:childTnLst>
                          </p:cTn>
                        </p:par>
                        <p:par>
                          <p:cTn id="80" fill="hold">
                            <p:stCondLst>
                              <p:cond delay="6500"/>
                            </p:stCondLst>
                            <p:childTnLst>
                              <p:par>
                                <p:cTn id="81" presetID="2" presetClass="entr" presetSubtype="4" fill="hold" nodeType="afterEffect">
                                  <p:stCondLst>
                                    <p:cond delay="0"/>
                                  </p:stCondLst>
                                  <p:childTnLst>
                                    <p:set>
                                      <p:cBhvr>
                                        <p:cTn id="82" dur="1" fill="hold">
                                          <p:stCondLst>
                                            <p:cond delay="0"/>
                                          </p:stCondLst>
                                        </p:cTn>
                                        <p:tgtEl>
                                          <p:spTgt spid="136"/>
                                        </p:tgtEl>
                                        <p:attrNameLst>
                                          <p:attrName>style.visibility</p:attrName>
                                        </p:attrNameLst>
                                      </p:cBhvr>
                                      <p:to>
                                        <p:strVal val="visible"/>
                                      </p:to>
                                    </p:set>
                                    <p:anim calcmode="lin" valueType="num">
                                      <p:cBhvr additive="base">
                                        <p:cTn id="83" dur="500" fill="hold"/>
                                        <p:tgtEl>
                                          <p:spTgt spid="136"/>
                                        </p:tgtEl>
                                        <p:attrNameLst>
                                          <p:attrName>ppt_x</p:attrName>
                                        </p:attrNameLst>
                                      </p:cBhvr>
                                      <p:tavLst>
                                        <p:tav tm="0">
                                          <p:val>
                                            <p:strVal val="#ppt_x"/>
                                          </p:val>
                                        </p:tav>
                                        <p:tav tm="100000">
                                          <p:val>
                                            <p:strVal val="#ppt_x"/>
                                          </p:val>
                                        </p:tav>
                                      </p:tavLst>
                                    </p:anim>
                                    <p:anim calcmode="lin" valueType="num">
                                      <p:cBhvr additive="base">
                                        <p:cTn id="84" dur="500" fill="hold"/>
                                        <p:tgtEl>
                                          <p:spTgt spid="136"/>
                                        </p:tgtEl>
                                        <p:attrNameLst>
                                          <p:attrName>ppt_y</p:attrName>
                                        </p:attrNameLst>
                                      </p:cBhvr>
                                      <p:tavLst>
                                        <p:tav tm="0">
                                          <p:val>
                                            <p:strVal val="1+#ppt_h/2"/>
                                          </p:val>
                                        </p:tav>
                                        <p:tav tm="100000">
                                          <p:val>
                                            <p:strVal val="#ppt_y"/>
                                          </p:val>
                                        </p:tav>
                                      </p:tavLst>
                                    </p:anim>
                                  </p:childTnLst>
                                </p:cTn>
                              </p:par>
                            </p:childTnLst>
                          </p:cTn>
                        </p:par>
                        <p:par>
                          <p:cTn id="85" fill="hold">
                            <p:stCondLst>
                              <p:cond delay="7000"/>
                            </p:stCondLst>
                            <p:childTnLst>
                              <p:par>
                                <p:cTn id="86" presetID="2" presetClass="entr" presetSubtype="4" fill="hold" nodeType="afterEffect">
                                  <p:stCondLst>
                                    <p:cond delay="0"/>
                                  </p:stCondLst>
                                  <p:childTnLst>
                                    <p:set>
                                      <p:cBhvr>
                                        <p:cTn id="87" dur="1" fill="hold">
                                          <p:stCondLst>
                                            <p:cond delay="0"/>
                                          </p:stCondLst>
                                        </p:cTn>
                                        <p:tgtEl>
                                          <p:spTgt spid="139"/>
                                        </p:tgtEl>
                                        <p:attrNameLst>
                                          <p:attrName>style.visibility</p:attrName>
                                        </p:attrNameLst>
                                      </p:cBhvr>
                                      <p:to>
                                        <p:strVal val="visible"/>
                                      </p:to>
                                    </p:set>
                                    <p:anim calcmode="lin" valueType="num">
                                      <p:cBhvr additive="base">
                                        <p:cTn id="88" dur="500" fill="hold"/>
                                        <p:tgtEl>
                                          <p:spTgt spid="139"/>
                                        </p:tgtEl>
                                        <p:attrNameLst>
                                          <p:attrName>ppt_x</p:attrName>
                                        </p:attrNameLst>
                                      </p:cBhvr>
                                      <p:tavLst>
                                        <p:tav tm="0">
                                          <p:val>
                                            <p:strVal val="#ppt_x"/>
                                          </p:val>
                                        </p:tav>
                                        <p:tav tm="100000">
                                          <p:val>
                                            <p:strVal val="#ppt_x"/>
                                          </p:val>
                                        </p:tav>
                                      </p:tavLst>
                                    </p:anim>
                                    <p:anim calcmode="lin" valueType="num">
                                      <p:cBhvr additive="base">
                                        <p:cTn id="89" dur="500" fill="hold"/>
                                        <p:tgtEl>
                                          <p:spTgt spid="1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96" grpId="0" animBg="1"/>
      <p:bldP spid="97" grpId="0" animBg="1"/>
      <p:bldP spid="98" grpId="0" animBg="1"/>
      <p:bldP spid="127" grpId="0" animBg="1"/>
      <p:bldP spid="128" grpId="0" animBg="1"/>
      <p:bldP spid="12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3425677" y="1003233"/>
            <a:ext cx="2160904" cy="1776484"/>
            <a:chOff x="1729502" y="1220490"/>
            <a:chExt cx="1283815" cy="1055428"/>
          </a:xfrm>
        </p:grpSpPr>
        <p:sp>
          <p:nvSpPr>
            <p:cNvPr id="53" name="六边形 52"/>
            <p:cNvSpPr/>
            <p:nvPr/>
          </p:nvSpPr>
          <p:spPr>
            <a:xfrm>
              <a:off x="1729502" y="1220490"/>
              <a:ext cx="1224296" cy="1055428"/>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200">
                <a:solidFill>
                  <a:prstClr val="white"/>
                </a:solidFill>
              </a:endParaRPr>
            </a:p>
          </p:txBody>
        </p:sp>
        <p:sp>
          <p:nvSpPr>
            <p:cNvPr id="54" name="六边形 53"/>
            <p:cNvSpPr/>
            <p:nvPr/>
          </p:nvSpPr>
          <p:spPr>
            <a:xfrm>
              <a:off x="1729502" y="1220490"/>
              <a:ext cx="1224296" cy="1055428"/>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200">
                <a:solidFill>
                  <a:prstClr val="white"/>
                </a:solidFill>
              </a:endParaRPr>
            </a:p>
          </p:txBody>
        </p:sp>
        <p:sp>
          <p:nvSpPr>
            <p:cNvPr id="55" name="TextBox 88"/>
            <p:cNvSpPr txBox="1"/>
            <p:nvPr/>
          </p:nvSpPr>
          <p:spPr>
            <a:xfrm>
              <a:off x="2126937" y="1519637"/>
              <a:ext cx="886380" cy="457133"/>
            </a:xfrm>
            <a:prstGeom prst="rect">
              <a:avLst/>
            </a:prstGeom>
            <a:noFill/>
          </p:spPr>
          <p:txBody>
            <a:bodyPr wrap="square" lIns="0" tIns="0" rIns="0" bIns="0" rtlCol="0">
              <a:spAutoFit/>
            </a:bodyPr>
            <a:lstStyle/>
            <a:p>
              <a:r>
                <a:rPr lang="en-US" altLang="zh-CN" sz="5000" b="1" dirty="0">
                  <a:solidFill>
                    <a:schemeClr val="tx2"/>
                  </a:solidFill>
                  <a:latin typeface="微软雅黑" pitchFamily="34" charset="-122"/>
                  <a:ea typeface="微软雅黑" pitchFamily="34" charset="-122"/>
                </a:rPr>
                <a:t>03</a:t>
              </a:r>
            </a:p>
          </p:txBody>
        </p:sp>
      </p:grpSp>
      <p:sp>
        <p:nvSpPr>
          <p:cNvPr id="56" name="TextBox 1"/>
          <p:cNvSpPr txBox="1"/>
          <p:nvPr/>
        </p:nvSpPr>
        <p:spPr>
          <a:xfrm>
            <a:off x="3171344" y="2953395"/>
            <a:ext cx="2723823" cy="553998"/>
          </a:xfrm>
          <a:prstGeom prst="rect">
            <a:avLst/>
          </a:prstGeom>
          <a:noFill/>
        </p:spPr>
        <p:txBody>
          <a:bodyPr wrap="none" rtlCol="0">
            <a:spAutoFit/>
          </a:bodyPr>
          <a:lstStyle/>
          <a:p>
            <a:pPr marL="0" lvl="1"/>
            <a:r>
              <a:rPr lang="zh-CN" altLang="en-US" sz="3000" b="1" spc="300" dirty="0">
                <a:solidFill>
                  <a:schemeClr val="tx2"/>
                </a:solidFill>
                <a:latin typeface="微软雅黑" pitchFamily="34" charset="-122"/>
                <a:ea typeface="微软雅黑" pitchFamily="34" charset="-122"/>
              </a:rPr>
              <a:t>成功项目展示</a:t>
            </a:r>
          </a:p>
        </p:txBody>
      </p:sp>
      <p:sp>
        <p:nvSpPr>
          <p:cNvPr id="57" name="文本框 9"/>
          <p:cNvSpPr txBox="1"/>
          <p:nvPr/>
        </p:nvSpPr>
        <p:spPr>
          <a:xfrm>
            <a:off x="3015353" y="3581857"/>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58" name="文本框 9"/>
          <p:cNvSpPr txBox="1"/>
          <p:nvPr/>
        </p:nvSpPr>
        <p:spPr>
          <a:xfrm>
            <a:off x="3015352" y="3858313"/>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59" name="文本框 9"/>
          <p:cNvSpPr txBox="1"/>
          <p:nvPr/>
        </p:nvSpPr>
        <p:spPr>
          <a:xfrm>
            <a:off x="4212384" y="3585115"/>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60" name="文本框 9"/>
          <p:cNvSpPr txBox="1"/>
          <p:nvPr/>
        </p:nvSpPr>
        <p:spPr>
          <a:xfrm>
            <a:off x="4212385" y="3862021"/>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61" name="文本框 9"/>
          <p:cNvSpPr txBox="1"/>
          <p:nvPr/>
        </p:nvSpPr>
        <p:spPr>
          <a:xfrm>
            <a:off x="5409414" y="3585115"/>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62" name="文本框 9"/>
          <p:cNvSpPr txBox="1"/>
          <p:nvPr/>
        </p:nvSpPr>
        <p:spPr>
          <a:xfrm>
            <a:off x="5409415" y="3862021"/>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Tree>
    <p:extLst>
      <p:ext uri="{BB962C8B-B14F-4D97-AF65-F5344CB8AC3E}">
        <p14:creationId xmlns:p14="http://schemas.microsoft.com/office/powerpoint/2010/main" val="3340497731"/>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12" presetClass="entr" presetSubtype="8"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additive="base">
                                        <p:cTn id="13" dur="500"/>
                                        <p:tgtEl>
                                          <p:spTgt spid="56"/>
                                        </p:tgtEl>
                                        <p:attrNameLst>
                                          <p:attrName>ppt_x</p:attrName>
                                        </p:attrNameLst>
                                      </p:cBhvr>
                                      <p:tavLst>
                                        <p:tav tm="0">
                                          <p:val>
                                            <p:strVal val="#ppt_x-#ppt_w*1.125000"/>
                                          </p:val>
                                        </p:tav>
                                        <p:tav tm="100000">
                                          <p:val>
                                            <p:strVal val="#ppt_x"/>
                                          </p:val>
                                        </p:tav>
                                      </p:tavLst>
                                    </p:anim>
                                    <p:animEffect transition="in" filter="wipe(right)">
                                      <p:cBhvr>
                                        <p:cTn id="14" dur="500"/>
                                        <p:tgtEl>
                                          <p:spTgt spid="56"/>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57"/>
                                        </p:tgtEl>
                                        <p:attrNameLst>
                                          <p:attrName>style.visibility</p:attrName>
                                        </p:attrNameLst>
                                      </p:cBhvr>
                                      <p:to>
                                        <p:strVal val="visible"/>
                                      </p:to>
                                    </p:set>
                                    <p:anim calcmode="lin" valueType="num">
                                      <p:cBhvr additive="base">
                                        <p:cTn id="18" dur="500" fill="hold"/>
                                        <p:tgtEl>
                                          <p:spTgt spid="57"/>
                                        </p:tgtEl>
                                        <p:attrNameLst>
                                          <p:attrName>ppt_x</p:attrName>
                                        </p:attrNameLst>
                                      </p:cBhvr>
                                      <p:tavLst>
                                        <p:tav tm="0">
                                          <p:val>
                                            <p:strVal val="#ppt_x"/>
                                          </p:val>
                                        </p:tav>
                                        <p:tav tm="100000">
                                          <p:val>
                                            <p:strVal val="#ppt_x"/>
                                          </p:val>
                                        </p:tav>
                                      </p:tavLst>
                                    </p:anim>
                                    <p:anim calcmode="lin" valueType="num">
                                      <p:cBhvr additive="base">
                                        <p:cTn id="19" dur="500" fill="hold"/>
                                        <p:tgtEl>
                                          <p:spTgt spid="57"/>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58"/>
                                        </p:tgtEl>
                                        <p:attrNameLst>
                                          <p:attrName>style.visibility</p:attrName>
                                        </p:attrNameLst>
                                      </p:cBhvr>
                                      <p:to>
                                        <p:strVal val="visible"/>
                                      </p:to>
                                    </p:set>
                                    <p:anim calcmode="lin" valueType="num">
                                      <p:cBhvr additive="base">
                                        <p:cTn id="23" dur="500" fill="hold"/>
                                        <p:tgtEl>
                                          <p:spTgt spid="58"/>
                                        </p:tgtEl>
                                        <p:attrNameLst>
                                          <p:attrName>ppt_x</p:attrName>
                                        </p:attrNameLst>
                                      </p:cBhvr>
                                      <p:tavLst>
                                        <p:tav tm="0">
                                          <p:val>
                                            <p:strVal val="#ppt_x"/>
                                          </p:val>
                                        </p:tav>
                                        <p:tav tm="100000">
                                          <p:val>
                                            <p:strVal val="#ppt_x"/>
                                          </p:val>
                                        </p:tav>
                                      </p:tavLst>
                                    </p:anim>
                                    <p:anim calcmode="lin" valueType="num">
                                      <p:cBhvr additive="base">
                                        <p:cTn id="24" dur="500" fill="hold"/>
                                        <p:tgtEl>
                                          <p:spTgt spid="5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 calcmode="lin" valueType="num">
                                      <p:cBhvr additive="base">
                                        <p:cTn id="28" dur="500" fill="hold"/>
                                        <p:tgtEl>
                                          <p:spTgt spid="59"/>
                                        </p:tgtEl>
                                        <p:attrNameLst>
                                          <p:attrName>ppt_x</p:attrName>
                                        </p:attrNameLst>
                                      </p:cBhvr>
                                      <p:tavLst>
                                        <p:tav tm="0">
                                          <p:val>
                                            <p:strVal val="#ppt_x"/>
                                          </p:val>
                                        </p:tav>
                                        <p:tav tm="100000">
                                          <p:val>
                                            <p:strVal val="#ppt_x"/>
                                          </p:val>
                                        </p:tav>
                                      </p:tavLst>
                                    </p:anim>
                                    <p:anim calcmode="lin" valueType="num">
                                      <p:cBhvr additive="base">
                                        <p:cTn id="29" dur="500" fill="hold"/>
                                        <p:tgtEl>
                                          <p:spTgt spid="59"/>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 calcmode="lin" valueType="num">
                                      <p:cBhvr additive="base">
                                        <p:cTn id="33" dur="500" fill="hold"/>
                                        <p:tgtEl>
                                          <p:spTgt spid="60"/>
                                        </p:tgtEl>
                                        <p:attrNameLst>
                                          <p:attrName>ppt_x</p:attrName>
                                        </p:attrNameLst>
                                      </p:cBhvr>
                                      <p:tavLst>
                                        <p:tav tm="0">
                                          <p:val>
                                            <p:strVal val="#ppt_x"/>
                                          </p:val>
                                        </p:tav>
                                        <p:tav tm="100000">
                                          <p:val>
                                            <p:strVal val="#ppt_x"/>
                                          </p:val>
                                        </p:tav>
                                      </p:tavLst>
                                    </p:anim>
                                    <p:anim calcmode="lin" valueType="num">
                                      <p:cBhvr additive="base">
                                        <p:cTn id="34" dur="500" fill="hold"/>
                                        <p:tgtEl>
                                          <p:spTgt spid="60"/>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grpId="0" nodeType="after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additive="base">
                                        <p:cTn id="38" dur="500" fill="hold"/>
                                        <p:tgtEl>
                                          <p:spTgt spid="61"/>
                                        </p:tgtEl>
                                        <p:attrNameLst>
                                          <p:attrName>ppt_x</p:attrName>
                                        </p:attrNameLst>
                                      </p:cBhvr>
                                      <p:tavLst>
                                        <p:tav tm="0">
                                          <p:val>
                                            <p:strVal val="#ppt_x"/>
                                          </p:val>
                                        </p:tav>
                                        <p:tav tm="100000">
                                          <p:val>
                                            <p:strVal val="#ppt_x"/>
                                          </p:val>
                                        </p:tav>
                                      </p:tavLst>
                                    </p:anim>
                                    <p:anim calcmode="lin" valueType="num">
                                      <p:cBhvr additive="base">
                                        <p:cTn id="39" dur="500" fill="hold"/>
                                        <p:tgtEl>
                                          <p:spTgt spid="61"/>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grpId="0" nodeType="after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additive="base">
                                        <p:cTn id="43" dur="500" fill="hold"/>
                                        <p:tgtEl>
                                          <p:spTgt spid="62"/>
                                        </p:tgtEl>
                                        <p:attrNameLst>
                                          <p:attrName>ppt_x</p:attrName>
                                        </p:attrNameLst>
                                      </p:cBhvr>
                                      <p:tavLst>
                                        <p:tav tm="0">
                                          <p:val>
                                            <p:strVal val="#ppt_x"/>
                                          </p:val>
                                        </p:tav>
                                        <p:tav tm="100000">
                                          <p:val>
                                            <p:strVal val="#ppt_x"/>
                                          </p:val>
                                        </p:tav>
                                      </p:tavLst>
                                    </p:anim>
                                    <p:anim calcmode="lin" valueType="num">
                                      <p:cBhvr additive="base">
                                        <p:cTn id="44"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8" grpId="0"/>
      <p:bldP spid="59" grpId="0"/>
      <p:bldP spid="60" grpId="0"/>
      <p:bldP spid="61" grpId="0"/>
      <p:bldP spid="6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2" name="椭圆 51"/>
          <p:cNvSpPr/>
          <p:nvPr/>
        </p:nvSpPr>
        <p:spPr>
          <a:xfrm>
            <a:off x="985055" y="2039705"/>
            <a:ext cx="934206" cy="934206"/>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3" name="椭圆 52"/>
          <p:cNvSpPr/>
          <p:nvPr/>
        </p:nvSpPr>
        <p:spPr>
          <a:xfrm>
            <a:off x="1053961" y="2091476"/>
            <a:ext cx="801752" cy="801752"/>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4" name="椭圆 53"/>
          <p:cNvSpPr/>
          <p:nvPr/>
        </p:nvSpPr>
        <p:spPr>
          <a:xfrm>
            <a:off x="2156629" y="1863648"/>
            <a:ext cx="1267101" cy="1267101"/>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5" name="椭圆 54"/>
          <p:cNvSpPr/>
          <p:nvPr/>
        </p:nvSpPr>
        <p:spPr>
          <a:xfrm>
            <a:off x="2222795" y="1924967"/>
            <a:ext cx="1134770" cy="1134770"/>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6" name="椭圆 55"/>
          <p:cNvSpPr/>
          <p:nvPr/>
        </p:nvSpPr>
        <p:spPr>
          <a:xfrm flipH="1">
            <a:off x="7222204" y="2039705"/>
            <a:ext cx="934206" cy="934206"/>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7" name="椭圆 56"/>
          <p:cNvSpPr/>
          <p:nvPr/>
        </p:nvSpPr>
        <p:spPr>
          <a:xfrm>
            <a:off x="7285753" y="2091476"/>
            <a:ext cx="801752" cy="801752"/>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8" name="椭圆 57"/>
          <p:cNvSpPr/>
          <p:nvPr/>
        </p:nvSpPr>
        <p:spPr>
          <a:xfrm flipH="1">
            <a:off x="5717735" y="1863648"/>
            <a:ext cx="1267101" cy="1267101"/>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9" name="椭圆 58"/>
          <p:cNvSpPr/>
          <p:nvPr/>
        </p:nvSpPr>
        <p:spPr>
          <a:xfrm>
            <a:off x="5783901" y="1924967"/>
            <a:ext cx="1134770" cy="1134770"/>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60" name="直接连接符 59"/>
          <p:cNvCxnSpPr/>
          <p:nvPr/>
        </p:nvCxnSpPr>
        <p:spPr>
          <a:xfrm>
            <a:off x="1282643" y="4369594"/>
            <a:ext cx="6578716"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1" name="组合 60"/>
          <p:cNvGrpSpPr/>
          <p:nvPr/>
        </p:nvGrpSpPr>
        <p:grpSpPr>
          <a:xfrm>
            <a:off x="3736781" y="1656372"/>
            <a:ext cx="1670736" cy="1670736"/>
            <a:chOff x="4982374" y="2208496"/>
            <a:chExt cx="2227648" cy="2227648"/>
          </a:xfrm>
          <a:effectLst>
            <a:outerShdw blurRad="101600" dist="50800" dir="2700000" algn="tl" rotWithShape="0">
              <a:prstClr val="black">
                <a:alpha val="40000"/>
              </a:prstClr>
            </a:outerShdw>
          </a:effectLst>
        </p:grpSpPr>
        <p:sp>
          <p:nvSpPr>
            <p:cNvPr id="62" name="椭圆 61"/>
            <p:cNvSpPr/>
            <p:nvPr/>
          </p:nvSpPr>
          <p:spPr>
            <a:xfrm>
              <a:off x="4982374" y="2208496"/>
              <a:ext cx="2227648" cy="2227648"/>
            </a:xfrm>
            <a:prstGeom prst="ellipse">
              <a:avLst/>
            </a:prstGeom>
            <a:gradFill>
              <a:gsLst>
                <a:gs pos="0">
                  <a:schemeClr val="bg1">
                    <a:lumMod val="97000"/>
                  </a:schemeClr>
                </a:gs>
                <a:gs pos="100000">
                  <a:schemeClr val="bg1">
                    <a:lumMod val="7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3" name="Group 35"/>
            <p:cNvGrpSpPr>
              <a:grpSpLocks noChangeAspect="1"/>
            </p:cNvGrpSpPr>
            <p:nvPr/>
          </p:nvGrpSpPr>
          <p:grpSpPr bwMode="auto">
            <a:xfrm>
              <a:off x="5112459" y="2218471"/>
              <a:ext cx="2016983" cy="1955861"/>
              <a:chOff x="3477" y="1809"/>
              <a:chExt cx="726" cy="704"/>
            </a:xfrm>
            <a:noFill/>
          </p:grpSpPr>
          <p:sp>
            <p:nvSpPr>
              <p:cNvPr id="64"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3" name="Group 8"/>
          <p:cNvGrpSpPr>
            <a:grpSpLocks noChangeAspect="1"/>
          </p:cNvGrpSpPr>
          <p:nvPr/>
        </p:nvGrpSpPr>
        <p:grpSpPr bwMode="auto">
          <a:xfrm>
            <a:off x="1284940" y="2296526"/>
            <a:ext cx="339791" cy="372318"/>
            <a:chOff x="3437" y="2282"/>
            <a:chExt cx="679" cy="744"/>
          </a:xfrm>
          <a:solidFill>
            <a:srgbClr val="FFB850"/>
          </a:solidFill>
        </p:grpSpPr>
        <p:sp>
          <p:nvSpPr>
            <p:cNvPr id="74"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6" name="Group 13"/>
          <p:cNvGrpSpPr>
            <a:grpSpLocks noChangeAspect="1"/>
          </p:cNvGrpSpPr>
          <p:nvPr/>
        </p:nvGrpSpPr>
        <p:grpSpPr bwMode="auto">
          <a:xfrm>
            <a:off x="2584400" y="2311237"/>
            <a:ext cx="411559" cy="416417"/>
            <a:chOff x="2426" y="2781"/>
            <a:chExt cx="593" cy="600"/>
          </a:xfrm>
          <a:solidFill>
            <a:schemeClr val="tx2"/>
          </a:solidFill>
        </p:grpSpPr>
        <p:sp>
          <p:nvSpPr>
            <p:cNvPr id="77"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9" name="Group 18"/>
          <p:cNvGrpSpPr>
            <a:grpSpLocks noChangeAspect="1"/>
          </p:cNvGrpSpPr>
          <p:nvPr/>
        </p:nvGrpSpPr>
        <p:grpSpPr bwMode="auto">
          <a:xfrm>
            <a:off x="6157773" y="2310693"/>
            <a:ext cx="360263" cy="335699"/>
            <a:chOff x="3802" y="2858"/>
            <a:chExt cx="616" cy="574"/>
          </a:xfrm>
          <a:solidFill>
            <a:schemeClr val="bg2"/>
          </a:solidFill>
        </p:grpSpPr>
        <p:sp>
          <p:nvSpPr>
            <p:cNvPr id="80"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5" name="Group 26"/>
          <p:cNvGrpSpPr>
            <a:grpSpLocks noChangeAspect="1"/>
          </p:cNvGrpSpPr>
          <p:nvPr/>
        </p:nvGrpSpPr>
        <p:grpSpPr bwMode="auto">
          <a:xfrm>
            <a:off x="7421053" y="2351909"/>
            <a:ext cx="564107" cy="279661"/>
            <a:chOff x="5676" y="2597"/>
            <a:chExt cx="1061" cy="526"/>
          </a:xfrm>
          <a:solidFill>
            <a:schemeClr val="tx2"/>
          </a:solidFill>
        </p:grpSpPr>
        <p:sp>
          <p:nvSpPr>
            <p:cNvPr id="86"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8" name="组合 147"/>
          <p:cNvGrpSpPr/>
          <p:nvPr/>
        </p:nvGrpSpPr>
        <p:grpSpPr>
          <a:xfrm>
            <a:off x="1896259" y="2468897"/>
            <a:ext cx="281456" cy="45686"/>
            <a:chOff x="2490242" y="3398543"/>
            <a:chExt cx="375275" cy="60914"/>
          </a:xfrm>
        </p:grpSpPr>
        <p:sp>
          <p:nvSpPr>
            <p:cNvPr id="149" name="椭圆 148"/>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椭圆 149"/>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1" name="直接连接符 150"/>
            <p:cNvCxnSpPr>
              <a:stCxn id="149" idx="6"/>
              <a:endCxn id="150"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52" name="组合 151"/>
          <p:cNvGrpSpPr/>
          <p:nvPr/>
        </p:nvGrpSpPr>
        <p:grpSpPr>
          <a:xfrm>
            <a:off x="3407278" y="2468897"/>
            <a:ext cx="281456" cy="45686"/>
            <a:chOff x="2490242" y="3398543"/>
            <a:chExt cx="375275" cy="60914"/>
          </a:xfrm>
        </p:grpSpPr>
        <p:sp>
          <p:nvSpPr>
            <p:cNvPr id="153" name="椭圆 152"/>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5" name="直接连接符 154"/>
            <p:cNvCxnSpPr>
              <a:stCxn id="153" idx="6"/>
              <a:endCxn id="154"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56" name="组合 155"/>
          <p:cNvGrpSpPr/>
          <p:nvPr/>
        </p:nvGrpSpPr>
        <p:grpSpPr>
          <a:xfrm>
            <a:off x="5454547" y="2468897"/>
            <a:ext cx="281456" cy="45686"/>
            <a:chOff x="2490242" y="3398543"/>
            <a:chExt cx="375275" cy="60914"/>
          </a:xfrm>
        </p:grpSpPr>
        <p:sp>
          <p:nvSpPr>
            <p:cNvPr id="157" name="椭圆 156"/>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椭圆 157"/>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9" name="直接连接符 158"/>
            <p:cNvCxnSpPr>
              <a:stCxn id="157" idx="6"/>
              <a:endCxn id="158"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60" name="组合 159"/>
          <p:cNvGrpSpPr/>
          <p:nvPr/>
        </p:nvGrpSpPr>
        <p:grpSpPr>
          <a:xfrm>
            <a:off x="6965479" y="2468897"/>
            <a:ext cx="281456" cy="45686"/>
            <a:chOff x="2490242" y="3398543"/>
            <a:chExt cx="375275" cy="60914"/>
          </a:xfrm>
        </p:grpSpPr>
        <p:sp>
          <p:nvSpPr>
            <p:cNvPr id="161" name="椭圆 160"/>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椭圆 161"/>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3" name="直接连接符 162"/>
            <p:cNvCxnSpPr>
              <a:stCxn id="161" idx="6"/>
              <a:endCxn id="162"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64" name="椭圆 163"/>
          <p:cNvSpPr/>
          <p:nvPr/>
        </p:nvSpPr>
        <p:spPr>
          <a:xfrm>
            <a:off x="2013046" y="2470794"/>
            <a:ext cx="45686" cy="4568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165" name="直接连接符 164"/>
          <p:cNvCxnSpPr>
            <a:stCxn id="164" idx="4"/>
          </p:cNvCxnSpPr>
          <p:nvPr/>
        </p:nvCxnSpPr>
        <p:spPr>
          <a:xfrm>
            <a:off x="2035889" y="2516480"/>
            <a:ext cx="0" cy="839204"/>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6" name="椭圆 165"/>
          <p:cNvSpPr/>
          <p:nvPr/>
        </p:nvSpPr>
        <p:spPr>
          <a:xfrm>
            <a:off x="7078579" y="2470794"/>
            <a:ext cx="45686" cy="4568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167" name="直接连接符 166"/>
          <p:cNvCxnSpPr>
            <a:stCxn id="166" idx="4"/>
          </p:cNvCxnSpPr>
          <p:nvPr/>
        </p:nvCxnSpPr>
        <p:spPr>
          <a:xfrm>
            <a:off x="7101422" y="2516480"/>
            <a:ext cx="0" cy="839204"/>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68" name="组合 167"/>
          <p:cNvGrpSpPr/>
          <p:nvPr/>
        </p:nvGrpSpPr>
        <p:grpSpPr>
          <a:xfrm>
            <a:off x="1778265" y="3360920"/>
            <a:ext cx="515159" cy="515159"/>
            <a:chOff x="1313407" y="4404486"/>
            <a:chExt cx="1245608" cy="1245608"/>
          </a:xfrm>
        </p:grpSpPr>
        <p:sp>
          <p:nvSpPr>
            <p:cNvPr id="169" name="椭圆 168"/>
            <p:cNvSpPr/>
            <p:nvPr/>
          </p:nvSpPr>
          <p:spPr>
            <a:xfrm>
              <a:off x="1313407" y="4404486"/>
              <a:ext cx="1245608" cy="124560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椭圆 169"/>
            <p:cNvSpPr/>
            <p:nvPr/>
          </p:nvSpPr>
          <p:spPr>
            <a:xfrm>
              <a:off x="1405281" y="4473515"/>
              <a:ext cx="1069002" cy="1069002"/>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1" name="椭圆 170"/>
          <p:cNvSpPr/>
          <p:nvPr/>
        </p:nvSpPr>
        <p:spPr>
          <a:xfrm>
            <a:off x="2015455" y="3331206"/>
            <a:ext cx="45686" cy="4568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72" name="组合 171"/>
          <p:cNvGrpSpPr/>
          <p:nvPr/>
        </p:nvGrpSpPr>
        <p:grpSpPr>
          <a:xfrm>
            <a:off x="6844218" y="3360920"/>
            <a:ext cx="515159" cy="515159"/>
            <a:chOff x="1313407" y="4404486"/>
            <a:chExt cx="1245608" cy="1245608"/>
          </a:xfrm>
        </p:grpSpPr>
        <p:sp>
          <p:nvSpPr>
            <p:cNvPr id="173" name="椭圆 172"/>
            <p:cNvSpPr/>
            <p:nvPr/>
          </p:nvSpPr>
          <p:spPr>
            <a:xfrm>
              <a:off x="1313407" y="4404486"/>
              <a:ext cx="1245608" cy="124560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椭圆 173"/>
            <p:cNvSpPr/>
            <p:nvPr/>
          </p:nvSpPr>
          <p:spPr>
            <a:xfrm>
              <a:off x="1405281" y="4473515"/>
              <a:ext cx="1069002" cy="1069002"/>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5" name="椭圆 174"/>
          <p:cNvSpPr/>
          <p:nvPr/>
        </p:nvSpPr>
        <p:spPr>
          <a:xfrm>
            <a:off x="7081408" y="3331206"/>
            <a:ext cx="45686" cy="4568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76" name="组合 175"/>
          <p:cNvGrpSpPr/>
          <p:nvPr/>
        </p:nvGrpSpPr>
        <p:grpSpPr>
          <a:xfrm>
            <a:off x="2292144" y="3382618"/>
            <a:ext cx="1483319" cy="522264"/>
            <a:chOff x="3451161" y="3890565"/>
            <a:chExt cx="1977759" cy="696352"/>
          </a:xfrm>
        </p:grpSpPr>
        <p:sp>
          <p:nvSpPr>
            <p:cNvPr id="177" name="文本框 176"/>
            <p:cNvSpPr txBox="1"/>
            <p:nvPr/>
          </p:nvSpPr>
          <p:spPr>
            <a:xfrm>
              <a:off x="3451161" y="3890565"/>
              <a:ext cx="1725052" cy="369332"/>
            </a:xfrm>
            <a:prstGeom prst="rect">
              <a:avLst/>
            </a:prstGeom>
            <a:noFill/>
          </p:spPr>
          <p:txBody>
            <a:bodyPr wrap="square" rtlCol="0">
              <a:spAutoFit/>
            </a:bodyPr>
            <a:lstStyle/>
            <a:p>
              <a:r>
                <a:rPr lang="zh-CN" altLang="en-US" sz="12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178" name="文本框 177"/>
            <p:cNvSpPr txBox="1"/>
            <p:nvPr/>
          </p:nvSpPr>
          <p:spPr>
            <a:xfrm>
              <a:off x="3457190" y="4135512"/>
              <a:ext cx="1971730" cy="451405"/>
            </a:xfrm>
            <a:prstGeom prst="rect">
              <a:avLst/>
            </a:prstGeom>
            <a:noFill/>
          </p:spPr>
          <p:txBody>
            <a:bodyPr wrap="square" rtlCol="0">
              <a:spAutoFit/>
            </a:bodyPr>
            <a:lstStyle/>
            <a:p>
              <a:r>
                <a:rPr lang="zh-CN" altLang="en-US" sz="800" dirty="0">
                  <a:solidFill>
                    <a:srgbClr val="7F7F7F"/>
                  </a:solidFill>
                  <a:latin typeface="微软雅黑"/>
                </a:rPr>
                <a:t>单击此处添加文本单击此处添加单击此处添加文本</a:t>
              </a:r>
              <a:endParaRPr lang="en-US" altLang="zh-CN" sz="800" dirty="0">
                <a:solidFill>
                  <a:srgbClr val="7F7F7F"/>
                </a:solidFill>
                <a:latin typeface="微软雅黑"/>
              </a:endParaRPr>
            </a:p>
          </p:txBody>
        </p:sp>
      </p:grpSp>
      <p:grpSp>
        <p:nvGrpSpPr>
          <p:cNvPr id="179" name="组合 178"/>
          <p:cNvGrpSpPr/>
          <p:nvPr/>
        </p:nvGrpSpPr>
        <p:grpSpPr>
          <a:xfrm>
            <a:off x="5370354" y="3382618"/>
            <a:ext cx="1478797" cy="522264"/>
            <a:chOff x="3457191" y="3890565"/>
            <a:chExt cx="1971729" cy="696352"/>
          </a:xfrm>
        </p:grpSpPr>
        <p:sp>
          <p:nvSpPr>
            <p:cNvPr id="180" name="文本框 179"/>
            <p:cNvSpPr txBox="1"/>
            <p:nvPr/>
          </p:nvSpPr>
          <p:spPr>
            <a:xfrm>
              <a:off x="3692462" y="3890565"/>
              <a:ext cx="1725052" cy="369332"/>
            </a:xfrm>
            <a:prstGeom prst="rect">
              <a:avLst/>
            </a:prstGeom>
            <a:noFill/>
          </p:spPr>
          <p:txBody>
            <a:bodyPr wrap="square" rtlCol="0">
              <a:spAutoFit/>
            </a:bodyPr>
            <a:lstStyle/>
            <a:p>
              <a:pPr algn="r"/>
              <a:r>
                <a:rPr lang="zh-CN" altLang="en-US" sz="12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181" name="文本框 180"/>
            <p:cNvSpPr txBox="1"/>
            <p:nvPr/>
          </p:nvSpPr>
          <p:spPr>
            <a:xfrm>
              <a:off x="3457191" y="4135512"/>
              <a:ext cx="1971729" cy="451405"/>
            </a:xfrm>
            <a:prstGeom prst="rect">
              <a:avLst/>
            </a:prstGeom>
            <a:noFill/>
          </p:spPr>
          <p:txBody>
            <a:bodyPr wrap="square" rtlCol="0">
              <a:spAutoFit/>
            </a:bodyPr>
            <a:lstStyle/>
            <a:p>
              <a:r>
                <a:rPr lang="zh-CN" altLang="en-US" sz="800" dirty="0">
                  <a:solidFill>
                    <a:srgbClr val="7F7F7F"/>
                  </a:solidFill>
                  <a:latin typeface="微软雅黑"/>
                </a:rPr>
                <a:t>单击此处添加文本单击此处添加单击此处添加文本</a:t>
              </a:r>
              <a:endParaRPr lang="en-US" altLang="zh-CN" sz="800" dirty="0">
                <a:solidFill>
                  <a:srgbClr val="7F7F7F"/>
                </a:solidFill>
                <a:latin typeface="微软雅黑"/>
              </a:endParaRPr>
            </a:p>
          </p:txBody>
        </p:sp>
      </p:grpSp>
      <p:sp>
        <p:nvSpPr>
          <p:cNvPr id="182" name="文本框 181"/>
          <p:cNvSpPr txBox="1"/>
          <p:nvPr/>
        </p:nvSpPr>
        <p:spPr>
          <a:xfrm>
            <a:off x="1812640" y="3446747"/>
            <a:ext cx="435065" cy="346249"/>
          </a:xfrm>
          <a:prstGeom prst="rect">
            <a:avLst/>
          </a:prstGeom>
          <a:noFill/>
        </p:spPr>
        <p:txBody>
          <a:bodyPr wrap="square" lIns="68580" tIns="34290" rIns="68580" bIns="34290" rtlCol="0">
            <a:spAutoFit/>
          </a:bodyPr>
          <a:lstStyle/>
          <a:p>
            <a:pPr algn="ctr"/>
            <a:r>
              <a:rPr lang="en-US" altLang="zh-CN" sz="1800" dirty="0">
                <a:solidFill>
                  <a:schemeClr val="tx1">
                    <a:lumMod val="50000"/>
                    <a:lumOff val="50000"/>
                  </a:schemeClr>
                </a:solidFill>
                <a:latin typeface="Impact" panose="020B0806030902050204" pitchFamily="34" charset="0"/>
              </a:rPr>
              <a:t>01</a:t>
            </a:r>
            <a:endParaRPr lang="zh-CN" altLang="en-US" sz="1800" dirty="0">
              <a:solidFill>
                <a:schemeClr val="tx1">
                  <a:lumMod val="50000"/>
                  <a:lumOff val="50000"/>
                </a:schemeClr>
              </a:solidFill>
              <a:latin typeface="Impact" panose="020B0806030902050204" pitchFamily="34" charset="0"/>
            </a:endParaRPr>
          </a:p>
        </p:txBody>
      </p:sp>
      <p:sp>
        <p:nvSpPr>
          <p:cNvPr id="183" name="文本框 182"/>
          <p:cNvSpPr txBox="1"/>
          <p:nvPr/>
        </p:nvSpPr>
        <p:spPr>
          <a:xfrm>
            <a:off x="6887715" y="3446747"/>
            <a:ext cx="435065" cy="346249"/>
          </a:xfrm>
          <a:prstGeom prst="rect">
            <a:avLst/>
          </a:prstGeom>
          <a:noFill/>
        </p:spPr>
        <p:txBody>
          <a:bodyPr wrap="square" lIns="68580" tIns="34290" rIns="68580" bIns="34290" rtlCol="0">
            <a:spAutoFit/>
          </a:bodyPr>
          <a:lstStyle/>
          <a:p>
            <a:pPr algn="ctr"/>
            <a:r>
              <a:rPr lang="en-US" altLang="zh-CN" sz="1800" dirty="0">
                <a:solidFill>
                  <a:schemeClr val="tx1">
                    <a:lumMod val="50000"/>
                    <a:lumOff val="50000"/>
                  </a:schemeClr>
                </a:solidFill>
                <a:latin typeface="Impact" panose="020B0806030902050204" pitchFamily="34" charset="0"/>
              </a:rPr>
              <a:t>02</a:t>
            </a:r>
            <a:endParaRPr lang="zh-CN" altLang="en-US" sz="1800" dirty="0">
              <a:solidFill>
                <a:schemeClr val="tx1">
                  <a:lumMod val="50000"/>
                  <a:lumOff val="50000"/>
                </a:schemeClr>
              </a:solidFill>
              <a:latin typeface="Impact" panose="020B0806030902050204" pitchFamily="34" charset="0"/>
            </a:endParaRPr>
          </a:p>
        </p:txBody>
      </p:sp>
      <p:sp>
        <p:nvSpPr>
          <p:cNvPr id="184" name="弧形 183"/>
          <p:cNvSpPr/>
          <p:nvPr/>
        </p:nvSpPr>
        <p:spPr>
          <a:xfrm>
            <a:off x="3662530" y="1588296"/>
            <a:ext cx="1812104" cy="1806888"/>
          </a:xfrm>
          <a:prstGeom prst="arc">
            <a:avLst>
              <a:gd name="adj1" fmla="val 49290"/>
              <a:gd name="adj2" fmla="val 16215601"/>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p>
        </p:txBody>
      </p:sp>
      <p:cxnSp>
        <p:nvCxnSpPr>
          <p:cNvPr id="185" name="直接连接符 184"/>
          <p:cNvCxnSpPr>
            <a:stCxn id="184" idx="2"/>
          </p:cNvCxnSpPr>
          <p:nvPr/>
        </p:nvCxnSpPr>
        <p:spPr>
          <a:xfrm flipV="1">
            <a:off x="4572682" y="1588296"/>
            <a:ext cx="1163321" cy="9"/>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86" name="组合 185"/>
          <p:cNvGrpSpPr/>
          <p:nvPr/>
        </p:nvGrpSpPr>
        <p:grpSpPr>
          <a:xfrm>
            <a:off x="5730214" y="1347136"/>
            <a:ext cx="515159" cy="515159"/>
            <a:chOff x="1313407" y="4404486"/>
            <a:chExt cx="1245608" cy="1245608"/>
          </a:xfrm>
        </p:grpSpPr>
        <p:sp>
          <p:nvSpPr>
            <p:cNvPr id="187" name="椭圆 186"/>
            <p:cNvSpPr/>
            <p:nvPr/>
          </p:nvSpPr>
          <p:spPr>
            <a:xfrm>
              <a:off x="1313407" y="4404486"/>
              <a:ext cx="1245608" cy="124560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椭圆 187"/>
            <p:cNvSpPr/>
            <p:nvPr/>
          </p:nvSpPr>
          <p:spPr>
            <a:xfrm>
              <a:off x="1405281" y="4473515"/>
              <a:ext cx="1069002" cy="1069002"/>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9" name="椭圆 188"/>
          <p:cNvSpPr/>
          <p:nvPr/>
        </p:nvSpPr>
        <p:spPr>
          <a:xfrm>
            <a:off x="5702006" y="1569246"/>
            <a:ext cx="45686" cy="4568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90" name="文本框 189"/>
          <p:cNvSpPr txBox="1"/>
          <p:nvPr/>
        </p:nvSpPr>
        <p:spPr>
          <a:xfrm>
            <a:off x="5777992" y="1424364"/>
            <a:ext cx="435065" cy="346249"/>
          </a:xfrm>
          <a:prstGeom prst="rect">
            <a:avLst/>
          </a:prstGeom>
          <a:noFill/>
        </p:spPr>
        <p:txBody>
          <a:bodyPr wrap="square" lIns="68580" tIns="34290" rIns="68580" bIns="34290" rtlCol="0">
            <a:spAutoFit/>
          </a:bodyPr>
          <a:lstStyle/>
          <a:p>
            <a:pPr algn="ctr"/>
            <a:r>
              <a:rPr lang="en-US" altLang="zh-CN" sz="1800" dirty="0">
                <a:solidFill>
                  <a:schemeClr val="tx1">
                    <a:lumMod val="50000"/>
                    <a:lumOff val="50000"/>
                  </a:schemeClr>
                </a:solidFill>
                <a:latin typeface="Impact" panose="020B0806030902050204" pitchFamily="34" charset="0"/>
              </a:rPr>
              <a:t>03</a:t>
            </a:r>
            <a:endParaRPr lang="zh-CN" altLang="en-US" sz="1800" dirty="0">
              <a:solidFill>
                <a:schemeClr val="tx1">
                  <a:lumMod val="50000"/>
                  <a:lumOff val="50000"/>
                </a:schemeClr>
              </a:solidFill>
              <a:latin typeface="Impact" panose="020B0806030902050204" pitchFamily="34" charset="0"/>
            </a:endParaRPr>
          </a:p>
        </p:txBody>
      </p:sp>
      <p:grpSp>
        <p:nvGrpSpPr>
          <p:cNvPr id="191" name="组合 190"/>
          <p:cNvGrpSpPr/>
          <p:nvPr/>
        </p:nvGrpSpPr>
        <p:grpSpPr>
          <a:xfrm>
            <a:off x="6247663" y="1351669"/>
            <a:ext cx="1483319" cy="522264"/>
            <a:chOff x="3451161" y="3890565"/>
            <a:chExt cx="1977759" cy="696351"/>
          </a:xfrm>
        </p:grpSpPr>
        <p:sp>
          <p:nvSpPr>
            <p:cNvPr id="192" name="文本框 191"/>
            <p:cNvSpPr txBox="1"/>
            <p:nvPr/>
          </p:nvSpPr>
          <p:spPr>
            <a:xfrm>
              <a:off x="3451161" y="3890565"/>
              <a:ext cx="1725052" cy="369332"/>
            </a:xfrm>
            <a:prstGeom prst="rect">
              <a:avLst/>
            </a:prstGeom>
            <a:noFill/>
          </p:spPr>
          <p:txBody>
            <a:bodyPr wrap="square" rtlCol="0">
              <a:spAutoFit/>
            </a:bodyPr>
            <a:lstStyle/>
            <a:p>
              <a:r>
                <a:rPr lang="zh-CN" altLang="en-US" sz="12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193" name="文本框 192"/>
            <p:cNvSpPr txBox="1"/>
            <p:nvPr/>
          </p:nvSpPr>
          <p:spPr>
            <a:xfrm>
              <a:off x="3457190" y="4135511"/>
              <a:ext cx="1971730" cy="451405"/>
            </a:xfrm>
            <a:prstGeom prst="rect">
              <a:avLst/>
            </a:prstGeom>
            <a:noFill/>
          </p:spPr>
          <p:txBody>
            <a:bodyPr wrap="square" rtlCol="0">
              <a:spAutoFit/>
            </a:bodyPr>
            <a:lstStyle/>
            <a:p>
              <a:r>
                <a:rPr lang="zh-CN" altLang="en-US" sz="800" dirty="0">
                  <a:solidFill>
                    <a:srgbClr val="7F7F7F"/>
                  </a:solidFill>
                  <a:latin typeface="微软雅黑"/>
                </a:rPr>
                <a:t>单击此处添加文本单击此处添加单击此处添加文本</a:t>
              </a:r>
              <a:endParaRPr lang="en-US" altLang="zh-CN" sz="800" dirty="0">
                <a:solidFill>
                  <a:srgbClr val="7F7F7F"/>
                </a:solidFill>
                <a:latin typeface="微软雅黑"/>
              </a:endParaRPr>
            </a:p>
          </p:txBody>
        </p:sp>
      </p:grpSp>
    </p:spTree>
    <p:extLst>
      <p:ext uri="{BB962C8B-B14F-4D97-AF65-F5344CB8AC3E}">
        <p14:creationId xmlns:p14="http://schemas.microsoft.com/office/powerpoint/2010/main" val="2870622103"/>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 calcmode="lin" valueType="num">
                                      <p:cBhvr>
                                        <p:cTn id="13" dur="500" fill="hold"/>
                                        <p:tgtEl>
                                          <p:spTgt spid="53"/>
                                        </p:tgtEl>
                                        <p:attrNameLst>
                                          <p:attrName>ppt_w</p:attrName>
                                        </p:attrNameLst>
                                      </p:cBhvr>
                                      <p:tavLst>
                                        <p:tav tm="0">
                                          <p:val>
                                            <p:fltVal val="0"/>
                                          </p:val>
                                        </p:tav>
                                        <p:tav tm="100000">
                                          <p:val>
                                            <p:strVal val="#ppt_w"/>
                                          </p:val>
                                        </p:tav>
                                      </p:tavLst>
                                    </p:anim>
                                    <p:anim calcmode="lin" valueType="num">
                                      <p:cBhvr>
                                        <p:cTn id="14" dur="500" fill="hold"/>
                                        <p:tgtEl>
                                          <p:spTgt spid="53"/>
                                        </p:tgtEl>
                                        <p:attrNameLst>
                                          <p:attrName>ppt_h</p:attrName>
                                        </p:attrNameLst>
                                      </p:cBhvr>
                                      <p:tavLst>
                                        <p:tav tm="0">
                                          <p:val>
                                            <p:fltVal val="0"/>
                                          </p:val>
                                        </p:tav>
                                        <p:tav tm="100000">
                                          <p:val>
                                            <p:strVal val="#ppt_h"/>
                                          </p:val>
                                        </p:tav>
                                      </p:tavLst>
                                    </p:anim>
                                    <p:animEffect transition="in" filter="fade">
                                      <p:cBhvr>
                                        <p:cTn id="15" dur="500"/>
                                        <p:tgtEl>
                                          <p:spTgt spid="5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p:cTn id="19" dur="500" fill="hold"/>
                                        <p:tgtEl>
                                          <p:spTgt spid="54"/>
                                        </p:tgtEl>
                                        <p:attrNameLst>
                                          <p:attrName>ppt_w</p:attrName>
                                        </p:attrNameLst>
                                      </p:cBhvr>
                                      <p:tavLst>
                                        <p:tav tm="0">
                                          <p:val>
                                            <p:fltVal val="0"/>
                                          </p:val>
                                        </p:tav>
                                        <p:tav tm="100000">
                                          <p:val>
                                            <p:strVal val="#ppt_w"/>
                                          </p:val>
                                        </p:tav>
                                      </p:tavLst>
                                    </p:anim>
                                    <p:anim calcmode="lin" valueType="num">
                                      <p:cBhvr>
                                        <p:cTn id="20" dur="500" fill="hold"/>
                                        <p:tgtEl>
                                          <p:spTgt spid="54"/>
                                        </p:tgtEl>
                                        <p:attrNameLst>
                                          <p:attrName>ppt_h</p:attrName>
                                        </p:attrNameLst>
                                      </p:cBhvr>
                                      <p:tavLst>
                                        <p:tav tm="0">
                                          <p:val>
                                            <p:fltVal val="0"/>
                                          </p:val>
                                        </p:tav>
                                        <p:tav tm="100000">
                                          <p:val>
                                            <p:strVal val="#ppt_h"/>
                                          </p:val>
                                        </p:tav>
                                      </p:tavLst>
                                    </p:anim>
                                    <p:animEffect transition="in" filter="fade">
                                      <p:cBhvr>
                                        <p:cTn id="21" dur="500"/>
                                        <p:tgtEl>
                                          <p:spTgt spid="5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p:cTn id="25" dur="500" fill="hold"/>
                                        <p:tgtEl>
                                          <p:spTgt spid="55"/>
                                        </p:tgtEl>
                                        <p:attrNameLst>
                                          <p:attrName>ppt_w</p:attrName>
                                        </p:attrNameLst>
                                      </p:cBhvr>
                                      <p:tavLst>
                                        <p:tav tm="0">
                                          <p:val>
                                            <p:fltVal val="0"/>
                                          </p:val>
                                        </p:tav>
                                        <p:tav tm="100000">
                                          <p:val>
                                            <p:strVal val="#ppt_w"/>
                                          </p:val>
                                        </p:tav>
                                      </p:tavLst>
                                    </p:anim>
                                    <p:anim calcmode="lin" valueType="num">
                                      <p:cBhvr>
                                        <p:cTn id="26" dur="500" fill="hold"/>
                                        <p:tgtEl>
                                          <p:spTgt spid="55"/>
                                        </p:tgtEl>
                                        <p:attrNameLst>
                                          <p:attrName>ppt_h</p:attrName>
                                        </p:attrNameLst>
                                      </p:cBhvr>
                                      <p:tavLst>
                                        <p:tav tm="0">
                                          <p:val>
                                            <p:fltVal val="0"/>
                                          </p:val>
                                        </p:tav>
                                        <p:tav tm="100000">
                                          <p:val>
                                            <p:strVal val="#ppt_h"/>
                                          </p:val>
                                        </p:tav>
                                      </p:tavLst>
                                    </p:anim>
                                    <p:animEffect transition="in" filter="fade">
                                      <p:cBhvr>
                                        <p:cTn id="27" dur="500"/>
                                        <p:tgtEl>
                                          <p:spTgt spid="5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 calcmode="lin" valueType="num">
                                      <p:cBhvr>
                                        <p:cTn id="31" dur="500" fill="hold"/>
                                        <p:tgtEl>
                                          <p:spTgt spid="56"/>
                                        </p:tgtEl>
                                        <p:attrNameLst>
                                          <p:attrName>ppt_w</p:attrName>
                                        </p:attrNameLst>
                                      </p:cBhvr>
                                      <p:tavLst>
                                        <p:tav tm="0">
                                          <p:val>
                                            <p:fltVal val="0"/>
                                          </p:val>
                                        </p:tav>
                                        <p:tav tm="100000">
                                          <p:val>
                                            <p:strVal val="#ppt_w"/>
                                          </p:val>
                                        </p:tav>
                                      </p:tavLst>
                                    </p:anim>
                                    <p:anim calcmode="lin" valueType="num">
                                      <p:cBhvr>
                                        <p:cTn id="32" dur="500" fill="hold"/>
                                        <p:tgtEl>
                                          <p:spTgt spid="56"/>
                                        </p:tgtEl>
                                        <p:attrNameLst>
                                          <p:attrName>ppt_h</p:attrName>
                                        </p:attrNameLst>
                                      </p:cBhvr>
                                      <p:tavLst>
                                        <p:tav tm="0">
                                          <p:val>
                                            <p:fltVal val="0"/>
                                          </p:val>
                                        </p:tav>
                                        <p:tav tm="100000">
                                          <p:val>
                                            <p:strVal val="#ppt_h"/>
                                          </p:val>
                                        </p:tav>
                                      </p:tavLst>
                                    </p:anim>
                                    <p:animEffect transition="in" filter="fade">
                                      <p:cBhvr>
                                        <p:cTn id="33" dur="500"/>
                                        <p:tgtEl>
                                          <p:spTgt spid="5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 calcmode="lin" valueType="num">
                                      <p:cBhvr>
                                        <p:cTn id="37" dur="500" fill="hold"/>
                                        <p:tgtEl>
                                          <p:spTgt spid="57"/>
                                        </p:tgtEl>
                                        <p:attrNameLst>
                                          <p:attrName>ppt_w</p:attrName>
                                        </p:attrNameLst>
                                      </p:cBhvr>
                                      <p:tavLst>
                                        <p:tav tm="0">
                                          <p:val>
                                            <p:fltVal val="0"/>
                                          </p:val>
                                        </p:tav>
                                        <p:tav tm="100000">
                                          <p:val>
                                            <p:strVal val="#ppt_w"/>
                                          </p:val>
                                        </p:tav>
                                      </p:tavLst>
                                    </p:anim>
                                    <p:anim calcmode="lin" valueType="num">
                                      <p:cBhvr>
                                        <p:cTn id="38" dur="500" fill="hold"/>
                                        <p:tgtEl>
                                          <p:spTgt spid="57"/>
                                        </p:tgtEl>
                                        <p:attrNameLst>
                                          <p:attrName>ppt_h</p:attrName>
                                        </p:attrNameLst>
                                      </p:cBhvr>
                                      <p:tavLst>
                                        <p:tav tm="0">
                                          <p:val>
                                            <p:fltVal val="0"/>
                                          </p:val>
                                        </p:tav>
                                        <p:tav tm="100000">
                                          <p:val>
                                            <p:strVal val="#ppt_h"/>
                                          </p:val>
                                        </p:tav>
                                      </p:tavLst>
                                    </p:anim>
                                    <p:animEffect transition="in" filter="fade">
                                      <p:cBhvr>
                                        <p:cTn id="39" dur="500"/>
                                        <p:tgtEl>
                                          <p:spTgt spid="57"/>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58"/>
                                        </p:tgtEl>
                                        <p:attrNameLst>
                                          <p:attrName>style.visibility</p:attrName>
                                        </p:attrNameLst>
                                      </p:cBhvr>
                                      <p:to>
                                        <p:strVal val="visible"/>
                                      </p:to>
                                    </p:set>
                                    <p:anim calcmode="lin" valueType="num">
                                      <p:cBhvr>
                                        <p:cTn id="43" dur="500" fill="hold"/>
                                        <p:tgtEl>
                                          <p:spTgt spid="58"/>
                                        </p:tgtEl>
                                        <p:attrNameLst>
                                          <p:attrName>ppt_w</p:attrName>
                                        </p:attrNameLst>
                                      </p:cBhvr>
                                      <p:tavLst>
                                        <p:tav tm="0">
                                          <p:val>
                                            <p:fltVal val="0"/>
                                          </p:val>
                                        </p:tav>
                                        <p:tav tm="100000">
                                          <p:val>
                                            <p:strVal val="#ppt_w"/>
                                          </p:val>
                                        </p:tav>
                                      </p:tavLst>
                                    </p:anim>
                                    <p:anim calcmode="lin" valueType="num">
                                      <p:cBhvr>
                                        <p:cTn id="44" dur="500" fill="hold"/>
                                        <p:tgtEl>
                                          <p:spTgt spid="58"/>
                                        </p:tgtEl>
                                        <p:attrNameLst>
                                          <p:attrName>ppt_h</p:attrName>
                                        </p:attrNameLst>
                                      </p:cBhvr>
                                      <p:tavLst>
                                        <p:tav tm="0">
                                          <p:val>
                                            <p:fltVal val="0"/>
                                          </p:val>
                                        </p:tav>
                                        <p:tav tm="100000">
                                          <p:val>
                                            <p:strVal val="#ppt_h"/>
                                          </p:val>
                                        </p:tav>
                                      </p:tavLst>
                                    </p:anim>
                                    <p:animEffect transition="in" filter="fade">
                                      <p:cBhvr>
                                        <p:cTn id="45" dur="500"/>
                                        <p:tgtEl>
                                          <p:spTgt spid="58"/>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p:cTn id="49" dur="500" fill="hold"/>
                                        <p:tgtEl>
                                          <p:spTgt spid="59"/>
                                        </p:tgtEl>
                                        <p:attrNameLst>
                                          <p:attrName>ppt_w</p:attrName>
                                        </p:attrNameLst>
                                      </p:cBhvr>
                                      <p:tavLst>
                                        <p:tav tm="0">
                                          <p:val>
                                            <p:fltVal val="0"/>
                                          </p:val>
                                        </p:tav>
                                        <p:tav tm="100000">
                                          <p:val>
                                            <p:strVal val="#ppt_w"/>
                                          </p:val>
                                        </p:tav>
                                      </p:tavLst>
                                    </p:anim>
                                    <p:anim calcmode="lin" valueType="num">
                                      <p:cBhvr>
                                        <p:cTn id="50" dur="500" fill="hold"/>
                                        <p:tgtEl>
                                          <p:spTgt spid="59"/>
                                        </p:tgtEl>
                                        <p:attrNameLst>
                                          <p:attrName>ppt_h</p:attrName>
                                        </p:attrNameLst>
                                      </p:cBhvr>
                                      <p:tavLst>
                                        <p:tav tm="0">
                                          <p:val>
                                            <p:fltVal val="0"/>
                                          </p:val>
                                        </p:tav>
                                        <p:tav tm="100000">
                                          <p:val>
                                            <p:strVal val="#ppt_h"/>
                                          </p:val>
                                        </p:tav>
                                      </p:tavLst>
                                    </p:anim>
                                    <p:animEffect transition="in" filter="fade">
                                      <p:cBhvr>
                                        <p:cTn id="51" dur="500"/>
                                        <p:tgtEl>
                                          <p:spTgt spid="59"/>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61"/>
                                        </p:tgtEl>
                                        <p:attrNameLst>
                                          <p:attrName>style.visibility</p:attrName>
                                        </p:attrNameLst>
                                      </p:cBhvr>
                                      <p:to>
                                        <p:strVal val="visible"/>
                                      </p:to>
                                    </p:set>
                                    <p:anim calcmode="lin" valueType="num">
                                      <p:cBhvr>
                                        <p:cTn id="55" dur="500" fill="hold"/>
                                        <p:tgtEl>
                                          <p:spTgt spid="61"/>
                                        </p:tgtEl>
                                        <p:attrNameLst>
                                          <p:attrName>ppt_w</p:attrName>
                                        </p:attrNameLst>
                                      </p:cBhvr>
                                      <p:tavLst>
                                        <p:tav tm="0">
                                          <p:val>
                                            <p:fltVal val="0"/>
                                          </p:val>
                                        </p:tav>
                                        <p:tav tm="100000">
                                          <p:val>
                                            <p:strVal val="#ppt_w"/>
                                          </p:val>
                                        </p:tav>
                                      </p:tavLst>
                                    </p:anim>
                                    <p:anim calcmode="lin" valueType="num">
                                      <p:cBhvr>
                                        <p:cTn id="56" dur="500" fill="hold"/>
                                        <p:tgtEl>
                                          <p:spTgt spid="61"/>
                                        </p:tgtEl>
                                        <p:attrNameLst>
                                          <p:attrName>ppt_h</p:attrName>
                                        </p:attrNameLst>
                                      </p:cBhvr>
                                      <p:tavLst>
                                        <p:tav tm="0">
                                          <p:val>
                                            <p:fltVal val="0"/>
                                          </p:val>
                                        </p:tav>
                                        <p:tav tm="100000">
                                          <p:val>
                                            <p:strVal val="#ppt_h"/>
                                          </p:val>
                                        </p:tav>
                                      </p:tavLst>
                                    </p:anim>
                                    <p:animEffect transition="in" filter="fade">
                                      <p:cBhvr>
                                        <p:cTn id="57" dur="500"/>
                                        <p:tgtEl>
                                          <p:spTgt spid="61"/>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73"/>
                                        </p:tgtEl>
                                        <p:attrNameLst>
                                          <p:attrName>style.visibility</p:attrName>
                                        </p:attrNameLst>
                                      </p:cBhvr>
                                      <p:to>
                                        <p:strVal val="visible"/>
                                      </p:to>
                                    </p:set>
                                    <p:anim calcmode="lin" valueType="num">
                                      <p:cBhvr>
                                        <p:cTn id="61" dur="500" fill="hold"/>
                                        <p:tgtEl>
                                          <p:spTgt spid="73"/>
                                        </p:tgtEl>
                                        <p:attrNameLst>
                                          <p:attrName>ppt_w</p:attrName>
                                        </p:attrNameLst>
                                      </p:cBhvr>
                                      <p:tavLst>
                                        <p:tav tm="0">
                                          <p:val>
                                            <p:fltVal val="0"/>
                                          </p:val>
                                        </p:tav>
                                        <p:tav tm="100000">
                                          <p:val>
                                            <p:strVal val="#ppt_w"/>
                                          </p:val>
                                        </p:tav>
                                      </p:tavLst>
                                    </p:anim>
                                    <p:anim calcmode="lin" valueType="num">
                                      <p:cBhvr>
                                        <p:cTn id="62" dur="500" fill="hold"/>
                                        <p:tgtEl>
                                          <p:spTgt spid="73"/>
                                        </p:tgtEl>
                                        <p:attrNameLst>
                                          <p:attrName>ppt_h</p:attrName>
                                        </p:attrNameLst>
                                      </p:cBhvr>
                                      <p:tavLst>
                                        <p:tav tm="0">
                                          <p:val>
                                            <p:fltVal val="0"/>
                                          </p:val>
                                        </p:tav>
                                        <p:tav tm="100000">
                                          <p:val>
                                            <p:strVal val="#ppt_h"/>
                                          </p:val>
                                        </p:tav>
                                      </p:tavLst>
                                    </p:anim>
                                    <p:animEffect transition="in" filter="fade">
                                      <p:cBhvr>
                                        <p:cTn id="63" dur="500"/>
                                        <p:tgtEl>
                                          <p:spTgt spid="73"/>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76"/>
                                        </p:tgtEl>
                                        <p:attrNameLst>
                                          <p:attrName>style.visibility</p:attrName>
                                        </p:attrNameLst>
                                      </p:cBhvr>
                                      <p:to>
                                        <p:strVal val="visible"/>
                                      </p:to>
                                    </p:set>
                                    <p:anim calcmode="lin" valueType="num">
                                      <p:cBhvr>
                                        <p:cTn id="67" dur="500" fill="hold"/>
                                        <p:tgtEl>
                                          <p:spTgt spid="76"/>
                                        </p:tgtEl>
                                        <p:attrNameLst>
                                          <p:attrName>ppt_w</p:attrName>
                                        </p:attrNameLst>
                                      </p:cBhvr>
                                      <p:tavLst>
                                        <p:tav tm="0">
                                          <p:val>
                                            <p:fltVal val="0"/>
                                          </p:val>
                                        </p:tav>
                                        <p:tav tm="100000">
                                          <p:val>
                                            <p:strVal val="#ppt_w"/>
                                          </p:val>
                                        </p:tav>
                                      </p:tavLst>
                                    </p:anim>
                                    <p:anim calcmode="lin" valueType="num">
                                      <p:cBhvr>
                                        <p:cTn id="68" dur="500" fill="hold"/>
                                        <p:tgtEl>
                                          <p:spTgt spid="76"/>
                                        </p:tgtEl>
                                        <p:attrNameLst>
                                          <p:attrName>ppt_h</p:attrName>
                                        </p:attrNameLst>
                                      </p:cBhvr>
                                      <p:tavLst>
                                        <p:tav tm="0">
                                          <p:val>
                                            <p:fltVal val="0"/>
                                          </p:val>
                                        </p:tav>
                                        <p:tav tm="100000">
                                          <p:val>
                                            <p:strVal val="#ppt_h"/>
                                          </p:val>
                                        </p:tav>
                                      </p:tavLst>
                                    </p:anim>
                                    <p:animEffect transition="in" filter="fade">
                                      <p:cBhvr>
                                        <p:cTn id="69" dur="500"/>
                                        <p:tgtEl>
                                          <p:spTgt spid="76"/>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79"/>
                                        </p:tgtEl>
                                        <p:attrNameLst>
                                          <p:attrName>style.visibility</p:attrName>
                                        </p:attrNameLst>
                                      </p:cBhvr>
                                      <p:to>
                                        <p:strVal val="visible"/>
                                      </p:to>
                                    </p:set>
                                    <p:anim calcmode="lin" valueType="num">
                                      <p:cBhvr>
                                        <p:cTn id="73" dur="500" fill="hold"/>
                                        <p:tgtEl>
                                          <p:spTgt spid="79"/>
                                        </p:tgtEl>
                                        <p:attrNameLst>
                                          <p:attrName>ppt_w</p:attrName>
                                        </p:attrNameLst>
                                      </p:cBhvr>
                                      <p:tavLst>
                                        <p:tav tm="0">
                                          <p:val>
                                            <p:fltVal val="0"/>
                                          </p:val>
                                        </p:tav>
                                        <p:tav tm="100000">
                                          <p:val>
                                            <p:strVal val="#ppt_w"/>
                                          </p:val>
                                        </p:tav>
                                      </p:tavLst>
                                    </p:anim>
                                    <p:anim calcmode="lin" valueType="num">
                                      <p:cBhvr>
                                        <p:cTn id="74" dur="500" fill="hold"/>
                                        <p:tgtEl>
                                          <p:spTgt spid="79"/>
                                        </p:tgtEl>
                                        <p:attrNameLst>
                                          <p:attrName>ppt_h</p:attrName>
                                        </p:attrNameLst>
                                      </p:cBhvr>
                                      <p:tavLst>
                                        <p:tav tm="0">
                                          <p:val>
                                            <p:fltVal val="0"/>
                                          </p:val>
                                        </p:tav>
                                        <p:tav tm="100000">
                                          <p:val>
                                            <p:strVal val="#ppt_h"/>
                                          </p:val>
                                        </p:tav>
                                      </p:tavLst>
                                    </p:anim>
                                    <p:animEffect transition="in" filter="fade">
                                      <p:cBhvr>
                                        <p:cTn id="75" dur="500"/>
                                        <p:tgtEl>
                                          <p:spTgt spid="79"/>
                                        </p:tgtEl>
                                      </p:cBhvr>
                                    </p:animEffect>
                                  </p:childTnLst>
                                </p:cTn>
                              </p:par>
                            </p:childTnLst>
                          </p:cTn>
                        </p:par>
                        <p:par>
                          <p:cTn id="76" fill="hold">
                            <p:stCondLst>
                              <p:cond delay="6000"/>
                            </p:stCondLst>
                            <p:childTnLst>
                              <p:par>
                                <p:cTn id="77" presetID="53" presetClass="entr" presetSubtype="16" fill="hold" nodeType="afterEffect">
                                  <p:stCondLst>
                                    <p:cond delay="0"/>
                                  </p:stCondLst>
                                  <p:childTnLst>
                                    <p:set>
                                      <p:cBhvr>
                                        <p:cTn id="78" dur="1" fill="hold">
                                          <p:stCondLst>
                                            <p:cond delay="0"/>
                                          </p:stCondLst>
                                        </p:cTn>
                                        <p:tgtEl>
                                          <p:spTgt spid="85"/>
                                        </p:tgtEl>
                                        <p:attrNameLst>
                                          <p:attrName>style.visibility</p:attrName>
                                        </p:attrNameLst>
                                      </p:cBhvr>
                                      <p:to>
                                        <p:strVal val="visible"/>
                                      </p:to>
                                    </p:set>
                                    <p:anim calcmode="lin" valueType="num">
                                      <p:cBhvr>
                                        <p:cTn id="79" dur="500" fill="hold"/>
                                        <p:tgtEl>
                                          <p:spTgt spid="85"/>
                                        </p:tgtEl>
                                        <p:attrNameLst>
                                          <p:attrName>ppt_w</p:attrName>
                                        </p:attrNameLst>
                                      </p:cBhvr>
                                      <p:tavLst>
                                        <p:tav tm="0">
                                          <p:val>
                                            <p:fltVal val="0"/>
                                          </p:val>
                                        </p:tav>
                                        <p:tav tm="100000">
                                          <p:val>
                                            <p:strVal val="#ppt_w"/>
                                          </p:val>
                                        </p:tav>
                                      </p:tavLst>
                                    </p:anim>
                                    <p:anim calcmode="lin" valueType="num">
                                      <p:cBhvr>
                                        <p:cTn id="80" dur="500" fill="hold"/>
                                        <p:tgtEl>
                                          <p:spTgt spid="85"/>
                                        </p:tgtEl>
                                        <p:attrNameLst>
                                          <p:attrName>ppt_h</p:attrName>
                                        </p:attrNameLst>
                                      </p:cBhvr>
                                      <p:tavLst>
                                        <p:tav tm="0">
                                          <p:val>
                                            <p:fltVal val="0"/>
                                          </p:val>
                                        </p:tav>
                                        <p:tav tm="100000">
                                          <p:val>
                                            <p:strVal val="#ppt_h"/>
                                          </p:val>
                                        </p:tav>
                                      </p:tavLst>
                                    </p:anim>
                                    <p:animEffect transition="in" filter="fade">
                                      <p:cBhvr>
                                        <p:cTn id="81" dur="500"/>
                                        <p:tgtEl>
                                          <p:spTgt spid="85"/>
                                        </p:tgtEl>
                                      </p:cBhvr>
                                    </p:animEffect>
                                  </p:childTnLst>
                                </p:cTn>
                              </p:par>
                            </p:childTnLst>
                          </p:cTn>
                        </p:par>
                        <p:par>
                          <p:cTn id="82" fill="hold">
                            <p:stCondLst>
                              <p:cond delay="6500"/>
                            </p:stCondLst>
                            <p:childTnLst>
                              <p:par>
                                <p:cTn id="83" presetID="53" presetClass="entr" presetSubtype="16" fill="hold" nodeType="afterEffect">
                                  <p:stCondLst>
                                    <p:cond delay="0"/>
                                  </p:stCondLst>
                                  <p:childTnLst>
                                    <p:set>
                                      <p:cBhvr>
                                        <p:cTn id="84" dur="1" fill="hold">
                                          <p:stCondLst>
                                            <p:cond delay="0"/>
                                          </p:stCondLst>
                                        </p:cTn>
                                        <p:tgtEl>
                                          <p:spTgt spid="148"/>
                                        </p:tgtEl>
                                        <p:attrNameLst>
                                          <p:attrName>style.visibility</p:attrName>
                                        </p:attrNameLst>
                                      </p:cBhvr>
                                      <p:to>
                                        <p:strVal val="visible"/>
                                      </p:to>
                                    </p:set>
                                    <p:anim calcmode="lin" valueType="num">
                                      <p:cBhvr>
                                        <p:cTn id="85" dur="500" fill="hold"/>
                                        <p:tgtEl>
                                          <p:spTgt spid="148"/>
                                        </p:tgtEl>
                                        <p:attrNameLst>
                                          <p:attrName>ppt_w</p:attrName>
                                        </p:attrNameLst>
                                      </p:cBhvr>
                                      <p:tavLst>
                                        <p:tav tm="0">
                                          <p:val>
                                            <p:fltVal val="0"/>
                                          </p:val>
                                        </p:tav>
                                        <p:tav tm="100000">
                                          <p:val>
                                            <p:strVal val="#ppt_w"/>
                                          </p:val>
                                        </p:tav>
                                      </p:tavLst>
                                    </p:anim>
                                    <p:anim calcmode="lin" valueType="num">
                                      <p:cBhvr>
                                        <p:cTn id="86" dur="500" fill="hold"/>
                                        <p:tgtEl>
                                          <p:spTgt spid="148"/>
                                        </p:tgtEl>
                                        <p:attrNameLst>
                                          <p:attrName>ppt_h</p:attrName>
                                        </p:attrNameLst>
                                      </p:cBhvr>
                                      <p:tavLst>
                                        <p:tav tm="0">
                                          <p:val>
                                            <p:fltVal val="0"/>
                                          </p:val>
                                        </p:tav>
                                        <p:tav tm="100000">
                                          <p:val>
                                            <p:strVal val="#ppt_h"/>
                                          </p:val>
                                        </p:tav>
                                      </p:tavLst>
                                    </p:anim>
                                    <p:animEffect transition="in" filter="fade">
                                      <p:cBhvr>
                                        <p:cTn id="87" dur="500"/>
                                        <p:tgtEl>
                                          <p:spTgt spid="148"/>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152"/>
                                        </p:tgtEl>
                                        <p:attrNameLst>
                                          <p:attrName>style.visibility</p:attrName>
                                        </p:attrNameLst>
                                      </p:cBhvr>
                                      <p:to>
                                        <p:strVal val="visible"/>
                                      </p:to>
                                    </p:set>
                                    <p:anim calcmode="lin" valueType="num">
                                      <p:cBhvr>
                                        <p:cTn id="91" dur="500" fill="hold"/>
                                        <p:tgtEl>
                                          <p:spTgt spid="152"/>
                                        </p:tgtEl>
                                        <p:attrNameLst>
                                          <p:attrName>ppt_w</p:attrName>
                                        </p:attrNameLst>
                                      </p:cBhvr>
                                      <p:tavLst>
                                        <p:tav tm="0">
                                          <p:val>
                                            <p:fltVal val="0"/>
                                          </p:val>
                                        </p:tav>
                                        <p:tav tm="100000">
                                          <p:val>
                                            <p:strVal val="#ppt_w"/>
                                          </p:val>
                                        </p:tav>
                                      </p:tavLst>
                                    </p:anim>
                                    <p:anim calcmode="lin" valueType="num">
                                      <p:cBhvr>
                                        <p:cTn id="92" dur="500" fill="hold"/>
                                        <p:tgtEl>
                                          <p:spTgt spid="152"/>
                                        </p:tgtEl>
                                        <p:attrNameLst>
                                          <p:attrName>ppt_h</p:attrName>
                                        </p:attrNameLst>
                                      </p:cBhvr>
                                      <p:tavLst>
                                        <p:tav tm="0">
                                          <p:val>
                                            <p:fltVal val="0"/>
                                          </p:val>
                                        </p:tav>
                                        <p:tav tm="100000">
                                          <p:val>
                                            <p:strVal val="#ppt_h"/>
                                          </p:val>
                                        </p:tav>
                                      </p:tavLst>
                                    </p:anim>
                                    <p:animEffect transition="in" filter="fade">
                                      <p:cBhvr>
                                        <p:cTn id="93" dur="500"/>
                                        <p:tgtEl>
                                          <p:spTgt spid="152"/>
                                        </p:tgtEl>
                                      </p:cBhvr>
                                    </p:animEffect>
                                  </p:childTnLst>
                                </p:cTn>
                              </p:par>
                            </p:childTnLst>
                          </p:cTn>
                        </p:par>
                        <p:par>
                          <p:cTn id="94" fill="hold">
                            <p:stCondLst>
                              <p:cond delay="7500"/>
                            </p:stCondLst>
                            <p:childTnLst>
                              <p:par>
                                <p:cTn id="95" presetID="53" presetClass="entr" presetSubtype="16" fill="hold" nodeType="afterEffect">
                                  <p:stCondLst>
                                    <p:cond delay="0"/>
                                  </p:stCondLst>
                                  <p:childTnLst>
                                    <p:set>
                                      <p:cBhvr>
                                        <p:cTn id="96" dur="1" fill="hold">
                                          <p:stCondLst>
                                            <p:cond delay="0"/>
                                          </p:stCondLst>
                                        </p:cTn>
                                        <p:tgtEl>
                                          <p:spTgt spid="156"/>
                                        </p:tgtEl>
                                        <p:attrNameLst>
                                          <p:attrName>style.visibility</p:attrName>
                                        </p:attrNameLst>
                                      </p:cBhvr>
                                      <p:to>
                                        <p:strVal val="visible"/>
                                      </p:to>
                                    </p:set>
                                    <p:anim calcmode="lin" valueType="num">
                                      <p:cBhvr>
                                        <p:cTn id="97" dur="500" fill="hold"/>
                                        <p:tgtEl>
                                          <p:spTgt spid="156"/>
                                        </p:tgtEl>
                                        <p:attrNameLst>
                                          <p:attrName>ppt_w</p:attrName>
                                        </p:attrNameLst>
                                      </p:cBhvr>
                                      <p:tavLst>
                                        <p:tav tm="0">
                                          <p:val>
                                            <p:fltVal val="0"/>
                                          </p:val>
                                        </p:tav>
                                        <p:tav tm="100000">
                                          <p:val>
                                            <p:strVal val="#ppt_w"/>
                                          </p:val>
                                        </p:tav>
                                      </p:tavLst>
                                    </p:anim>
                                    <p:anim calcmode="lin" valueType="num">
                                      <p:cBhvr>
                                        <p:cTn id="98" dur="500" fill="hold"/>
                                        <p:tgtEl>
                                          <p:spTgt spid="156"/>
                                        </p:tgtEl>
                                        <p:attrNameLst>
                                          <p:attrName>ppt_h</p:attrName>
                                        </p:attrNameLst>
                                      </p:cBhvr>
                                      <p:tavLst>
                                        <p:tav tm="0">
                                          <p:val>
                                            <p:fltVal val="0"/>
                                          </p:val>
                                        </p:tav>
                                        <p:tav tm="100000">
                                          <p:val>
                                            <p:strVal val="#ppt_h"/>
                                          </p:val>
                                        </p:tav>
                                      </p:tavLst>
                                    </p:anim>
                                    <p:animEffect transition="in" filter="fade">
                                      <p:cBhvr>
                                        <p:cTn id="99" dur="500"/>
                                        <p:tgtEl>
                                          <p:spTgt spid="156"/>
                                        </p:tgtEl>
                                      </p:cBhvr>
                                    </p:animEffect>
                                  </p:childTnLst>
                                </p:cTn>
                              </p:par>
                            </p:childTnLst>
                          </p:cTn>
                        </p:par>
                        <p:par>
                          <p:cTn id="100" fill="hold">
                            <p:stCondLst>
                              <p:cond delay="8000"/>
                            </p:stCondLst>
                            <p:childTnLst>
                              <p:par>
                                <p:cTn id="101" presetID="53" presetClass="entr" presetSubtype="16" fill="hold" nodeType="afterEffect">
                                  <p:stCondLst>
                                    <p:cond delay="0"/>
                                  </p:stCondLst>
                                  <p:childTnLst>
                                    <p:set>
                                      <p:cBhvr>
                                        <p:cTn id="102" dur="1" fill="hold">
                                          <p:stCondLst>
                                            <p:cond delay="0"/>
                                          </p:stCondLst>
                                        </p:cTn>
                                        <p:tgtEl>
                                          <p:spTgt spid="160"/>
                                        </p:tgtEl>
                                        <p:attrNameLst>
                                          <p:attrName>style.visibility</p:attrName>
                                        </p:attrNameLst>
                                      </p:cBhvr>
                                      <p:to>
                                        <p:strVal val="visible"/>
                                      </p:to>
                                    </p:set>
                                    <p:anim calcmode="lin" valueType="num">
                                      <p:cBhvr>
                                        <p:cTn id="103" dur="500" fill="hold"/>
                                        <p:tgtEl>
                                          <p:spTgt spid="160"/>
                                        </p:tgtEl>
                                        <p:attrNameLst>
                                          <p:attrName>ppt_w</p:attrName>
                                        </p:attrNameLst>
                                      </p:cBhvr>
                                      <p:tavLst>
                                        <p:tav tm="0">
                                          <p:val>
                                            <p:fltVal val="0"/>
                                          </p:val>
                                        </p:tav>
                                        <p:tav tm="100000">
                                          <p:val>
                                            <p:strVal val="#ppt_w"/>
                                          </p:val>
                                        </p:tav>
                                      </p:tavLst>
                                    </p:anim>
                                    <p:anim calcmode="lin" valueType="num">
                                      <p:cBhvr>
                                        <p:cTn id="104" dur="500" fill="hold"/>
                                        <p:tgtEl>
                                          <p:spTgt spid="160"/>
                                        </p:tgtEl>
                                        <p:attrNameLst>
                                          <p:attrName>ppt_h</p:attrName>
                                        </p:attrNameLst>
                                      </p:cBhvr>
                                      <p:tavLst>
                                        <p:tav tm="0">
                                          <p:val>
                                            <p:fltVal val="0"/>
                                          </p:val>
                                        </p:tav>
                                        <p:tav tm="100000">
                                          <p:val>
                                            <p:strVal val="#ppt_h"/>
                                          </p:val>
                                        </p:tav>
                                      </p:tavLst>
                                    </p:anim>
                                    <p:animEffect transition="in" filter="fade">
                                      <p:cBhvr>
                                        <p:cTn id="105" dur="500"/>
                                        <p:tgtEl>
                                          <p:spTgt spid="160"/>
                                        </p:tgtEl>
                                      </p:cBhvr>
                                    </p:animEffect>
                                  </p:childTnLst>
                                </p:cTn>
                              </p:par>
                            </p:childTnLst>
                          </p:cTn>
                        </p:par>
                        <p:par>
                          <p:cTn id="106" fill="hold">
                            <p:stCondLst>
                              <p:cond delay="8500"/>
                            </p:stCondLst>
                            <p:childTnLst>
                              <p:par>
                                <p:cTn id="107" presetID="53" presetClass="entr" presetSubtype="16" fill="hold" grpId="0" nodeType="afterEffect">
                                  <p:stCondLst>
                                    <p:cond delay="0"/>
                                  </p:stCondLst>
                                  <p:childTnLst>
                                    <p:set>
                                      <p:cBhvr>
                                        <p:cTn id="108" dur="1" fill="hold">
                                          <p:stCondLst>
                                            <p:cond delay="0"/>
                                          </p:stCondLst>
                                        </p:cTn>
                                        <p:tgtEl>
                                          <p:spTgt spid="164"/>
                                        </p:tgtEl>
                                        <p:attrNameLst>
                                          <p:attrName>style.visibility</p:attrName>
                                        </p:attrNameLst>
                                      </p:cBhvr>
                                      <p:to>
                                        <p:strVal val="visible"/>
                                      </p:to>
                                    </p:set>
                                    <p:anim calcmode="lin" valueType="num">
                                      <p:cBhvr>
                                        <p:cTn id="109" dur="500" fill="hold"/>
                                        <p:tgtEl>
                                          <p:spTgt spid="164"/>
                                        </p:tgtEl>
                                        <p:attrNameLst>
                                          <p:attrName>ppt_w</p:attrName>
                                        </p:attrNameLst>
                                      </p:cBhvr>
                                      <p:tavLst>
                                        <p:tav tm="0">
                                          <p:val>
                                            <p:fltVal val="0"/>
                                          </p:val>
                                        </p:tav>
                                        <p:tav tm="100000">
                                          <p:val>
                                            <p:strVal val="#ppt_w"/>
                                          </p:val>
                                        </p:tav>
                                      </p:tavLst>
                                    </p:anim>
                                    <p:anim calcmode="lin" valueType="num">
                                      <p:cBhvr>
                                        <p:cTn id="110" dur="500" fill="hold"/>
                                        <p:tgtEl>
                                          <p:spTgt spid="164"/>
                                        </p:tgtEl>
                                        <p:attrNameLst>
                                          <p:attrName>ppt_h</p:attrName>
                                        </p:attrNameLst>
                                      </p:cBhvr>
                                      <p:tavLst>
                                        <p:tav tm="0">
                                          <p:val>
                                            <p:fltVal val="0"/>
                                          </p:val>
                                        </p:tav>
                                        <p:tav tm="100000">
                                          <p:val>
                                            <p:strVal val="#ppt_h"/>
                                          </p:val>
                                        </p:tav>
                                      </p:tavLst>
                                    </p:anim>
                                    <p:animEffect transition="in" filter="fade">
                                      <p:cBhvr>
                                        <p:cTn id="111" dur="500"/>
                                        <p:tgtEl>
                                          <p:spTgt spid="164"/>
                                        </p:tgtEl>
                                      </p:cBhvr>
                                    </p:animEffect>
                                  </p:childTnLst>
                                </p:cTn>
                              </p:par>
                            </p:childTnLst>
                          </p:cTn>
                        </p:par>
                        <p:par>
                          <p:cTn id="112" fill="hold">
                            <p:stCondLst>
                              <p:cond delay="9000"/>
                            </p:stCondLst>
                            <p:childTnLst>
                              <p:par>
                                <p:cTn id="113" presetID="53" presetClass="entr" presetSubtype="16" fill="hold" nodeType="afterEffect">
                                  <p:stCondLst>
                                    <p:cond delay="0"/>
                                  </p:stCondLst>
                                  <p:childTnLst>
                                    <p:set>
                                      <p:cBhvr>
                                        <p:cTn id="114" dur="1" fill="hold">
                                          <p:stCondLst>
                                            <p:cond delay="0"/>
                                          </p:stCondLst>
                                        </p:cTn>
                                        <p:tgtEl>
                                          <p:spTgt spid="165"/>
                                        </p:tgtEl>
                                        <p:attrNameLst>
                                          <p:attrName>style.visibility</p:attrName>
                                        </p:attrNameLst>
                                      </p:cBhvr>
                                      <p:to>
                                        <p:strVal val="visible"/>
                                      </p:to>
                                    </p:set>
                                    <p:anim calcmode="lin" valueType="num">
                                      <p:cBhvr>
                                        <p:cTn id="115" dur="500" fill="hold"/>
                                        <p:tgtEl>
                                          <p:spTgt spid="165"/>
                                        </p:tgtEl>
                                        <p:attrNameLst>
                                          <p:attrName>ppt_w</p:attrName>
                                        </p:attrNameLst>
                                      </p:cBhvr>
                                      <p:tavLst>
                                        <p:tav tm="0">
                                          <p:val>
                                            <p:fltVal val="0"/>
                                          </p:val>
                                        </p:tav>
                                        <p:tav tm="100000">
                                          <p:val>
                                            <p:strVal val="#ppt_w"/>
                                          </p:val>
                                        </p:tav>
                                      </p:tavLst>
                                    </p:anim>
                                    <p:anim calcmode="lin" valueType="num">
                                      <p:cBhvr>
                                        <p:cTn id="116" dur="500" fill="hold"/>
                                        <p:tgtEl>
                                          <p:spTgt spid="165"/>
                                        </p:tgtEl>
                                        <p:attrNameLst>
                                          <p:attrName>ppt_h</p:attrName>
                                        </p:attrNameLst>
                                      </p:cBhvr>
                                      <p:tavLst>
                                        <p:tav tm="0">
                                          <p:val>
                                            <p:fltVal val="0"/>
                                          </p:val>
                                        </p:tav>
                                        <p:tav tm="100000">
                                          <p:val>
                                            <p:strVal val="#ppt_h"/>
                                          </p:val>
                                        </p:tav>
                                      </p:tavLst>
                                    </p:anim>
                                    <p:animEffect transition="in" filter="fade">
                                      <p:cBhvr>
                                        <p:cTn id="117" dur="500"/>
                                        <p:tgtEl>
                                          <p:spTgt spid="165"/>
                                        </p:tgtEl>
                                      </p:cBhvr>
                                    </p:animEffect>
                                  </p:childTnLst>
                                </p:cTn>
                              </p:par>
                            </p:childTnLst>
                          </p:cTn>
                        </p:par>
                        <p:par>
                          <p:cTn id="118" fill="hold">
                            <p:stCondLst>
                              <p:cond delay="9500"/>
                            </p:stCondLst>
                            <p:childTnLst>
                              <p:par>
                                <p:cTn id="119" presetID="53" presetClass="entr" presetSubtype="16" fill="hold" grpId="0" nodeType="afterEffect">
                                  <p:stCondLst>
                                    <p:cond delay="0"/>
                                  </p:stCondLst>
                                  <p:childTnLst>
                                    <p:set>
                                      <p:cBhvr>
                                        <p:cTn id="120" dur="1" fill="hold">
                                          <p:stCondLst>
                                            <p:cond delay="0"/>
                                          </p:stCondLst>
                                        </p:cTn>
                                        <p:tgtEl>
                                          <p:spTgt spid="166"/>
                                        </p:tgtEl>
                                        <p:attrNameLst>
                                          <p:attrName>style.visibility</p:attrName>
                                        </p:attrNameLst>
                                      </p:cBhvr>
                                      <p:to>
                                        <p:strVal val="visible"/>
                                      </p:to>
                                    </p:set>
                                    <p:anim calcmode="lin" valueType="num">
                                      <p:cBhvr>
                                        <p:cTn id="121" dur="500" fill="hold"/>
                                        <p:tgtEl>
                                          <p:spTgt spid="166"/>
                                        </p:tgtEl>
                                        <p:attrNameLst>
                                          <p:attrName>ppt_w</p:attrName>
                                        </p:attrNameLst>
                                      </p:cBhvr>
                                      <p:tavLst>
                                        <p:tav tm="0">
                                          <p:val>
                                            <p:fltVal val="0"/>
                                          </p:val>
                                        </p:tav>
                                        <p:tav tm="100000">
                                          <p:val>
                                            <p:strVal val="#ppt_w"/>
                                          </p:val>
                                        </p:tav>
                                      </p:tavLst>
                                    </p:anim>
                                    <p:anim calcmode="lin" valueType="num">
                                      <p:cBhvr>
                                        <p:cTn id="122" dur="500" fill="hold"/>
                                        <p:tgtEl>
                                          <p:spTgt spid="166"/>
                                        </p:tgtEl>
                                        <p:attrNameLst>
                                          <p:attrName>ppt_h</p:attrName>
                                        </p:attrNameLst>
                                      </p:cBhvr>
                                      <p:tavLst>
                                        <p:tav tm="0">
                                          <p:val>
                                            <p:fltVal val="0"/>
                                          </p:val>
                                        </p:tav>
                                        <p:tav tm="100000">
                                          <p:val>
                                            <p:strVal val="#ppt_h"/>
                                          </p:val>
                                        </p:tav>
                                      </p:tavLst>
                                    </p:anim>
                                    <p:animEffect transition="in" filter="fade">
                                      <p:cBhvr>
                                        <p:cTn id="123" dur="500"/>
                                        <p:tgtEl>
                                          <p:spTgt spid="166"/>
                                        </p:tgtEl>
                                      </p:cBhvr>
                                    </p:animEffect>
                                  </p:childTnLst>
                                </p:cTn>
                              </p:par>
                            </p:childTnLst>
                          </p:cTn>
                        </p:par>
                        <p:par>
                          <p:cTn id="124" fill="hold">
                            <p:stCondLst>
                              <p:cond delay="10000"/>
                            </p:stCondLst>
                            <p:childTnLst>
                              <p:par>
                                <p:cTn id="125" presetID="53" presetClass="entr" presetSubtype="16" fill="hold" nodeType="afterEffect">
                                  <p:stCondLst>
                                    <p:cond delay="0"/>
                                  </p:stCondLst>
                                  <p:childTnLst>
                                    <p:set>
                                      <p:cBhvr>
                                        <p:cTn id="126" dur="1" fill="hold">
                                          <p:stCondLst>
                                            <p:cond delay="0"/>
                                          </p:stCondLst>
                                        </p:cTn>
                                        <p:tgtEl>
                                          <p:spTgt spid="167"/>
                                        </p:tgtEl>
                                        <p:attrNameLst>
                                          <p:attrName>style.visibility</p:attrName>
                                        </p:attrNameLst>
                                      </p:cBhvr>
                                      <p:to>
                                        <p:strVal val="visible"/>
                                      </p:to>
                                    </p:set>
                                    <p:anim calcmode="lin" valueType="num">
                                      <p:cBhvr>
                                        <p:cTn id="127" dur="500" fill="hold"/>
                                        <p:tgtEl>
                                          <p:spTgt spid="167"/>
                                        </p:tgtEl>
                                        <p:attrNameLst>
                                          <p:attrName>ppt_w</p:attrName>
                                        </p:attrNameLst>
                                      </p:cBhvr>
                                      <p:tavLst>
                                        <p:tav tm="0">
                                          <p:val>
                                            <p:fltVal val="0"/>
                                          </p:val>
                                        </p:tav>
                                        <p:tav tm="100000">
                                          <p:val>
                                            <p:strVal val="#ppt_w"/>
                                          </p:val>
                                        </p:tav>
                                      </p:tavLst>
                                    </p:anim>
                                    <p:anim calcmode="lin" valueType="num">
                                      <p:cBhvr>
                                        <p:cTn id="128" dur="500" fill="hold"/>
                                        <p:tgtEl>
                                          <p:spTgt spid="167"/>
                                        </p:tgtEl>
                                        <p:attrNameLst>
                                          <p:attrName>ppt_h</p:attrName>
                                        </p:attrNameLst>
                                      </p:cBhvr>
                                      <p:tavLst>
                                        <p:tav tm="0">
                                          <p:val>
                                            <p:fltVal val="0"/>
                                          </p:val>
                                        </p:tav>
                                        <p:tav tm="100000">
                                          <p:val>
                                            <p:strVal val="#ppt_h"/>
                                          </p:val>
                                        </p:tav>
                                      </p:tavLst>
                                    </p:anim>
                                    <p:animEffect transition="in" filter="fade">
                                      <p:cBhvr>
                                        <p:cTn id="129" dur="500"/>
                                        <p:tgtEl>
                                          <p:spTgt spid="167"/>
                                        </p:tgtEl>
                                      </p:cBhvr>
                                    </p:animEffect>
                                  </p:childTnLst>
                                </p:cTn>
                              </p:par>
                            </p:childTnLst>
                          </p:cTn>
                        </p:par>
                        <p:par>
                          <p:cTn id="130" fill="hold">
                            <p:stCondLst>
                              <p:cond delay="10500"/>
                            </p:stCondLst>
                            <p:childTnLst>
                              <p:par>
                                <p:cTn id="131" presetID="53" presetClass="entr" presetSubtype="16" fill="hold" nodeType="afterEffect">
                                  <p:stCondLst>
                                    <p:cond delay="0"/>
                                  </p:stCondLst>
                                  <p:childTnLst>
                                    <p:set>
                                      <p:cBhvr>
                                        <p:cTn id="132" dur="1" fill="hold">
                                          <p:stCondLst>
                                            <p:cond delay="0"/>
                                          </p:stCondLst>
                                        </p:cTn>
                                        <p:tgtEl>
                                          <p:spTgt spid="168"/>
                                        </p:tgtEl>
                                        <p:attrNameLst>
                                          <p:attrName>style.visibility</p:attrName>
                                        </p:attrNameLst>
                                      </p:cBhvr>
                                      <p:to>
                                        <p:strVal val="visible"/>
                                      </p:to>
                                    </p:set>
                                    <p:anim calcmode="lin" valueType="num">
                                      <p:cBhvr>
                                        <p:cTn id="133" dur="500" fill="hold"/>
                                        <p:tgtEl>
                                          <p:spTgt spid="168"/>
                                        </p:tgtEl>
                                        <p:attrNameLst>
                                          <p:attrName>ppt_w</p:attrName>
                                        </p:attrNameLst>
                                      </p:cBhvr>
                                      <p:tavLst>
                                        <p:tav tm="0">
                                          <p:val>
                                            <p:fltVal val="0"/>
                                          </p:val>
                                        </p:tav>
                                        <p:tav tm="100000">
                                          <p:val>
                                            <p:strVal val="#ppt_w"/>
                                          </p:val>
                                        </p:tav>
                                      </p:tavLst>
                                    </p:anim>
                                    <p:anim calcmode="lin" valueType="num">
                                      <p:cBhvr>
                                        <p:cTn id="134" dur="500" fill="hold"/>
                                        <p:tgtEl>
                                          <p:spTgt spid="168"/>
                                        </p:tgtEl>
                                        <p:attrNameLst>
                                          <p:attrName>ppt_h</p:attrName>
                                        </p:attrNameLst>
                                      </p:cBhvr>
                                      <p:tavLst>
                                        <p:tav tm="0">
                                          <p:val>
                                            <p:fltVal val="0"/>
                                          </p:val>
                                        </p:tav>
                                        <p:tav tm="100000">
                                          <p:val>
                                            <p:strVal val="#ppt_h"/>
                                          </p:val>
                                        </p:tav>
                                      </p:tavLst>
                                    </p:anim>
                                    <p:animEffect transition="in" filter="fade">
                                      <p:cBhvr>
                                        <p:cTn id="135" dur="500"/>
                                        <p:tgtEl>
                                          <p:spTgt spid="168"/>
                                        </p:tgtEl>
                                      </p:cBhvr>
                                    </p:animEffect>
                                  </p:childTnLst>
                                </p:cTn>
                              </p:par>
                            </p:childTnLst>
                          </p:cTn>
                        </p:par>
                        <p:par>
                          <p:cTn id="136" fill="hold">
                            <p:stCondLst>
                              <p:cond delay="11000"/>
                            </p:stCondLst>
                            <p:childTnLst>
                              <p:par>
                                <p:cTn id="137" presetID="53" presetClass="entr" presetSubtype="16" fill="hold" grpId="0" nodeType="afterEffect">
                                  <p:stCondLst>
                                    <p:cond delay="0"/>
                                  </p:stCondLst>
                                  <p:childTnLst>
                                    <p:set>
                                      <p:cBhvr>
                                        <p:cTn id="138" dur="1" fill="hold">
                                          <p:stCondLst>
                                            <p:cond delay="0"/>
                                          </p:stCondLst>
                                        </p:cTn>
                                        <p:tgtEl>
                                          <p:spTgt spid="171"/>
                                        </p:tgtEl>
                                        <p:attrNameLst>
                                          <p:attrName>style.visibility</p:attrName>
                                        </p:attrNameLst>
                                      </p:cBhvr>
                                      <p:to>
                                        <p:strVal val="visible"/>
                                      </p:to>
                                    </p:set>
                                    <p:anim calcmode="lin" valueType="num">
                                      <p:cBhvr>
                                        <p:cTn id="139" dur="500" fill="hold"/>
                                        <p:tgtEl>
                                          <p:spTgt spid="171"/>
                                        </p:tgtEl>
                                        <p:attrNameLst>
                                          <p:attrName>ppt_w</p:attrName>
                                        </p:attrNameLst>
                                      </p:cBhvr>
                                      <p:tavLst>
                                        <p:tav tm="0">
                                          <p:val>
                                            <p:fltVal val="0"/>
                                          </p:val>
                                        </p:tav>
                                        <p:tav tm="100000">
                                          <p:val>
                                            <p:strVal val="#ppt_w"/>
                                          </p:val>
                                        </p:tav>
                                      </p:tavLst>
                                    </p:anim>
                                    <p:anim calcmode="lin" valueType="num">
                                      <p:cBhvr>
                                        <p:cTn id="140" dur="500" fill="hold"/>
                                        <p:tgtEl>
                                          <p:spTgt spid="171"/>
                                        </p:tgtEl>
                                        <p:attrNameLst>
                                          <p:attrName>ppt_h</p:attrName>
                                        </p:attrNameLst>
                                      </p:cBhvr>
                                      <p:tavLst>
                                        <p:tav tm="0">
                                          <p:val>
                                            <p:fltVal val="0"/>
                                          </p:val>
                                        </p:tav>
                                        <p:tav tm="100000">
                                          <p:val>
                                            <p:strVal val="#ppt_h"/>
                                          </p:val>
                                        </p:tav>
                                      </p:tavLst>
                                    </p:anim>
                                    <p:animEffect transition="in" filter="fade">
                                      <p:cBhvr>
                                        <p:cTn id="141" dur="500"/>
                                        <p:tgtEl>
                                          <p:spTgt spid="171"/>
                                        </p:tgtEl>
                                      </p:cBhvr>
                                    </p:animEffect>
                                  </p:childTnLst>
                                </p:cTn>
                              </p:par>
                            </p:childTnLst>
                          </p:cTn>
                        </p:par>
                        <p:par>
                          <p:cTn id="142" fill="hold">
                            <p:stCondLst>
                              <p:cond delay="11500"/>
                            </p:stCondLst>
                            <p:childTnLst>
                              <p:par>
                                <p:cTn id="143" presetID="53" presetClass="entr" presetSubtype="16" fill="hold" nodeType="afterEffect">
                                  <p:stCondLst>
                                    <p:cond delay="0"/>
                                  </p:stCondLst>
                                  <p:childTnLst>
                                    <p:set>
                                      <p:cBhvr>
                                        <p:cTn id="144" dur="1" fill="hold">
                                          <p:stCondLst>
                                            <p:cond delay="0"/>
                                          </p:stCondLst>
                                        </p:cTn>
                                        <p:tgtEl>
                                          <p:spTgt spid="172"/>
                                        </p:tgtEl>
                                        <p:attrNameLst>
                                          <p:attrName>style.visibility</p:attrName>
                                        </p:attrNameLst>
                                      </p:cBhvr>
                                      <p:to>
                                        <p:strVal val="visible"/>
                                      </p:to>
                                    </p:set>
                                    <p:anim calcmode="lin" valueType="num">
                                      <p:cBhvr>
                                        <p:cTn id="145" dur="500" fill="hold"/>
                                        <p:tgtEl>
                                          <p:spTgt spid="172"/>
                                        </p:tgtEl>
                                        <p:attrNameLst>
                                          <p:attrName>ppt_w</p:attrName>
                                        </p:attrNameLst>
                                      </p:cBhvr>
                                      <p:tavLst>
                                        <p:tav tm="0">
                                          <p:val>
                                            <p:fltVal val="0"/>
                                          </p:val>
                                        </p:tav>
                                        <p:tav tm="100000">
                                          <p:val>
                                            <p:strVal val="#ppt_w"/>
                                          </p:val>
                                        </p:tav>
                                      </p:tavLst>
                                    </p:anim>
                                    <p:anim calcmode="lin" valueType="num">
                                      <p:cBhvr>
                                        <p:cTn id="146" dur="500" fill="hold"/>
                                        <p:tgtEl>
                                          <p:spTgt spid="172"/>
                                        </p:tgtEl>
                                        <p:attrNameLst>
                                          <p:attrName>ppt_h</p:attrName>
                                        </p:attrNameLst>
                                      </p:cBhvr>
                                      <p:tavLst>
                                        <p:tav tm="0">
                                          <p:val>
                                            <p:fltVal val="0"/>
                                          </p:val>
                                        </p:tav>
                                        <p:tav tm="100000">
                                          <p:val>
                                            <p:strVal val="#ppt_h"/>
                                          </p:val>
                                        </p:tav>
                                      </p:tavLst>
                                    </p:anim>
                                    <p:animEffect transition="in" filter="fade">
                                      <p:cBhvr>
                                        <p:cTn id="147" dur="500"/>
                                        <p:tgtEl>
                                          <p:spTgt spid="172"/>
                                        </p:tgtEl>
                                      </p:cBhvr>
                                    </p:animEffect>
                                  </p:childTnLst>
                                </p:cTn>
                              </p:par>
                            </p:childTnLst>
                          </p:cTn>
                        </p:par>
                        <p:par>
                          <p:cTn id="148" fill="hold">
                            <p:stCondLst>
                              <p:cond delay="12000"/>
                            </p:stCondLst>
                            <p:childTnLst>
                              <p:par>
                                <p:cTn id="149" presetID="53" presetClass="entr" presetSubtype="16" fill="hold" grpId="0" nodeType="afterEffect">
                                  <p:stCondLst>
                                    <p:cond delay="0"/>
                                  </p:stCondLst>
                                  <p:childTnLst>
                                    <p:set>
                                      <p:cBhvr>
                                        <p:cTn id="150" dur="1" fill="hold">
                                          <p:stCondLst>
                                            <p:cond delay="0"/>
                                          </p:stCondLst>
                                        </p:cTn>
                                        <p:tgtEl>
                                          <p:spTgt spid="175"/>
                                        </p:tgtEl>
                                        <p:attrNameLst>
                                          <p:attrName>style.visibility</p:attrName>
                                        </p:attrNameLst>
                                      </p:cBhvr>
                                      <p:to>
                                        <p:strVal val="visible"/>
                                      </p:to>
                                    </p:set>
                                    <p:anim calcmode="lin" valueType="num">
                                      <p:cBhvr>
                                        <p:cTn id="151" dur="500" fill="hold"/>
                                        <p:tgtEl>
                                          <p:spTgt spid="175"/>
                                        </p:tgtEl>
                                        <p:attrNameLst>
                                          <p:attrName>ppt_w</p:attrName>
                                        </p:attrNameLst>
                                      </p:cBhvr>
                                      <p:tavLst>
                                        <p:tav tm="0">
                                          <p:val>
                                            <p:fltVal val="0"/>
                                          </p:val>
                                        </p:tav>
                                        <p:tav tm="100000">
                                          <p:val>
                                            <p:strVal val="#ppt_w"/>
                                          </p:val>
                                        </p:tav>
                                      </p:tavLst>
                                    </p:anim>
                                    <p:anim calcmode="lin" valueType="num">
                                      <p:cBhvr>
                                        <p:cTn id="152" dur="500" fill="hold"/>
                                        <p:tgtEl>
                                          <p:spTgt spid="175"/>
                                        </p:tgtEl>
                                        <p:attrNameLst>
                                          <p:attrName>ppt_h</p:attrName>
                                        </p:attrNameLst>
                                      </p:cBhvr>
                                      <p:tavLst>
                                        <p:tav tm="0">
                                          <p:val>
                                            <p:fltVal val="0"/>
                                          </p:val>
                                        </p:tav>
                                        <p:tav tm="100000">
                                          <p:val>
                                            <p:strVal val="#ppt_h"/>
                                          </p:val>
                                        </p:tav>
                                      </p:tavLst>
                                    </p:anim>
                                    <p:animEffect transition="in" filter="fade">
                                      <p:cBhvr>
                                        <p:cTn id="153" dur="500"/>
                                        <p:tgtEl>
                                          <p:spTgt spid="175"/>
                                        </p:tgtEl>
                                      </p:cBhvr>
                                    </p:animEffect>
                                  </p:childTnLst>
                                </p:cTn>
                              </p:par>
                            </p:childTnLst>
                          </p:cTn>
                        </p:par>
                        <p:par>
                          <p:cTn id="154" fill="hold">
                            <p:stCondLst>
                              <p:cond delay="12500"/>
                            </p:stCondLst>
                            <p:childTnLst>
                              <p:par>
                                <p:cTn id="155" presetID="53" presetClass="entr" presetSubtype="16" fill="hold" nodeType="afterEffect">
                                  <p:stCondLst>
                                    <p:cond delay="0"/>
                                  </p:stCondLst>
                                  <p:childTnLst>
                                    <p:set>
                                      <p:cBhvr>
                                        <p:cTn id="156" dur="1" fill="hold">
                                          <p:stCondLst>
                                            <p:cond delay="0"/>
                                          </p:stCondLst>
                                        </p:cTn>
                                        <p:tgtEl>
                                          <p:spTgt spid="176"/>
                                        </p:tgtEl>
                                        <p:attrNameLst>
                                          <p:attrName>style.visibility</p:attrName>
                                        </p:attrNameLst>
                                      </p:cBhvr>
                                      <p:to>
                                        <p:strVal val="visible"/>
                                      </p:to>
                                    </p:set>
                                    <p:anim calcmode="lin" valueType="num">
                                      <p:cBhvr>
                                        <p:cTn id="157" dur="500" fill="hold"/>
                                        <p:tgtEl>
                                          <p:spTgt spid="176"/>
                                        </p:tgtEl>
                                        <p:attrNameLst>
                                          <p:attrName>ppt_w</p:attrName>
                                        </p:attrNameLst>
                                      </p:cBhvr>
                                      <p:tavLst>
                                        <p:tav tm="0">
                                          <p:val>
                                            <p:fltVal val="0"/>
                                          </p:val>
                                        </p:tav>
                                        <p:tav tm="100000">
                                          <p:val>
                                            <p:strVal val="#ppt_w"/>
                                          </p:val>
                                        </p:tav>
                                      </p:tavLst>
                                    </p:anim>
                                    <p:anim calcmode="lin" valueType="num">
                                      <p:cBhvr>
                                        <p:cTn id="158" dur="500" fill="hold"/>
                                        <p:tgtEl>
                                          <p:spTgt spid="176"/>
                                        </p:tgtEl>
                                        <p:attrNameLst>
                                          <p:attrName>ppt_h</p:attrName>
                                        </p:attrNameLst>
                                      </p:cBhvr>
                                      <p:tavLst>
                                        <p:tav tm="0">
                                          <p:val>
                                            <p:fltVal val="0"/>
                                          </p:val>
                                        </p:tav>
                                        <p:tav tm="100000">
                                          <p:val>
                                            <p:strVal val="#ppt_h"/>
                                          </p:val>
                                        </p:tav>
                                      </p:tavLst>
                                    </p:anim>
                                    <p:animEffect transition="in" filter="fade">
                                      <p:cBhvr>
                                        <p:cTn id="159" dur="500"/>
                                        <p:tgtEl>
                                          <p:spTgt spid="176"/>
                                        </p:tgtEl>
                                      </p:cBhvr>
                                    </p:animEffect>
                                  </p:childTnLst>
                                </p:cTn>
                              </p:par>
                            </p:childTnLst>
                          </p:cTn>
                        </p:par>
                        <p:par>
                          <p:cTn id="160" fill="hold">
                            <p:stCondLst>
                              <p:cond delay="13000"/>
                            </p:stCondLst>
                            <p:childTnLst>
                              <p:par>
                                <p:cTn id="161" presetID="53" presetClass="entr" presetSubtype="16" fill="hold" nodeType="afterEffect">
                                  <p:stCondLst>
                                    <p:cond delay="0"/>
                                  </p:stCondLst>
                                  <p:childTnLst>
                                    <p:set>
                                      <p:cBhvr>
                                        <p:cTn id="162" dur="1" fill="hold">
                                          <p:stCondLst>
                                            <p:cond delay="0"/>
                                          </p:stCondLst>
                                        </p:cTn>
                                        <p:tgtEl>
                                          <p:spTgt spid="179"/>
                                        </p:tgtEl>
                                        <p:attrNameLst>
                                          <p:attrName>style.visibility</p:attrName>
                                        </p:attrNameLst>
                                      </p:cBhvr>
                                      <p:to>
                                        <p:strVal val="visible"/>
                                      </p:to>
                                    </p:set>
                                    <p:anim calcmode="lin" valueType="num">
                                      <p:cBhvr>
                                        <p:cTn id="163" dur="500" fill="hold"/>
                                        <p:tgtEl>
                                          <p:spTgt spid="179"/>
                                        </p:tgtEl>
                                        <p:attrNameLst>
                                          <p:attrName>ppt_w</p:attrName>
                                        </p:attrNameLst>
                                      </p:cBhvr>
                                      <p:tavLst>
                                        <p:tav tm="0">
                                          <p:val>
                                            <p:fltVal val="0"/>
                                          </p:val>
                                        </p:tav>
                                        <p:tav tm="100000">
                                          <p:val>
                                            <p:strVal val="#ppt_w"/>
                                          </p:val>
                                        </p:tav>
                                      </p:tavLst>
                                    </p:anim>
                                    <p:anim calcmode="lin" valueType="num">
                                      <p:cBhvr>
                                        <p:cTn id="164" dur="500" fill="hold"/>
                                        <p:tgtEl>
                                          <p:spTgt spid="179"/>
                                        </p:tgtEl>
                                        <p:attrNameLst>
                                          <p:attrName>ppt_h</p:attrName>
                                        </p:attrNameLst>
                                      </p:cBhvr>
                                      <p:tavLst>
                                        <p:tav tm="0">
                                          <p:val>
                                            <p:fltVal val="0"/>
                                          </p:val>
                                        </p:tav>
                                        <p:tav tm="100000">
                                          <p:val>
                                            <p:strVal val="#ppt_h"/>
                                          </p:val>
                                        </p:tav>
                                      </p:tavLst>
                                    </p:anim>
                                    <p:animEffect transition="in" filter="fade">
                                      <p:cBhvr>
                                        <p:cTn id="165" dur="500"/>
                                        <p:tgtEl>
                                          <p:spTgt spid="179"/>
                                        </p:tgtEl>
                                      </p:cBhvr>
                                    </p:animEffect>
                                  </p:childTnLst>
                                </p:cTn>
                              </p:par>
                            </p:childTnLst>
                          </p:cTn>
                        </p:par>
                        <p:par>
                          <p:cTn id="166" fill="hold">
                            <p:stCondLst>
                              <p:cond delay="13500"/>
                            </p:stCondLst>
                            <p:childTnLst>
                              <p:par>
                                <p:cTn id="167" presetID="53" presetClass="entr" presetSubtype="16" fill="hold" grpId="0" nodeType="afterEffect">
                                  <p:stCondLst>
                                    <p:cond delay="0"/>
                                  </p:stCondLst>
                                  <p:childTnLst>
                                    <p:set>
                                      <p:cBhvr>
                                        <p:cTn id="168" dur="1" fill="hold">
                                          <p:stCondLst>
                                            <p:cond delay="0"/>
                                          </p:stCondLst>
                                        </p:cTn>
                                        <p:tgtEl>
                                          <p:spTgt spid="182"/>
                                        </p:tgtEl>
                                        <p:attrNameLst>
                                          <p:attrName>style.visibility</p:attrName>
                                        </p:attrNameLst>
                                      </p:cBhvr>
                                      <p:to>
                                        <p:strVal val="visible"/>
                                      </p:to>
                                    </p:set>
                                    <p:anim calcmode="lin" valueType="num">
                                      <p:cBhvr>
                                        <p:cTn id="169" dur="500" fill="hold"/>
                                        <p:tgtEl>
                                          <p:spTgt spid="182"/>
                                        </p:tgtEl>
                                        <p:attrNameLst>
                                          <p:attrName>ppt_w</p:attrName>
                                        </p:attrNameLst>
                                      </p:cBhvr>
                                      <p:tavLst>
                                        <p:tav tm="0">
                                          <p:val>
                                            <p:fltVal val="0"/>
                                          </p:val>
                                        </p:tav>
                                        <p:tav tm="100000">
                                          <p:val>
                                            <p:strVal val="#ppt_w"/>
                                          </p:val>
                                        </p:tav>
                                      </p:tavLst>
                                    </p:anim>
                                    <p:anim calcmode="lin" valueType="num">
                                      <p:cBhvr>
                                        <p:cTn id="170" dur="500" fill="hold"/>
                                        <p:tgtEl>
                                          <p:spTgt spid="182"/>
                                        </p:tgtEl>
                                        <p:attrNameLst>
                                          <p:attrName>ppt_h</p:attrName>
                                        </p:attrNameLst>
                                      </p:cBhvr>
                                      <p:tavLst>
                                        <p:tav tm="0">
                                          <p:val>
                                            <p:fltVal val="0"/>
                                          </p:val>
                                        </p:tav>
                                        <p:tav tm="100000">
                                          <p:val>
                                            <p:strVal val="#ppt_h"/>
                                          </p:val>
                                        </p:tav>
                                      </p:tavLst>
                                    </p:anim>
                                    <p:animEffect transition="in" filter="fade">
                                      <p:cBhvr>
                                        <p:cTn id="171" dur="500"/>
                                        <p:tgtEl>
                                          <p:spTgt spid="182"/>
                                        </p:tgtEl>
                                      </p:cBhvr>
                                    </p:animEffect>
                                  </p:childTnLst>
                                </p:cTn>
                              </p:par>
                            </p:childTnLst>
                          </p:cTn>
                        </p:par>
                        <p:par>
                          <p:cTn id="172" fill="hold">
                            <p:stCondLst>
                              <p:cond delay="14000"/>
                            </p:stCondLst>
                            <p:childTnLst>
                              <p:par>
                                <p:cTn id="173" presetID="53" presetClass="entr" presetSubtype="16" fill="hold" grpId="0" nodeType="afterEffect">
                                  <p:stCondLst>
                                    <p:cond delay="0"/>
                                  </p:stCondLst>
                                  <p:childTnLst>
                                    <p:set>
                                      <p:cBhvr>
                                        <p:cTn id="174" dur="1" fill="hold">
                                          <p:stCondLst>
                                            <p:cond delay="0"/>
                                          </p:stCondLst>
                                        </p:cTn>
                                        <p:tgtEl>
                                          <p:spTgt spid="183"/>
                                        </p:tgtEl>
                                        <p:attrNameLst>
                                          <p:attrName>style.visibility</p:attrName>
                                        </p:attrNameLst>
                                      </p:cBhvr>
                                      <p:to>
                                        <p:strVal val="visible"/>
                                      </p:to>
                                    </p:set>
                                    <p:anim calcmode="lin" valueType="num">
                                      <p:cBhvr>
                                        <p:cTn id="175" dur="500" fill="hold"/>
                                        <p:tgtEl>
                                          <p:spTgt spid="183"/>
                                        </p:tgtEl>
                                        <p:attrNameLst>
                                          <p:attrName>ppt_w</p:attrName>
                                        </p:attrNameLst>
                                      </p:cBhvr>
                                      <p:tavLst>
                                        <p:tav tm="0">
                                          <p:val>
                                            <p:fltVal val="0"/>
                                          </p:val>
                                        </p:tav>
                                        <p:tav tm="100000">
                                          <p:val>
                                            <p:strVal val="#ppt_w"/>
                                          </p:val>
                                        </p:tav>
                                      </p:tavLst>
                                    </p:anim>
                                    <p:anim calcmode="lin" valueType="num">
                                      <p:cBhvr>
                                        <p:cTn id="176" dur="500" fill="hold"/>
                                        <p:tgtEl>
                                          <p:spTgt spid="183"/>
                                        </p:tgtEl>
                                        <p:attrNameLst>
                                          <p:attrName>ppt_h</p:attrName>
                                        </p:attrNameLst>
                                      </p:cBhvr>
                                      <p:tavLst>
                                        <p:tav tm="0">
                                          <p:val>
                                            <p:fltVal val="0"/>
                                          </p:val>
                                        </p:tav>
                                        <p:tav tm="100000">
                                          <p:val>
                                            <p:strVal val="#ppt_h"/>
                                          </p:val>
                                        </p:tav>
                                      </p:tavLst>
                                    </p:anim>
                                    <p:animEffect transition="in" filter="fade">
                                      <p:cBhvr>
                                        <p:cTn id="177" dur="500"/>
                                        <p:tgtEl>
                                          <p:spTgt spid="183"/>
                                        </p:tgtEl>
                                      </p:cBhvr>
                                    </p:animEffect>
                                  </p:childTnLst>
                                </p:cTn>
                              </p:par>
                            </p:childTnLst>
                          </p:cTn>
                        </p:par>
                        <p:par>
                          <p:cTn id="178" fill="hold">
                            <p:stCondLst>
                              <p:cond delay="14500"/>
                            </p:stCondLst>
                            <p:childTnLst>
                              <p:par>
                                <p:cTn id="179" presetID="53" presetClass="entr" presetSubtype="16" fill="hold" grpId="0" nodeType="afterEffect">
                                  <p:stCondLst>
                                    <p:cond delay="0"/>
                                  </p:stCondLst>
                                  <p:childTnLst>
                                    <p:set>
                                      <p:cBhvr>
                                        <p:cTn id="180" dur="1" fill="hold">
                                          <p:stCondLst>
                                            <p:cond delay="0"/>
                                          </p:stCondLst>
                                        </p:cTn>
                                        <p:tgtEl>
                                          <p:spTgt spid="184"/>
                                        </p:tgtEl>
                                        <p:attrNameLst>
                                          <p:attrName>style.visibility</p:attrName>
                                        </p:attrNameLst>
                                      </p:cBhvr>
                                      <p:to>
                                        <p:strVal val="visible"/>
                                      </p:to>
                                    </p:set>
                                    <p:anim calcmode="lin" valueType="num">
                                      <p:cBhvr>
                                        <p:cTn id="181" dur="500" fill="hold"/>
                                        <p:tgtEl>
                                          <p:spTgt spid="184"/>
                                        </p:tgtEl>
                                        <p:attrNameLst>
                                          <p:attrName>ppt_w</p:attrName>
                                        </p:attrNameLst>
                                      </p:cBhvr>
                                      <p:tavLst>
                                        <p:tav tm="0">
                                          <p:val>
                                            <p:fltVal val="0"/>
                                          </p:val>
                                        </p:tav>
                                        <p:tav tm="100000">
                                          <p:val>
                                            <p:strVal val="#ppt_w"/>
                                          </p:val>
                                        </p:tav>
                                      </p:tavLst>
                                    </p:anim>
                                    <p:anim calcmode="lin" valueType="num">
                                      <p:cBhvr>
                                        <p:cTn id="182" dur="500" fill="hold"/>
                                        <p:tgtEl>
                                          <p:spTgt spid="184"/>
                                        </p:tgtEl>
                                        <p:attrNameLst>
                                          <p:attrName>ppt_h</p:attrName>
                                        </p:attrNameLst>
                                      </p:cBhvr>
                                      <p:tavLst>
                                        <p:tav tm="0">
                                          <p:val>
                                            <p:fltVal val="0"/>
                                          </p:val>
                                        </p:tav>
                                        <p:tav tm="100000">
                                          <p:val>
                                            <p:strVal val="#ppt_h"/>
                                          </p:val>
                                        </p:tav>
                                      </p:tavLst>
                                    </p:anim>
                                    <p:animEffect transition="in" filter="fade">
                                      <p:cBhvr>
                                        <p:cTn id="183" dur="500"/>
                                        <p:tgtEl>
                                          <p:spTgt spid="184"/>
                                        </p:tgtEl>
                                      </p:cBhvr>
                                    </p:animEffect>
                                  </p:childTnLst>
                                </p:cTn>
                              </p:par>
                            </p:childTnLst>
                          </p:cTn>
                        </p:par>
                        <p:par>
                          <p:cTn id="184" fill="hold">
                            <p:stCondLst>
                              <p:cond delay="15000"/>
                            </p:stCondLst>
                            <p:childTnLst>
                              <p:par>
                                <p:cTn id="185" presetID="53" presetClass="entr" presetSubtype="16" fill="hold" nodeType="afterEffect">
                                  <p:stCondLst>
                                    <p:cond delay="0"/>
                                  </p:stCondLst>
                                  <p:childTnLst>
                                    <p:set>
                                      <p:cBhvr>
                                        <p:cTn id="186" dur="1" fill="hold">
                                          <p:stCondLst>
                                            <p:cond delay="0"/>
                                          </p:stCondLst>
                                        </p:cTn>
                                        <p:tgtEl>
                                          <p:spTgt spid="185"/>
                                        </p:tgtEl>
                                        <p:attrNameLst>
                                          <p:attrName>style.visibility</p:attrName>
                                        </p:attrNameLst>
                                      </p:cBhvr>
                                      <p:to>
                                        <p:strVal val="visible"/>
                                      </p:to>
                                    </p:set>
                                    <p:anim calcmode="lin" valueType="num">
                                      <p:cBhvr>
                                        <p:cTn id="187" dur="500" fill="hold"/>
                                        <p:tgtEl>
                                          <p:spTgt spid="185"/>
                                        </p:tgtEl>
                                        <p:attrNameLst>
                                          <p:attrName>ppt_w</p:attrName>
                                        </p:attrNameLst>
                                      </p:cBhvr>
                                      <p:tavLst>
                                        <p:tav tm="0">
                                          <p:val>
                                            <p:fltVal val="0"/>
                                          </p:val>
                                        </p:tav>
                                        <p:tav tm="100000">
                                          <p:val>
                                            <p:strVal val="#ppt_w"/>
                                          </p:val>
                                        </p:tav>
                                      </p:tavLst>
                                    </p:anim>
                                    <p:anim calcmode="lin" valueType="num">
                                      <p:cBhvr>
                                        <p:cTn id="188" dur="500" fill="hold"/>
                                        <p:tgtEl>
                                          <p:spTgt spid="185"/>
                                        </p:tgtEl>
                                        <p:attrNameLst>
                                          <p:attrName>ppt_h</p:attrName>
                                        </p:attrNameLst>
                                      </p:cBhvr>
                                      <p:tavLst>
                                        <p:tav tm="0">
                                          <p:val>
                                            <p:fltVal val="0"/>
                                          </p:val>
                                        </p:tav>
                                        <p:tav tm="100000">
                                          <p:val>
                                            <p:strVal val="#ppt_h"/>
                                          </p:val>
                                        </p:tav>
                                      </p:tavLst>
                                    </p:anim>
                                    <p:animEffect transition="in" filter="fade">
                                      <p:cBhvr>
                                        <p:cTn id="189" dur="500"/>
                                        <p:tgtEl>
                                          <p:spTgt spid="185"/>
                                        </p:tgtEl>
                                      </p:cBhvr>
                                    </p:animEffect>
                                  </p:childTnLst>
                                </p:cTn>
                              </p:par>
                            </p:childTnLst>
                          </p:cTn>
                        </p:par>
                        <p:par>
                          <p:cTn id="190" fill="hold">
                            <p:stCondLst>
                              <p:cond delay="15500"/>
                            </p:stCondLst>
                            <p:childTnLst>
                              <p:par>
                                <p:cTn id="191" presetID="53" presetClass="entr" presetSubtype="16" fill="hold" nodeType="afterEffect">
                                  <p:stCondLst>
                                    <p:cond delay="0"/>
                                  </p:stCondLst>
                                  <p:childTnLst>
                                    <p:set>
                                      <p:cBhvr>
                                        <p:cTn id="192" dur="1" fill="hold">
                                          <p:stCondLst>
                                            <p:cond delay="0"/>
                                          </p:stCondLst>
                                        </p:cTn>
                                        <p:tgtEl>
                                          <p:spTgt spid="186"/>
                                        </p:tgtEl>
                                        <p:attrNameLst>
                                          <p:attrName>style.visibility</p:attrName>
                                        </p:attrNameLst>
                                      </p:cBhvr>
                                      <p:to>
                                        <p:strVal val="visible"/>
                                      </p:to>
                                    </p:set>
                                    <p:anim calcmode="lin" valueType="num">
                                      <p:cBhvr>
                                        <p:cTn id="193" dur="500" fill="hold"/>
                                        <p:tgtEl>
                                          <p:spTgt spid="186"/>
                                        </p:tgtEl>
                                        <p:attrNameLst>
                                          <p:attrName>ppt_w</p:attrName>
                                        </p:attrNameLst>
                                      </p:cBhvr>
                                      <p:tavLst>
                                        <p:tav tm="0">
                                          <p:val>
                                            <p:fltVal val="0"/>
                                          </p:val>
                                        </p:tav>
                                        <p:tav tm="100000">
                                          <p:val>
                                            <p:strVal val="#ppt_w"/>
                                          </p:val>
                                        </p:tav>
                                      </p:tavLst>
                                    </p:anim>
                                    <p:anim calcmode="lin" valueType="num">
                                      <p:cBhvr>
                                        <p:cTn id="194" dur="500" fill="hold"/>
                                        <p:tgtEl>
                                          <p:spTgt spid="186"/>
                                        </p:tgtEl>
                                        <p:attrNameLst>
                                          <p:attrName>ppt_h</p:attrName>
                                        </p:attrNameLst>
                                      </p:cBhvr>
                                      <p:tavLst>
                                        <p:tav tm="0">
                                          <p:val>
                                            <p:fltVal val="0"/>
                                          </p:val>
                                        </p:tav>
                                        <p:tav tm="100000">
                                          <p:val>
                                            <p:strVal val="#ppt_h"/>
                                          </p:val>
                                        </p:tav>
                                      </p:tavLst>
                                    </p:anim>
                                    <p:animEffect transition="in" filter="fade">
                                      <p:cBhvr>
                                        <p:cTn id="195" dur="500"/>
                                        <p:tgtEl>
                                          <p:spTgt spid="186"/>
                                        </p:tgtEl>
                                      </p:cBhvr>
                                    </p:animEffect>
                                  </p:childTnLst>
                                </p:cTn>
                              </p:par>
                            </p:childTnLst>
                          </p:cTn>
                        </p:par>
                        <p:par>
                          <p:cTn id="196" fill="hold">
                            <p:stCondLst>
                              <p:cond delay="16000"/>
                            </p:stCondLst>
                            <p:childTnLst>
                              <p:par>
                                <p:cTn id="197" presetID="53" presetClass="entr" presetSubtype="16" fill="hold" grpId="0" nodeType="afterEffect">
                                  <p:stCondLst>
                                    <p:cond delay="0"/>
                                  </p:stCondLst>
                                  <p:childTnLst>
                                    <p:set>
                                      <p:cBhvr>
                                        <p:cTn id="198" dur="1" fill="hold">
                                          <p:stCondLst>
                                            <p:cond delay="0"/>
                                          </p:stCondLst>
                                        </p:cTn>
                                        <p:tgtEl>
                                          <p:spTgt spid="189"/>
                                        </p:tgtEl>
                                        <p:attrNameLst>
                                          <p:attrName>style.visibility</p:attrName>
                                        </p:attrNameLst>
                                      </p:cBhvr>
                                      <p:to>
                                        <p:strVal val="visible"/>
                                      </p:to>
                                    </p:set>
                                    <p:anim calcmode="lin" valueType="num">
                                      <p:cBhvr>
                                        <p:cTn id="199" dur="500" fill="hold"/>
                                        <p:tgtEl>
                                          <p:spTgt spid="189"/>
                                        </p:tgtEl>
                                        <p:attrNameLst>
                                          <p:attrName>ppt_w</p:attrName>
                                        </p:attrNameLst>
                                      </p:cBhvr>
                                      <p:tavLst>
                                        <p:tav tm="0">
                                          <p:val>
                                            <p:fltVal val="0"/>
                                          </p:val>
                                        </p:tav>
                                        <p:tav tm="100000">
                                          <p:val>
                                            <p:strVal val="#ppt_w"/>
                                          </p:val>
                                        </p:tav>
                                      </p:tavLst>
                                    </p:anim>
                                    <p:anim calcmode="lin" valueType="num">
                                      <p:cBhvr>
                                        <p:cTn id="200" dur="500" fill="hold"/>
                                        <p:tgtEl>
                                          <p:spTgt spid="189"/>
                                        </p:tgtEl>
                                        <p:attrNameLst>
                                          <p:attrName>ppt_h</p:attrName>
                                        </p:attrNameLst>
                                      </p:cBhvr>
                                      <p:tavLst>
                                        <p:tav tm="0">
                                          <p:val>
                                            <p:fltVal val="0"/>
                                          </p:val>
                                        </p:tav>
                                        <p:tav tm="100000">
                                          <p:val>
                                            <p:strVal val="#ppt_h"/>
                                          </p:val>
                                        </p:tav>
                                      </p:tavLst>
                                    </p:anim>
                                    <p:animEffect transition="in" filter="fade">
                                      <p:cBhvr>
                                        <p:cTn id="201" dur="500"/>
                                        <p:tgtEl>
                                          <p:spTgt spid="189"/>
                                        </p:tgtEl>
                                      </p:cBhvr>
                                    </p:animEffect>
                                  </p:childTnLst>
                                </p:cTn>
                              </p:par>
                            </p:childTnLst>
                          </p:cTn>
                        </p:par>
                        <p:par>
                          <p:cTn id="202" fill="hold">
                            <p:stCondLst>
                              <p:cond delay="16500"/>
                            </p:stCondLst>
                            <p:childTnLst>
                              <p:par>
                                <p:cTn id="203" presetID="53" presetClass="entr" presetSubtype="16" fill="hold" grpId="0" nodeType="afterEffect">
                                  <p:stCondLst>
                                    <p:cond delay="0"/>
                                  </p:stCondLst>
                                  <p:childTnLst>
                                    <p:set>
                                      <p:cBhvr>
                                        <p:cTn id="204" dur="1" fill="hold">
                                          <p:stCondLst>
                                            <p:cond delay="0"/>
                                          </p:stCondLst>
                                        </p:cTn>
                                        <p:tgtEl>
                                          <p:spTgt spid="190"/>
                                        </p:tgtEl>
                                        <p:attrNameLst>
                                          <p:attrName>style.visibility</p:attrName>
                                        </p:attrNameLst>
                                      </p:cBhvr>
                                      <p:to>
                                        <p:strVal val="visible"/>
                                      </p:to>
                                    </p:set>
                                    <p:anim calcmode="lin" valueType="num">
                                      <p:cBhvr>
                                        <p:cTn id="205" dur="500" fill="hold"/>
                                        <p:tgtEl>
                                          <p:spTgt spid="190"/>
                                        </p:tgtEl>
                                        <p:attrNameLst>
                                          <p:attrName>ppt_w</p:attrName>
                                        </p:attrNameLst>
                                      </p:cBhvr>
                                      <p:tavLst>
                                        <p:tav tm="0">
                                          <p:val>
                                            <p:fltVal val="0"/>
                                          </p:val>
                                        </p:tav>
                                        <p:tav tm="100000">
                                          <p:val>
                                            <p:strVal val="#ppt_w"/>
                                          </p:val>
                                        </p:tav>
                                      </p:tavLst>
                                    </p:anim>
                                    <p:anim calcmode="lin" valueType="num">
                                      <p:cBhvr>
                                        <p:cTn id="206" dur="500" fill="hold"/>
                                        <p:tgtEl>
                                          <p:spTgt spid="190"/>
                                        </p:tgtEl>
                                        <p:attrNameLst>
                                          <p:attrName>ppt_h</p:attrName>
                                        </p:attrNameLst>
                                      </p:cBhvr>
                                      <p:tavLst>
                                        <p:tav tm="0">
                                          <p:val>
                                            <p:fltVal val="0"/>
                                          </p:val>
                                        </p:tav>
                                        <p:tav tm="100000">
                                          <p:val>
                                            <p:strVal val="#ppt_h"/>
                                          </p:val>
                                        </p:tav>
                                      </p:tavLst>
                                    </p:anim>
                                    <p:animEffect transition="in" filter="fade">
                                      <p:cBhvr>
                                        <p:cTn id="207" dur="500"/>
                                        <p:tgtEl>
                                          <p:spTgt spid="190"/>
                                        </p:tgtEl>
                                      </p:cBhvr>
                                    </p:animEffect>
                                  </p:childTnLst>
                                </p:cTn>
                              </p:par>
                            </p:childTnLst>
                          </p:cTn>
                        </p:par>
                        <p:par>
                          <p:cTn id="208" fill="hold">
                            <p:stCondLst>
                              <p:cond delay="17000"/>
                            </p:stCondLst>
                            <p:childTnLst>
                              <p:par>
                                <p:cTn id="209" presetID="53" presetClass="entr" presetSubtype="16" fill="hold" nodeType="afterEffect">
                                  <p:stCondLst>
                                    <p:cond delay="0"/>
                                  </p:stCondLst>
                                  <p:childTnLst>
                                    <p:set>
                                      <p:cBhvr>
                                        <p:cTn id="210" dur="1" fill="hold">
                                          <p:stCondLst>
                                            <p:cond delay="0"/>
                                          </p:stCondLst>
                                        </p:cTn>
                                        <p:tgtEl>
                                          <p:spTgt spid="191"/>
                                        </p:tgtEl>
                                        <p:attrNameLst>
                                          <p:attrName>style.visibility</p:attrName>
                                        </p:attrNameLst>
                                      </p:cBhvr>
                                      <p:to>
                                        <p:strVal val="visible"/>
                                      </p:to>
                                    </p:set>
                                    <p:anim calcmode="lin" valueType="num">
                                      <p:cBhvr>
                                        <p:cTn id="211" dur="500" fill="hold"/>
                                        <p:tgtEl>
                                          <p:spTgt spid="191"/>
                                        </p:tgtEl>
                                        <p:attrNameLst>
                                          <p:attrName>ppt_w</p:attrName>
                                        </p:attrNameLst>
                                      </p:cBhvr>
                                      <p:tavLst>
                                        <p:tav tm="0">
                                          <p:val>
                                            <p:fltVal val="0"/>
                                          </p:val>
                                        </p:tav>
                                        <p:tav tm="100000">
                                          <p:val>
                                            <p:strVal val="#ppt_w"/>
                                          </p:val>
                                        </p:tav>
                                      </p:tavLst>
                                    </p:anim>
                                    <p:anim calcmode="lin" valueType="num">
                                      <p:cBhvr>
                                        <p:cTn id="212" dur="500" fill="hold"/>
                                        <p:tgtEl>
                                          <p:spTgt spid="191"/>
                                        </p:tgtEl>
                                        <p:attrNameLst>
                                          <p:attrName>ppt_h</p:attrName>
                                        </p:attrNameLst>
                                      </p:cBhvr>
                                      <p:tavLst>
                                        <p:tav tm="0">
                                          <p:val>
                                            <p:fltVal val="0"/>
                                          </p:val>
                                        </p:tav>
                                        <p:tav tm="100000">
                                          <p:val>
                                            <p:strVal val="#ppt_h"/>
                                          </p:val>
                                        </p:tav>
                                      </p:tavLst>
                                    </p:anim>
                                    <p:animEffect transition="in" filter="fade">
                                      <p:cBhvr>
                                        <p:cTn id="213" dur="500"/>
                                        <p:tgtEl>
                                          <p:spTgt spid="191"/>
                                        </p:tgtEl>
                                      </p:cBhvr>
                                    </p:animEffect>
                                  </p:childTnLst>
                                </p:cTn>
                              </p:par>
                            </p:childTnLst>
                          </p:cTn>
                        </p:par>
                        <p:par>
                          <p:cTn id="214" fill="hold">
                            <p:stCondLst>
                              <p:cond delay="17500"/>
                            </p:stCondLst>
                            <p:childTnLst>
                              <p:par>
                                <p:cTn id="215" presetID="22" presetClass="entr" presetSubtype="8" fill="hold" nodeType="afterEffect">
                                  <p:stCondLst>
                                    <p:cond delay="0"/>
                                  </p:stCondLst>
                                  <p:childTnLst>
                                    <p:set>
                                      <p:cBhvr>
                                        <p:cTn id="216" dur="1" fill="hold">
                                          <p:stCondLst>
                                            <p:cond delay="0"/>
                                          </p:stCondLst>
                                        </p:cTn>
                                        <p:tgtEl>
                                          <p:spTgt spid="60"/>
                                        </p:tgtEl>
                                        <p:attrNameLst>
                                          <p:attrName>style.visibility</p:attrName>
                                        </p:attrNameLst>
                                      </p:cBhvr>
                                      <p:to>
                                        <p:strVal val="visible"/>
                                      </p:to>
                                    </p:set>
                                    <p:animEffect transition="in" filter="wipe(left)">
                                      <p:cBhvr>
                                        <p:cTn id="21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P spid="57" grpId="0" animBg="1"/>
      <p:bldP spid="58" grpId="0" animBg="1"/>
      <p:bldP spid="59" grpId="0" animBg="1"/>
      <p:bldP spid="164" grpId="0" animBg="1"/>
      <p:bldP spid="166" grpId="0" animBg="1"/>
      <p:bldP spid="171" grpId="0" animBg="1"/>
      <p:bldP spid="175" grpId="0" animBg="1"/>
      <p:bldP spid="182" grpId="0"/>
      <p:bldP spid="183" grpId="0"/>
      <p:bldP spid="184" grpId="0" animBg="1"/>
      <p:bldP spid="189" grpId="0" animBg="1"/>
      <p:bldP spid="19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100" name="组合 99"/>
          <p:cNvGrpSpPr/>
          <p:nvPr/>
        </p:nvGrpSpPr>
        <p:grpSpPr>
          <a:xfrm>
            <a:off x="472898" y="1204653"/>
            <a:ext cx="5274789" cy="3163166"/>
            <a:chOff x="472898" y="1204653"/>
            <a:chExt cx="5274789" cy="3163166"/>
          </a:xfrm>
        </p:grpSpPr>
        <p:sp>
          <p:nvSpPr>
            <p:cNvPr id="101" name="五角星 100"/>
            <p:cNvSpPr/>
            <p:nvPr/>
          </p:nvSpPr>
          <p:spPr>
            <a:xfrm>
              <a:off x="2051581" y="1738257"/>
              <a:ext cx="2165350" cy="2165350"/>
            </a:xfrm>
            <a:prstGeom prst="star5">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latin typeface="微软雅黑" pitchFamily="34" charset="-122"/>
              </a:endParaRPr>
            </a:p>
          </p:txBody>
        </p:sp>
        <p:grpSp>
          <p:nvGrpSpPr>
            <p:cNvPr id="102" name="组合 101"/>
            <p:cNvGrpSpPr/>
            <p:nvPr/>
          </p:nvGrpSpPr>
          <p:grpSpPr>
            <a:xfrm>
              <a:off x="2519618" y="2327468"/>
              <a:ext cx="1193616" cy="1196029"/>
              <a:chOff x="2845016" y="2727979"/>
              <a:chExt cx="1072726" cy="1074895"/>
            </a:xfrm>
          </p:grpSpPr>
          <p:grpSp>
            <p:nvGrpSpPr>
              <p:cNvPr id="195" name="Group 10"/>
              <p:cNvGrpSpPr/>
              <p:nvPr/>
            </p:nvGrpSpPr>
            <p:grpSpPr>
              <a:xfrm>
                <a:off x="2845016" y="2727979"/>
                <a:ext cx="1072726" cy="1074895"/>
                <a:chOff x="3692576" y="1742634"/>
                <a:chExt cx="2790379" cy="2796023"/>
              </a:xfrm>
            </p:grpSpPr>
            <p:grpSp>
              <p:nvGrpSpPr>
                <p:cNvPr id="197" name="组合 79"/>
                <p:cNvGrpSpPr>
                  <a:grpSpLocks/>
                </p:cNvGrpSpPr>
                <p:nvPr/>
              </p:nvGrpSpPr>
              <p:grpSpPr bwMode="auto">
                <a:xfrm>
                  <a:off x="3692576" y="1742634"/>
                  <a:ext cx="2790379" cy="2796023"/>
                  <a:chOff x="6379729" y="2488774"/>
                  <a:chExt cx="2513016" cy="2513016"/>
                </a:xfrm>
              </p:grpSpPr>
              <p:sp>
                <p:nvSpPr>
                  <p:cNvPr id="19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a:endParaRPr>
                  </a:p>
                </p:txBody>
              </p:sp>
              <p:sp>
                <p:nvSpPr>
                  <p:cNvPr id="20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a:ea typeface="微软雅黑"/>
                    </a:endParaRPr>
                  </a:p>
                </p:txBody>
              </p:sp>
            </p:grpSp>
            <p:sp>
              <p:nvSpPr>
                <p:cNvPr id="198"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a:ea typeface="微软雅黑"/>
                  </a:endParaRPr>
                </a:p>
              </p:txBody>
            </p:sp>
          </p:grpSp>
          <p:sp>
            <p:nvSpPr>
              <p:cNvPr id="196" name="TextBox 65"/>
              <p:cNvSpPr txBox="1"/>
              <p:nvPr/>
            </p:nvSpPr>
            <p:spPr>
              <a:xfrm>
                <a:off x="3008157" y="3020617"/>
                <a:ext cx="739230" cy="523220"/>
              </a:xfrm>
              <a:prstGeom prst="rect">
                <a:avLst/>
              </a:prstGeom>
              <a:noFill/>
              <a:ln>
                <a:noFill/>
              </a:ln>
            </p:spPr>
            <p:txBody>
              <a:bodyPr wrap="square" rtlCol="0">
                <a:spAutoFit/>
              </a:bodyPr>
              <a:lstStyle/>
              <a:p>
                <a:pPr algn="ctr"/>
                <a:r>
                  <a:rPr lang="zh-CN" altLang="en-US" sz="1600" dirty="0">
                    <a:solidFill>
                      <a:prstClr val="white"/>
                    </a:solidFill>
                    <a:latin typeface="微软雅黑" pitchFamily="34" charset="-122"/>
                  </a:rPr>
                  <a:t>标题</a:t>
                </a:r>
                <a:endParaRPr lang="en-US" altLang="zh-CN" sz="1600" dirty="0">
                  <a:solidFill>
                    <a:prstClr val="white"/>
                  </a:solidFill>
                  <a:latin typeface="微软雅黑" pitchFamily="34" charset="-122"/>
                </a:endParaRPr>
              </a:p>
              <a:p>
                <a:pPr algn="ctr"/>
                <a:r>
                  <a:rPr lang="zh-CN" altLang="en-US" sz="1600" dirty="0">
                    <a:solidFill>
                      <a:prstClr val="white"/>
                    </a:solidFill>
                    <a:latin typeface="微软雅黑" pitchFamily="34" charset="-122"/>
                  </a:rPr>
                  <a:t>文字</a:t>
                </a:r>
              </a:p>
            </p:txBody>
          </p:sp>
        </p:grpSp>
        <p:grpSp>
          <p:nvGrpSpPr>
            <p:cNvPr id="103" name="组合 102"/>
            <p:cNvGrpSpPr/>
            <p:nvPr/>
          </p:nvGrpSpPr>
          <p:grpSpPr>
            <a:xfrm>
              <a:off x="2767905" y="1204653"/>
              <a:ext cx="725812" cy="727279"/>
              <a:chOff x="2845016" y="2727979"/>
              <a:chExt cx="1072726" cy="1074895"/>
            </a:xfrm>
          </p:grpSpPr>
          <p:grpSp>
            <p:nvGrpSpPr>
              <p:cNvPr id="137" name="Group 10"/>
              <p:cNvGrpSpPr/>
              <p:nvPr/>
            </p:nvGrpSpPr>
            <p:grpSpPr>
              <a:xfrm>
                <a:off x="2845016" y="2727979"/>
                <a:ext cx="1072726" cy="1074895"/>
                <a:chOff x="3692576" y="1742634"/>
                <a:chExt cx="2790379" cy="2796023"/>
              </a:xfrm>
            </p:grpSpPr>
            <p:grpSp>
              <p:nvGrpSpPr>
                <p:cNvPr id="139" name="组合 79"/>
                <p:cNvGrpSpPr>
                  <a:grpSpLocks/>
                </p:cNvGrpSpPr>
                <p:nvPr/>
              </p:nvGrpSpPr>
              <p:grpSpPr bwMode="auto">
                <a:xfrm>
                  <a:off x="3692576" y="1742634"/>
                  <a:ext cx="2790379" cy="2796023"/>
                  <a:chOff x="6379729" y="2488774"/>
                  <a:chExt cx="2513016" cy="2513016"/>
                </a:xfrm>
              </p:grpSpPr>
              <p:sp>
                <p:nvSpPr>
                  <p:cNvPr id="14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a:endParaRPr>
                  </a:p>
                </p:txBody>
              </p:sp>
              <p:sp>
                <p:nvSpPr>
                  <p:cNvPr id="19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a:ea typeface="微软雅黑"/>
                    </a:endParaRPr>
                  </a:p>
                </p:txBody>
              </p:sp>
            </p:grpSp>
            <p:sp>
              <p:nvSpPr>
                <p:cNvPr id="140"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a:ea typeface="微软雅黑"/>
                  </a:endParaRPr>
                </a:p>
              </p:txBody>
            </p:sp>
          </p:grpSp>
          <p:sp>
            <p:nvSpPr>
              <p:cNvPr id="138" name="TextBox 59"/>
              <p:cNvSpPr txBox="1"/>
              <p:nvPr/>
            </p:nvSpPr>
            <p:spPr>
              <a:xfrm>
                <a:off x="3021853" y="3001038"/>
                <a:ext cx="739230" cy="591350"/>
              </a:xfrm>
              <a:prstGeom prst="rect">
                <a:avLst/>
              </a:prstGeom>
              <a:noFill/>
              <a:ln>
                <a:noFill/>
              </a:ln>
            </p:spPr>
            <p:txBody>
              <a:bodyPr wrap="square" rtlCol="0">
                <a:spAutoFit/>
              </a:bodyPr>
              <a:lstStyle/>
              <a:p>
                <a:pPr algn="ctr"/>
                <a:r>
                  <a:rPr lang="en-US" altLang="zh-CN" sz="2000" dirty="0">
                    <a:solidFill>
                      <a:prstClr val="white"/>
                    </a:solidFill>
                    <a:latin typeface="微软雅黑" pitchFamily="34" charset="-122"/>
                  </a:rPr>
                  <a:t>01</a:t>
                </a:r>
                <a:endParaRPr lang="zh-CN" altLang="en-US" sz="2000" dirty="0">
                  <a:solidFill>
                    <a:prstClr val="white"/>
                  </a:solidFill>
                  <a:latin typeface="微软雅黑" pitchFamily="34" charset="-122"/>
                </a:endParaRPr>
              </a:p>
            </p:txBody>
          </p:sp>
        </p:grpSp>
        <p:grpSp>
          <p:nvGrpSpPr>
            <p:cNvPr id="104" name="组合 103"/>
            <p:cNvGrpSpPr/>
            <p:nvPr/>
          </p:nvGrpSpPr>
          <p:grpSpPr>
            <a:xfrm>
              <a:off x="4023786" y="2191480"/>
              <a:ext cx="725812" cy="727279"/>
              <a:chOff x="2845016" y="2727979"/>
              <a:chExt cx="1072726" cy="1074895"/>
            </a:xfrm>
          </p:grpSpPr>
          <p:grpSp>
            <p:nvGrpSpPr>
              <p:cNvPr id="131" name="Group 10"/>
              <p:cNvGrpSpPr/>
              <p:nvPr/>
            </p:nvGrpSpPr>
            <p:grpSpPr>
              <a:xfrm>
                <a:off x="2845016" y="2727979"/>
                <a:ext cx="1072726" cy="1074895"/>
                <a:chOff x="3692576" y="1742634"/>
                <a:chExt cx="2790379" cy="2796023"/>
              </a:xfrm>
            </p:grpSpPr>
            <p:grpSp>
              <p:nvGrpSpPr>
                <p:cNvPr id="133" name="组合 79"/>
                <p:cNvGrpSpPr>
                  <a:grpSpLocks/>
                </p:cNvGrpSpPr>
                <p:nvPr/>
              </p:nvGrpSpPr>
              <p:grpSpPr bwMode="auto">
                <a:xfrm>
                  <a:off x="3692576" y="1742634"/>
                  <a:ext cx="2790379" cy="2796023"/>
                  <a:chOff x="6379729" y="2488774"/>
                  <a:chExt cx="2513016" cy="2513016"/>
                </a:xfrm>
              </p:grpSpPr>
              <p:sp>
                <p:nvSpPr>
                  <p:cNvPr id="13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a:endParaRPr>
                  </a:p>
                </p:txBody>
              </p:sp>
              <p:sp>
                <p:nvSpPr>
                  <p:cNvPr id="13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a:ea typeface="微软雅黑"/>
                    </a:endParaRPr>
                  </a:p>
                </p:txBody>
              </p:sp>
            </p:grpSp>
            <p:sp>
              <p:nvSpPr>
                <p:cNvPr id="134" name="椭圆 80"/>
                <p:cNvSpPr/>
                <p:nvPr/>
              </p:nvSpPr>
              <p:spPr bwMode="auto">
                <a:xfrm>
                  <a:off x="4101618" y="2137562"/>
                  <a:ext cx="2016471" cy="2020558"/>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a:ea typeface="微软雅黑"/>
                  </a:endParaRPr>
                </a:p>
              </p:txBody>
            </p:sp>
          </p:grpSp>
          <p:sp>
            <p:nvSpPr>
              <p:cNvPr id="132" name="TextBox 53"/>
              <p:cNvSpPr txBox="1"/>
              <p:nvPr/>
            </p:nvSpPr>
            <p:spPr>
              <a:xfrm>
                <a:off x="3021853" y="2989776"/>
                <a:ext cx="739230" cy="591350"/>
              </a:xfrm>
              <a:prstGeom prst="rect">
                <a:avLst/>
              </a:prstGeom>
              <a:noFill/>
              <a:ln>
                <a:noFill/>
              </a:ln>
            </p:spPr>
            <p:txBody>
              <a:bodyPr wrap="square" rtlCol="0">
                <a:spAutoFit/>
              </a:bodyPr>
              <a:lstStyle/>
              <a:p>
                <a:pPr algn="ctr"/>
                <a:r>
                  <a:rPr lang="en-US" altLang="zh-CN" sz="2000" dirty="0">
                    <a:solidFill>
                      <a:prstClr val="white"/>
                    </a:solidFill>
                    <a:latin typeface="微软雅黑" pitchFamily="34" charset="-122"/>
                  </a:rPr>
                  <a:t>02</a:t>
                </a:r>
                <a:endParaRPr lang="zh-CN" altLang="en-US" sz="2000" dirty="0">
                  <a:solidFill>
                    <a:prstClr val="white"/>
                  </a:solidFill>
                  <a:latin typeface="微软雅黑" pitchFamily="34" charset="-122"/>
                </a:endParaRPr>
              </a:p>
            </p:txBody>
          </p:sp>
        </p:grpSp>
        <p:grpSp>
          <p:nvGrpSpPr>
            <p:cNvPr id="105" name="组合 104"/>
            <p:cNvGrpSpPr/>
            <p:nvPr/>
          </p:nvGrpSpPr>
          <p:grpSpPr>
            <a:xfrm>
              <a:off x="1547568" y="2178763"/>
              <a:ext cx="725812" cy="727279"/>
              <a:chOff x="2845016" y="2727979"/>
              <a:chExt cx="1072726" cy="1074895"/>
            </a:xfrm>
          </p:grpSpPr>
          <p:grpSp>
            <p:nvGrpSpPr>
              <p:cNvPr id="125" name="Group 10"/>
              <p:cNvGrpSpPr/>
              <p:nvPr/>
            </p:nvGrpSpPr>
            <p:grpSpPr>
              <a:xfrm>
                <a:off x="2845016" y="2727979"/>
                <a:ext cx="1072726" cy="1074895"/>
                <a:chOff x="3692576" y="1742634"/>
                <a:chExt cx="2790379" cy="2796023"/>
              </a:xfrm>
            </p:grpSpPr>
            <p:grpSp>
              <p:nvGrpSpPr>
                <p:cNvPr id="127" name="组合 79"/>
                <p:cNvGrpSpPr>
                  <a:grpSpLocks/>
                </p:cNvGrpSpPr>
                <p:nvPr/>
              </p:nvGrpSpPr>
              <p:grpSpPr bwMode="auto">
                <a:xfrm>
                  <a:off x="3692576" y="1742634"/>
                  <a:ext cx="2790379" cy="2796023"/>
                  <a:chOff x="6379729" y="2488774"/>
                  <a:chExt cx="2513016" cy="2513016"/>
                </a:xfrm>
              </p:grpSpPr>
              <p:sp>
                <p:nvSpPr>
                  <p:cNvPr id="12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a:endParaRPr>
                  </a:p>
                </p:txBody>
              </p:sp>
              <p:sp>
                <p:nvSpPr>
                  <p:cNvPr id="13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a:ea typeface="微软雅黑"/>
                    </a:endParaRPr>
                  </a:p>
                </p:txBody>
              </p:sp>
            </p:grpSp>
            <p:sp>
              <p:nvSpPr>
                <p:cNvPr id="128" name="椭圆 80"/>
                <p:cNvSpPr/>
                <p:nvPr/>
              </p:nvSpPr>
              <p:spPr bwMode="auto">
                <a:xfrm>
                  <a:off x="4101618" y="2137562"/>
                  <a:ext cx="2016471" cy="2020558"/>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a:ea typeface="微软雅黑"/>
                  </a:endParaRPr>
                </a:p>
              </p:txBody>
            </p:sp>
          </p:grpSp>
          <p:sp>
            <p:nvSpPr>
              <p:cNvPr id="126" name="TextBox 47"/>
              <p:cNvSpPr txBox="1"/>
              <p:nvPr/>
            </p:nvSpPr>
            <p:spPr>
              <a:xfrm>
                <a:off x="3021853" y="2989776"/>
                <a:ext cx="739230" cy="591350"/>
              </a:xfrm>
              <a:prstGeom prst="rect">
                <a:avLst/>
              </a:prstGeom>
              <a:noFill/>
              <a:ln>
                <a:noFill/>
              </a:ln>
            </p:spPr>
            <p:txBody>
              <a:bodyPr wrap="square" rtlCol="0">
                <a:spAutoFit/>
              </a:bodyPr>
              <a:lstStyle/>
              <a:p>
                <a:pPr algn="ctr"/>
                <a:r>
                  <a:rPr lang="en-US" altLang="zh-CN" sz="2000" dirty="0">
                    <a:solidFill>
                      <a:prstClr val="white"/>
                    </a:solidFill>
                    <a:latin typeface="微软雅黑" pitchFamily="34" charset="-122"/>
                  </a:rPr>
                  <a:t>03</a:t>
                </a:r>
                <a:endParaRPr lang="zh-CN" altLang="en-US" sz="2000" dirty="0">
                  <a:solidFill>
                    <a:prstClr val="white"/>
                  </a:solidFill>
                  <a:latin typeface="微软雅黑" pitchFamily="34" charset="-122"/>
                </a:endParaRPr>
              </a:p>
            </p:txBody>
          </p:sp>
        </p:grpSp>
        <p:grpSp>
          <p:nvGrpSpPr>
            <p:cNvPr id="106" name="组合 105"/>
            <p:cNvGrpSpPr/>
            <p:nvPr/>
          </p:nvGrpSpPr>
          <p:grpSpPr>
            <a:xfrm>
              <a:off x="2032703" y="3640540"/>
              <a:ext cx="725812" cy="727279"/>
              <a:chOff x="2845016" y="2727979"/>
              <a:chExt cx="1072726" cy="1074895"/>
            </a:xfrm>
          </p:grpSpPr>
          <p:grpSp>
            <p:nvGrpSpPr>
              <p:cNvPr id="119" name="Group 10"/>
              <p:cNvGrpSpPr/>
              <p:nvPr/>
            </p:nvGrpSpPr>
            <p:grpSpPr>
              <a:xfrm>
                <a:off x="2845016" y="2727979"/>
                <a:ext cx="1072726" cy="1074895"/>
                <a:chOff x="3692576" y="1742634"/>
                <a:chExt cx="2790379" cy="2796023"/>
              </a:xfrm>
            </p:grpSpPr>
            <p:grpSp>
              <p:nvGrpSpPr>
                <p:cNvPr id="121" name="组合 79"/>
                <p:cNvGrpSpPr>
                  <a:grpSpLocks/>
                </p:cNvGrpSpPr>
                <p:nvPr/>
              </p:nvGrpSpPr>
              <p:grpSpPr bwMode="auto">
                <a:xfrm>
                  <a:off x="3692576" y="1742634"/>
                  <a:ext cx="2790379" cy="2796023"/>
                  <a:chOff x="6379729" y="2488774"/>
                  <a:chExt cx="2513016" cy="2513016"/>
                </a:xfrm>
              </p:grpSpPr>
              <p:sp>
                <p:nvSpPr>
                  <p:cNvPr id="12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a:endParaRPr>
                  </a:p>
                </p:txBody>
              </p:sp>
              <p:sp>
                <p:nvSpPr>
                  <p:cNvPr id="12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a:ea typeface="微软雅黑"/>
                    </a:endParaRPr>
                  </a:p>
                </p:txBody>
              </p:sp>
            </p:grpSp>
            <p:sp>
              <p:nvSpPr>
                <p:cNvPr id="122"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a:ea typeface="微软雅黑"/>
                  </a:endParaRPr>
                </a:p>
              </p:txBody>
            </p:sp>
          </p:grpSp>
          <p:sp>
            <p:nvSpPr>
              <p:cNvPr id="120" name="TextBox 41"/>
              <p:cNvSpPr txBox="1"/>
              <p:nvPr/>
            </p:nvSpPr>
            <p:spPr>
              <a:xfrm>
                <a:off x="3021853" y="2989776"/>
                <a:ext cx="739230" cy="591350"/>
              </a:xfrm>
              <a:prstGeom prst="rect">
                <a:avLst/>
              </a:prstGeom>
              <a:noFill/>
              <a:ln>
                <a:noFill/>
              </a:ln>
            </p:spPr>
            <p:txBody>
              <a:bodyPr wrap="square" rtlCol="0">
                <a:spAutoFit/>
              </a:bodyPr>
              <a:lstStyle/>
              <a:p>
                <a:pPr algn="ctr"/>
                <a:r>
                  <a:rPr lang="en-US" altLang="zh-CN" sz="2000" dirty="0">
                    <a:solidFill>
                      <a:prstClr val="white"/>
                    </a:solidFill>
                    <a:latin typeface="微软雅黑" pitchFamily="34" charset="-122"/>
                  </a:rPr>
                  <a:t>04</a:t>
                </a:r>
                <a:endParaRPr lang="zh-CN" altLang="en-US" sz="2000" dirty="0">
                  <a:solidFill>
                    <a:prstClr val="white"/>
                  </a:solidFill>
                  <a:latin typeface="微软雅黑" pitchFamily="34" charset="-122"/>
                </a:endParaRPr>
              </a:p>
            </p:txBody>
          </p:sp>
        </p:grpSp>
        <p:grpSp>
          <p:nvGrpSpPr>
            <p:cNvPr id="107" name="组合 106"/>
            <p:cNvGrpSpPr/>
            <p:nvPr/>
          </p:nvGrpSpPr>
          <p:grpSpPr>
            <a:xfrm>
              <a:off x="3538921" y="3640540"/>
              <a:ext cx="725812" cy="727279"/>
              <a:chOff x="2845016" y="2727979"/>
              <a:chExt cx="1072726" cy="1074895"/>
            </a:xfrm>
          </p:grpSpPr>
          <p:grpSp>
            <p:nvGrpSpPr>
              <p:cNvPr id="113" name="Group 10"/>
              <p:cNvGrpSpPr/>
              <p:nvPr/>
            </p:nvGrpSpPr>
            <p:grpSpPr>
              <a:xfrm>
                <a:off x="2845016" y="2727979"/>
                <a:ext cx="1072726" cy="1074895"/>
                <a:chOff x="3692576" y="1742634"/>
                <a:chExt cx="2790379" cy="2796023"/>
              </a:xfrm>
            </p:grpSpPr>
            <p:grpSp>
              <p:nvGrpSpPr>
                <p:cNvPr id="115" name="组合 79"/>
                <p:cNvGrpSpPr>
                  <a:grpSpLocks/>
                </p:cNvGrpSpPr>
                <p:nvPr/>
              </p:nvGrpSpPr>
              <p:grpSpPr bwMode="auto">
                <a:xfrm>
                  <a:off x="3692576" y="1742634"/>
                  <a:ext cx="2790379" cy="2796023"/>
                  <a:chOff x="6379729" y="2488774"/>
                  <a:chExt cx="2513016" cy="2513016"/>
                </a:xfrm>
              </p:grpSpPr>
              <p:sp>
                <p:nvSpPr>
                  <p:cNvPr id="11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a:endParaRPr>
                  </a:p>
                </p:txBody>
              </p:sp>
              <p:sp>
                <p:nvSpPr>
                  <p:cNvPr id="11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a:ea typeface="微软雅黑"/>
                    </a:endParaRPr>
                  </a:p>
                </p:txBody>
              </p:sp>
            </p:grpSp>
            <p:sp>
              <p:nvSpPr>
                <p:cNvPr id="116"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a:ea typeface="微软雅黑"/>
                  </a:endParaRPr>
                </a:p>
              </p:txBody>
            </p:sp>
          </p:grpSp>
          <p:sp>
            <p:nvSpPr>
              <p:cNvPr id="114" name="TextBox 35"/>
              <p:cNvSpPr txBox="1"/>
              <p:nvPr/>
            </p:nvSpPr>
            <p:spPr>
              <a:xfrm>
                <a:off x="3021853" y="2989776"/>
                <a:ext cx="739230" cy="591350"/>
              </a:xfrm>
              <a:prstGeom prst="rect">
                <a:avLst/>
              </a:prstGeom>
              <a:noFill/>
              <a:ln>
                <a:noFill/>
              </a:ln>
            </p:spPr>
            <p:txBody>
              <a:bodyPr wrap="square" rtlCol="0">
                <a:spAutoFit/>
              </a:bodyPr>
              <a:lstStyle/>
              <a:p>
                <a:pPr algn="ctr"/>
                <a:r>
                  <a:rPr lang="en-US" altLang="zh-CN" sz="2000" dirty="0">
                    <a:solidFill>
                      <a:prstClr val="white"/>
                    </a:solidFill>
                    <a:latin typeface="微软雅黑" pitchFamily="34" charset="-122"/>
                  </a:rPr>
                  <a:t>05</a:t>
                </a:r>
                <a:endParaRPr lang="zh-CN" altLang="en-US" sz="2000" dirty="0">
                  <a:solidFill>
                    <a:prstClr val="white"/>
                  </a:solidFill>
                  <a:latin typeface="微软雅黑" pitchFamily="34" charset="-122"/>
                </a:endParaRPr>
              </a:p>
            </p:txBody>
          </p:sp>
        </p:grpSp>
        <p:sp>
          <p:nvSpPr>
            <p:cNvPr id="108" name="TextBox 29"/>
            <p:cNvSpPr txBox="1"/>
            <p:nvPr/>
          </p:nvSpPr>
          <p:spPr>
            <a:xfrm>
              <a:off x="1782166" y="1401616"/>
              <a:ext cx="902811" cy="307777"/>
            </a:xfrm>
            <a:prstGeom prst="rect">
              <a:avLst/>
            </a:prstGeom>
            <a:noFill/>
          </p:spPr>
          <p:txBody>
            <a:bodyPr wrap="none" rtlCol="0">
              <a:spAutoFit/>
            </a:bodyPr>
            <a:lstStyle/>
            <a:p>
              <a:pPr algn="ctr"/>
              <a:r>
                <a:rPr lang="zh-CN" altLang="en-US" dirty="0">
                  <a:solidFill>
                    <a:srgbClr val="7F7F7F"/>
                  </a:solidFill>
                  <a:latin typeface="微软雅黑" pitchFamily="34" charset="-122"/>
                </a:rPr>
                <a:t>标题文字</a:t>
              </a:r>
            </a:p>
          </p:txBody>
        </p:sp>
        <p:sp>
          <p:nvSpPr>
            <p:cNvPr id="109" name="TextBox 30"/>
            <p:cNvSpPr txBox="1"/>
            <p:nvPr/>
          </p:nvSpPr>
          <p:spPr>
            <a:xfrm>
              <a:off x="4844876" y="2418122"/>
              <a:ext cx="902811" cy="307777"/>
            </a:xfrm>
            <a:prstGeom prst="rect">
              <a:avLst/>
            </a:prstGeom>
            <a:noFill/>
          </p:spPr>
          <p:txBody>
            <a:bodyPr wrap="none" rtlCol="0">
              <a:spAutoFit/>
            </a:bodyPr>
            <a:lstStyle/>
            <a:p>
              <a:r>
                <a:rPr lang="zh-CN" altLang="en-US" dirty="0">
                  <a:solidFill>
                    <a:srgbClr val="7F7F7F"/>
                  </a:solidFill>
                  <a:latin typeface="微软雅黑" pitchFamily="34" charset="-122"/>
                </a:rPr>
                <a:t>标题文字</a:t>
              </a:r>
            </a:p>
          </p:txBody>
        </p:sp>
        <p:sp>
          <p:nvSpPr>
            <p:cNvPr id="110" name="TextBox 31"/>
            <p:cNvSpPr txBox="1"/>
            <p:nvPr/>
          </p:nvSpPr>
          <p:spPr>
            <a:xfrm>
              <a:off x="4338218" y="3920157"/>
              <a:ext cx="902811" cy="307777"/>
            </a:xfrm>
            <a:prstGeom prst="rect">
              <a:avLst/>
            </a:prstGeom>
            <a:noFill/>
          </p:spPr>
          <p:txBody>
            <a:bodyPr wrap="none" rtlCol="0">
              <a:spAutoFit/>
            </a:bodyPr>
            <a:lstStyle/>
            <a:p>
              <a:r>
                <a:rPr lang="zh-CN" altLang="en-US" dirty="0">
                  <a:solidFill>
                    <a:srgbClr val="7F7F7F"/>
                  </a:solidFill>
                  <a:latin typeface="微软雅黑" pitchFamily="34" charset="-122"/>
                </a:rPr>
                <a:t>标题文字</a:t>
              </a:r>
            </a:p>
          </p:txBody>
        </p:sp>
        <p:sp>
          <p:nvSpPr>
            <p:cNvPr id="111" name="TextBox 32"/>
            <p:cNvSpPr txBox="1"/>
            <p:nvPr/>
          </p:nvSpPr>
          <p:spPr>
            <a:xfrm>
              <a:off x="472898" y="2451600"/>
              <a:ext cx="955711" cy="307777"/>
            </a:xfrm>
            <a:prstGeom prst="rect">
              <a:avLst/>
            </a:prstGeom>
            <a:noFill/>
          </p:spPr>
          <p:txBody>
            <a:bodyPr wrap="none" rtlCol="0">
              <a:spAutoFit/>
            </a:bodyPr>
            <a:lstStyle/>
            <a:p>
              <a:pPr algn="ctr"/>
              <a:r>
                <a:rPr lang="zh-CN" altLang="en-US" dirty="0">
                  <a:solidFill>
                    <a:srgbClr val="7F7F7F"/>
                  </a:solidFill>
                  <a:latin typeface="微软雅黑" pitchFamily="34" charset="-122"/>
                </a:rPr>
                <a:t>标题文字 </a:t>
              </a:r>
            </a:p>
          </p:txBody>
        </p:sp>
        <p:sp>
          <p:nvSpPr>
            <p:cNvPr id="112" name="TextBox 33"/>
            <p:cNvSpPr txBox="1"/>
            <p:nvPr/>
          </p:nvSpPr>
          <p:spPr>
            <a:xfrm>
              <a:off x="1009878" y="3870314"/>
              <a:ext cx="902811" cy="307777"/>
            </a:xfrm>
            <a:prstGeom prst="rect">
              <a:avLst/>
            </a:prstGeom>
            <a:noFill/>
          </p:spPr>
          <p:txBody>
            <a:bodyPr wrap="none" rtlCol="0">
              <a:spAutoFit/>
            </a:bodyPr>
            <a:lstStyle/>
            <a:p>
              <a:pPr algn="ctr"/>
              <a:r>
                <a:rPr lang="zh-CN" altLang="en-US" dirty="0">
                  <a:solidFill>
                    <a:srgbClr val="7F7F7F"/>
                  </a:solidFill>
                  <a:latin typeface="微软雅黑" pitchFamily="34" charset="-122"/>
                </a:rPr>
                <a:t>标题文字</a:t>
              </a:r>
            </a:p>
          </p:txBody>
        </p:sp>
      </p:grpSp>
      <p:grpSp>
        <p:nvGrpSpPr>
          <p:cNvPr id="201" name="组合 200"/>
          <p:cNvGrpSpPr/>
          <p:nvPr/>
        </p:nvGrpSpPr>
        <p:grpSpPr>
          <a:xfrm>
            <a:off x="6120602" y="1705519"/>
            <a:ext cx="2528098" cy="2344322"/>
            <a:chOff x="763742" y="1605380"/>
            <a:chExt cx="2528098" cy="2344322"/>
          </a:xfrm>
        </p:grpSpPr>
        <p:sp>
          <p:nvSpPr>
            <p:cNvPr id="202" name="TextBox 71"/>
            <p:cNvSpPr txBox="1"/>
            <p:nvPr/>
          </p:nvSpPr>
          <p:spPr>
            <a:xfrm>
              <a:off x="763742" y="2164598"/>
              <a:ext cx="2528098" cy="1785104"/>
            </a:xfrm>
            <a:prstGeom prst="rect">
              <a:avLst/>
            </a:prstGeom>
            <a:noFill/>
          </p:spPr>
          <p:txBody>
            <a:bodyPr wrap="square" rtlCol="0">
              <a:spAutoFit/>
            </a:bodyPr>
            <a:lstStyle/>
            <a:p>
              <a:pPr>
                <a:defRPr/>
              </a:pPr>
              <a:r>
                <a:rPr lang="en-US" altLang="zh-CN" sz="1000" kern="0" dirty="0">
                  <a:solidFill>
                    <a:srgbClr val="7F7F7F"/>
                  </a:solidFill>
                  <a:latin typeface="微软雅黑" panose="020B0503020204020204" pitchFamily="34" charset="-122"/>
                </a:rPr>
                <a:t>· </a:t>
              </a:r>
              <a:r>
                <a:rPr lang="zh-CN" altLang="en-US" sz="1000" kern="0" dirty="0">
                  <a:solidFill>
                    <a:srgbClr val="7F7F7F"/>
                  </a:solidFill>
                  <a:latin typeface="微软雅黑" panose="020B0503020204020204" pitchFamily="34" charset="-122"/>
                </a:rPr>
                <a:t>在此添加文字添加</a:t>
              </a:r>
              <a:r>
                <a:rPr lang="en-US" altLang="zh-CN" sz="1000" kern="0" dirty="0">
                  <a:solidFill>
                    <a:srgbClr val="7F7F7F"/>
                  </a:solidFill>
                  <a:latin typeface="微软雅黑" panose="020B0503020204020204" pitchFamily="34" charset="-122"/>
                </a:rPr>
                <a:t>· </a:t>
              </a:r>
              <a:r>
                <a:rPr lang="zh-CN" altLang="en-US" sz="1000" kern="0" dirty="0">
                  <a:solidFill>
                    <a:srgbClr val="7F7F7F"/>
                  </a:solidFill>
                  <a:latin typeface="微软雅黑" panose="020B0503020204020204" pitchFamily="34" charset="-122"/>
                </a:rPr>
                <a:t>在此添加文字介绍</a:t>
              </a:r>
              <a:r>
                <a:rPr lang="en-US" altLang="zh-CN" sz="1000" kern="0" dirty="0">
                  <a:solidFill>
                    <a:srgbClr val="7F7F7F"/>
                  </a:solidFill>
                  <a:latin typeface="微软雅黑" panose="020B0503020204020204" pitchFamily="34" charset="-122"/>
                </a:rPr>
                <a:t>· </a:t>
              </a:r>
              <a:r>
                <a:rPr lang="zh-CN" altLang="en-US" sz="1000" kern="0" dirty="0">
                  <a:solidFill>
                    <a:srgbClr val="7F7F7F"/>
                  </a:solidFill>
                  <a:latin typeface="微软雅黑" panose="020B0503020204020204" pitchFamily="34" charset="-122"/>
                </a:rPr>
                <a:t>在此添加文字介绍</a:t>
              </a:r>
              <a:r>
                <a:rPr lang="en-US" altLang="zh-CN" sz="1000" kern="0" dirty="0">
                  <a:solidFill>
                    <a:srgbClr val="7F7F7F"/>
                  </a:solidFill>
                  <a:latin typeface="微软雅黑" panose="020B0503020204020204" pitchFamily="34" charset="-122"/>
                </a:rPr>
                <a:t>· </a:t>
              </a:r>
              <a:r>
                <a:rPr lang="zh-CN" altLang="en-US" sz="1000" kern="0" dirty="0">
                  <a:solidFill>
                    <a:srgbClr val="7F7F7F"/>
                  </a:solidFill>
                  <a:latin typeface="微软雅黑" panose="020B0503020204020204" pitchFamily="34" charset="-122"/>
                </a:rPr>
                <a:t>在此添加文字添加在此添加文字添加</a:t>
              </a:r>
              <a:r>
                <a:rPr lang="en-US" altLang="zh-CN" sz="1000" kern="0" dirty="0">
                  <a:solidFill>
                    <a:srgbClr val="7F7F7F"/>
                  </a:solidFill>
                  <a:latin typeface="微软雅黑" panose="020B0503020204020204" pitchFamily="34" charset="-122"/>
                </a:rPr>
                <a:t>· </a:t>
              </a:r>
              <a:r>
                <a:rPr lang="zh-CN" altLang="en-US" sz="1000" kern="0" dirty="0">
                  <a:solidFill>
                    <a:srgbClr val="7F7F7F"/>
                  </a:solidFill>
                  <a:latin typeface="微软雅黑" panose="020B0503020204020204" pitchFamily="34" charset="-122"/>
                </a:rPr>
                <a:t>在此添加文字介绍</a:t>
              </a:r>
              <a:r>
                <a:rPr lang="en-US" altLang="zh-CN" sz="1000" kern="0" dirty="0">
                  <a:solidFill>
                    <a:srgbClr val="7F7F7F"/>
                  </a:solidFill>
                  <a:latin typeface="微软雅黑" panose="020B0503020204020204" pitchFamily="34" charset="-122"/>
                </a:rPr>
                <a:t>· </a:t>
              </a:r>
              <a:r>
                <a:rPr lang="zh-CN" altLang="en-US" sz="1000" kern="0" dirty="0">
                  <a:solidFill>
                    <a:srgbClr val="7F7F7F"/>
                  </a:solidFill>
                  <a:latin typeface="微软雅黑" panose="020B0503020204020204" pitchFamily="34" charset="-122"/>
                </a:rPr>
                <a:t>在此添加文字介</a:t>
              </a:r>
              <a:r>
                <a:rPr lang="en-US" altLang="zh-CN" sz="1000" kern="0" dirty="0">
                  <a:solidFill>
                    <a:srgbClr val="7F7F7F"/>
                  </a:solidFill>
                  <a:latin typeface="微软雅黑" panose="020B0503020204020204" pitchFamily="34" charset="-122"/>
                </a:rPr>
                <a:t>· </a:t>
              </a:r>
              <a:r>
                <a:rPr lang="zh-CN" altLang="en-US" sz="1000" kern="0" dirty="0">
                  <a:solidFill>
                    <a:srgbClr val="7F7F7F"/>
                  </a:solidFill>
                  <a:latin typeface="微软雅黑" panose="020B0503020204020204" pitchFamily="34" charset="-122"/>
                </a:rPr>
                <a:t>在此添加文字添加</a:t>
              </a:r>
              <a:r>
                <a:rPr lang="en-US" altLang="zh-CN" sz="1000" kern="0" dirty="0">
                  <a:solidFill>
                    <a:srgbClr val="7F7F7F"/>
                  </a:solidFill>
                  <a:latin typeface="微软雅黑" panose="020B0503020204020204" pitchFamily="34" charset="-122"/>
                </a:rPr>
                <a:t>· </a:t>
              </a:r>
              <a:r>
                <a:rPr lang="zh-CN" altLang="en-US" sz="1000" kern="0" dirty="0">
                  <a:solidFill>
                    <a:srgbClr val="7F7F7F"/>
                  </a:solidFill>
                  <a:latin typeface="微软雅黑" panose="020B0503020204020204" pitchFamily="34" charset="-122"/>
                </a:rPr>
                <a:t>在此添加文字添加</a:t>
              </a:r>
              <a:r>
                <a:rPr lang="en-US" altLang="zh-CN" sz="1000" kern="0" dirty="0">
                  <a:solidFill>
                    <a:srgbClr val="7F7F7F"/>
                  </a:solidFill>
                  <a:latin typeface="微软雅黑" panose="020B0503020204020204" pitchFamily="34" charset="-122"/>
                </a:rPr>
                <a:t>· </a:t>
              </a:r>
              <a:r>
                <a:rPr lang="zh-CN" altLang="en-US" sz="1000" kern="0" dirty="0">
                  <a:solidFill>
                    <a:srgbClr val="7F7F7F"/>
                  </a:solidFill>
                  <a:latin typeface="微软雅黑" panose="020B0503020204020204" pitchFamily="34" charset="-122"/>
                </a:rPr>
                <a:t>在此添加文字介绍</a:t>
              </a:r>
              <a:r>
                <a:rPr lang="en-US" altLang="zh-CN" sz="1000" kern="0" dirty="0">
                  <a:solidFill>
                    <a:srgbClr val="7F7F7F"/>
                  </a:solidFill>
                  <a:latin typeface="微软雅黑" panose="020B0503020204020204" pitchFamily="34" charset="-122"/>
                </a:rPr>
                <a:t>· </a:t>
              </a:r>
              <a:r>
                <a:rPr lang="zh-CN" altLang="en-US" sz="1000" kern="0" dirty="0">
                  <a:solidFill>
                    <a:srgbClr val="7F7F7F"/>
                  </a:solidFill>
                  <a:latin typeface="微软雅黑" panose="020B0503020204020204" pitchFamily="34" charset="-122"/>
                </a:rPr>
                <a:t>在此添加文字介绍</a:t>
              </a:r>
              <a:r>
                <a:rPr lang="en-US" altLang="zh-CN" sz="1000" kern="0" dirty="0">
                  <a:solidFill>
                    <a:srgbClr val="7F7F7F"/>
                  </a:solidFill>
                  <a:latin typeface="微软雅黑" panose="020B0503020204020204" pitchFamily="34" charset="-122"/>
                </a:rPr>
                <a:t>· </a:t>
              </a:r>
              <a:r>
                <a:rPr lang="zh-CN" altLang="en-US" sz="1000" kern="0" dirty="0">
                  <a:solidFill>
                    <a:srgbClr val="7F7F7F"/>
                  </a:solidFill>
                  <a:latin typeface="微软雅黑" panose="020B0503020204020204" pitchFamily="34" charset="-122"/>
                </a:rPr>
                <a:t>在此添加文字添加在此添加文字添加</a:t>
              </a:r>
              <a:r>
                <a:rPr lang="en-US" altLang="zh-CN" sz="1000" kern="0" dirty="0">
                  <a:solidFill>
                    <a:srgbClr val="7F7F7F"/>
                  </a:solidFill>
                  <a:latin typeface="微软雅黑" panose="020B0503020204020204" pitchFamily="34" charset="-122"/>
                </a:rPr>
                <a:t>· </a:t>
              </a:r>
              <a:r>
                <a:rPr lang="zh-CN" altLang="en-US" sz="1000" kern="0" dirty="0">
                  <a:solidFill>
                    <a:srgbClr val="7F7F7F"/>
                  </a:solidFill>
                  <a:latin typeface="微软雅黑" panose="020B0503020204020204" pitchFamily="34" charset="-122"/>
                </a:rPr>
                <a:t>在此添加文字介绍</a:t>
              </a:r>
              <a:r>
                <a:rPr lang="en-US" altLang="zh-CN" sz="1000" kern="0" dirty="0">
                  <a:solidFill>
                    <a:srgbClr val="7F7F7F"/>
                  </a:solidFill>
                  <a:latin typeface="微软雅黑" panose="020B0503020204020204" pitchFamily="34" charset="-122"/>
                </a:rPr>
                <a:t>· </a:t>
              </a:r>
              <a:r>
                <a:rPr lang="zh-CN" altLang="en-US" sz="1000" kern="0" dirty="0">
                  <a:solidFill>
                    <a:srgbClr val="7F7F7F"/>
                  </a:solidFill>
                  <a:latin typeface="微软雅黑" panose="020B0503020204020204" pitchFamily="34" charset="-122"/>
                </a:rPr>
                <a:t>在此添加文字介绍</a:t>
              </a:r>
              <a:r>
                <a:rPr lang="en-US" altLang="zh-CN" sz="1000" kern="0" dirty="0">
                  <a:solidFill>
                    <a:srgbClr val="7F7F7F"/>
                  </a:solidFill>
                  <a:latin typeface="微软雅黑" panose="020B0503020204020204" pitchFamily="34" charset="-122"/>
                </a:rPr>
                <a:t>· </a:t>
              </a:r>
              <a:r>
                <a:rPr lang="zh-CN" altLang="en-US" sz="1000" kern="0" dirty="0">
                  <a:solidFill>
                    <a:srgbClr val="7F7F7F"/>
                  </a:solidFill>
                  <a:latin typeface="微软雅黑" panose="020B0503020204020204" pitchFamily="34" charset="-122"/>
                </a:rPr>
                <a:t>在此添加文字添加</a:t>
              </a:r>
              <a:endParaRPr lang="en-US" altLang="zh-CN" sz="1000" kern="0" dirty="0">
                <a:solidFill>
                  <a:srgbClr val="7F7F7F"/>
                </a:solidFill>
                <a:latin typeface="微软雅黑" panose="020B0503020204020204" pitchFamily="34" charset="-122"/>
              </a:endParaRPr>
            </a:p>
            <a:p>
              <a:pPr>
                <a:defRPr/>
              </a:pPr>
              <a:endParaRPr lang="en-US" altLang="zh-CN" sz="1000" kern="0" dirty="0">
                <a:solidFill>
                  <a:srgbClr val="7F7F7F"/>
                </a:solidFill>
                <a:latin typeface="微软雅黑" panose="020B0503020204020204" pitchFamily="34" charset="-122"/>
              </a:endParaRPr>
            </a:p>
            <a:p>
              <a:pPr defTabSz="914400">
                <a:defRPr/>
              </a:pPr>
              <a:endParaRPr lang="en-US" altLang="zh-CN" sz="1000" kern="0" dirty="0">
                <a:solidFill>
                  <a:srgbClr val="7F7F7F"/>
                </a:solidFill>
                <a:latin typeface="微软雅黑" panose="020B0503020204020204" pitchFamily="34" charset="-122"/>
              </a:endParaRPr>
            </a:p>
            <a:p>
              <a:pPr defTabSz="914400">
                <a:defRPr/>
              </a:pPr>
              <a:endParaRPr lang="en-US" altLang="zh-CN" sz="1000" kern="0" dirty="0">
                <a:solidFill>
                  <a:srgbClr val="7F7F7F"/>
                </a:solidFill>
                <a:latin typeface="微软雅黑" panose="020B0503020204020204" pitchFamily="34" charset="-122"/>
              </a:endParaRPr>
            </a:p>
          </p:txBody>
        </p:sp>
        <p:grpSp>
          <p:nvGrpSpPr>
            <p:cNvPr id="203" name="组合 202"/>
            <p:cNvGrpSpPr/>
            <p:nvPr/>
          </p:nvGrpSpPr>
          <p:grpSpPr>
            <a:xfrm>
              <a:off x="866278" y="1605380"/>
              <a:ext cx="1134214" cy="385763"/>
              <a:chOff x="4452173" y="720606"/>
              <a:chExt cx="1134214" cy="385763"/>
            </a:xfrm>
          </p:grpSpPr>
          <p:grpSp>
            <p:nvGrpSpPr>
              <p:cNvPr id="204" name="组合 203"/>
              <p:cNvGrpSpPr/>
              <p:nvPr/>
            </p:nvGrpSpPr>
            <p:grpSpPr>
              <a:xfrm>
                <a:off x="4452173" y="720606"/>
                <a:ext cx="1134214" cy="385763"/>
                <a:chOff x="2099498" y="1186788"/>
                <a:chExt cx="1134214" cy="385763"/>
              </a:xfrm>
            </p:grpSpPr>
            <p:sp>
              <p:nvSpPr>
                <p:cNvPr id="206" name="圆角矩形 205"/>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07" name="圆角矩形 206"/>
                <p:cNvSpPr/>
                <p:nvPr/>
              </p:nvSpPr>
              <p:spPr>
                <a:xfrm>
                  <a:off x="2163904" y="1212584"/>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205" name="矩形 204"/>
              <p:cNvSpPr/>
              <p:nvPr/>
            </p:nvSpPr>
            <p:spPr>
              <a:xfrm>
                <a:off x="4516579" y="759599"/>
                <a:ext cx="1005404" cy="338554"/>
              </a:xfrm>
              <a:prstGeom prst="rect">
                <a:avLst/>
              </a:prstGeom>
            </p:spPr>
            <p:txBody>
              <a:bodyPr wrap="none">
                <a:spAutoFit/>
              </a:bodyPr>
              <a:lstStyle/>
              <a:p>
                <a:pPr algn="ctr"/>
                <a:r>
                  <a:rPr lang="zh-CN" altLang="en-US" sz="1600" dirty="0">
                    <a:solidFill>
                      <a:prstClr val="white"/>
                    </a:solidFill>
                    <a:latin typeface="微软雅黑" panose="020B0503020204020204" pitchFamily="34" charset="-122"/>
                  </a:rPr>
                  <a:t>添加标题</a:t>
                </a:r>
              </a:p>
            </p:txBody>
          </p:sp>
        </p:grpSp>
      </p:grpSp>
    </p:spTree>
    <p:extLst>
      <p:ext uri="{BB962C8B-B14F-4D97-AF65-F5344CB8AC3E}">
        <p14:creationId xmlns:p14="http://schemas.microsoft.com/office/powerpoint/2010/main" val="644201808"/>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fltVal val="0"/>
                                          </p:val>
                                        </p:tav>
                                        <p:tav tm="100000">
                                          <p:val>
                                            <p:strVal val="#ppt_w"/>
                                          </p:val>
                                        </p:tav>
                                      </p:tavLst>
                                    </p:anim>
                                    <p:anim calcmode="lin" valueType="num">
                                      <p:cBhvr>
                                        <p:cTn id="8" dur="500" fill="hold"/>
                                        <p:tgtEl>
                                          <p:spTgt spid="100"/>
                                        </p:tgtEl>
                                        <p:attrNameLst>
                                          <p:attrName>ppt_h</p:attrName>
                                        </p:attrNameLst>
                                      </p:cBhvr>
                                      <p:tavLst>
                                        <p:tav tm="0">
                                          <p:val>
                                            <p:fltVal val="0"/>
                                          </p:val>
                                        </p:tav>
                                        <p:tav tm="100000">
                                          <p:val>
                                            <p:strVal val="#ppt_h"/>
                                          </p:val>
                                        </p:tav>
                                      </p:tavLst>
                                    </p:anim>
                                    <p:animEffect transition="in" filter="fade">
                                      <p:cBhvr>
                                        <p:cTn id="9" dur="500"/>
                                        <p:tgtEl>
                                          <p:spTgt spid="100"/>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201"/>
                                        </p:tgtEl>
                                        <p:attrNameLst>
                                          <p:attrName>style.visibility</p:attrName>
                                        </p:attrNameLst>
                                      </p:cBhvr>
                                      <p:to>
                                        <p:strVal val="visible"/>
                                      </p:to>
                                    </p:set>
                                    <p:anim calcmode="lin" valueType="num">
                                      <p:cBhvr additive="base">
                                        <p:cTn id="13" dur="500" fill="hold"/>
                                        <p:tgtEl>
                                          <p:spTgt spid="201"/>
                                        </p:tgtEl>
                                        <p:attrNameLst>
                                          <p:attrName>ppt_x</p:attrName>
                                        </p:attrNameLst>
                                      </p:cBhvr>
                                      <p:tavLst>
                                        <p:tav tm="0">
                                          <p:val>
                                            <p:strVal val="#ppt_x"/>
                                          </p:val>
                                        </p:tav>
                                        <p:tav tm="100000">
                                          <p:val>
                                            <p:strVal val="#ppt_x"/>
                                          </p:val>
                                        </p:tav>
                                      </p:tavLst>
                                    </p:anim>
                                    <p:anim calcmode="lin" valueType="num">
                                      <p:cBhvr additive="base">
                                        <p:cTn id="14" dur="500" fill="hold"/>
                                        <p:tgtEl>
                                          <p:spTgt spid="2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任意多边形 96"/>
          <p:cNvSpPr/>
          <p:nvPr/>
        </p:nvSpPr>
        <p:spPr>
          <a:xfrm>
            <a:off x="2615377" y="1750172"/>
            <a:ext cx="3883283" cy="2092405"/>
          </a:xfrm>
          <a:custGeom>
            <a:avLst/>
            <a:gdLst>
              <a:gd name="connsiteX0" fmla="*/ 200025 w 6072187"/>
              <a:gd name="connsiteY0" fmla="*/ 700088 h 3271838"/>
              <a:gd name="connsiteX1" fmla="*/ 3000375 w 6072187"/>
              <a:gd name="connsiteY1" fmla="*/ 2286000 h 3271838"/>
              <a:gd name="connsiteX2" fmla="*/ 4914900 w 6072187"/>
              <a:gd name="connsiteY2" fmla="*/ 0 h 3271838"/>
              <a:gd name="connsiteX3" fmla="*/ 6072187 w 6072187"/>
              <a:gd name="connsiteY3" fmla="*/ 3171825 h 3271838"/>
              <a:gd name="connsiteX4" fmla="*/ 3000375 w 6072187"/>
              <a:gd name="connsiteY4" fmla="*/ 2343150 h 3271838"/>
              <a:gd name="connsiteX5" fmla="*/ 0 w 6072187"/>
              <a:gd name="connsiteY5" fmla="*/ 3271838 h 3271838"/>
              <a:gd name="connsiteX6" fmla="*/ 200025 w 6072187"/>
              <a:gd name="connsiteY6" fmla="*/ 700088 h 3271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72187" h="3271838">
                <a:moveTo>
                  <a:pt x="200025" y="700088"/>
                </a:moveTo>
                <a:lnTo>
                  <a:pt x="3000375" y="2286000"/>
                </a:lnTo>
                <a:lnTo>
                  <a:pt x="4914900" y="0"/>
                </a:lnTo>
                <a:lnTo>
                  <a:pt x="6072187" y="3171825"/>
                </a:lnTo>
                <a:lnTo>
                  <a:pt x="3000375" y="2343150"/>
                </a:lnTo>
                <a:lnTo>
                  <a:pt x="0" y="3271838"/>
                </a:lnTo>
                <a:lnTo>
                  <a:pt x="200025" y="700088"/>
                </a:lnTo>
                <a:close/>
              </a:path>
            </a:pathLst>
          </a:custGeom>
          <a:noFill/>
          <a:ln w="19050">
            <a:solidFill>
              <a:schemeClr val="tx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00">
              <a:solidFill>
                <a:prstClr val="white"/>
              </a:solidFill>
            </a:endParaRPr>
          </a:p>
        </p:txBody>
      </p:sp>
      <p:sp>
        <p:nvSpPr>
          <p:cNvPr id="100" name="椭圆 99"/>
          <p:cNvSpPr/>
          <p:nvPr/>
        </p:nvSpPr>
        <p:spPr>
          <a:xfrm>
            <a:off x="3709803" y="2426321"/>
            <a:ext cx="1589862" cy="1589862"/>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04" name="文本框 15"/>
          <p:cNvSpPr txBox="1">
            <a:spLocks noChangeArrowheads="1"/>
          </p:cNvSpPr>
          <p:nvPr/>
        </p:nvSpPr>
        <p:spPr bwMode="auto">
          <a:xfrm>
            <a:off x="3910465" y="3034688"/>
            <a:ext cx="1210588" cy="400110"/>
          </a:xfrm>
          <a:prstGeom prst="rect">
            <a:avLst/>
          </a:prstGeom>
          <a:noFill/>
          <a:ln w="9525">
            <a:noFill/>
            <a:miter lim="800000"/>
            <a:headEnd/>
            <a:tailEnd/>
          </a:ln>
        </p:spPr>
        <p:txBody>
          <a:bodyPr wrap="none">
            <a:spAutoFit/>
          </a:bodyPr>
          <a:lstStyle/>
          <a:p>
            <a:r>
              <a:rPr lang="zh-CN" altLang="en-US" sz="2000" dirty="0">
                <a:solidFill>
                  <a:schemeClr val="tx2"/>
                </a:solidFill>
                <a:latin typeface="微软雅黑" pitchFamily="34" charset="-122"/>
              </a:rPr>
              <a:t>标题文字</a:t>
            </a:r>
          </a:p>
        </p:txBody>
      </p:sp>
      <p:sp>
        <p:nvSpPr>
          <p:cNvPr id="107" name="椭圆 106"/>
          <p:cNvSpPr/>
          <p:nvPr/>
        </p:nvSpPr>
        <p:spPr>
          <a:xfrm>
            <a:off x="5073266" y="1306514"/>
            <a:ext cx="1233514" cy="123351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09" name="文本框 16"/>
          <p:cNvSpPr txBox="1">
            <a:spLocks noChangeArrowheads="1"/>
          </p:cNvSpPr>
          <p:nvPr/>
        </p:nvSpPr>
        <p:spPr bwMode="auto">
          <a:xfrm>
            <a:off x="5233784" y="1771777"/>
            <a:ext cx="954107" cy="323165"/>
          </a:xfrm>
          <a:prstGeom prst="rect">
            <a:avLst/>
          </a:prstGeom>
          <a:noFill/>
          <a:ln w="9525">
            <a:noFill/>
            <a:miter lim="800000"/>
            <a:headEnd/>
            <a:tailEnd/>
          </a:ln>
        </p:spPr>
        <p:txBody>
          <a:bodyPr wrap="none">
            <a:spAutoFit/>
          </a:bodyPr>
          <a:lstStyle/>
          <a:p>
            <a:r>
              <a:rPr lang="zh-CN" altLang="en-US" sz="1500" dirty="0">
                <a:solidFill>
                  <a:schemeClr val="tx2"/>
                </a:solidFill>
                <a:latin typeface="微软雅黑" pitchFamily="34" charset="-122"/>
              </a:rPr>
              <a:t>标题文字</a:t>
            </a:r>
          </a:p>
        </p:txBody>
      </p:sp>
      <p:sp>
        <p:nvSpPr>
          <p:cNvPr id="112" name="椭圆 111"/>
          <p:cNvSpPr/>
          <p:nvPr/>
        </p:nvSpPr>
        <p:spPr>
          <a:xfrm>
            <a:off x="2197099" y="1584689"/>
            <a:ext cx="1015238" cy="1015238"/>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30" name="椭圆 129"/>
          <p:cNvSpPr/>
          <p:nvPr/>
        </p:nvSpPr>
        <p:spPr>
          <a:xfrm>
            <a:off x="2108773" y="3221252"/>
            <a:ext cx="1103564" cy="110356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33" name="椭圆 132"/>
          <p:cNvSpPr/>
          <p:nvPr/>
        </p:nvSpPr>
        <p:spPr>
          <a:xfrm>
            <a:off x="5796115" y="3131911"/>
            <a:ext cx="1208133" cy="120813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34" name="文本框 19"/>
          <p:cNvSpPr txBox="1">
            <a:spLocks noChangeArrowheads="1"/>
          </p:cNvSpPr>
          <p:nvPr/>
        </p:nvSpPr>
        <p:spPr bwMode="auto">
          <a:xfrm>
            <a:off x="5925581" y="3577411"/>
            <a:ext cx="954107" cy="323165"/>
          </a:xfrm>
          <a:prstGeom prst="rect">
            <a:avLst/>
          </a:prstGeom>
          <a:noFill/>
          <a:ln w="9525">
            <a:noFill/>
            <a:miter lim="800000"/>
            <a:headEnd/>
            <a:tailEnd/>
          </a:ln>
        </p:spPr>
        <p:txBody>
          <a:bodyPr wrap="none">
            <a:spAutoFit/>
          </a:bodyPr>
          <a:lstStyle/>
          <a:p>
            <a:r>
              <a:rPr lang="zh-CN" altLang="en-US" sz="1500" dirty="0">
                <a:solidFill>
                  <a:schemeClr val="tx2"/>
                </a:solidFill>
                <a:latin typeface="微软雅黑" pitchFamily="34" charset="-122"/>
              </a:rPr>
              <a:t>标题文字</a:t>
            </a:r>
          </a:p>
        </p:txBody>
      </p:sp>
      <p:sp>
        <p:nvSpPr>
          <p:cNvPr id="135" name="椭圆 134"/>
          <p:cNvSpPr/>
          <p:nvPr/>
        </p:nvSpPr>
        <p:spPr>
          <a:xfrm>
            <a:off x="5160577" y="4055777"/>
            <a:ext cx="379699" cy="379699"/>
          </a:xfrm>
          <a:prstGeom prst="ellipse">
            <a:avLst/>
          </a:pr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36" name="椭圆 135"/>
          <p:cNvSpPr/>
          <p:nvPr/>
        </p:nvSpPr>
        <p:spPr>
          <a:xfrm>
            <a:off x="1349375" y="2800944"/>
            <a:ext cx="506604" cy="506603"/>
          </a:xfrm>
          <a:prstGeom prst="ellipse">
            <a:avLst/>
          </a:pr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37" name="椭圆 136"/>
          <p:cNvSpPr/>
          <p:nvPr/>
        </p:nvSpPr>
        <p:spPr>
          <a:xfrm>
            <a:off x="6709829" y="1722761"/>
            <a:ext cx="506604" cy="505588"/>
          </a:xfrm>
          <a:prstGeom prst="ellipse">
            <a:avLst/>
          </a:pr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38" name="椭圆 137"/>
          <p:cNvSpPr/>
          <p:nvPr/>
        </p:nvSpPr>
        <p:spPr>
          <a:xfrm>
            <a:off x="7333185" y="3358309"/>
            <a:ext cx="336044" cy="336044"/>
          </a:xfrm>
          <a:prstGeom prst="ellipse">
            <a:avLst/>
          </a:pr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39" name="椭圆 138"/>
          <p:cNvSpPr/>
          <p:nvPr/>
        </p:nvSpPr>
        <p:spPr>
          <a:xfrm>
            <a:off x="3814372" y="1446617"/>
            <a:ext cx="465994" cy="465994"/>
          </a:xfrm>
          <a:prstGeom prst="ellipse">
            <a:avLst/>
          </a:pr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40" name="文本框 19"/>
          <p:cNvSpPr txBox="1">
            <a:spLocks noChangeArrowheads="1"/>
          </p:cNvSpPr>
          <p:nvPr/>
        </p:nvSpPr>
        <p:spPr bwMode="auto">
          <a:xfrm>
            <a:off x="2229655" y="1946980"/>
            <a:ext cx="954107" cy="323165"/>
          </a:xfrm>
          <a:prstGeom prst="rect">
            <a:avLst/>
          </a:prstGeom>
          <a:noFill/>
          <a:ln w="9525">
            <a:noFill/>
            <a:miter lim="800000"/>
            <a:headEnd/>
            <a:tailEnd/>
          </a:ln>
        </p:spPr>
        <p:txBody>
          <a:bodyPr wrap="none">
            <a:spAutoFit/>
          </a:bodyPr>
          <a:lstStyle/>
          <a:p>
            <a:r>
              <a:rPr lang="zh-CN" altLang="en-US" sz="1500" dirty="0">
                <a:solidFill>
                  <a:schemeClr val="tx2"/>
                </a:solidFill>
                <a:latin typeface="微软雅黑" pitchFamily="34" charset="-122"/>
              </a:rPr>
              <a:t>标题文字</a:t>
            </a:r>
          </a:p>
        </p:txBody>
      </p:sp>
      <p:sp>
        <p:nvSpPr>
          <p:cNvPr id="141" name="文本框 16"/>
          <p:cNvSpPr txBox="1">
            <a:spLocks noChangeArrowheads="1"/>
          </p:cNvSpPr>
          <p:nvPr/>
        </p:nvSpPr>
        <p:spPr bwMode="auto">
          <a:xfrm>
            <a:off x="2183501" y="3587063"/>
            <a:ext cx="954107" cy="323165"/>
          </a:xfrm>
          <a:prstGeom prst="rect">
            <a:avLst/>
          </a:prstGeom>
          <a:noFill/>
          <a:ln w="9525">
            <a:noFill/>
            <a:miter lim="800000"/>
            <a:headEnd/>
            <a:tailEnd/>
          </a:ln>
        </p:spPr>
        <p:txBody>
          <a:bodyPr wrap="none">
            <a:spAutoFit/>
          </a:bodyPr>
          <a:lstStyle/>
          <a:p>
            <a:r>
              <a:rPr lang="zh-CN" altLang="en-US" sz="1500" dirty="0">
                <a:solidFill>
                  <a:schemeClr val="tx2"/>
                </a:solidFill>
                <a:latin typeface="微软雅黑" pitchFamily="34" charset="-122"/>
              </a:rPr>
              <a:t>标题文字</a:t>
            </a:r>
          </a:p>
        </p:txBody>
      </p:sp>
      <p:sp>
        <p:nvSpPr>
          <p:cNvPr id="22"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23"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7248777"/>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p:cTn id="7" dur="500" fill="hold"/>
                                        <p:tgtEl>
                                          <p:spTgt spid="97"/>
                                        </p:tgtEl>
                                        <p:attrNameLst>
                                          <p:attrName>ppt_w</p:attrName>
                                        </p:attrNameLst>
                                      </p:cBhvr>
                                      <p:tavLst>
                                        <p:tav tm="0">
                                          <p:val>
                                            <p:fltVal val="0"/>
                                          </p:val>
                                        </p:tav>
                                        <p:tav tm="100000">
                                          <p:val>
                                            <p:strVal val="#ppt_w"/>
                                          </p:val>
                                        </p:tav>
                                      </p:tavLst>
                                    </p:anim>
                                    <p:anim calcmode="lin" valueType="num">
                                      <p:cBhvr>
                                        <p:cTn id="8" dur="500" fill="hold"/>
                                        <p:tgtEl>
                                          <p:spTgt spid="97"/>
                                        </p:tgtEl>
                                        <p:attrNameLst>
                                          <p:attrName>ppt_h</p:attrName>
                                        </p:attrNameLst>
                                      </p:cBhvr>
                                      <p:tavLst>
                                        <p:tav tm="0">
                                          <p:val>
                                            <p:fltVal val="0"/>
                                          </p:val>
                                        </p:tav>
                                        <p:tav tm="100000">
                                          <p:val>
                                            <p:strVal val="#ppt_h"/>
                                          </p:val>
                                        </p:tav>
                                      </p:tavLst>
                                    </p:anim>
                                    <p:animEffect transition="in" filter="fade">
                                      <p:cBhvr>
                                        <p:cTn id="9" dur="500"/>
                                        <p:tgtEl>
                                          <p:spTgt spid="9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4"/>
                                        </p:tgtEl>
                                        <p:attrNameLst>
                                          <p:attrName>style.visibility</p:attrName>
                                        </p:attrNameLst>
                                      </p:cBhvr>
                                      <p:to>
                                        <p:strVal val="visible"/>
                                      </p:to>
                                    </p:set>
                                    <p:anim calcmode="lin" valueType="num">
                                      <p:cBhvr>
                                        <p:cTn id="19" dur="500" fill="hold"/>
                                        <p:tgtEl>
                                          <p:spTgt spid="104"/>
                                        </p:tgtEl>
                                        <p:attrNameLst>
                                          <p:attrName>ppt_w</p:attrName>
                                        </p:attrNameLst>
                                      </p:cBhvr>
                                      <p:tavLst>
                                        <p:tav tm="0">
                                          <p:val>
                                            <p:fltVal val="0"/>
                                          </p:val>
                                        </p:tav>
                                        <p:tav tm="100000">
                                          <p:val>
                                            <p:strVal val="#ppt_w"/>
                                          </p:val>
                                        </p:tav>
                                      </p:tavLst>
                                    </p:anim>
                                    <p:anim calcmode="lin" valueType="num">
                                      <p:cBhvr>
                                        <p:cTn id="20" dur="500" fill="hold"/>
                                        <p:tgtEl>
                                          <p:spTgt spid="104"/>
                                        </p:tgtEl>
                                        <p:attrNameLst>
                                          <p:attrName>ppt_h</p:attrName>
                                        </p:attrNameLst>
                                      </p:cBhvr>
                                      <p:tavLst>
                                        <p:tav tm="0">
                                          <p:val>
                                            <p:fltVal val="0"/>
                                          </p:val>
                                        </p:tav>
                                        <p:tav tm="100000">
                                          <p:val>
                                            <p:strVal val="#ppt_h"/>
                                          </p:val>
                                        </p:tav>
                                      </p:tavLst>
                                    </p:anim>
                                    <p:animEffect transition="in" filter="fade">
                                      <p:cBhvr>
                                        <p:cTn id="21" dur="500"/>
                                        <p:tgtEl>
                                          <p:spTgt spid="10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07"/>
                                        </p:tgtEl>
                                        <p:attrNameLst>
                                          <p:attrName>style.visibility</p:attrName>
                                        </p:attrNameLst>
                                      </p:cBhvr>
                                      <p:to>
                                        <p:strVal val="visible"/>
                                      </p:to>
                                    </p:set>
                                    <p:anim calcmode="lin" valueType="num">
                                      <p:cBhvr>
                                        <p:cTn id="25" dur="500" fill="hold"/>
                                        <p:tgtEl>
                                          <p:spTgt spid="107"/>
                                        </p:tgtEl>
                                        <p:attrNameLst>
                                          <p:attrName>ppt_w</p:attrName>
                                        </p:attrNameLst>
                                      </p:cBhvr>
                                      <p:tavLst>
                                        <p:tav tm="0">
                                          <p:val>
                                            <p:fltVal val="0"/>
                                          </p:val>
                                        </p:tav>
                                        <p:tav tm="100000">
                                          <p:val>
                                            <p:strVal val="#ppt_w"/>
                                          </p:val>
                                        </p:tav>
                                      </p:tavLst>
                                    </p:anim>
                                    <p:anim calcmode="lin" valueType="num">
                                      <p:cBhvr>
                                        <p:cTn id="26" dur="500" fill="hold"/>
                                        <p:tgtEl>
                                          <p:spTgt spid="107"/>
                                        </p:tgtEl>
                                        <p:attrNameLst>
                                          <p:attrName>ppt_h</p:attrName>
                                        </p:attrNameLst>
                                      </p:cBhvr>
                                      <p:tavLst>
                                        <p:tav tm="0">
                                          <p:val>
                                            <p:fltVal val="0"/>
                                          </p:val>
                                        </p:tav>
                                        <p:tav tm="100000">
                                          <p:val>
                                            <p:strVal val="#ppt_h"/>
                                          </p:val>
                                        </p:tav>
                                      </p:tavLst>
                                    </p:anim>
                                    <p:animEffect transition="in" filter="fade">
                                      <p:cBhvr>
                                        <p:cTn id="27" dur="500"/>
                                        <p:tgtEl>
                                          <p:spTgt spid="10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09"/>
                                        </p:tgtEl>
                                        <p:attrNameLst>
                                          <p:attrName>style.visibility</p:attrName>
                                        </p:attrNameLst>
                                      </p:cBhvr>
                                      <p:to>
                                        <p:strVal val="visible"/>
                                      </p:to>
                                    </p:set>
                                    <p:anim calcmode="lin" valueType="num">
                                      <p:cBhvr>
                                        <p:cTn id="31" dur="500" fill="hold"/>
                                        <p:tgtEl>
                                          <p:spTgt spid="109"/>
                                        </p:tgtEl>
                                        <p:attrNameLst>
                                          <p:attrName>ppt_w</p:attrName>
                                        </p:attrNameLst>
                                      </p:cBhvr>
                                      <p:tavLst>
                                        <p:tav tm="0">
                                          <p:val>
                                            <p:fltVal val="0"/>
                                          </p:val>
                                        </p:tav>
                                        <p:tav tm="100000">
                                          <p:val>
                                            <p:strVal val="#ppt_w"/>
                                          </p:val>
                                        </p:tav>
                                      </p:tavLst>
                                    </p:anim>
                                    <p:anim calcmode="lin" valueType="num">
                                      <p:cBhvr>
                                        <p:cTn id="32" dur="500" fill="hold"/>
                                        <p:tgtEl>
                                          <p:spTgt spid="109"/>
                                        </p:tgtEl>
                                        <p:attrNameLst>
                                          <p:attrName>ppt_h</p:attrName>
                                        </p:attrNameLst>
                                      </p:cBhvr>
                                      <p:tavLst>
                                        <p:tav tm="0">
                                          <p:val>
                                            <p:fltVal val="0"/>
                                          </p:val>
                                        </p:tav>
                                        <p:tav tm="100000">
                                          <p:val>
                                            <p:strVal val="#ppt_h"/>
                                          </p:val>
                                        </p:tav>
                                      </p:tavLst>
                                    </p:anim>
                                    <p:animEffect transition="in" filter="fade">
                                      <p:cBhvr>
                                        <p:cTn id="33" dur="500"/>
                                        <p:tgtEl>
                                          <p:spTgt spid="10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12"/>
                                        </p:tgtEl>
                                        <p:attrNameLst>
                                          <p:attrName>style.visibility</p:attrName>
                                        </p:attrNameLst>
                                      </p:cBhvr>
                                      <p:to>
                                        <p:strVal val="visible"/>
                                      </p:to>
                                    </p:set>
                                    <p:anim calcmode="lin" valueType="num">
                                      <p:cBhvr>
                                        <p:cTn id="37" dur="500" fill="hold"/>
                                        <p:tgtEl>
                                          <p:spTgt spid="112"/>
                                        </p:tgtEl>
                                        <p:attrNameLst>
                                          <p:attrName>ppt_w</p:attrName>
                                        </p:attrNameLst>
                                      </p:cBhvr>
                                      <p:tavLst>
                                        <p:tav tm="0">
                                          <p:val>
                                            <p:fltVal val="0"/>
                                          </p:val>
                                        </p:tav>
                                        <p:tav tm="100000">
                                          <p:val>
                                            <p:strVal val="#ppt_w"/>
                                          </p:val>
                                        </p:tav>
                                      </p:tavLst>
                                    </p:anim>
                                    <p:anim calcmode="lin" valueType="num">
                                      <p:cBhvr>
                                        <p:cTn id="38" dur="500" fill="hold"/>
                                        <p:tgtEl>
                                          <p:spTgt spid="112"/>
                                        </p:tgtEl>
                                        <p:attrNameLst>
                                          <p:attrName>ppt_h</p:attrName>
                                        </p:attrNameLst>
                                      </p:cBhvr>
                                      <p:tavLst>
                                        <p:tav tm="0">
                                          <p:val>
                                            <p:fltVal val="0"/>
                                          </p:val>
                                        </p:tav>
                                        <p:tav tm="100000">
                                          <p:val>
                                            <p:strVal val="#ppt_h"/>
                                          </p:val>
                                        </p:tav>
                                      </p:tavLst>
                                    </p:anim>
                                    <p:animEffect transition="in" filter="fade">
                                      <p:cBhvr>
                                        <p:cTn id="39" dur="500"/>
                                        <p:tgtEl>
                                          <p:spTgt spid="112"/>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30"/>
                                        </p:tgtEl>
                                        <p:attrNameLst>
                                          <p:attrName>style.visibility</p:attrName>
                                        </p:attrNameLst>
                                      </p:cBhvr>
                                      <p:to>
                                        <p:strVal val="visible"/>
                                      </p:to>
                                    </p:set>
                                    <p:anim calcmode="lin" valueType="num">
                                      <p:cBhvr>
                                        <p:cTn id="43" dur="500" fill="hold"/>
                                        <p:tgtEl>
                                          <p:spTgt spid="130"/>
                                        </p:tgtEl>
                                        <p:attrNameLst>
                                          <p:attrName>ppt_w</p:attrName>
                                        </p:attrNameLst>
                                      </p:cBhvr>
                                      <p:tavLst>
                                        <p:tav tm="0">
                                          <p:val>
                                            <p:fltVal val="0"/>
                                          </p:val>
                                        </p:tav>
                                        <p:tav tm="100000">
                                          <p:val>
                                            <p:strVal val="#ppt_w"/>
                                          </p:val>
                                        </p:tav>
                                      </p:tavLst>
                                    </p:anim>
                                    <p:anim calcmode="lin" valueType="num">
                                      <p:cBhvr>
                                        <p:cTn id="44" dur="500" fill="hold"/>
                                        <p:tgtEl>
                                          <p:spTgt spid="130"/>
                                        </p:tgtEl>
                                        <p:attrNameLst>
                                          <p:attrName>ppt_h</p:attrName>
                                        </p:attrNameLst>
                                      </p:cBhvr>
                                      <p:tavLst>
                                        <p:tav tm="0">
                                          <p:val>
                                            <p:fltVal val="0"/>
                                          </p:val>
                                        </p:tav>
                                        <p:tav tm="100000">
                                          <p:val>
                                            <p:strVal val="#ppt_h"/>
                                          </p:val>
                                        </p:tav>
                                      </p:tavLst>
                                    </p:anim>
                                    <p:animEffect transition="in" filter="fade">
                                      <p:cBhvr>
                                        <p:cTn id="45" dur="500"/>
                                        <p:tgtEl>
                                          <p:spTgt spid="130"/>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33"/>
                                        </p:tgtEl>
                                        <p:attrNameLst>
                                          <p:attrName>style.visibility</p:attrName>
                                        </p:attrNameLst>
                                      </p:cBhvr>
                                      <p:to>
                                        <p:strVal val="visible"/>
                                      </p:to>
                                    </p:set>
                                    <p:anim calcmode="lin" valueType="num">
                                      <p:cBhvr>
                                        <p:cTn id="49" dur="500" fill="hold"/>
                                        <p:tgtEl>
                                          <p:spTgt spid="133"/>
                                        </p:tgtEl>
                                        <p:attrNameLst>
                                          <p:attrName>ppt_w</p:attrName>
                                        </p:attrNameLst>
                                      </p:cBhvr>
                                      <p:tavLst>
                                        <p:tav tm="0">
                                          <p:val>
                                            <p:fltVal val="0"/>
                                          </p:val>
                                        </p:tav>
                                        <p:tav tm="100000">
                                          <p:val>
                                            <p:strVal val="#ppt_w"/>
                                          </p:val>
                                        </p:tav>
                                      </p:tavLst>
                                    </p:anim>
                                    <p:anim calcmode="lin" valueType="num">
                                      <p:cBhvr>
                                        <p:cTn id="50" dur="500" fill="hold"/>
                                        <p:tgtEl>
                                          <p:spTgt spid="133"/>
                                        </p:tgtEl>
                                        <p:attrNameLst>
                                          <p:attrName>ppt_h</p:attrName>
                                        </p:attrNameLst>
                                      </p:cBhvr>
                                      <p:tavLst>
                                        <p:tav tm="0">
                                          <p:val>
                                            <p:fltVal val="0"/>
                                          </p:val>
                                        </p:tav>
                                        <p:tav tm="100000">
                                          <p:val>
                                            <p:strVal val="#ppt_h"/>
                                          </p:val>
                                        </p:tav>
                                      </p:tavLst>
                                    </p:anim>
                                    <p:animEffect transition="in" filter="fade">
                                      <p:cBhvr>
                                        <p:cTn id="51" dur="500"/>
                                        <p:tgtEl>
                                          <p:spTgt spid="133"/>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34"/>
                                        </p:tgtEl>
                                        <p:attrNameLst>
                                          <p:attrName>style.visibility</p:attrName>
                                        </p:attrNameLst>
                                      </p:cBhvr>
                                      <p:to>
                                        <p:strVal val="visible"/>
                                      </p:to>
                                    </p:set>
                                    <p:anim calcmode="lin" valueType="num">
                                      <p:cBhvr>
                                        <p:cTn id="55" dur="500" fill="hold"/>
                                        <p:tgtEl>
                                          <p:spTgt spid="134"/>
                                        </p:tgtEl>
                                        <p:attrNameLst>
                                          <p:attrName>ppt_w</p:attrName>
                                        </p:attrNameLst>
                                      </p:cBhvr>
                                      <p:tavLst>
                                        <p:tav tm="0">
                                          <p:val>
                                            <p:fltVal val="0"/>
                                          </p:val>
                                        </p:tav>
                                        <p:tav tm="100000">
                                          <p:val>
                                            <p:strVal val="#ppt_w"/>
                                          </p:val>
                                        </p:tav>
                                      </p:tavLst>
                                    </p:anim>
                                    <p:anim calcmode="lin" valueType="num">
                                      <p:cBhvr>
                                        <p:cTn id="56" dur="500" fill="hold"/>
                                        <p:tgtEl>
                                          <p:spTgt spid="134"/>
                                        </p:tgtEl>
                                        <p:attrNameLst>
                                          <p:attrName>ppt_h</p:attrName>
                                        </p:attrNameLst>
                                      </p:cBhvr>
                                      <p:tavLst>
                                        <p:tav tm="0">
                                          <p:val>
                                            <p:fltVal val="0"/>
                                          </p:val>
                                        </p:tav>
                                        <p:tav tm="100000">
                                          <p:val>
                                            <p:strVal val="#ppt_h"/>
                                          </p:val>
                                        </p:tav>
                                      </p:tavLst>
                                    </p:anim>
                                    <p:animEffect transition="in" filter="fade">
                                      <p:cBhvr>
                                        <p:cTn id="57" dur="500"/>
                                        <p:tgtEl>
                                          <p:spTgt spid="134"/>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35"/>
                                        </p:tgtEl>
                                        <p:attrNameLst>
                                          <p:attrName>style.visibility</p:attrName>
                                        </p:attrNameLst>
                                      </p:cBhvr>
                                      <p:to>
                                        <p:strVal val="visible"/>
                                      </p:to>
                                    </p:set>
                                    <p:anim calcmode="lin" valueType="num">
                                      <p:cBhvr>
                                        <p:cTn id="61" dur="500" fill="hold"/>
                                        <p:tgtEl>
                                          <p:spTgt spid="135"/>
                                        </p:tgtEl>
                                        <p:attrNameLst>
                                          <p:attrName>ppt_w</p:attrName>
                                        </p:attrNameLst>
                                      </p:cBhvr>
                                      <p:tavLst>
                                        <p:tav tm="0">
                                          <p:val>
                                            <p:fltVal val="0"/>
                                          </p:val>
                                        </p:tav>
                                        <p:tav tm="100000">
                                          <p:val>
                                            <p:strVal val="#ppt_w"/>
                                          </p:val>
                                        </p:tav>
                                      </p:tavLst>
                                    </p:anim>
                                    <p:anim calcmode="lin" valueType="num">
                                      <p:cBhvr>
                                        <p:cTn id="62" dur="500" fill="hold"/>
                                        <p:tgtEl>
                                          <p:spTgt spid="135"/>
                                        </p:tgtEl>
                                        <p:attrNameLst>
                                          <p:attrName>ppt_h</p:attrName>
                                        </p:attrNameLst>
                                      </p:cBhvr>
                                      <p:tavLst>
                                        <p:tav tm="0">
                                          <p:val>
                                            <p:fltVal val="0"/>
                                          </p:val>
                                        </p:tav>
                                        <p:tav tm="100000">
                                          <p:val>
                                            <p:strVal val="#ppt_h"/>
                                          </p:val>
                                        </p:tav>
                                      </p:tavLst>
                                    </p:anim>
                                    <p:animEffect transition="in" filter="fade">
                                      <p:cBhvr>
                                        <p:cTn id="63" dur="500"/>
                                        <p:tgtEl>
                                          <p:spTgt spid="135"/>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36"/>
                                        </p:tgtEl>
                                        <p:attrNameLst>
                                          <p:attrName>style.visibility</p:attrName>
                                        </p:attrNameLst>
                                      </p:cBhvr>
                                      <p:to>
                                        <p:strVal val="visible"/>
                                      </p:to>
                                    </p:set>
                                    <p:anim calcmode="lin" valueType="num">
                                      <p:cBhvr>
                                        <p:cTn id="67" dur="500" fill="hold"/>
                                        <p:tgtEl>
                                          <p:spTgt spid="136"/>
                                        </p:tgtEl>
                                        <p:attrNameLst>
                                          <p:attrName>ppt_w</p:attrName>
                                        </p:attrNameLst>
                                      </p:cBhvr>
                                      <p:tavLst>
                                        <p:tav tm="0">
                                          <p:val>
                                            <p:fltVal val="0"/>
                                          </p:val>
                                        </p:tav>
                                        <p:tav tm="100000">
                                          <p:val>
                                            <p:strVal val="#ppt_w"/>
                                          </p:val>
                                        </p:tav>
                                      </p:tavLst>
                                    </p:anim>
                                    <p:anim calcmode="lin" valueType="num">
                                      <p:cBhvr>
                                        <p:cTn id="68" dur="500" fill="hold"/>
                                        <p:tgtEl>
                                          <p:spTgt spid="136"/>
                                        </p:tgtEl>
                                        <p:attrNameLst>
                                          <p:attrName>ppt_h</p:attrName>
                                        </p:attrNameLst>
                                      </p:cBhvr>
                                      <p:tavLst>
                                        <p:tav tm="0">
                                          <p:val>
                                            <p:fltVal val="0"/>
                                          </p:val>
                                        </p:tav>
                                        <p:tav tm="100000">
                                          <p:val>
                                            <p:strVal val="#ppt_h"/>
                                          </p:val>
                                        </p:tav>
                                      </p:tavLst>
                                    </p:anim>
                                    <p:animEffect transition="in" filter="fade">
                                      <p:cBhvr>
                                        <p:cTn id="69" dur="500"/>
                                        <p:tgtEl>
                                          <p:spTgt spid="136"/>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137"/>
                                        </p:tgtEl>
                                        <p:attrNameLst>
                                          <p:attrName>style.visibility</p:attrName>
                                        </p:attrNameLst>
                                      </p:cBhvr>
                                      <p:to>
                                        <p:strVal val="visible"/>
                                      </p:to>
                                    </p:set>
                                    <p:anim calcmode="lin" valueType="num">
                                      <p:cBhvr>
                                        <p:cTn id="73" dur="500" fill="hold"/>
                                        <p:tgtEl>
                                          <p:spTgt spid="137"/>
                                        </p:tgtEl>
                                        <p:attrNameLst>
                                          <p:attrName>ppt_w</p:attrName>
                                        </p:attrNameLst>
                                      </p:cBhvr>
                                      <p:tavLst>
                                        <p:tav tm="0">
                                          <p:val>
                                            <p:fltVal val="0"/>
                                          </p:val>
                                        </p:tav>
                                        <p:tav tm="100000">
                                          <p:val>
                                            <p:strVal val="#ppt_w"/>
                                          </p:val>
                                        </p:tav>
                                      </p:tavLst>
                                    </p:anim>
                                    <p:anim calcmode="lin" valueType="num">
                                      <p:cBhvr>
                                        <p:cTn id="74" dur="500" fill="hold"/>
                                        <p:tgtEl>
                                          <p:spTgt spid="137"/>
                                        </p:tgtEl>
                                        <p:attrNameLst>
                                          <p:attrName>ppt_h</p:attrName>
                                        </p:attrNameLst>
                                      </p:cBhvr>
                                      <p:tavLst>
                                        <p:tav tm="0">
                                          <p:val>
                                            <p:fltVal val="0"/>
                                          </p:val>
                                        </p:tav>
                                        <p:tav tm="100000">
                                          <p:val>
                                            <p:strVal val="#ppt_h"/>
                                          </p:val>
                                        </p:tav>
                                      </p:tavLst>
                                    </p:anim>
                                    <p:animEffect transition="in" filter="fade">
                                      <p:cBhvr>
                                        <p:cTn id="75" dur="500"/>
                                        <p:tgtEl>
                                          <p:spTgt spid="137"/>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138"/>
                                        </p:tgtEl>
                                        <p:attrNameLst>
                                          <p:attrName>style.visibility</p:attrName>
                                        </p:attrNameLst>
                                      </p:cBhvr>
                                      <p:to>
                                        <p:strVal val="visible"/>
                                      </p:to>
                                    </p:set>
                                    <p:anim calcmode="lin" valueType="num">
                                      <p:cBhvr>
                                        <p:cTn id="79" dur="500" fill="hold"/>
                                        <p:tgtEl>
                                          <p:spTgt spid="138"/>
                                        </p:tgtEl>
                                        <p:attrNameLst>
                                          <p:attrName>ppt_w</p:attrName>
                                        </p:attrNameLst>
                                      </p:cBhvr>
                                      <p:tavLst>
                                        <p:tav tm="0">
                                          <p:val>
                                            <p:fltVal val="0"/>
                                          </p:val>
                                        </p:tav>
                                        <p:tav tm="100000">
                                          <p:val>
                                            <p:strVal val="#ppt_w"/>
                                          </p:val>
                                        </p:tav>
                                      </p:tavLst>
                                    </p:anim>
                                    <p:anim calcmode="lin" valueType="num">
                                      <p:cBhvr>
                                        <p:cTn id="80" dur="500" fill="hold"/>
                                        <p:tgtEl>
                                          <p:spTgt spid="138"/>
                                        </p:tgtEl>
                                        <p:attrNameLst>
                                          <p:attrName>ppt_h</p:attrName>
                                        </p:attrNameLst>
                                      </p:cBhvr>
                                      <p:tavLst>
                                        <p:tav tm="0">
                                          <p:val>
                                            <p:fltVal val="0"/>
                                          </p:val>
                                        </p:tav>
                                        <p:tav tm="100000">
                                          <p:val>
                                            <p:strVal val="#ppt_h"/>
                                          </p:val>
                                        </p:tav>
                                      </p:tavLst>
                                    </p:anim>
                                    <p:animEffect transition="in" filter="fade">
                                      <p:cBhvr>
                                        <p:cTn id="81" dur="500"/>
                                        <p:tgtEl>
                                          <p:spTgt spid="138"/>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139"/>
                                        </p:tgtEl>
                                        <p:attrNameLst>
                                          <p:attrName>style.visibility</p:attrName>
                                        </p:attrNameLst>
                                      </p:cBhvr>
                                      <p:to>
                                        <p:strVal val="visible"/>
                                      </p:to>
                                    </p:set>
                                    <p:anim calcmode="lin" valueType="num">
                                      <p:cBhvr>
                                        <p:cTn id="85" dur="500" fill="hold"/>
                                        <p:tgtEl>
                                          <p:spTgt spid="139"/>
                                        </p:tgtEl>
                                        <p:attrNameLst>
                                          <p:attrName>ppt_w</p:attrName>
                                        </p:attrNameLst>
                                      </p:cBhvr>
                                      <p:tavLst>
                                        <p:tav tm="0">
                                          <p:val>
                                            <p:fltVal val="0"/>
                                          </p:val>
                                        </p:tav>
                                        <p:tav tm="100000">
                                          <p:val>
                                            <p:strVal val="#ppt_w"/>
                                          </p:val>
                                        </p:tav>
                                      </p:tavLst>
                                    </p:anim>
                                    <p:anim calcmode="lin" valueType="num">
                                      <p:cBhvr>
                                        <p:cTn id="86" dur="500" fill="hold"/>
                                        <p:tgtEl>
                                          <p:spTgt spid="139"/>
                                        </p:tgtEl>
                                        <p:attrNameLst>
                                          <p:attrName>ppt_h</p:attrName>
                                        </p:attrNameLst>
                                      </p:cBhvr>
                                      <p:tavLst>
                                        <p:tav tm="0">
                                          <p:val>
                                            <p:fltVal val="0"/>
                                          </p:val>
                                        </p:tav>
                                        <p:tav tm="100000">
                                          <p:val>
                                            <p:strVal val="#ppt_h"/>
                                          </p:val>
                                        </p:tav>
                                      </p:tavLst>
                                    </p:anim>
                                    <p:animEffect transition="in" filter="fade">
                                      <p:cBhvr>
                                        <p:cTn id="87" dur="500"/>
                                        <p:tgtEl>
                                          <p:spTgt spid="139"/>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140"/>
                                        </p:tgtEl>
                                        <p:attrNameLst>
                                          <p:attrName>style.visibility</p:attrName>
                                        </p:attrNameLst>
                                      </p:cBhvr>
                                      <p:to>
                                        <p:strVal val="visible"/>
                                      </p:to>
                                    </p:set>
                                    <p:anim calcmode="lin" valueType="num">
                                      <p:cBhvr>
                                        <p:cTn id="91" dur="500" fill="hold"/>
                                        <p:tgtEl>
                                          <p:spTgt spid="140"/>
                                        </p:tgtEl>
                                        <p:attrNameLst>
                                          <p:attrName>ppt_w</p:attrName>
                                        </p:attrNameLst>
                                      </p:cBhvr>
                                      <p:tavLst>
                                        <p:tav tm="0">
                                          <p:val>
                                            <p:fltVal val="0"/>
                                          </p:val>
                                        </p:tav>
                                        <p:tav tm="100000">
                                          <p:val>
                                            <p:strVal val="#ppt_w"/>
                                          </p:val>
                                        </p:tav>
                                      </p:tavLst>
                                    </p:anim>
                                    <p:anim calcmode="lin" valueType="num">
                                      <p:cBhvr>
                                        <p:cTn id="92" dur="500" fill="hold"/>
                                        <p:tgtEl>
                                          <p:spTgt spid="140"/>
                                        </p:tgtEl>
                                        <p:attrNameLst>
                                          <p:attrName>ppt_h</p:attrName>
                                        </p:attrNameLst>
                                      </p:cBhvr>
                                      <p:tavLst>
                                        <p:tav tm="0">
                                          <p:val>
                                            <p:fltVal val="0"/>
                                          </p:val>
                                        </p:tav>
                                        <p:tav tm="100000">
                                          <p:val>
                                            <p:strVal val="#ppt_h"/>
                                          </p:val>
                                        </p:tav>
                                      </p:tavLst>
                                    </p:anim>
                                    <p:animEffect transition="in" filter="fade">
                                      <p:cBhvr>
                                        <p:cTn id="93" dur="500"/>
                                        <p:tgtEl>
                                          <p:spTgt spid="140"/>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41"/>
                                        </p:tgtEl>
                                        <p:attrNameLst>
                                          <p:attrName>style.visibility</p:attrName>
                                        </p:attrNameLst>
                                      </p:cBhvr>
                                      <p:to>
                                        <p:strVal val="visible"/>
                                      </p:to>
                                    </p:set>
                                    <p:anim calcmode="lin" valueType="num">
                                      <p:cBhvr>
                                        <p:cTn id="97" dur="500" fill="hold"/>
                                        <p:tgtEl>
                                          <p:spTgt spid="141"/>
                                        </p:tgtEl>
                                        <p:attrNameLst>
                                          <p:attrName>ppt_w</p:attrName>
                                        </p:attrNameLst>
                                      </p:cBhvr>
                                      <p:tavLst>
                                        <p:tav tm="0">
                                          <p:val>
                                            <p:fltVal val="0"/>
                                          </p:val>
                                        </p:tav>
                                        <p:tav tm="100000">
                                          <p:val>
                                            <p:strVal val="#ppt_w"/>
                                          </p:val>
                                        </p:tav>
                                      </p:tavLst>
                                    </p:anim>
                                    <p:anim calcmode="lin" valueType="num">
                                      <p:cBhvr>
                                        <p:cTn id="98" dur="500" fill="hold"/>
                                        <p:tgtEl>
                                          <p:spTgt spid="141"/>
                                        </p:tgtEl>
                                        <p:attrNameLst>
                                          <p:attrName>ppt_h</p:attrName>
                                        </p:attrNameLst>
                                      </p:cBhvr>
                                      <p:tavLst>
                                        <p:tav tm="0">
                                          <p:val>
                                            <p:fltVal val="0"/>
                                          </p:val>
                                        </p:tav>
                                        <p:tav tm="100000">
                                          <p:val>
                                            <p:strVal val="#ppt_h"/>
                                          </p:val>
                                        </p:tav>
                                      </p:tavLst>
                                    </p:anim>
                                    <p:animEffect transition="in" filter="fade">
                                      <p:cBhvr>
                                        <p:cTn id="99"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100" grpId="0" animBg="1"/>
      <p:bldP spid="104" grpId="0"/>
      <p:bldP spid="107" grpId="0" animBg="1"/>
      <p:bldP spid="109" grpId="0"/>
      <p:bldP spid="112" grpId="0" animBg="1"/>
      <p:bldP spid="130" grpId="0" animBg="1"/>
      <p:bldP spid="133" grpId="0" animBg="1"/>
      <p:bldP spid="134" grpId="0"/>
      <p:bldP spid="135" grpId="0" animBg="1"/>
      <p:bldP spid="136" grpId="0" animBg="1"/>
      <p:bldP spid="137" grpId="0" animBg="1"/>
      <p:bldP spid="138" grpId="0" animBg="1"/>
      <p:bldP spid="139" grpId="0" animBg="1"/>
      <p:bldP spid="140" grpId="0"/>
      <p:bldP spid="14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811655" y="1440494"/>
            <a:ext cx="4194292" cy="3060188"/>
            <a:chOff x="811655" y="1440494"/>
            <a:chExt cx="4194292" cy="3060188"/>
          </a:xfrm>
        </p:grpSpPr>
        <p:sp>
          <p:nvSpPr>
            <p:cNvPr id="45" name="Line 6"/>
            <p:cNvSpPr>
              <a:spLocks noChangeShapeType="1"/>
            </p:cNvSpPr>
            <p:nvPr/>
          </p:nvSpPr>
          <p:spPr bwMode="auto">
            <a:xfrm>
              <a:off x="1212586" y="1590152"/>
              <a:ext cx="3793361" cy="0"/>
            </a:xfrm>
            <a:prstGeom prst="line">
              <a:avLst/>
            </a:prstGeom>
            <a:noFill/>
            <a:ln w="5" cap="flat">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77245" tIns="38623" rIns="77245" bIns="38623" numCol="1" anchor="t" anchorCtr="0" compatLnSpc="1">
              <a:prstTxWarp prst="textNoShape">
                <a:avLst/>
              </a:prstTxWarp>
            </a:bodyPr>
            <a:lstStyle/>
            <a:p>
              <a:endParaRPr lang="zh-CN" altLang="en-US">
                <a:solidFill>
                  <a:srgbClr val="7F7F7F"/>
                </a:solidFill>
              </a:endParaRPr>
            </a:p>
          </p:txBody>
        </p:sp>
        <p:sp>
          <p:nvSpPr>
            <p:cNvPr id="46" name="Line 7"/>
            <p:cNvSpPr>
              <a:spLocks noChangeShapeType="1"/>
            </p:cNvSpPr>
            <p:nvPr/>
          </p:nvSpPr>
          <p:spPr bwMode="auto">
            <a:xfrm>
              <a:off x="1212586" y="1952289"/>
              <a:ext cx="3793361" cy="0"/>
            </a:xfrm>
            <a:prstGeom prst="line">
              <a:avLst/>
            </a:prstGeom>
            <a:noFill/>
            <a:ln w="5" cap="flat">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77245" tIns="38623" rIns="77245" bIns="38623" numCol="1" anchor="t" anchorCtr="0" compatLnSpc="1">
              <a:prstTxWarp prst="textNoShape">
                <a:avLst/>
              </a:prstTxWarp>
            </a:bodyPr>
            <a:lstStyle/>
            <a:p>
              <a:endParaRPr lang="zh-CN" altLang="en-US">
                <a:solidFill>
                  <a:srgbClr val="7F7F7F"/>
                </a:solidFill>
              </a:endParaRPr>
            </a:p>
          </p:txBody>
        </p:sp>
        <p:sp>
          <p:nvSpPr>
            <p:cNvPr id="47" name="Line 8"/>
            <p:cNvSpPr>
              <a:spLocks noChangeShapeType="1"/>
            </p:cNvSpPr>
            <p:nvPr/>
          </p:nvSpPr>
          <p:spPr bwMode="auto">
            <a:xfrm>
              <a:off x="1212586" y="2305906"/>
              <a:ext cx="3793361" cy="0"/>
            </a:xfrm>
            <a:prstGeom prst="line">
              <a:avLst/>
            </a:prstGeom>
            <a:noFill/>
            <a:ln w="5" cap="flat">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77245" tIns="38623" rIns="77245" bIns="38623" numCol="1" anchor="t" anchorCtr="0" compatLnSpc="1">
              <a:prstTxWarp prst="textNoShape">
                <a:avLst/>
              </a:prstTxWarp>
            </a:bodyPr>
            <a:lstStyle/>
            <a:p>
              <a:endParaRPr lang="zh-CN" altLang="en-US">
                <a:solidFill>
                  <a:srgbClr val="7F7F7F"/>
                </a:solidFill>
              </a:endParaRPr>
            </a:p>
          </p:txBody>
        </p:sp>
        <p:sp>
          <p:nvSpPr>
            <p:cNvPr id="48" name="Line 9"/>
            <p:cNvSpPr>
              <a:spLocks noChangeShapeType="1"/>
            </p:cNvSpPr>
            <p:nvPr/>
          </p:nvSpPr>
          <p:spPr bwMode="auto">
            <a:xfrm>
              <a:off x="1212586" y="2668043"/>
              <a:ext cx="3793361" cy="0"/>
            </a:xfrm>
            <a:prstGeom prst="line">
              <a:avLst/>
            </a:prstGeom>
            <a:noFill/>
            <a:ln w="5" cap="flat">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77245" tIns="38623" rIns="77245" bIns="38623" numCol="1" anchor="t" anchorCtr="0" compatLnSpc="1">
              <a:prstTxWarp prst="textNoShape">
                <a:avLst/>
              </a:prstTxWarp>
            </a:bodyPr>
            <a:lstStyle/>
            <a:p>
              <a:endParaRPr lang="zh-CN" altLang="en-US">
                <a:solidFill>
                  <a:srgbClr val="7F7F7F"/>
                </a:solidFill>
              </a:endParaRPr>
            </a:p>
          </p:txBody>
        </p:sp>
        <p:sp>
          <p:nvSpPr>
            <p:cNvPr id="49" name="Line 10"/>
            <p:cNvSpPr>
              <a:spLocks noChangeShapeType="1"/>
            </p:cNvSpPr>
            <p:nvPr/>
          </p:nvSpPr>
          <p:spPr bwMode="auto">
            <a:xfrm>
              <a:off x="1212586" y="3030180"/>
              <a:ext cx="3793361" cy="0"/>
            </a:xfrm>
            <a:prstGeom prst="line">
              <a:avLst/>
            </a:prstGeom>
            <a:noFill/>
            <a:ln w="5" cap="flat">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77245" tIns="38623" rIns="77245" bIns="38623" numCol="1" anchor="t" anchorCtr="0" compatLnSpc="1">
              <a:prstTxWarp prst="textNoShape">
                <a:avLst/>
              </a:prstTxWarp>
            </a:bodyPr>
            <a:lstStyle/>
            <a:p>
              <a:endParaRPr lang="zh-CN" altLang="en-US">
                <a:solidFill>
                  <a:srgbClr val="7F7F7F"/>
                </a:solidFill>
              </a:endParaRPr>
            </a:p>
          </p:txBody>
        </p:sp>
        <p:sp>
          <p:nvSpPr>
            <p:cNvPr id="50" name="Line 11"/>
            <p:cNvSpPr>
              <a:spLocks noChangeShapeType="1"/>
            </p:cNvSpPr>
            <p:nvPr/>
          </p:nvSpPr>
          <p:spPr bwMode="auto">
            <a:xfrm>
              <a:off x="1212586" y="3392316"/>
              <a:ext cx="3793361" cy="0"/>
            </a:xfrm>
            <a:prstGeom prst="line">
              <a:avLst/>
            </a:prstGeom>
            <a:noFill/>
            <a:ln w="5" cap="flat">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77245" tIns="38623" rIns="77245" bIns="38623" numCol="1" anchor="t" anchorCtr="0" compatLnSpc="1">
              <a:prstTxWarp prst="textNoShape">
                <a:avLst/>
              </a:prstTxWarp>
            </a:bodyPr>
            <a:lstStyle/>
            <a:p>
              <a:endParaRPr lang="zh-CN" altLang="en-US">
                <a:solidFill>
                  <a:srgbClr val="7F7F7F"/>
                </a:solidFill>
              </a:endParaRPr>
            </a:p>
          </p:txBody>
        </p:sp>
        <p:sp>
          <p:nvSpPr>
            <p:cNvPr id="51" name="Line 12"/>
            <p:cNvSpPr>
              <a:spLocks noChangeShapeType="1"/>
            </p:cNvSpPr>
            <p:nvPr/>
          </p:nvSpPr>
          <p:spPr bwMode="auto">
            <a:xfrm>
              <a:off x="1212586" y="3745933"/>
              <a:ext cx="3793361" cy="0"/>
            </a:xfrm>
            <a:prstGeom prst="line">
              <a:avLst/>
            </a:prstGeom>
            <a:noFill/>
            <a:ln w="5" cap="flat">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77245" tIns="38623" rIns="77245" bIns="38623" numCol="1" anchor="t" anchorCtr="0" compatLnSpc="1">
              <a:prstTxWarp prst="textNoShape">
                <a:avLst/>
              </a:prstTxWarp>
            </a:bodyPr>
            <a:lstStyle/>
            <a:p>
              <a:endParaRPr lang="zh-CN" altLang="en-US">
                <a:solidFill>
                  <a:srgbClr val="7F7F7F"/>
                </a:solidFill>
              </a:endParaRPr>
            </a:p>
          </p:txBody>
        </p:sp>
        <p:sp>
          <p:nvSpPr>
            <p:cNvPr id="52" name="Line 13"/>
            <p:cNvSpPr>
              <a:spLocks noChangeShapeType="1"/>
            </p:cNvSpPr>
            <p:nvPr/>
          </p:nvSpPr>
          <p:spPr bwMode="auto">
            <a:xfrm>
              <a:off x="1212586" y="4108071"/>
              <a:ext cx="3793361" cy="0"/>
            </a:xfrm>
            <a:prstGeom prst="line">
              <a:avLst/>
            </a:prstGeom>
            <a:noFill/>
            <a:ln w="5" cap="flat">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77245" tIns="38623" rIns="77245" bIns="38623" numCol="1" anchor="t" anchorCtr="0" compatLnSpc="1">
              <a:prstTxWarp prst="textNoShape">
                <a:avLst/>
              </a:prstTxWarp>
            </a:bodyPr>
            <a:lstStyle/>
            <a:p>
              <a:endParaRPr lang="zh-CN" altLang="en-US">
                <a:solidFill>
                  <a:srgbClr val="7F7F7F"/>
                </a:solidFill>
              </a:endParaRPr>
            </a:p>
          </p:txBody>
        </p:sp>
        <p:sp>
          <p:nvSpPr>
            <p:cNvPr id="53" name="Rectangle 14"/>
            <p:cNvSpPr>
              <a:spLocks noChangeArrowheads="1"/>
            </p:cNvSpPr>
            <p:nvPr/>
          </p:nvSpPr>
          <p:spPr bwMode="auto">
            <a:xfrm>
              <a:off x="4363074" y="1884123"/>
              <a:ext cx="370397" cy="222394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5" name="Rectangle 16"/>
            <p:cNvSpPr>
              <a:spLocks noChangeArrowheads="1"/>
            </p:cNvSpPr>
            <p:nvPr/>
          </p:nvSpPr>
          <p:spPr bwMode="auto">
            <a:xfrm>
              <a:off x="3426444" y="2629701"/>
              <a:ext cx="374653" cy="1478372"/>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64" name="Rectangle 19"/>
            <p:cNvSpPr>
              <a:spLocks noChangeArrowheads="1"/>
            </p:cNvSpPr>
            <p:nvPr/>
          </p:nvSpPr>
          <p:spPr bwMode="auto">
            <a:xfrm>
              <a:off x="2460011" y="2506147"/>
              <a:ext cx="361881" cy="1601925"/>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66" name="Rectangle 21"/>
            <p:cNvSpPr>
              <a:spLocks noChangeArrowheads="1"/>
            </p:cNvSpPr>
            <p:nvPr/>
          </p:nvSpPr>
          <p:spPr bwMode="auto">
            <a:xfrm>
              <a:off x="1514863" y="2535968"/>
              <a:ext cx="374653" cy="1572102"/>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71" name="TextBox 70"/>
            <p:cNvSpPr txBox="1"/>
            <p:nvPr/>
          </p:nvSpPr>
          <p:spPr>
            <a:xfrm>
              <a:off x="1001195" y="3958412"/>
              <a:ext cx="240958" cy="262666"/>
            </a:xfrm>
            <a:prstGeom prst="rect">
              <a:avLst/>
            </a:prstGeom>
            <a:noFill/>
          </p:spPr>
          <p:txBody>
            <a:bodyPr wrap="none" lIns="77245" tIns="38623" rIns="77245" bIns="38623" rtlCol="0">
              <a:spAutoFit/>
            </a:bodyPr>
            <a:lstStyle/>
            <a:p>
              <a:r>
                <a:rPr lang="en-US" altLang="zh-CN" sz="1200">
                  <a:solidFill>
                    <a:srgbClr val="7F7F7F"/>
                  </a:solidFill>
                </a:rPr>
                <a:t>0</a:t>
              </a:r>
              <a:endParaRPr lang="zh-CN" altLang="en-US" sz="1200">
                <a:solidFill>
                  <a:srgbClr val="7F7F7F"/>
                </a:solidFill>
              </a:endParaRPr>
            </a:p>
          </p:txBody>
        </p:sp>
        <p:sp>
          <p:nvSpPr>
            <p:cNvPr id="72" name="TextBox 71"/>
            <p:cNvSpPr txBox="1"/>
            <p:nvPr/>
          </p:nvSpPr>
          <p:spPr>
            <a:xfrm>
              <a:off x="811655" y="3598712"/>
              <a:ext cx="410877" cy="262666"/>
            </a:xfrm>
            <a:prstGeom prst="rect">
              <a:avLst/>
            </a:prstGeom>
            <a:noFill/>
          </p:spPr>
          <p:txBody>
            <a:bodyPr wrap="none" lIns="77245" tIns="38623" rIns="77245" bIns="38623" rtlCol="0">
              <a:spAutoFit/>
            </a:bodyPr>
            <a:lstStyle/>
            <a:p>
              <a:r>
                <a:rPr lang="en-US" altLang="zh-CN" sz="1200">
                  <a:solidFill>
                    <a:srgbClr val="7F7F7F"/>
                  </a:solidFill>
                </a:rPr>
                <a:t>100</a:t>
              </a:r>
              <a:endParaRPr lang="zh-CN" altLang="en-US" sz="1200">
                <a:solidFill>
                  <a:srgbClr val="7F7F7F"/>
                </a:solidFill>
              </a:endParaRPr>
            </a:p>
          </p:txBody>
        </p:sp>
        <p:sp>
          <p:nvSpPr>
            <p:cNvPr id="87" name="TextBox 86"/>
            <p:cNvSpPr txBox="1"/>
            <p:nvPr/>
          </p:nvSpPr>
          <p:spPr>
            <a:xfrm>
              <a:off x="811655" y="3239008"/>
              <a:ext cx="410877" cy="262666"/>
            </a:xfrm>
            <a:prstGeom prst="rect">
              <a:avLst/>
            </a:prstGeom>
            <a:noFill/>
          </p:spPr>
          <p:txBody>
            <a:bodyPr wrap="none" lIns="77245" tIns="38623" rIns="77245" bIns="38623" rtlCol="0">
              <a:spAutoFit/>
            </a:bodyPr>
            <a:lstStyle/>
            <a:p>
              <a:r>
                <a:rPr lang="en-US" altLang="zh-CN" sz="1200">
                  <a:solidFill>
                    <a:srgbClr val="7F7F7F"/>
                  </a:solidFill>
                </a:rPr>
                <a:t>200</a:t>
              </a:r>
              <a:endParaRPr lang="zh-CN" altLang="en-US" sz="1200">
                <a:solidFill>
                  <a:srgbClr val="7F7F7F"/>
                </a:solidFill>
              </a:endParaRPr>
            </a:p>
          </p:txBody>
        </p:sp>
        <p:sp>
          <p:nvSpPr>
            <p:cNvPr id="88" name="TextBox 87"/>
            <p:cNvSpPr txBox="1"/>
            <p:nvPr/>
          </p:nvSpPr>
          <p:spPr>
            <a:xfrm>
              <a:off x="811655" y="2879306"/>
              <a:ext cx="410877" cy="262666"/>
            </a:xfrm>
            <a:prstGeom prst="rect">
              <a:avLst/>
            </a:prstGeom>
            <a:noFill/>
          </p:spPr>
          <p:txBody>
            <a:bodyPr wrap="none" lIns="77245" tIns="38623" rIns="77245" bIns="38623" rtlCol="0">
              <a:spAutoFit/>
            </a:bodyPr>
            <a:lstStyle/>
            <a:p>
              <a:r>
                <a:rPr lang="en-US" altLang="zh-CN" sz="1200">
                  <a:solidFill>
                    <a:srgbClr val="7F7F7F"/>
                  </a:solidFill>
                </a:rPr>
                <a:t>300</a:t>
              </a:r>
              <a:endParaRPr lang="zh-CN" altLang="en-US" sz="1200">
                <a:solidFill>
                  <a:srgbClr val="7F7F7F"/>
                </a:solidFill>
              </a:endParaRPr>
            </a:p>
          </p:txBody>
        </p:sp>
        <p:sp>
          <p:nvSpPr>
            <p:cNvPr id="89" name="TextBox 88"/>
            <p:cNvSpPr txBox="1"/>
            <p:nvPr/>
          </p:nvSpPr>
          <p:spPr>
            <a:xfrm>
              <a:off x="811655" y="2519603"/>
              <a:ext cx="410877" cy="262666"/>
            </a:xfrm>
            <a:prstGeom prst="rect">
              <a:avLst/>
            </a:prstGeom>
            <a:noFill/>
          </p:spPr>
          <p:txBody>
            <a:bodyPr wrap="none" lIns="77245" tIns="38623" rIns="77245" bIns="38623" rtlCol="0">
              <a:spAutoFit/>
            </a:bodyPr>
            <a:lstStyle/>
            <a:p>
              <a:r>
                <a:rPr lang="en-US" altLang="zh-CN" sz="1200">
                  <a:solidFill>
                    <a:srgbClr val="7F7F7F"/>
                  </a:solidFill>
                </a:rPr>
                <a:t>400</a:t>
              </a:r>
              <a:endParaRPr lang="zh-CN" altLang="en-US" sz="1200">
                <a:solidFill>
                  <a:srgbClr val="7F7F7F"/>
                </a:solidFill>
              </a:endParaRPr>
            </a:p>
          </p:txBody>
        </p:sp>
        <p:sp>
          <p:nvSpPr>
            <p:cNvPr id="90" name="TextBox 89"/>
            <p:cNvSpPr txBox="1"/>
            <p:nvPr/>
          </p:nvSpPr>
          <p:spPr>
            <a:xfrm>
              <a:off x="811655" y="2159900"/>
              <a:ext cx="410877" cy="262666"/>
            </a:xfrm>
            <a:prstGeom prst="rect">
              <a:avLst/>
            </a:prstGeom>
            <a:noFill/>
          </p:spPr>
          <p:txBody>
            <a:bodyPr wrap="none" lIns="77245" tIns="38623" rIns="77245" bIns="38623" rtlCol="0">
              <a:spAutoFit/>
            </a:bodyPr>
            <a:lstStyle/>
            <a:p>
              <a:r>
                <a:rPr lang="en-US" altLang="zh-CN" sz="1200">
                  <a:solidFill>
                    <a:srgbClr val="7F7F7F"/>
                  </a:solidFill>
                </a:rPr>
                <a:t>500</a:t>
              </a:r>
              <a:endParaRPr lang="zh-CN" altLang="en-US" sz="1200">
                <a:solidFill>
                  <a:srgbClr val="7F7F7F"/>
                </a:solidFill>
              </a:endParaRPr>
            </a:p>
          </p:txBody>
        </p:sp>
        <p:sp>
          <p:nvSpPr>
            <p:cNvPr id="91" name="TextBox 90"/>
            <p:cNvSpPr txBox="1"/>
            <p:nvPr/>
          </p:nvSpPr>
          <p:spPr>
            <a:xfrm>
              <a:off x="811655" y="1800197"/>
              <a:ext cx="410877" cy="262666"/>
            </a:xfrm>
            <a:prstGeom prst="rect">
              <a:avLst/>
            </a:prstGeom>
            <a:noFill/>
          </p:spPr>
          <p:txBody>
            <a:bodyPr wrap="none" lIns="77245" tIns="38623" rIns="77245" bIns="38623" rtlCol="0">
              <a:spAutoFit/>
            </a:bodyPr>
            <a:lstStyle/>
            <a:p>
              <a:r>
                <a:rPr lang="en-US" altLang="zh-CN" sz="1200">
                  <a:solidFill>
                    <a:srgbClr val="7F7F7F"/>
                  </a:solidFill>
                </a:rPr>
                <a:t>600</a:t>
              </a:r>
              <a:endParaRPr lang="zh-CN" altLang="en-US" sz="1200">
                <a:solidFill>
                  <a:srgbClr val="7F7F7F"/>
                </a:solidFill>
              </a:endParaRPr>
            </a:p>
          </p:txBody>
        </p:sp>
        <p:sp>
          <p:nvSpPr>
            <p:cNvPr id="92" name="TextBox 91"/>
            <p:cNvSpPr txBox="1"/>
            <p:nvPr/>
          </p:nvSpPr>
          <p:spPr>
            <a:xfrm>
              <a:off x="811655" y="1440494"/>
              <a:ext cx="410877" cy="262666"/>
            </a:xfrm>
            <a:prstGeom prst="rect">
              <a:avLst/>
            </a:prstGeom>
            <a:noFill/>
          </p:spPr>
          <p:txBody>
            <a:bodyPr wrap="none" lIns="77245" tIns="38623" rIns="77245" bIns="38623" rtlCol="0">
              <a:spAutoFit/>
            </a:bodyPr>
            <a:lstStyle/>
            <a:p>
              <a:r>
                <a:rPr lang="en-US" altLang="zh-CN" sz="1200">
                  <a:solidFill>
                    <a:srgbClr val="7F7F7F"/>
                  </a:solidFill>
                </a:rPr>
                <a:t>700</a:t>
              </a:r>
              <a:endParaRPr lang="zh-CN" altLang="en-US" sz="1200">
                <a:solidFill>
                  <a:srgbClr val="7F7F7F"/>
                </a:solidFill>
              </a:endParaRPr>
            </a:p>
          </p:txBody>
        </p:sp>
        <p:sp>
          <p:nvSpPr>
            <p:cNvPr id="93" name="TextBox 92"/>
            <p:cNvSpPr txBox="1"/>
            <p:nvPr/>
          </p:nvSpPr>
          <p:spPr>
            <a:xfrm>
              <a:off x="1482010" y="4238016"/>
              <a:ext cx="463775" cy="262666"/>
            </a:xfrm>
            <a:prstGeom prst="rect">
              <a:avLst/>
            </a:prstGeom>
            <a:noFill/>
          </p:spPr>
          <p:txBody>
            <a:bodyPr wrap="none" lIns="77245" tIns="38623" rIns="77245" bIns="38623" rtlCol="0">
              <a:spAutoFit/>
            </a:bodyPr>
            <a:lstStyle/>
            <a:p>
              <a:r>
                <a:rPr lang="zh-CN" altLang="en-US" sz="1200">
                  <a:solidFill>
                    <a:srgbClr val="7F7F7F"/>
                  </a:solidFill>
                  <a:latin typeface="微软雅黑" pitchFamily="34" charset="-122"/>
                </a:rPr>
                <a:t>标题</a:t>
              </a:r>
            </a:p>
          </p:txBody>
        </p:sp>
        <p:sp>
          <p:nvSpPr>
            <p:cNvPr id="94" name="TextBox 93"/>
            <p:cNvSpPr txBox="1"/>
            <p:nvPr/>
          </p:nvSpPr>
          <p:spPr>
            <a:xfrm>
              <a:off x="2420772" y="4238016"/>
              <a:ext cx="463775" cy="262666"/>
            </a:xfrm>
            <a:prstGeom prst="rect">
              <a:avLst/>
            </a:prstGeom>
            <a:noFill/>
          </p:spPr>
          <p:txBody>
            <a:bodyPr wrap="none" lIns="77245" tIns="38623" rIns="77245" bIns="38623" rtlCol="0">
              <a:spAutoFit/>
            </a:bodyPr>
            <a:lstStyle/>
            <a:p>
              <a:r>
                <a:rPr lang="zh-CN" altLang="en-US" sz="1200">
                  <a:solidFill>
                    <a:srgbClr val="7F7F7F"/>
                  </a:solidFill>
                  <a:latin typeface="微软雅黑" pitchFamily="34" charset="-122"/>
                </a:rPr>
                <a:t>标题</a:t>
              </a:r>
            </a:p>
          </p:txBody>
        </p:sp>
        <p:sp>
          <p:nvSpPr>
            <p:cNvPr id="95" name="TextBox 94"/>
            <p:cNvSpPr txBox="1"/>
            <p:nvPr/>
          </p:nvSpPr>
          <p:spPr>
            <a:xfrm>
              <a:off x="3393593" y="4238016"/>
              <a:ext cx="463775" cy="262666"/>
            </a:xfrm>
            <a:prstGeom prst="rect">
              <a:avLst/>
            </a:prstGeom>
            <a:noFill/>
          </p:spPr>
          <p:txBody>
            <a:bodyPr wrap="none" lIns="77245" tIns="38623" rIns="77245" bIns="38623" rtlCol="0">
              <a:spAutoFit/>
            </a:bodyPr>
            <a:lstStyle/>
            <a:p>
              <a:r>
                <a:rPr lang="zh-CN" altLang="en-US" sz="1200">
                  <a:solidFill>
                    <a:srgbClr val="7F7F7F"/>
                  </a:solidFill>
                  <a:latin typeface="微软雅黑" pitchFamily="34" charset="-122"/>
                </a:rPr>
                <a:t>标题</a:t>
              </a:r>
            </a:p>
          </p:txBody>
        </p:sp>
        <p:sp>
          <p:nvSpPr>
            <p:cNvPr id="96" name="TextBox 95"/>
            <p:cNvSpPr txBox="1"/>
            <p:nvPr/>
          </p:nvSpPr>
          <p:spPr>
            <a:xfrm>
              <a:off x="4328096" y="4238016"/>
              <a:ext cx="463775" cy="262666"/>
            </a:xfrm>
            <a:prstGeom prst="rect">
              <a:avLst/>
            </a:prstGeom>
            <a:noFill/>
          </p:spPr>
          <p:txBody>
            <a:bodyPr wrap="none" lIns="77245" tIns="38623" rIns="77245" bIns="38623" rtlCol="0">
              <a:spAutoFit/>
            </a:bodyPr>
            <a:lstStyle/>
            <a:p>
              <a:r>
                <a:rPr lang="zh-CN" altLang="en-US" sz="1200">
                  <a:solidFill>
                    <a:srgbClr val="7F7F7F"/>
                  </a:solidFill>
                  <a:latin typeface="微软雅黑" pitchFamily="34" charset="-122"/>
                </a:rPr>
                <a:t>标题</a:t>
              </a:r>
            </a:p>
          </p:txBody>
        </p:sp>
      </p:grpSp>
      <p:grpSp>
        <p:nvGrpSpPr>
          <p:cNvPr id="11" name="组合 10"/>
          <p:cNvGrpSpPr/>
          <p:nvPr/>
        </p:nvGrpSpPr>
        <p:grpSpPr>
          <a:xfrm>
            <a:off x="5402981" y="1396164"/>
            <a:ext cx="3314270" cy="2951939"/>
            <a:chOff x="5402981" y="1396164"/>
            <a:chExt cx="3314270" cy="2951939"/>
          </a:xfrm>
        </p:grpSpPr>
        <p:sp>
          <p:nvSpPr>
            <p:cNvPr id="97" name="TextBox 96"/>
            <p:cNvSpPr txBox="1"/>
            <p:nvPr/>
          </p:nvSpPr>
          <p:spPr>
            <a:xfrm>
              <a:off x="5409444" y="1751262"/>
              <a:ext cx="3307807" cy="678165"/>
            </a:xfrm>
            <a:prstGeom prst="rect">
              <a:avLst/>
            </a:prstGeom>
            <a:noFill/>
          </p:spPr>
          <p:txBody>
            <a:bodyPr wrap="square" lIns="77245" tIns="38623" rIns="77245" bIns="38623" rtlCol="0">
              <a:spAutoFit/>
            </a:bodyPr>
            <a:lstStyle/>
            <a:p>
              <a:pPr algn="just">
                <a:lnSpc>
                  <a:spcPct val="130000"/>
                </a:lnSpc>
              </a:pPr>
              <a:r>
                <a:rPr lang="zh-CN" altLang="en-US" sz="1000" dirty="0">
                  <a:solidFill>
                    <a:srgbClr val="7F7F7F"/>
                  </a:solidFill>
                  <a:latin typeface="微软雅黑" pitchFamily="34" charset="-122"/>
                </a:rPr>
                <a:t>您的内容打在这里，或者通过复制您的文本后，在此框中选择粘贴，并选择只保留文字。您的内容打在</a:t>
              </a:r>
              <a:r>
                <a:rPr lang="zh-CN" altLang="en-US" sz="1000">
                  <a:solidFill>
                    <a:srgbClr val="7F7F7F"/>
                  </a:solidFill>
                  <a:latin typeface="微软雅黑" pitchFamily="34" charset="-122"/>
                </a:rPr>
                <a:t>这里，或者通过通过复制您的文本。</a:t>
              </a:r>
            </a:p>
          </p:txBody>
        </p:sp>
        <p:sp>
          <p:nvSpPr>
            <p:cNvPr id="98" name="TextBox 97"/>
            <p:cNvSpPr txBox="1"/>
            <p:nvPr/>
          </p:nvSpPr>
          <p:spPr>
            <a:xfrm>
              <a:off x="5409444" y="1396164"/>
              <a:ext cx="1867656" cy="325858"/>
            </a:xfrm>
            <a:prstGeom prst="rect">
              <a:avLst/>
            </a:prstGeom>
            <a:noFill/>
          </p:spPr>
          <p:txBody>
            <a:bodyPr wrap="square" lIns="77245" tIns="0" rIns="77245" bIns="0" rtlCol="0" anchor="t">
              <a:spAutoFit/>
            </a:bodyPr>
            <a:lstStyle/>
            <a:p>
              <a:pPr>
                <a:lnSpc>
                  <a:spcPct val="150000"/>
                </a:lnSpc>
              </a:pPr>
              <a:r>
                <a:rPr lang="zh-CN" altLang="en-US" sz="1600" dirty="0">
                  <a:solidFill>
                    <a:schemeClr val="tx2"/>
                  </a:solidFill>
                  <a:latin typeface="微软雅黑" pitchFamily="34" charset="-122"/>
                  <a:cs typeface="华文黑体" pitchFamily="2" charset="-122"/>
                </a:rPr>
                <a:t>点击添加标题</a:t>
              </a:r>
            </a:p>
          </p:txBody>
        </p:sp>
        <p:sp>
          <p:nvSpPr>
            <p:cNvPr id="99" name="TextBox 98"/>
            <p:cNvSpPr txBox="1"/>
            <p:nvPr/>
          </p:nvSpPr>
          <p:spPr>
            <a:xfrm>
              <a:off x="5402981" y="2550534"/>
              <a:ext cx="1438401" cy="539665"/>
            </a:xfrm>
            <a:prstGeom prst="rect">
              <a:avLst/>
            </a:prstGeom>
            <a:noFill/>
          </p:spPr>
          <p:txBody>
            <a:bodyPr wrap="none" lIns="77245" tIns="38623" rIns="77245" bIns="38623" rtlCol="0">
              <a:spAutoFit/>
            </a:bodyPr>
            <a:lstStyle/>
            <a:p>
              <a:r>
                <a:rPr lang="en-US" altLang="zh-CN" sz="3000" dirty="0">
                  <a:solidFill>
                    <a:schemeClr val="tx2"/>
                  </a:solidFill>
                  <a:latin typeface="Bebas" pitchFamily="2" charset="0"/>
                </a:rPr>
                <a:t>192,058,166</a:t>
              </a:r>
              <a:endParaRPr lang="zh-CN" altLang="en-US" sz="3000" dirty="0">
                <a:solidFill>
                  <a:schemeClr val="tx2"/>
                </a:solidFill>
                <a:latin typeface="Bebas" pitchFamily="2" charset="0"/>
              </a:endParaRPr>
            </a:p>
          </p:txBody>
        </p:sp>
        <p:sp>
          <p:nvSpPr>
            <p:cNvPr id="100" name="TextBox 99"/>
            <p:cNvSpPr txBox="1"/>
            <p:nvPr/>
          </p:nvSpPr>
          <p:spPr>
            <a:xfrm>
              <a:off x="5859736" y="3275411"/>
              <a:ext cx="1233217" cy="293444"/>
            </a:xfrm>
            <a:prstGeom prst="rect">
              <a:avLst/>
            </a:prstGeom>
            <a:noFill/>
          </p:spPr>
          <p:txBody>
            <a:bodyPr wrap="none" lIns="77245" tIns="38623" rIns="77245" bIns="38623" rtlCol="0">
              <a:spAutoFit/>
            </a:bodyPr>
            <a:lstStyle/>
            <a:p>
              <a:r>
                <a:rPr lang="zh-CN" altLang="en-US">
                  <a:solidFill>
                    <a:srgbClr val="7F7F7F"/>
                  </a:solidFill>
                  <a:latin typeface="微软雅黑" pitchFamily="34" charset="-122"/>
                </a:rPr>
                <a:t>此处输入标题</a:t>
              </a:r>
            </a:p>
          </p:txBody>
        </p:sp>
        <p:sp>
          <p:nvSpPr>
            <p:cNvPr id="102" name="TextBox 101"/>
            <p:cNvSpPr txBox="1"/>
            <p:nvPr/>
          </p:nvSpPr>
          <p:spPr>
            <a:xfrm>
              <a:off x="5859735" y="3647837"/>
              <a:ext cx="874144" cy="293444"/>
            </a:xfrm>
            <a:prstGeom prst="rect">
              <a:avLst/>
            </a:prstGeom>
            <a:noFill/>
          </p:spPr>
          <p:txBody>
            <a:bodyPr wrap="none" lIns="77245" tIns="38623" rIns="77245" bIns="38623" rtlCol="0">
              <a:spAutoFit/>
            </a:bodyPr>
            <a:lstStyle/>
            <a:p>
              <a:r>
                <a:rPr lang="zh-CN" altLang="en-US">
                  <a:solidFill>
                    <a:srgbClr val="7F7F7F"/>
                  </a:solidFill>
                  <a:latin typeface="微软雅黑" pitchFamily="34" charset="-122"/>
                </a:rPr>
                <a:t>添加标题</a:t>
              </a:r>
            </a:p>
          </p:txBody>
        </p:sp>
        <p:sp>
          <p:nvSpPr>
            <p:cNvPr id="104" name="TextBox 103"/>
            <p:cNvSpPr txBox="1"/>
            <p:nvPr/>
          </p:nvSpPr>
          <p:spPr>
            <a:xfrm>
              <a:off x="5859738" y="4054659"/>
              <a:ext cx="1592289" cy="293444"/>
            </a:xfrm>
            <a:prstGeom prst="rect">
              <a:avLst/>
            </a:prstGeom>
            <a:noFill/>
          </p:spPr>
          <p:txBody>
            <a:bodyPr wrap="none" lIns="77245" tIns="38623" rIns="77245" bIns="38623" rtlCol="0">
              <a:spAutoFit/>
            </a:bodyPr>
            <a:lstStyle/>
            <a:p>
              <a:r>
                <a:rPr lang="zh-CN" altLang="en-US" dirty="0">
                  <a:solidFill>
                    <a:srgbClr val="7F7F7F"/>
                  </a:solidFill>
                  <a:latin typeface="微软雅黑" pitchFamily="34" charset="-122"/>
                </a:rPr>
                <a:t>点击此处添加标题</a:t>
              </a:r>
            </a:p>
          </p:txBody>
        </p:sp>
        <p:sp>
          <p:nvSpPr>
            <p:cNvPr id="105" name="Freeform 35"/>
            <p:cNvSpPr>
              <a:spLocks noEditPoints="1"/>
            </p:cNvSpPr>
            <p:nvPr/>
          </p:nvSpPr>
          <p:spPr bwMode="auto">
            <a:xfrm>
              <a:off x="7725868" y="2604671"/>
              <a:ext cx="190790" cy="402475"/>
            </a:xfrm>
            <a:custGeom>
              <a:avLst/>
              <a:gdLst>
                <a:gd name="T0" fmla="*/ 76 w 153"/>
                <a:gd name="T1" fmla="*/ 60 h 322"/>
                <a:gd name="T2" fmla="*/ 106 w 153"/>
                <a:gd name="T3" fmla="*/ 30 h 322"/>
                <a:gd name="T4" fmla="*/ 76 w 153"/>
                <a:gd name="T5" fmla="*/ 0 h 322"/>
                <a:gd name="T6" fmla="*/ 46 w 153"/>
                <a:gd name="T7" fmla="*/ 30 h 322"/>
                <a:gd name="T8" fmla="*/ 76 w 153"/>
                <a:gd name="T9" fmla="*/ 60 h 322"/>
                <a:gd name="T10" fmla="*/ 151 w 153"/>
                <a:gd name="T11" fmla="*/ 161 h 322"/>
                <a:gd name="T12" fmla="*/ 151 w 153"/>
                <a:gd name="T13" fmla="*/ 161 h 322"/>
                <a:gd name="T14" fmla="*/ 127 w 153"/>
                <a:gd name="T15" fmla="*/ 91 h 322"/>
                <a:gd name="T16" fmla="*/ 97 w 153"/>
                <a:gd name="T17" fmla="*/ 67 h 322"/>
                <a:gd name="T18" fmla="*/ 56 w 153"/>
                <a:gd name="T19" fmla="*/ 67 h 322"/>
                <a:gd name="T20" fmla="*/ 27 w 153"/>
                <a:gd name="T21" fmla="*/ 85 h 322"/>
                <a:gd name="T22" fmla="*/ 27 w 153"/>
                <a:gd name="T23" fmla="*/ 85 h 322"/>
                <a:gd name="T24" fmla="*/ 26 w 153"/>
                <a:gd name="T25" fmla="*/ 91 h 322"/>
                <a:gd name="T26" fmla="*/ 2 w 153"/>
                <a:gd name="T27" fmla="*/ 161 h 322"/>
                <a:gd name="T28" fmla="*/ 9 w 153"/>
                <a:gd name="T29" fmla="*/ 176 h 322"/>
                <a:gd name="T30" fmla="*/ 23 w 153"/>
                <a:gd name="T31" fmla="*/ 169 h 322"/>
                <a:gd name="T32" fmla="*/ 45 w 153"/>
                <a:gd name="T33" fmla="*/ 104 h 322"/>
                <a:gd name="T34" fmla="*/ 49 w 153"/>
                <a:gd name="T35" fmla="*/ 104 h 322"/>
                <a:gd name="T36" fmla="*/ 12 w 153"/>
                <a:gd name="T37" fmla="*/ 214 h 322"/>
                <a:gd name="T38" fmla="*/ 46 w 153"/>
                <a:gd name="T39" fmla="*/ 214 h 322"/>
                <a:gd name="T40" fmla="*/ 46 w 153"/>
                <a:gd name="T41" fmla="*/ 308 h 322"/>
                <a:gd name="T42" fmla="*/ 60 w 153"/>
                <a:gd name="T43" fmla="*/ 322 h 322"/>
                <a:gd name="T44" fmla="*/ 75 w 153"/>
                <a:gd name="T45" fmla="*/ 308 h 322"/>
                <a:gd name="T46" fmla="*/ 75 w 153"/>
                <a:gd name="T47" fmla="*/ 214 h 322"/>
                <a:gd name="T48" fmla="*/ 78 w 153"/>
                <a:gd name="T49" fmla="*/ 214 h 322"/>
                <a:gd name="T50" fmla="*/ 78 w 153"/>
                <a:gd name="T51" fmla="*/ 308 h 322"/>
                <a:gd name="T52" fmla="*/ 92 w 153"/>
                <a:gd name="T53" fmla="*/ 322 h 322"/>
                <a:gd name="T54" fmla="*/ 106 w 153"/>
                <a:gd name="T55" fmla="*/ 308 h 322"/>
                <a:gd name="T56" fmla="*/ 106 w 153"/>
                <a:gd name="T57" fmla="*/ 214 h 322"/>
                <a:gd name="T58" fmla="*/ 141 w 153"/>
                <a:gd name="T59" fmla="*/ 214 h 322"/>
                <a:gd name="T60" fmla="*/ 104 w 153"/>
                <a:gd name="T61" fmla="*/ 104 h 322"/>
                <a:gd name="T62" fmla="*/ 107 w 153"/>
                <a:gd name="T63" fmla="*/ 104 h 322"/>
                <a:gd name="T64" fmla="*/ 129 w 153"/>
                <a:gd name="T65" fmla="*/ 169 h 322"/>
                <a:gd name="T66" fmla="*/ 144 w 153"/>
                <a:gd name="T67" fmla="*/ 176 h 322"/>
                <a:gd name="T68" fmla="*/ 151 w 153"/>
                <a:gd name="T69" fmla="*/ 16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3" h="322">
                  <a:moveTo>
                    <a:pt x="76" y="60"/>
                  </a:moveTo>
                  <a:cubicBezTo>
                    <a:pt x="92" y="60"/>
                    <a:pt x="106" y="46"/>
                    <a:pt x="106" y="30"/>
                  </a:cubicBezTo>
                  <a:cubicBezTo>
                    <a:pt x="106" y="14"/>
                    <a:pt x="92" y="0"/>
                    <a:pt x="76" y="0"/>
                  </a:cubicBezTo>
                  <a:cubicBezTo>
                    <a:pt x="60" y="0"/>
                    <a:pt x="46" y="14"/>
                    <a:pt x="46" y="30"/>
                  </a:cubicBezTo>
                  <a:cubicBezTo>
                    <a:pt x="46" y="46"/>
                    <a:pt x="60" y="60"/>
                    <a:pt x="76" y="60"/>
                  </a:cubicBezTo>
                  <a:close/>
                  <a:moveTo>
                    <a:pt x="151" y="161"/>
                  </a:moveTo>
                  <a:cubicBezTo>
                    <a:pt x="151" y="161"/>
                    <a:pt x="151" y="161"/>
                    <a:pt x="151" y="161"/>
                  </a:cubicBezTo>
                  <a:cubicBezTo>
                    <a:pt x="127" y="91"/>
                    <a:pt x="127" y="91"/>
                    <a:pt x="127" y="91"/>
                  </a:cubicBezTo>
                  <a:cubicBezTo>
                    <a:pt x="124" y="77"/>
                    <a:pt x="112" y="67"/>
                    <a:pt x="97" y="67"/>
                  </a:cubicBezTo>
                  <a:cubicBezTo>
                    <a:pt x="56" y="67"/>
                    <a:pt x="56" y="67"/>
                    <a:pt x="56" y="67"/>
                  </a:cubicBezTo>
                  <a:cubicBezTo>
                    <a:pt x="43" y="67"/>
                    <a:pt x="32" y="74"/>
                    <a:pt x="27" y="85"/>
                  </a:cubicBezTo>
                  <a:cubicBezTo>
                    <a:pt x="27" y="85"/>
                    <a:pt x="27" y="85"/>
                    <a:pt x="27" y="85"/>
                  </a:cubicBezTo>
                  <a:cubicBezTo>
                    <a:pt x="27" y="87"/>
                    <a:pt x="26" y="89"/>
                    <a:pt x="26" y="91"/>
                  </a:cubicBezTo>
                  <a:cubicBezTo>
                    <a:pt x="2" y="161"/>
                    <a:pt x="2" y="161"/>
                    <a:pt x="2" y="161"/>
                  </a:cubicBezTo>
                  <a:cubicBezTo>
                    <a:pt x="0" y="167"/>
                    <a:pt x="3" y="174"/>
                    <a:pt x="9" y="176"/>
                  </a:cubicBezTo>
                  <a:cubicBezTo>
                    <a:pt x="15" y="178"/>
                    <a:pt x="21" y="175"/>
                    <a:pt x="23" y="169"/>
                  </a:cubicBezTo>
                  <a:cubicBezTo>
                    <a:pt x="45" y="104"/>
                    <a:pt x="45" y="104"/>
                    <a:pt x="45" y="104"/>
                  </a:cubicBezTo>
                  <a:cubicBezTo>
                    <a:pt x="49" y="104"/>
                    <a:pt x="49" y="104"/>
                    <a:pt x="49" y="104"/>
                  </a:cubicBezTo>
                  <a:cubicBezTo>
                    <a:pt x="12" y="214"/>
                    <a:pt x="12" y="214"/>
                    <a:pt x="12" y="214"/>
                  </a:cubicBezTo>
                  <a:cubicBezTo>
                    <a:pt x="46" y="214"/>
                    <a:pt x="46" y="214"/>
                    <a:pt x="46" y="214"/>
                  </a:cubicBezTo>
                  <a:cubicBezTo>
                    <a:pt x="46" y="308"/>
                    <a:pt x="46" y="308"/>
                    <a:pt x="46" y="308"/>
                  </a:cubicBezTo>
                  <a:cubicBezTo>
                    <a:pt x="46" y="316"/>
                    <a:pt x="53" y="322"/>
                    <a:pt x="60" y="322"/>
                  </a:cubicBezTo>
                  <a:cubicBezTo>
                    <a:pt x="68" y="322"/>
                    <a:pt x="75" y="316"/>
                    <a:pt x="75" y="308"/>
                  </a:cubicBezTo>
                  <a:cubicBezTo>
                    <a:pt x="75" y="214"/>
                    <a:pt x="75" y="214"/>
                    <a:pt x="75" y="214"/>
                  </a:cubicBezTo>
                  <a:cubicBezTo>
                    <a:pt x="78" y="214"/>
                    <a:pt x="78" y="214"/>
                    <a:pt x="78" y="214"/>
                  </a:cubicBezTo>
                  <a:cubicBezTo>
                    <a:pt x="78" y="308"/>
                    <a:pt x="78" y="308"/>
                    <a:pt x="78" y="308"/>
                  </a:cubicBezTo>
                  <a:cubicBezTo>
                    <a:pt x="78" y="316"/>
                    <a:pt x="85" y="322"/>
                    <a:pt x="92" y="322"/>
                  </a:cubicBezTo>
                  <a:cubicBezTo>
                    <a:pt x="100" y="322"/>
                    <a:pt x="106" y="316"/>
                    <a:pt x="106" y="308"/>
                  </a:cubicBezTo>
                  <a:cubicBezTo>
                    <a:pt x="106" y="214"/>
                    <a:pt x="106" y="214"/>
                    <a:pt x="106" y="214"/>
                  </a:cubicBezTo>
                  <a:cubicBezTo>
                    <a:pt x="141" y="214"/>
                    <a:pt x="141" y="214"/>
                    <a:pt x="141" y="214"/>
                  </a:cubicBezTo>
                  <a:cubicBezTo>
                    <a:pt x="104" y="104"/>
                    <a:pt x="104" y="104"/>
                    <a:pt x="104" y="104"/>
                  </a:cubicBezTo>
                  <a:cubicBezTo>
                    <a:pt x="107" y="104"/>
                    <a:pt x="107" y="104"/>
                    <a:pt x="107" y="104"/>
                  </a:cubicBezTo>
                  <a:cubicBezTo>
                    <a:pt x="129" y="169"/>
                    <a:pt x="129" y="169"/>
                    <a:pt x="129" y="169"/>
                  </a:cubicBezTo>
                  <a:cubicBezTo>
                    <a:pt x="131" y="175"/>
                    <a:pt x="138" y="178"/>
                    <a:pt x="144" y="176"/>
                  </a:cubicBezTo>
                  <a:cubicBezTo>
                    <a:pt x="150" y="174"/>
                    <a:pt x="153" y="167"/>
                    <a:pt x="151" y="161"/>
                  </a:cubicBezTo>
                  <a:close/>
                </a:path>
              </a:pathLst>
            </a:custGeom>
            <a:solidFill>
              <a:schemeClr val="bg2"/>
            </a:solidFill>
            <a:ln>
              <a:noFill/>
            </a:ln>
            <a:extLst/>
          </p:spPr>
          <p:txBody>
            <a:bodyPr vert="horz" wrap="square" lIns="77245" tIns="38623" rIns="77245" bIns="38623" numCol="1" anchor="t" anchorCtr="0" compatLnSpc="1">
              <a:prstTxWarp prst="textNoShape">
                <a:avLst/>
              </a:prstTxWarp>
            </a:bodyPr>
            <a:lstStyle/>
            <a:p>
              <a:endParaRPr lang="zh-CN" altLang="en-US">
                <a:solidFill>
                  <a:srgbClr val="7F7F7F"/>
                </a:solidFill>
              </a:endParaRPr>
            </a:p>
          </p:txBody>
        </p:sp>
        <p:sp>
          <p:nvSpPr>
            <p:cNvPr id="106" name="Freeform 36"/>
            <p:cNvSpPr>
              <a:spLocks noEditPoints="1"/>
            </p:cNvSpPr>
            <p:nvPr/>
          </p:nvSpPr>
          <p:spPr bwMode="auto">
            <a:xfrm>
              <a:off x="7510618" y="2624269"/>
              <a:ext cx="158551" cy="400889"/>
            </a:xfrm>
            <a:custGeom>
              <a:avLst/>
              <a:gdLst>
                <a:gd name="T0" fmla="*/ 64 w 127"/>
                <a:gd name="T1" fmla="*/ 58 h 321"/>
                <a:gd name="T2" fmla="*/ 93 w 127"/>
                <a:gd name="T3" fmla="*/ 29 h 321"/>
                <a:gd name="T4" fmla="*/ 64 w 127"/>
                <a:gd name="T5" fmla="*/ 0 h 321"/>
                <a:gd name="T6" fmla="*/ 34 w 127"/>
                <a:gd name="T7" fmla="*/ 29 h 321"/>
                <a:gd name="T8" fmla="*/ 64 w 127"/>
                <a:gd name="T9" fmla="*/ 58 h 321"/>
                <a:gd name="T10" fmla="*/ 127 w 127"/>
                <a:gd name="T11" fmla="*/ 85 h 321"/>
                <a:gd name="T12" fmla="*/ 127 w 127"/>
                <a:gd name="T13" fmla="*/ 85 h 321"/>
                <a:gd name="T14" fmla="*/ 102 w 127"/>
                <a:gd name="T15" fmla="*/ 63 h 321"/>
                <a:gd name="T16" fmla="*/ 25 w 127"/>
                <a:gd name="T17" fmla="*/ 63 h 321"/>
                <a:gd name="T18" fmla="*/ 1 w 127"/>
                <a:gd name="T19" fmla="*/ 85 h 321"/>
                <a:gd name="T20" fmla="*/ 0 w 127"/>
                <a:gd name="T21" fmla="*/ 85 h 321"/>
                <a:gd name="T22" fmla="*/ 0 w 127"/>
                <a:gd name="T23" fmla="*/ 169 h 321"/>
                <a:gd name="T24" fmla="*/ 13 w 127"/>
                <a:gd name="T25" fmla="*/ 181 h 321"/>
                <a:gd name="T26" fmla="*/ 26 w 127"/>
                <a:gd name="T27" fmla="*/ 169 h 321"/>
                <a:gd name="T28" fmla="*/ 26 w 127"/>
                <a:gd name="T29" fmla="*/ 107 h 321"/>
                <a:gd name="T30" fmla="*/ 29 w 127"/>
                <a:gd name="T31" fmla="*/ 107 h 321"/>
                <a:gd name="T32" fmla="*/ 31 w 127"/>
                <a:gd name="T33" fmla="*/ 107 h 321"/>
                <a:gd name="T34" fmla="*/ 30 w 127"/>
                <a:gd name="T35" fmla="*/ 110 h 321"/>
                <a:gd name="T36" fmla="*/ 30 w 127"/>
                <a:gd name="T37" fmla="*/ 306 h 321"/>
                <a:gd name="T38" fmla="*/ 46 w 127"/>
                <a:gd name="T39" fmla="*/ 321 h 321"/>
                <a:gd name="T40" fmla="*/ 62 w 127"/>
                <a:gd name="T41" fmla="*/ 306 h 321"/>
                <a:gd name="T42" fmla="*/ 62 w 127"/>
                <a:gd name="T43" fmla="*/ 216 h 321"/>
                <a:gd name="T44" fmla="*/ 66 w 127"/>
                <a:gd name="T45" fmla="*/ 216 h 321"/>
                <a:gd name="T46" fmla="*/ 66 w 127"/>
                <a:gd name="T47" fmla="*/ 306 h 321"/>
                <a:gd name="T48" fmla="*/ 81 w 127"/>
                <a:gd name="T49" fmla="*/ 321 h 321"/>
                <a:gd name="T50" fmla="*/ 97 w 127"/>
                <a:gd name="T51" fmla="*/ 306 h 321"/>
                <a:gd name="T52" fmla="*/ 97 w 127"/>
                <a:gd name="T53" fmla="*/ 110 h 321"/>
                <a:gd name="T54" fmla="*/ 97 w 127"/>
                <a:gd name="T55" fmla="*/ 107 h 321"/>
                <a:gd name="T56" fmla="*/ 101 w 127"/>
                <a:gd name="T57" fmla="*/ 107 h 321"/>
                <a:gd name="T58" fmla="*/ 101 w 127"/>
                <a:gd name="T59" fmla="*/ 168 h 321"/>
                <a:gd name="T60" fmla="*/ 114 w 127"/>
                <a:gd name="T61" fmla="*/ 181 h 321"/>
                <a:gd name="T62" fmla="*/ 127 w 127"/>
                <a:gd name="T63" fmla="*/ 168 h 321"/>
                <a:gd name="T64" fmla="*/ 127 w 127"/>
                <a:gd name="T65" fmla="*/ 85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321">
                  <a:moveTo>
                    <a:pt x="64" y="58"/>
                  </a:moveTo>
                  <a:cubicBezTo>
                    <a:pt x="80" y="58"/>
                    <a:pt x="93" y="45"/>
                    <a:pt x="93" y="29"/>
                  </a:cubicBezTo>
                  <a:cubicBezTo>
                    <a:pt x="93" y="13"/>
                    <a:pt x="80" y="0"/>
                    <a:pt x="64" y="0"/>
                  </a:cubicBezTo>
                  <a:cubicBezTo>
                    <a:pt x="47" y="0"/>
                    <a:pt x="34" y="13"/>
                    <a:pt x="34" y="29"/>
                  </a:cubicBezTo>
                  <a:cubicBezTo>
                    <a:pt x="34" y="45"/>
                    <a:pt x="47" y="58"/>
                    <a:pt x="64" y="58"/>
                  </a:cubicBezTo>
                  <a:close/>
                  <a:moveTo>
                    <a:pt x="127" y="85"/>
                  </a:moveTo>
                  <a:cubicBezTo>
                    <a:pt x="127" y="85"/>
                    <a:pt x="127" y="85"/>
                    <a:pt x="127" y="85"/>
                  </a:cubicBezTo>
                  <a:cubicBezTo>
                    <a:pt x="126" y="73"/>
                    <a:pt x="115" y="63"/>
                    <a:pt x="102" y="63"/>
                  </a:cubicBezTo>
                  <a:cubicBezTo>
                    <a:pt x="25" y="63"/>
                    <a:pt x="25" y="63"/>
                    <a:pt x="25" y="63"/>
                  </a:cubicBezTo>
                  <a:cubicBezTo>
                    <a:pt x="12" y="63"/>
                    <a:pt x="2" y="73"/>
                    <a:pt x="1" y="85"/>
                  </a:cubicBezTo>
                  <a:cubicBezTo>
                    <a:pt x="0" y="85"/>
                    <a:pt x="0" y="85"/>
                    <a:pt x="0" y="85"/>
                  </a:cubicBezTo>
                  <a:cubicBezTo>
                    <a:pt x="0" y="169"/>
                    <a:pt x="0" y="169"/>
                    <a:pt x="0" y="169"/>
                  </a:cubicBezTo>
                  <a:cubicBezTo>
                    <a:pt x="0" y="176"/>
                    <a:pt x="6" y="181"/>
                    <a:pt x="13" y="181"/>
                  </a:cubicBezTo>
                  <a:cubicBezTo>
                    <a:pt x="20" y="181"/>
                    <a:pt x="26" y="176"/>
                    <a:pt x="26" y="169"/>
                  </a:cubicBezTo>
                  <a:cubicBezTo>
                    <a:pt x="26" y="107"/>
                    <a:pt x="26" y="107"/>
                    <a:pt x="26" y="107"/>
                  </a:cubicBezTo>
                  <a:cubicBezTo>
                    <a:pt x="27" y="107"/>
                    <a:pt x="28" y="107"/>
                    <a:pt x="29" y="107"/>
                  </a:cubicBezTo>
                  <a:cubicBezTo>
                    <a:pt x="31" y="107"/>
                    <a:pt x="31" y="107"/>
                    <a:pt x="31" y="107"/>
                  </a:cubicBezTo>
                  <a:cubicBezTo>
                    <a:pt x="30" y="108"/>
                    <a:pt x="30" y="109"/>
                    <a:pt x="30" y="110"/>
                  </a:cubicBezTo>
                  <a:cubicBezTo>
                    <a:pt x="30" y="306"/>
                    <a:pt x="30" y="306"/>
                    <a:pt x="30" y="306"/>
                  </a:cubicBezTo>
                  <a:cubicBezTo>
                    <a:pt x="30" y="314"/>
                    <a:pt x="37" y="321"/>
                    <a:pt x="46" y="321"/>
                  </a:cubicBezTo>
                  <a:cubicBezTo>
                    <a:pt x="55" y="321"/>
                    <a:pt x="62" y="314"/>
                    <a:pt x="62" y="306"/>
                  </a:cubicBezTo>
                  <a:cubicBezTo>
                    <a:pt x="62" y="216"/>
                    <a:pt x="62" y="216"/>
                    <a:pt x="62" y="216"/>
                  </a:cubicBezTo>
                  <a:cubicBezTo>
                    <a:pt x="66" y="216"/>
                    <a:pt x="66" y="216"/>
                    <a:pt x="66" y="216"/>
                  </a:cubicBezTo>
                  <a:cubicBezTo>
                    <a:pt x="66" y="306"/>
                    <a:pt x="66" y="306"/>
                    <a:pt x="66" y="306"/>
                  </a:cubicBezTo>
                  <a:cubicBezTo>
                    <a:pt x="66" y="314"/>
                    <a:pt x="73" y="321"/>
                    <a:pt x="81" y="321"/>
                  </a:cubicBezTo>
                  <a:cubicBezTo>
                    <a:pt x="90" y="321"/>
                    <a:pt x="97" y="314"/>
                    <a:pt x="97" y="306"/>
                  </a:cubicBezTo>
                  <a:cubicBezTo>
                    <a:pt x="97" y="110"/>
                    <a:pt x="97" y="110"/>
                    <a:pt x="97" y="110"/>
                  </a:cubicBezTo>
                  <a:cubicBezTo>
                    <a:pt x="97" y="109"/>
                    <a:pt x="97" y="108"/>
                    <a:pt x="97" y="107"/>
                  </a:cubicBezTo>
                  <a:cubicBezTo>
                    <a:pt x="101" y="107"/>
                    <a:pt x="101" y="107"/>
                    <a:pt x="101" y="107"/>
                  </a:cubicBezTo>
                  <a:cubicBezTo>
                    <a:pt x="101" y="168"/>
                    <a:pt x="101" y="168"/>
                    <a:pt x="101" y="168"/>
                  </a:cubicBezTo>
                  <a:cubicBezTo>
                    <a:pt x="101" y="175"/>
                    <a:pt x="107" y="181"/>
                    <a:pt x="114" y="181"/>
                  </a:cubicBezTo>
                  <a:cubicBezTo>
                    <a:pt x="121" y="181"/>
                    <a:pt x="127" y="175"/>
                    <a:pt x="127" y="168"/>
                  </a:cubicBezTo>
                  <a:cubicBezTo>
                    <a:pt x="127" y="85"/>
                    <a:pt x="127" y="85"/>
                    <a:pt x="127" y="85"/>
                  </a:cubicBezTo>
                  <a:close/>
                </a:path>
              </a:pathLst>
            </a:custGeom>
            <a:solidFill>
              <a:schemeClr val="tx2"/>
            </a:solidFill>
            <a:ln>
              <a:noFill/>
            </a:ln>
            <a:extLst/>
          </p:spPr>
          <p:txBody>
            <a:bodyPr vert="horz" wrap="square" lIns="77245" tIns="38623" rIns="77245" bIns="38623" numCol="1" anchor="t" anchorCtr="0" compatLnSpc="1">
              <a:prstTxWarp prst="textNoShape">
                <a:avLst/>
              </a:prstTxWarp>
            </a:bodyPr>
            <a:lstStyle/>
            <a:p>
              <a:endParaRPr lang="zh-CN" altLang="en-US">
                <a:solidFill>
                  <a:srgbClr val="7F7F7F"/>
                </a:solidFill>
              </a:endParaRPr>
            </a:p>
          </p:txBody>
        </p:sp>
        <p:sp>
          <p:nvSpPr>
            <p:cNvPr id="107" name="Freeform 37"/>
            <p:cNvSpPr>
              <a:spLocks noEditPoints="1"/>
            </p:cNvSpPr>
            <p:nvPr/>
          </p:nvSpPr>
          <p:spPr bwMode="auto">
            <a:xfrm>
              <a:off x="5527400" y="3276453"/>
              <a:ext cx="274021" cy="272294"/>
            </a:xfrm>
            <a:custGeom>
              <a:avLst/>
              <a:gdLst>
                <a:gd name="T0" fmla="*/ 91 w 181"/>
                <a:gd name="T1" fmla="*/ 0 h 180"/>
                <a:gd name="T2" fmla="*/ 154 w 181"/>
                <a:gd name="T3" fmla="*/ 26 h 180"/>
                <a:gd name="T4" fmla="*/ 154 w 181"/>
                <a:gd name="T5" fmla="*/ 26 h 180"/>
                <a:gd name="T6" fmla="*/ 181 w 181"/>
                <a:gd name="T7" fmla="*/ 90 h 180"/>
                <a:gd name="T8" fmla="*/ 154 w 181"/>
                <a:gd name="T9" fmla="*/ 154 h 180"/>
                <a:gd name="T10" fmla="*/ 91 w 181"/>
                <a:gd name="T11" fmla="*/ 180 h 180"/>
                <a:gd name="T12" fmla="*/ 27 w 181"/>
                <a:gd name="T13" fmla="*/ 154 h 180"/>
                <a:gd name="T14" fmla="*/ 27 w 181"/>
                <a:gd name="T15" fmla="*/ 154 h 180"/>
                <a:gd name="T16" fmla="*/ 0 w 181"/>
                <a:gd name="T17" fmla="*/ 90 h 180"/>
                <a:gd name="T18" fmla="*/ 27 w 181"/>
                <a:gd name="T19" fmla="*/ 26 h 180"/>
                <a:gd name="T20" fmla="*/ 27 w 181"/>
                <a:gd name="T21" fmla="*/ 26 h 180"/>
                <a:gd name="T22" fmla="*/ 91 w 181"/>
                <a:gd name="T23" fmla="*/ 0 h 180"/>
                <a:gd name="T24" fmla="*/ 129 w 181"/>
                <a:gd name="T25" fmla="*/ 52 h 180"/>
                <a:gd name="T26" fmla="*/ 91 w 181"/>
                <a:gd name="T27" fmla="*/ 36 h 180"/>
                <a:gd name="T28" fmla="*/ 52 w 181"/>
                <a:gd name="T29" fmla="*/ 52 h 180"/>
                <a:gd name="T30" fmla="*/ 52 w 181"/>
                <a:gd name="T31" fmla="*/ 52 h 180"/>
                <a:gd name="T32" fmla="*/ 37 w 181"/>
                <a:gd name="T33" fmla="*/ 90 h 180"/>
                <a:gd name="T34" fmla="*/ 52 w 181"/>
                <a:gd name="T35" fmla="*/ 128 h 180"/>
                <a:gd name="T36" fmla="*/ 52 w 181"/>
                <a:gd name="T37" fmla="*/ 128 h 180"/>
                <a:gd name="T38" fmla="*/ 91 w 181"/>
                <a:gd name="T39" fmla="*/ 144 h 180"/>
                <a:gd name="T40" fmla="*/ 129 w 181"/>
                <a:gd name="T41" fmla="*/ 128 h 180"/>
                <a:gd name="T42" fmla="*/ 145 w 181"/>
                <a:gd name="T43" fmla="*/ 90 h 180"/>
                <a:gd name="T44" fmla="*/ 129 w 181"/>
                <a:gd name="T45"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0">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0"/>
                    <a:pt x="116" y="180"/>
                    <a:pt x="91" y="180"/>
                  </a:cubicBezTo>
                  <a:cubicBezTo>
                    <a:pt x="66" y="180"/>
                    <a:pt x="43" y="170"/>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8"/>
                    <a:pt x="52" y="128"/>
                  </a:cubicBezTo>
                  <a:cubicBezTo>
                    <a:pt x="52" y="128"/>
                    <a:pt x="52" y="128"/>
                    <a:pt x="52" y="128"/>
                  </a:cubicBezTo>
                  <a:cubicBezTo>
                    <a:pt x="62" y="138"/>
                    <a:pt x="76" y="144"/>
                    <a:pt x="91" y="144"/>
                  </a:cubicBezTo>
                  <a:cubicBezTo>
                    <a:pt x="105" y="144"/>
                    <a:pt x="119" y="138"/>
                    <a:pt x="129" y="128"/>
                  </a:cubicBezTo>
                  <a:cubicBezTo>
                    <a:pt x="138" y="118"/>
                    <a:pt x="145" y="105"/>
                    <a:pt x="145" y="90"/>
                  </a:cubicBezTo>
                  <a:cubicBezTo>
                    <a:pt x="145" y="75"/>
                    <a:pt x="139" y="62"/>
                    <a:pt x="129" y="52"/>
                  </a:cubicBezTo>
                  <a:close/>
                </a:path>
              </a:pathLst>
            </a:cu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08" name="Freeform 38"/>
            <p:cNvSpPr>
              <a:spLocks noEditPoints="1"/>
            </p:cNvSpPr>
            <p:nvPr/>
          </p:nvSpPr>
          <p:spPr bwMode="auto">
            <a:xfrm>
              <a:off x="5527400" y="3647837"/>
              <a:ext cx="274021" cy="274215"/>
            </a:xfrm>
            <a:custGeom>
              <a:avLst/>
              <a:gdLst>
                <a:gd name="T0" fmla="*/ 91 w 181"/>
                <a:gd name="T1" fmla="*/ 0 h 181"/>
                <a:gd name="T2" fmla="*/ 154 w 181"/>
                <a:gd name="T3" fmla="*/ 26 h 181"/>
                <a:gd name="T4" fmla="*/ 154 w 181"/>
                <a:gd name="T5" fmla="*/ 26 h 181"/>
                <a:gd name="T6" fmla="*/ 181 w 181"/>
                <a:gd name="T7" fmla="*/ 90 h 181"/>
                <a:gd name="T8" fmla="*/ 154 w 181"/>
                <a:gd name="T9" fmla="*/ 154 h 181"/>
                <a:gd name="T10" fmla="*/ 91 w 181"/>
                <a:gd name="T11" fmla="*/ 181 h 181"/>
                <a:gd name="T12" fmla="*/ 27 w 181"/>
                <a:gd name="T13" fmla="*/ 154 h 181"/>
                <a:gd name="T14" fmla="*/ 27 w 181"/>
                <a:gd name="T15" fmla="*/ 154 h 181"/>
                <a:gd name="T16" fmla="*/ 0 w 181"/>
                <a:gd name="T17" fmla="*/ 90 h 181"/>
                <a:gd name="T18" fmla="*/ 27 w 181"/>
                <a:gd name="T19" fmla="*/ 26 h 181"/>
                <a:gd name="T20" fmla="*/ 27 w 181"/>
                <a:gd name="T21" fmla="*/ 26 h 181"/>
                <a:gd name="T22" fmla="*/ 91 w 181"/>
                <a:gd name="T23" fmla="*/ 0 h 181"/>
                <a:gd name="T24" fmla="*/ 129 w 181"/>
                <a:gd name="T25" fmla="*/ 52 h 181"/>
                <a:gd name="T26" fmla="*/ 91 w 181"/>
                <a:gd name="T27" fmla="*/ 36 h 181"/>
                <a:gd name="T28" fmla="*/ 52 w 181"/>
                <a:gd name="T29" fmla="*/ 52 h 181"/>
                <a:gd name="T30" fmla="*/ 52 w 181"/>
                <a:gd name="T31" fmla="*/ 52 h 181"/>
                <a:gd name="T32" fmla="*/ 37 w 181"/>
                <a:gd name="T33" fmla="*/ 90 h 181"/>
                <a:gd name="T34" fmla="*/ 52 w 181"/>
                <a:gd name="T35" fmla="*/ 128 h 181"/>
                <a:gd name="T36" fmla="*/ 52 w 181"/>
                <a:gd name="T37" fmla="*/ 128 h 181"/>
                <a:gd name="T38" fmla="*/ 91 w 181"/>
                <a:gd name="T39" fmla="*/ 144 h 181"/>
                <a:gd name="T40" fmla="*/ 129 w 181"/>
                <a:gd name="T41" fmla="*/ 128 h 181"/>
                <a:gd name="T42" fmla="*/ 145 w 181"/>
                <a:gd name="T43" fmla="*/ 90 h 181"/>
                <a:gd name="T44" fmla="*/ 129 w 181"/>
                <a:gd name="T45" fmla="*/ 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1">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0"/>
                    <a:pt x="116" y="181"/>
                    <a:pt x="91" y="181"/>
                  </a:cubicBezTo>
                  <a:cubicBezTo>
                    <a:pt x="66" y="181"/>
                    <a:pt x="43" y="170"/>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9"/>
                    <a:pt x="52" y="128"/>
                  </a:cubicBezTo>
                  <a:cubicBezTo>
                    <a:pt x="52" y="128"/>
                    <a:pt x="52" y="128"/>
                    <a:pt x="52" y="128"/>
                  </a:cubicBezTo>
                  <a:cubicBezTo>
                    <a:pt x="62" y="138"/>
                    <a:pt x="76" y="144"/>
                    <a:pt x="91" y="144"/>
                  </a:cubicBezTo>
                  <a:cubicBezTo>
                    <a:pt x="105" y="144"/>
                    <a:pt x="119" y="138"/>
                    <a:pt x="129" y="128"/>
                  </a:cubicBezTo>
                  <a:cubicBezTo>
                    <a:pt x="138" y="119"/>
                    <a:pt x="145" y="105"/>
                    <a:pt x="145" y="90"/>
                  </a:cubicBezTo>
                  <a:cubicBezTo>
                    <a:pt x="145" y="75"/>
                    <a:pt x="139" y="62"/>
                    <a:pt x="129" y="52"/>
                  </a:cubicBezTo>
                  <a:close/>
                </a:path>
              </a:pathLst>
            </a:cu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09" name="Freeform 39"/>
            <p:cNvSpPr>
              <a:spLocks noEditPoints="1"/>
            </p:cNvSpPr>
            <p:nvPr/>
          </p:nvSpPr>
          <p:spPr bwMode="auto">
            <a:xfrm>
              <a:off x="5527400" y="4054821"/>
              <a:ext cx="274021" cy="274215"/>
            </a:xfrm>
            <a:custGeom>
              <a:avLst/>
              <a:gdLst>
                <a:gd name="T0" fmla="*/ 91 w 181"/>
                <a:gd name="T1" fmla="*/ 0 h 181"/>
                <a:gd name="T2" fmla="*/ 154 w 181"/>
                <a:gd name="T3" fmla="*/ 26 h 181"/>
                <a:gd name="T4" fmla="*/ 154 w 181"/>
                <a:gd name="T5" fmla="*/ 26 h 181"/>
                <a:gd name="T6" fmla="*/ 181 w 181"/>
                <a:gd name="T7" fmla="*/ 90 h 181"/>
                <a:gd name="T8" fmla="*/ 154 w 181"/>
                <a:gd name="T9" fmla="*/ 154 h 181"/>
                <a:gd name="T10" fmla="*/ 91 w 181"/>
                <a:gd name="T11" fmla="*/ 181 h 181"/>
                <a:gd name="T12" fmla="*/ 27 w 181"/>
                <a:gd name="T13" fmla="*/ 154 h 181"/>
                <a:gd name="T14" fmla="*/ 27 w 181"/>
                <a:gd name="T15" fmla="*/ 154 h 181"/>
                <a:gd name="T16" fmla="*/ 0 w 181"/>
                <a:gd name="T17" fmla="*/ 90 h 181"/>
                <a:gd name="T18" fmla="*/ 27 w 181"/>
                <a:gd name="T19" fmla="*/ 26 h 181"/>
                <a:gd name="T20" fmla="*/ 27 w 181"/>
                <a:gd name="T21" fmla="*/ 26 h 181"/>
                <a:gd name="T22" fmla="*/ 91 w 181"/>
                <a:gd name="T23" fmla="*/ 0 h 181"/>
                <a:gd name="T24" fmla="*/ 129 w 181"/>
                <a:gd name="T25" fmla="*/ 52 h 181"/>
                <a:gd name="T26" fmla="*/ 91 w 181"/>
                <a:gd name="T27" fmla="*/ 36 h 181"/>
                <a:gd name="T28" fmla="*/ 52 w 181"/>
                <a:gd name="T29" fmla="*/ 52 h 181"/>
                <a:gd name="T30" fmla="*/ 52 w 181"/>
                <a:gd name="T31" fmla="*/ 52 h 181"/>
                <a:gd name="T32" fmla="*/ 37 w 181"/>
                <a:gd name="T33" fmla="*/ 90 h 181"/>
                <a:gd name="T34" fmla="*/ 52 w 181"/>
                <a:gd name="T35" fmla="*/ 129 h 181"/>
                <a:gd name="T36" fmla="*/ 52 w 181"/>
                <a:gd name="T37" fmla="*/ 129 h 181"/>
                <a:gd name="T38" fmla="*/ 91 w 181"/>
                <a:gd name="T39" fmla="*/ 144 h 181"/>
                <a:gd name="T40" fmla="*/ 129 w 181"/>
                <a:gd name="T41" fmla="*/ 129 h 181"/>
                <a:gd name="T42" fmla="*/ 145 w 181"/>
                <a:gd name="T43" fmla="*/ 90 h 181"/>
                <a:gd name="T44" fmla="*/ 129 w 181"/>
                <a:gd name="T45" fmla="*/ 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1">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1"/>
                    <a:pt x="116" y="181"/>
                    <a:pt x="91" y="181"/>
                  </a:cubicBezTo>
                  <a:cubicBezTo>
                    <a:pt x="66" y="181"/>
                    <a:pt x="43" y="171"/>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9"/>
                    <a:pt x="52" y="129"/>
                  </a:cubicBezTo>
                  <a:cubicBezTo>
                    <a:pt x="52" y="129"/>
                    <a:pt x="52" y="129"/>
                    <a:pt x="52" y="129"/>
                  </a:cubicBezTo>
                  <a:cubicBezTo>
                    <a:pt x="62" y="138"/>
                    <a:pt x="76" y="144"/>
                    <a:pt x="91" y="144"/>
                  </a:cubicBezTo>
                  <a:cubicBezTo>
                    <a:pt x="105" y="144"/>
                    <a:pt x="119" y="138"/>
                    <a:pt x="129" y="129"/>
                  </a:cubicBezTo>
                  <a:cubicBezTo>
                    <a:pt x="138" y="119"/>
                    <a:pt x="145" y="105"/>
                    <a:pt x="145" y="90"/>
                  </a:cubicBezTo>
                  <a:cubicBezTo>
                    <a:pt x="145" y="75"/>
                    <a:pt x="139" y="62"/>
                    <a:pt x="129" y="52"/>
                  </a:cubicBezTo>
                  <a:close/>
                </a:path>
              </a:pathLst>
            </a:cu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4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4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54"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3454031"/>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4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54"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231" name="矩形 47"/>
          <p:cNvSpPr>
            <a:spLocks noChangeArrowheads="1"/>
          </p:cNvSpPr>
          <p:nvPr/>
        </p:nvSpPr>
        <p:spPr bwMode="auto">
          <a:xfrm>
            <a:off x="1026319" y="4068366"/>
            <a:ext cx="7106841" cy="48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图表的综合描述说明，在此录入上述图表的综合描述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232" name="任意多边形 42"/>
          <p:cNvSpPr>
            <a:spLocks noChangeArrowheads="1"/>
          </p:cNvSpPr>
          <p:nvPr/>
        </p:nvSpPr>
        <p:spPr bwMode="auto">
          <a:xfrm>
            <a:off x="1513285" y="2651523"/>
            <a:ext cx="6118622" cy="1259681"/>
          </a:xfrm>
          <a:custGeom>
            <a:avLst/>
            <a:gdLst>
              <a:gd name="T0" fmla="*/ 2754223 w 19135506"/>
              <a:gd name="T1" fmla="*/ 276564 h 3938179"/>
              <a:gd name="T2" fmla="*/ 2848135 w 19135506"/>
              <a:gd name="T3" fmla="*/ 426015 h 3938179"/>
              <a:gd name="T4" fmla="*/ 2901753 w 19135506"/>
              <a:gd name="T5" fmla="*/ 447491 h 3938179"/>
              <a:gd name="T6" fmla="*/ 2967356 w 19135506"/>
              <a:gd name="T7" fmla="*/ 549598 h 3938179"/>
              <a:gd name="T8" fmla="*/ 3037015 w 19135506"/>
              <a:gd name="T9" fmla="*/ 1018109 h 3938179"/>
              <a:gd name="T10" fmla="*/ 3098470 w 19135506"/>
              <a:gd name="T11" fmla="*/ 1000346 h 3938179"/>
              <a:gd name="T12" fmla="*/ 3191490 w 19135506"/>
              <a:gd name="T13" fmla="*/ 1206918 h 3938179"/>
              <a:gd name="T14" fmla="*/ 3627801 w 19135506"/>
              <a:gd name="T15" fmla="*/ 937405 h 3938179"/>
              <a:gd name="T16" fmla="*/ 3883416 w 19135506"/>
              <a:gd name="T17" fmla="*/ 979993 h 3938179"/>
              <a:gd name="T18" fmla="*/ 3971849 w 19135506"/>
              <a:gd name="T19" fmla="*/ 1082890 h 3938179"/>
              <a:gd name="T20" fmla="*/ 4263719 w 19135506"/>
              <a:gd name="T21" fmla="*/ 1167124 h 3938179"/>
              <a:gd name="T22" fmla="*/ 4328899 w 19135506"/>
              <a:gd name="T23" fmla="*/ 864620 h 3938179"/>
              <a:gd name="T24" fmla="*/ 4384427 w 19135506"/>
              <a:gd name="T25" fmla="*/ 1002830 h 3938179"/>
              <a:gd name="T26" fmla="*/ 4537553 w 19135506"/>
              <a:gd name="T27" fmla="*/ 1088738 h 3938179"/>
              <a:gd name="T28" fmla="*/ 4646321 w 19135506"/>
              <a:gd name="T29" fmla="*/ 827715 h 3938179"/>
              <a:gd name="T30" fmla="*/ 4859895 w 19135506"/>
              <a:gd name="T31" fmla="*/ 1080503 h 3938179"/>
              <a:gd name="T32" fmla="*/ 4944217 w 19135506"/>
              <a:gd name="T33" fmla="*/ 1070575 h 3938179"/>
              <a:gd name="T34" fmla="*/ 5026052 w 19135506"/>
              <a:gd name="T35" fmla="*/ 507585 h 3938179"/>
              <a:gd name="T36" fmla="*/ 5144934 w 19135506"/>
              <a:gd name="T37" fmla="*/ 917098 h 3938179"/>
              <a:gd name="T38" fmla="*/ 5304155 w 19135506"/>
              <a:gd name="T39" fmla="*/ 1046379 h 3938179"/>
              <a:gd name="T40" fmla="*/ 5470986 w 19135506"/>
              <a:gd name="T41" fmla="*/ 949023 h 3938179"/>
              <a:gd name="T42" fmla="*/ 5594664 w 19135506"/>
              <a:gd name="T43" fmla="*/ 964385 h 3938179"/>
              <a:gd name="T44" fmla="*/ 5710120 w 19135506"/>
              <a:gd name="T45" fmla="*/ 348485 h 3938179"/>
              <a:gd name="T46" fmla="*/ 5762031 w 19135506"/>
              <a:gd name="T47" fmla="*/ 228005 h 3938179"/>
              <a:gd name="T48" fmla="*/ 5845060 w 19135506"/>
              <a:gd name="T49" fmla="*/ 498697 h 3938179"/>
              <a:gd name="T50" fmla="*/ 5897718 w 19135506"/>
              <a:gd name="T51" fmla="*/ 449445 h 3938179"/>
              <a:gd name="T52" fmla="*/ 5969430 w 19135506"/>
              <a:gd name="T53" fmla="*/ 618826 h 3938179"/>
              <a:gd name="T54" fmla="*/ 6037962 w 19135506"/>
              <a:gd name="T55" fmla="*/ 910951 h 3938179"/>
              <a:gd name="T56" fmla="*/ 6107759 w 19135506"/>
              <a:gd name="T57" fmla="*/ 996027 h 3938179"/>
              <a:gd name="T58" fmla="*/ 6314298 w 19135506"/>
              <a:gd name="T59" fmla="*/ 895418 h 3938179"/>
              <a:gd name="T60" fmla="*/ 6685333 w 19135506"/>
              <a:gd name="T61" fmla="*/ 855492 h 3938179"/>
              <a:gd name="T62" fmla="*/ 6820218 w 19135506"/>
              <a:gd name="T63" fmla="*/ 1019460 h 3938179"/>
              <a:gd name="T64" fmla="*/ 7051067 w 19135506"/>
              <a:gd name="T65" fmla="*/ 899211 h 3938179"/>
              <a:gd name="T66" fmla="*/ 7124422 w 19135506"/>
              <a:gd name="T67" fmla="*/ 1018185 h 3938179"/>
              <a:gd name="T68" fmla="*/ 7339934 w 19135506"/>
              <a:gd name="T69" fmla="*/ 1231597 h 3938179"/>
              <a:gd name="T70" fmla="*/ 7466662 w 19135506"/>
              <a:gd name="T71" fmla="*/ 1261135 h 3938179"/>
              <a:gd name="T72" fmla="*/ 7594457 w 19135506"/>
              <a:gd name="T73" fmla="*/ 1264741 h 3938179"/>
              <a:gd name="T74" fmla="*/ 7873437 w 19135506"/>
              <a:gd name="T75" fmla="*/ 1073279 h 3938179"/>
              <a:gd name="T76" fmla="*/ 8006600 w 19135506"/>
              <a:gd name="T77" fmla="*/ 1175902 h 3938179"/>
              <a:gd name="T78" fmla="*/ 8090323 w 19135506"/>
              <a:gd name="T79" fmla="*/ 1341663 h 3938179"/>
              <a:gd name="T80" fmla="*/ 8130391 w 19135506"/>
              <a:gd name="T81" fmla="*/ 1679575 h 3938179"/>
              <a:gd name="T82" fmla="*/ 36815 w 19135506"/>
              <a:gd name="T83" fmla="*/ 1554165 h 3938179"/>
              <a:gd name="T84" fmla="*/ 327366 w 19135506"/>
              <a:gd name="T85" fmla="*/ 1380833 h 3938179"/>
              <a:gd name="T86" fmla="*/ 550267 w 19135506"/>
              <a:gd name="T87" fmla="*/ 1591511 h 3938179"/>
              <a:gd name="T88" fmla="*/ 710481 w 19135506"/>
              <a:gd name="T89" fmla="*/ 1352359 h 3938179"/>
              <a:gd name="T90" fmla="*/ 952113 w 19135506"/>
              <a:gd name="T91" fmla="*/ 1257275 h 3938179"/>
              <a:gd name="T92" fmla="*/ 1167518 w 19135506"/>
              <a:gd name="T93" fmla="*/ 1352063 h 3938179"/>
              <a:gd name="T94" fmla="*/ 1288163 w 19135506"/>
              <a:gd name="T95" fmla="*/ 1032686 h 3938179"/>
              <a:gd name="T96" fmla="*/ 1539065 w 19135506"/>
              <a:gd name="T97" fmla="*/ 906565 h 3938179"/>
              <a:gd name="T98" fmla="*/ 1643771 w 19135506"/>
              <a:gd name="T99" fmla="*/ 1180475 h 3938179"/>
              <a:gd name="T100" fmla="*/ 1691217 w 19135506"/>
              <a:gd name="T101" fmla="*/ 1165629 h 3938179"/>
              <a:gd name="T102" fmla="*/ 1780030 w 19135506"/>
              <a:gd name="T103" fmla="*/ 1207465 h 3938179"/>
              <a:gd name="T104" fmla="*/ 1924021 w 19135506"/>
              <a:gd name="T105" fmla="*/ 508659 h 3938179"/>
              <a:gd name="T106" fmla="*/ 2030950 w 19135506"/>
              <a:gd name="T107" fmla="*/ 971353 h 3938179"/>
              <a:gd name="T108" fmla="*/ 2116904 w 19135506"/>
              <a:gd name="T109" fmla="*/ 1152848 h 3938179"/>
              <a:gd name="T110" fmla="*/ 2290064 w 19135506"/>
              <a:gd name="T111" fmla="*/ 965506 h 3938179"/>
              <a:gd name="T112" fmla="*/ 2380981 w 19135506"/>
              <a:gd name="T113" fmla="*/ 966241 h 3938179"/>
              <a:gd name="T114" fmla="*/ 2509756 w 19135506"/>
              <a:gd name="T115" fmla="*/ 1083982 h 3938179"/>
              <a:gd name="T116" fmla="*/ 2660662 w 19135506"/>
              <a:gd name="T117" fmla="*/ 175141 h 393817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135506"/>
              <a:gd name="T178" fmla="*/ 0 h 3938179"/>
              <a:gd name="T179" fmla="*/ 19135506 w 19135506"/>
              <a:gd name="T180" fmla="*/ 3938179 h 393817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135506" h="3938179">
                <a:moveTo>
                  <a:pt x="6319584" y="0"/>
                </a:moveTo>
                <a:lnTo>
                  <a:pt x="6354329" y="0"/>
                </a:lnTo>
                <a:lnTo>
                  <a:pt x="6354329" y="316483"/>
                </a:lnTo>
                <a:lnTo>
                  <a:pt x="6369961" y="316483"/>
                </a:lnTo>
                <a:lnTo>
                  <a:pt x="6369961" y="339400"/>
                </a:lnTo>
                <a:lnTo>
                  <a:pt x="6385783" y="339400"/>
                </a:lnTo>
                <a:lnTo>
                  <a:pt x="6385783" y="355114"/>
                </a:lnTo>
                <a:lnTo>
                  <a:pt x="6401890" y="355114"/>
                </a:lnTo>
                <a:lnTo>
                  <a:pt x="6401890" y="384400"/>
                </a:lnTo>
                <a:lnTo>
                  <a:pt x="6432022" y="384400"/>
                </a:lnTo>
                <a:lnTo>
                  <a:pt x="6432022" y="410662"/>
                </a:lnTo>
                <a:lnTo>
                  <a:pt x="6460211" y="410662"/>
                </a:lnTo>
                <a:lnTo>
                  <a:pt x="6460211" y="648473"/>
                </a:lnTo>
                <a:lnTo>
                  <a:pt x="6515492" y="648473"/>
                </a:lnTo>
                <a:lnTo>
                  <a:pt x="6515492" y="667492"/>
                </a:lnTo>
                <a:lnTo>
                  <a:pt x="6534331" y="667492"/>
                </a:lnTo>
                <a:lnTo>
                  <a:pt x="6534331" y="818313"/>
                </a:lnTo>
                <a:lnTo>
                  <a:pt x="6564496" y="818313"/>
                </a:lnTo>
                <a:lnTo>
                  <a:pt x="6564496" y="1099760"/>
                </a:lnTo>
                <a:lnTo>
                  <a:pt x="6589473" y="1099760"/>
                </a:lnTo>
                <a:lnTo>
                  <a:pt x="6589473" y="1065371"/>
                </a:lnTo>
                <a:lnTo>
                  <a:pt x="6622386" y="1065371"/>
                </a:lnTo>
                <a:lnTo>
                  <a:pt x="6622386" y="1033136"/>
                </a:lnTo>
                <a:lnTo>
                  <a:pt x="6654607" y="1033136"/>
                </a:lnTo>
                <a:lnTo>
                  <a:pt x="6654607" y="998898"/>
                </a:lnTo>
                <a:lnTo>
                  <a:pt x="6680488" y="998898"/>
                </a:lnTo>
                <a:lnTo>
                  <a:pt x="6680488" y="977694"/>
                </a:lnTo>
                <a:lnTo>
                  <a:pt x="6701683" y="977694"/>
                </a:lnTo>
                <a:lnTo>
                  <a:pt x="6701683" y="927363"/>
                </a:lnTo>
                <a:lnTo>
                  <a:pt x="6718882" y="927363"/>
                </a:lnTo>
                <a:lnTo>
                  <a:pt x="6718882" y="739185"/>
                </a:lnTo>
                <a:lnTo>
                  <a:pt x="6757099" y="739185"/>
                </a:lnTo>
                <a:lnTo>
                  <a:pt x="6757099" y="927363"/>
                </a:lnTo>
                <a:lnTo>
                  <a:pt x="6764219" y="927363"/>
                </a:lnTo>
                <a:lnTo>
                  <a:pt x="6764219" y="977694"/>
                </a:lnTo>
                <a:lnTo>
                  <a:pt x="6791055" y="977694"/>
                </a:lnTo>
                <a:lnTo>
                  <a:pt x="6791055" y="1025880"/>
                </a:lnTo>
                <a:lnTo>
                  <a:pt x="6806253" y="1025880"/>
                </a:lnTo>
                <a:lnTo>
                  <a:pt x="6806253" y="1049254"/>
                </a:lnTo>
                <a:lnTo>
                  <a:pt x="6819501" y="1049254"/>
                </a:lnTo>
                <a:lnTo>
                  <a:pt x="6819501" y="1092459"/>
                </a:lnTo>
                <a:lnTo>
                  <a:pt x="6839583" y="1092459"/>
                </a:lnTo>
                <a:lnTo>
                  <a:pt x="6839583" y="1126848"/>
                </a:lnTo>
                <a:lnTo>
                  <a:pt x="6859609" y="1126848"/>
                </a:lnTo>
                <a:lnTo>
                  <a:pt x="6859609" y="1163504"/>
                </a:lnTo>
                <a:lnTo>
                  <a:pt x="6870111" y="1163504"/>
                </a:lnTo>
                <a:lnTo>
                  <a:pt x="6870111" y="1193472"/>
                </a:lnTo>
                <a:lnTo>
                  <a:pt x="6886710" y="1193472"/>
                </a:lnTo>
                <a:lnTo>
                  <a:pt x="6886710" y="1241070"/>
                </a:lnTo>
                <a:lnTo>
                  <a:pt x="6916818" y="1241070"/>
                </a:lnTo>
                <a:lnTo>
                  <a:pt x="6916818" y="1288668"/>
                </a:lnTo>
                <a:lnTo>
                  <a:pt x="6960129" y="1288668"/>
                </a:lnTo>
                <a:lnTo>
                  <a:pt x="6960129" y="1886191"/>
                </a:lnTo>
                <a:lnTo>
                  <a:pt x="6989671" y="1886191"/>
                </a:lnTo>
                <a:lnTo>
                  <a:pt x="6989671" y="1920580"/>
                </a:lnTo>
                <a:lnTo>
                  <a:pt x="7012253" y="1920580"/>
                </a:lnTo>
                <a:lnTo>
                  <a:pt x="7012253" y="1981768"/>
                </a:lnTo>
                <a:lnTo>
                  <a:pt x="7029883" y="1981768"/>
                </a:lnTo>
                <a:lnTo>
                  <a:pt x="7029883" y="2075133"/>
                </a:lnTo>
                <a:lnTo>
                  <a:pt x="7046855" y="2075133"/>
                </a:lnTo>
                <a:lnTo>
                  <a:pt x="7046855" y="2513674"/>
                </a:lnTo>
                <a:lnTo>
                  <a:pt x="7097072" y="2513674"/>
                </a:lnTo>
                <a:lnTo>
                  <a:pt x="7097072" y="2455847"/>
                </a:lnTo>
                <a:lnTo>
                  <a:pt x="7123518" y="2455847"/>
                </a:lnTo>
                <a:lnTo>
                  <a:pt x="7123518" y="2387208"/>
                </a:lnTo>
                <a:lnTo>
                  <a:pt x="7152441" y="2387208"/>
                </a:lnTo>
                <a:lnTo>
                  <a:pt x="7152441" y="2313179"/>
                </a:lnTo>
                <a:lnTo>
                  <a:pt x="7169286" y="2313179"/>
                </a:lnTo>
                <a:lnTo>
                  <a:pt x="7169286" y="2283792"/>
                </a:lnTo>
                <a:lnTo>
                  <a:pt x="7186283" y="2283792"/>
                </a:lnTo>
                <a:lnTo>
                  <a:pt x="7186283" y="2251411"/>
                </a:lnTo>
                <a:lnTo>
                  <a:pt x="7203653" y="2251411"/>
                </a:lnTo>
                <a:lnTo>
                  <a:pt x="7203653" y="2283792"/>
                </a:lnTo>
                <a:lnTo>
                  <a:pt x="7220650" y="2283792"/>
                </a:lnTo>
                <a:lnTo>
                  <a:pt x="7220650" y="2313179"/>
                </a:lnTo>
                <a:lnTo>
                  <a:pt x="7235034" y="2313179"/>
                </a:lnTo>
                <a:lnTo>
                  <a:pt x="7235034" y="2345559"/>
                </a:lnTo>
                <a:lnTo>
                  <a:pt x="7267664" y="2345559"/>
                </a:lnTo>
                <a:lnTo>
                  <a:pt x="7267664" y="2407034"/>
                </a:lnTo>
                <a:lnTo>
                  <a:pt x="7301127" y="2407034"/>
                </a:lnTo>
                <a:lnTo>
                  <a:pt x="7301127" y="2467288"/>
                </a:lnTo>
                <a:lnTo>
                  <a:pt x="7330066" y="2467288"/>
                </a:lnTo>
                <a:lnTo>
                  <a:pt x="7330066" y="2525471"/>
                </a:lnTo>
                <a:lnTo>
                  <a:pt x="7366102" y="2525471"/>
                </a:lnTo>
                <a:lnTo>
                  <a:pt x="7366102" y="2577376"/>
                </a:lnTo>
                <a:lnTo>
                  <a:pt x="7395646" y="2577376"/>
                </a:lnTo>
                <a:lnTo>
                  <a:pt x="7395646" y="2671388"/>
                </a:lnTo>
                <a:lnTo>
                  <a:pt x="7464760" y="2671388"/>
                </a:lnTo>
                <a:lnTo>
                  <a:pt x="7464760" y="2810898"/>
                </a:lnTo>
                <a:lnTo>
                  <a:pt x="7485849" y="2810898"/>
                </a:lnTo>
                <a:lnTo>
                  <a:pt x="7485849" y="2829917"/>
                </a:lnTo>
                <a:lnTo>
                  <a:pt x="7683404" y="2829917"/>
                </a:lnTo>
                <a:lnTo>
                  <a:pt x="7683404" y="2787266"/>
                </a:lnTo>
                <a:lnTo>
                  <a:pt x="7728750" y="2787266"/>
                </a:lnTo>
                <a:lnTo>
                  <a:pt x="7728750" y="2297834"/>
                </a:lnTo>
                <a:lnTo>
                  <a:pt x="7959101" y="2297834"/>
                </a:lnTo>
                <a:lnTo>
                  <a:pt x="7959101" y="2268896"/>
                </a:lnTo>
                <a:lnTo>
                  <a:pt x="7971553" y="2268896"/>
                </a:lnTo>
                <a:lnTo>
                  <a:pt x="7971553" y="2230947"/>
                </a:lnTo>
                <a:lnTo>
                  <a:pt x="8007769" y="2230947"/>
                </a:lnTo>
                <a:lnTo>
                  <a:pt x="8007769" y="2184280"/>
                </a:lnTo>
                <a:lnTo>
                  <a:pt x="8468472" y="2184280"/>
                </a:lnTo>
                <a:lnTo>
                  <a:pt x="8468472" y="2197978"/>
                </a:lnTo>
                <a:lnTo>
                  <a:pt x="8509244" y="2197978"/>
                </a:lnTo>
                <a:lnTo>
                  <a:pt x="8509244" y="2216997"/>
                </a:lnTo>
                <a:lnTo>
                  <a:pt x="8530734" y="2216997"/>
                </a:lnTo>
                <a:lnTo>
                  <a:pt x="8530734" y="2243731"/>
                </a:lnTo>
                <a:lnTo>
                  <a:pt x="8559315" y="2243731"/>
                </a:lnTo>
                <a:lnTo>
                  <a:pt x="8559315" y="2353512"/>
                </a:lnTo>
                <a:lnTo>
                  <a:pt x="8698824" y="2353512"/>
                </a:lnTo>
                <a:lnTo>
                  <a:pt x="8698824" y="2268897"/>
                </a:lnTo>
                <a:lnTo>
                  <a:pt x="8814000" y="2268897"/>
                </a:lnTo>
                <a:lnTo>
                  <a:pt x="8814000" y="2119653"/>
                </a:lnTo>
                <a:lnTo>
                  <a:pt x="9026510" y="2119653"/>
                </a:lnTo>
                <a:lnTo>
                  <a:pt x="9026510" y="2268897"/>
                </a:lnTo>
                <a:lnTo>
                  <a:pt x="9026510" y="2297835"/>
                </a:lnTo>
                <a:lnTo>
                  <a:pt x="9108806" y="2297835"/>
                </a:lnTo>
                <a:lnTo>
                  <a:pt x="9108806" y="2437606"/>
                </a:lnTo>
                <a:lnTo>
                  <a:pt x="9141686" y="2437606"/>
                </a:lnTo>
                <a:lnTo>
                  <a:pt x="9141686" y="2577377"/>
                </a:lnTo>
                <a:lnTo>
                  <a:pt x="9173913" y="2577377"/>
                </a:lnTo>
                <a:lnTo>
                  <a:pt x="9173913" y="2655211"/>
                </a:lnTo>
                <a:lnTo>
                  <a:pt x="9226037" y="2655211"/>
                </a:lnTo>
                <a:lnTo>
                  <a:pt x="9226037" y="2623327"/>
                </a:lnTo>
                <a:lnTo>
                  <a:pt x="9244019" y="2623327"/>
                </a:lnTo>
                <a:lnTo>
                  <a:pt x="9244019" y="2593935"/>
                </a:lnTo>
                <a:lnTo>
                  <a:pt x="9259890" y="2593935"/>
                </a:lnTo>
                <a:lnTo>
                  <a:pt x="9259890" y="2573651"/>
                </a:lnTo>
                <a:lnTo>
                  <a:pt x="9316232" y="2573651"/>
                </a:lnTo>
                <a:lnTo>
                  <a:pt x="9316232" y="2539103"/>
                </a:lnTo>
                <a:lnTo>
                  <a:pt x="9438547" y="2539103"/>
                </a:lnTo>
                <a:lnTo>
                  <a:pt x="9438547" y="2573651"/>
                </a:lnTo>
                <a:lnTo>
                  <a:pt x="9462881" y="2573651"/>
                </a:lnTo>
                <a:lnTo>
                  <a:pt x="9462881" y="2593598"/>
                </a:lnTo>
                <a:lnTo>
                  <a:pt x="9504779" y="2593598"/>
                </a:lnTo>
                <a:lnTo>
                  <a:pt x="9504779" y="2579547"/>
                </a:lnTo>
                <a:lnTo>
                  <a:pt x="9535775" y="2579547"/>
                </a:lnTo>
                <a:lnTo>
                  <a:pt x="9535775" y="2548438"/>
                </a:lnTo>
                <a:lnTo>
                  <a:pt x="9769854" y="2548438"/>
                </a:lnTo>
                <a:lnTo>
                  <a:pt x="9769854" y="2610542"/>
                </a:lnTo>
                <a:lnTo>
                  <a:pt x="9947684" y="2610542"/>
                </a:lnTo>
                <a:lnTo>
                  <a:pt x="9947684" y="2736611"/>
                </a:lnTo>
                <a:lnTo>
                  <a:pt x="10000832" y="2736611"/>
                </a:lnTo>
                <a:lnTo>
                  <a:pt x="10000832" y="2388321"/>
                </a:lnTo>
                <a:lnTo>
                  <a:pt x="10034600" y="2388321"/>
                </a:lnTo>
                <a:lnTo>
                  <a:pt x="10034600" y="2356755"/>
                </a:lnTo>
                <a:lnTo>
                  <a:pt x="10050084" y="2356755"/>
                </a:lnTo>
                <a:lnTo>
                  <a:pt x="10050084" y="2315516"/>
                </a:lnTo>
                <a:lnTo>
                  <a:pt x="10067327" y="2315516"/>
                </a:lnTo>
                <a:lnTo>
                  <a:pt x="10067327" y="2040937"/>
                </a:lnTo>
                <a:lnTo>
                  <a:pt x="10082395" y="2040937"/>
                </a:lnTo>
                <a:lnTo>
                  <a:pt x="10082395" y="2027316"/>
                </a:lnTo>
                <a:lnTo>
                  <a:pt x="10112025" y="2027316"/>
                </a:lnTo>
                <a:lnTo>
                  <a:pt x="10112025" y="1791012"/>
                </a:lnTo>
                <a:lnTo>
                  <a:pt x="10153717" y="1791012"/>
                </a:lnTo>
                <a:lnTo>
                  <a:pt x="10153717" y="2027316"/>
                </a:lnTo>
                <a:lnTo>
                  <a:pt x="10171076" y="2027316"/>
                </a:lnTo>
                <a:lnTo>
                  <a:pt x="10171076" y="2040937"/>
                </a:lnTo>
                <a:lnTo>
                  <a:pt x="10183415" y="2040937"/>
                </a:lnTo>
                <a:lnTo>
                  <a:pt x="10183415" y="2238405"/>
                </a:lnTo>
                <a:lnTo>
                  <a:pt x="10214311" y="2238405"/>
                </a:lnTo>
                <a:lnTo>
                  <a:pt x="10214311" y="2278506"/>
                </a:lnTo>
                <a:lnTo>
                  <a:pt x="10242721" y="2278506"/>
                </a:lnTo>
                <a:lnTo>
                  <a:pt x="10242721" y="2315516"/>
                </a:lnTo>
                <a:lnTo>
                  <a:pt x="10245675" y="2315516"/>
                </a:lnTo>
                <a:lnTo>
                  <a:pt x="10245675" y="2321757"/>
                </a:lnTo>
                <a:lnTo>
                  <a:pt x="10260855" y="2321757"/>
                </a:lnTo>
                <a:lnTo>
                  <a:pt x="10260855" y="2351382"/>
                </a:lnTo>
                <a:lnTo>
                  <a:pt x="10283960" y="2351382"/>
                </a:lnTo>
                <a:lnTo>
                  <a:pt x="10283960" y="2554305"/>
                </a:lnTo>
                <a:lnTo>
                  <a:pt x="10295558" y="2554305"/>
                </a:lnTo>
                <a:lnTo>
                  <a:pt x="10295558" y="2571391"/>
                </a:lnTo>
                <a:lnTo>
                  <a:pt x="10444133" y="2571391"/>
                </a:lnTo>
                <a:lnTo>
                  <a:pt x="10444133" y="2607108"/>
                </a:lnTo>
                <a:lnTo>
                  <a:pt x="10509734" y="2607108"/>
                </a:lnTo>
                <a:lnTo>
                  <a:pt x="10509734" y="2637020"/>
                </a:lnTo>
                <a:lnTo>
                  <a:pt x="10532929" y="2637020"/>
                </a:lnTo>
                <a:lnTo>
                  <a:pt x="10532929" y="2672886"/>
                </a:lnTo>
                <a:lnTo>
                  <a:pt x="10617532" y="2672886"/>
                </a:lnTo>
                <a:lnTo>
                  <a:pt x="10617532" y="2632774"/>
                </a:lnTo>
                <a:lnTo>
                  <a:pt x="10643128" y="2632774"/>
                </a:lnTo>
                <a:lnTo>
                  <a:pt x="10643128" y="2552816"/>
                </a:lnTo>
                <a:lnTo>
                  <a:pt x="10667686" y="2552816"/>
                </a:lnTo>
                <a:lnTo>
                  <a:pt x="10667686" y="2442411"/>
                </a:lnTo>
                <a:lnTo>
                  <a:pt x="10737430" y="2442411"/>
                </a:lnTo>
                <a:lnTo>
                  <a:pt x="10737430" y="2289074"/>
                </a:lnTo>
                <a:lnTo>
                  <a:pt x="10767088" y="2289074"/>
                </a:lnTo>
                <a:lnTo>
                  <a:pt x="10767088" y="2254766"/>
                </a:lnTo>
                <a:lnTo>
                  <a:pt x="10790857" y="2254766"/>
                </a:lnTo>
                <a:lnTo>
                  <a:pt x="10790857" y="2133566"/>
                </a:lnTo>
                <a:lnTo>
                  <a:pt x="10821011" y="2133566"/>
                </a:lnTo>
                <a:lnTo>
                  <a:pt x="10821011" y="2025610"/>
                </a:lnTo>
                <a:lnTo>
                  <a:pt x="10855220" y="2025610"/>
                </a:lnTo>
                <a:lnTo>
                  <a:pt x="10855220" y="1940783"/>
                </a:lnTo>
                <a:lnTo>
                  <a:pt x="10898250" y="1940783"/>
                </a:lnTo>
                <a:lnTo>
                  <a:pt x="10898250" y="1839684"/>
                </a:lnTo>
                <a:lnTo>
                  <a:pt x="11256137" y="1839684"/>
                </a:lnTo>
                <a:lnTo>
                  <a:pt x="11256137" y="1940992"/>
                </a:lnTo>
                <a:lnTo>
                  <a:pt x="11288268" y="1940992"/>
                </a:lnTo>
                <a:lnTo>
                  <a:pt x="11288268" y="2001263"/>
                </a:lnTo>
                <a:lnTo>
                  <a:pt x="11310880" y="2001263"/>
                </a:lnTo>
                <a:lnTo>
                  <a:pt x="11310880" y="2107633"/>
                </a:lnTo>
                <a:lnTo>
                  <a:pt x="11345465" y="2107633"/>
                </a:lnTo>
                <a:lnTo>
                  <a:pt x="11345465" y="2282390"/>
                </a:lnTo>
                <a:lnTo>
                  <a:pt x="11376523" y="2282390"/>
                </a:lnTo>
                <a:lnTo>
                  <a:pt x="11376523" y="2401984"/>
                </a:lnTo>
                <a:lnTo>
                  <a:pt x="11399203" y="2401984"/>
                </a:lnTo>
                <a:lnTo>
                  <a:pt x="11399203" y="2533507"/>
                </a:lnTo>
                <a:lnTo>
                  <a:pt x="11423397" y="2533507"/>
                </a:lnTo>
                <a:lnTo>
                  <a:pt x="11423397" y="2564451"/>
                </a:lnTo>
                <a:lnTo>
                  <a:pt x="11447590" y="2564451"/>
                </a:lnTo>
                <a:lnTo>
                  <a:pt x="11447590" y="2510229"/>
                </a:lnTo>
                <a:lnTo>
                  <a:pt x="11483303" y="2510229"/>
                </a:lnTo>
                <a:lnTo>
                  <a:pt x="11483303" y="2458114"/>
                </a:lnTo>
                <a:lnTo>
                  <a:pt x="11506653" y="2458114"/>
                </a:lnTo>
                <a:lnTo>
                  <a:pt x="11506653" y="2233760"/>
                </a:lnTo>
                <a:lnTo>
                  <a:pt x="11537922" y="2233760"/>
                </a:lnTo>
                <a:lnTo>
                  <a:pt x="11537922" y="2458114"/>
                </a:lnTo>
                <a:lnTo>
                  <a:pt x="11561273" y="2458114"/>
                </a:lnTo>
                <a:lnTo>
                  <a:pt x="11561273" y="2510229"/>
                </a:lnTo>
                <a:lnTo>
                  <a:pt x="11596986" y="2510229"/>
                </a:lnTo>
                <a:lnTo>
                  <a:pt x="11596986" y="2554405"/>
                </a:lnTo>
                <a:lnTo>
                  <a:pt x="11626796" y="2554405"/>
                </a:lnTo>
                <a:lnTo>
                  <a:pt x="11626796" y="2591693"/>
                </a:lnTo>
                <a:lnTo>
                  <a:pt x="11656050" y="2591693"/>
                </a:lnTo>
                <a:lnTo>
                  <a:pt x="11656050" y="2900381"/>
                </a:lnTo>
                <a:lnTo>
                  <a:pt x="11707155" y="2900381"/>
                </a:lnTo>
                <a:lnTo>
                  <a:pt x="11707155" y="2572489"/>
                </a:lnTo>
                <a:lnTo>
                  <a:pt x="11729414" y="2572489"/>
                </a:lnTo>
                <a:lnTo>
                  <a:pt x="11729414" y="1346803"/>
                </a:lnTo>
                <a:lnTo>
                  <a:pt x="11762517" y="1346803"/>
                </a:lnTo>
                <a:lnTo>
                  <a:pt x="11762517" y="1228203"/>
                </a:lnTo>
                <a:lnTo>
                  <a:pt x="11788935" y="1228203"/>
                </a:lnTo>
                <a:lnTo>
                  <a:pt x="11788935" y="1190159"/>
                </a:lnTo>
                <a:lnTo>
                  <a:pt x="11800933" y="1190159"/>
                </a:lnTo>
                <a:lnTo>
                  <a:pt x="11800933" y="1181592"/>
                </a:lnTo>
                <a:lnTo>
                  <a:pt x="12000670" y="1181592"/>
                </a:lnTo>
                <a:lnTo>
                  <a:pt x="12000670" y="1190159"/>
                </a:lnTo>
                <a:lnTo>
                  <a:pt x="12000670" y="1228203"/>
                </a:lnTo>
                <a:lnTo>
                  <a:pt x="12012668" y="1228203"/>
                </a:lnTo>
                <a:lnTo>
                  <a:pt x="12012668" y="1346803"/>
                </a:lnTo>
                <a:lnTo>
                  <a:pt x="12044125" y="1346803"/>
                </a:lnTo>
                <a:lnTo>
                  <a:pt x="12044125" y="2131891"/>
                </a:lnTo>
                <a:lnTo>
                  <a:pt x="12051301" y="2131891"/>
                </a:lnTo>
                <a:lnTo>
                  <a:pt x="12051301" y="2160131"/>
                </a:lnTo>
                <a:lnTo>
                  <a:pt x="12067779" y="2160131"/>
                </a:lnTo>
                <a:lnTo>
                  <a:pt x="12067779" y="2150364"/>
                </a:lnTo>
                <a:lnTo>
                  <a:pt x="12086252" y="2131891"/>
                </a:lnTo>
                <a:lnTo>
                  <a:pt x="12213966" y="2131891"/>
                </a:lnTo>
                <a:lnTo>
                  <a:pt x="12232439" y="2150364"/>
                </a:lnTo>
                <a:lnTo>
                  <a:pt x="12232439" y="2160131"/>
                </a:lnTo>
                <a:lnTo>
                  <a:pt x="12268355" y="2160131"/>
                </a:lnTo>
                <a:lnTo>
                  <a:pt x="12268355" y="2196980"/>
                </a:lnTo>
                <a:lnTo>
                  <a:pt x="12290198" y="2196980"/>
                </a:lnTo>
                <a:lnTo>
                  <a:pt x="12290199" y="2196980"/>
                </a:lnTo>
                <a:lnTo>
                  <a:pt x="12290199" y="2225219"/>
                </a:lnTo>
                <a:lnTo>
                  <a:pt x="12333389" y="2225219"/>
                </a:lnTo>
                <a:lnTo>
                  <a:pt x="12333389" y="2481795"/>
                </a:lnTo>
                <a:lnTo>
                  <a:pt x="12441243" y="2481795"/>
                </a:lnTo>
                <a:lnTo>
                  <a:pt x="12441243" y="2453494"/>
                </a:lnTo>
                <a:lnTo>
                  <a:pt x="12482965" y="2453494"/>
                </a:lnTo>
                <a:lnTo>
                  <a:pt x="12482965" y="2135997"/>
                </a:lnTo>
                <a:lnTo>
                  <a:pt x="12503282" y="2135997"/>
                </a:lnTo>
                <a:lnTo>
                  <a:pt x="12503282" y="2099529"/>
                </a:lnTo>
                <a:lnTo>
                  <a:pt x="12533260" y="2099529"/>
                </a:lnTo>
                <a:lnTo>
                  <a:pt x="12533260" y="2063063"/>
                </a:lnTo>
                <a:lnTo>
                  <a:pt x="12682979" y="2063063"/>
                </a:lnTo>
                <a:lnTo>
                  <a:pt x="12682979" y="2099529"/>
                </a:lnTo>
                <a:lnTo>
                  <a:pt x="12756769" y="2099529"/>
                </a:lnTo>
                <a:lnTo>
                  <a:pt x="12756769" y="2420686"/>
                </a:lnTo>
                <a:lnTo>
                  <a:pt x="12791146" y="2420686"/>
                </a:lnTo>
                <a:lnTo>
                  <a:pt x="12791146" y="2225219"/>
                </a:lnTo>
                <a:lnTo>
                  <a:pt x="12832556" y="2225219"/>
                </a:lnTo>
                <a:lnTo>
                  <a:pt x="12832556" y="2131890"/>
                </a:lnTo>
                <a:lnTo>
                  <a:pt x="12862851" y="2131890"/>
                </a:lnTo>
                <a:lnTo>
                  <a:pt x="12862851" y="2099529"/>
                </a:lnTo>
                <a:lnTo>
                  <a:pt x="12880771" y="2099529"/>
                </a:lnTo>
                <a:lnTo>
                  <a:pt x="12880771" y="2063063"/>
                </a:lnTo>
                <a:lnTo>
                  <a:pt x="13012571" y="2063063"/>
                </a:lnTo>
                <a:lnTo>
                  <a:pt x="13012571" y="2099529"/>
                </a:lnTo>
                <a:lnTo>
                  <a:pt x="13044870" y="2099529"/>
                </a:lnTo>
                <a:lnTo>
                  <a:pt x="13044870" y="2131891"/>
                </a:lnTo>
                <a:lnTo>
                  <a:pt x="13070899" y="2131891"/>
                </a:lnTo>
                <a:lnTo>
                  <a:pt x="13070899" y="2233829"/>
                </a:lnTo>
                <a:lnTo>
                  <a:pt x="13122652" y="2233829"/>
                </a:lnTo>
                <a:lnTo>
                  <a:pt x="13122652" y="2261239"/>
                </a:lnTo>
                <a:lnTo>
                  <a:pt x="13134961" y="2261239"/>
                </a:lnTo>
                <a:lnTo>
                  <a:pt x="13134961" y="2322279"/>
                </a:lnTo>
                <a:lnTo>
                  <a:pt x="13296300" y="2322279"/>
                </a:lnTo>
                <a:lnTo>
                  <a:pt x="13296300" y="2322278"/>
                </a:lnTo>
                <a:lnTo>
                  <a:pt x="13296299" y="2322278"/>
                </a:lnTo>
                <a:lnTo>
                  <a:pt x="13296299" y="2186441"/>
                </a:lnTo>
                <a:lnTo>
                  <a:pt x="13296299" y="1319571"/>
                </a:lnTo>
                <a:lnTo>
                  <a:pt x="13296299" y="1189176"/>
                </a:lnTo>
                <a:lnTo>
                  <a:pt x="13329212" y="1189176"/>
                </a:lnTo>
                <a:lnTo>
                  <a:pt x="13329212" y="944714"/>
                </a:lnTo>
                <a:lnTo>
                  <a:pt x="13365590" y="944714"/>
                </a:lnTo>
                <a:lnTo>
                  <a:pt x="13365590" y="817109"/>
                </a:lnTo>
                <a:lnTo>
                  <a:pt x="13393460" y="817109"/>
                </a:lnTo>
                <a:lnTo>
                  <a:pt x="13393460" y="593980"/>
                </a:lnTo>
                <a:lnTo>
                  <a:pt x="13420895" y="593980"/>
                </a:lnTo>
                <a:lnTo>
                  <a:pt x="13420895" y="561289"/>
                </a:lnTo>
                <a:lnTo>
                  <a:pt x="13448435" y="561289"/>
                </a:lnTo>
                <a:lnTo>
                  <a:pt x="13448435" y="534615"/>
                </a:lnTo>
                <a:lnTo>
                  <a:pt x="13466637" y="534615"/>
                </a:lnTo>
                <a:lnTo>
                  <a:pt x="13466637" y="495809"/>
                </a:lnTo>
                <a:lnTo>
                  <a:pt x="13475295" y="495809"/>
                </a:lnTo>
                <a:lnTo>
                  <a:pt x="13475295" y="271203"/>
                </a:lnTo>
                <a:lnTo>
                  <a:pt x="13506564" y="271203"/>
                </a:lnTo>
                <a:lnTo>
                  <a:pt x="13506564" y="495809"/>
                </a:lnTo>
                <a:lnTo>
                  <a:pt x="13515221" y="495809"/>
                </a:lnTo>
                <a:lnTo>
                  <a:pt x="13515221" y="534615"/>
                </a:lnTo>
                <a:lnTo>
                  <a:pt x="13539326" y="534615"/>
                </a:lnTo>
                <a:lnTo>
                  <a:pt x="13539326" y="569950"/>
                </a:lnTo>
                <a:lnTo>
                  <a:pt x="13552866" y="569950"/>
                </a:lnTo>
                <a:lnTo>
                  <a:pt x="13552866" y="587873"/>
                </a:lnTo>
                <a:lnTo>
                  <a:pt x="13578649" y="587873"/>
                </a:lnTo>
                <a:lnTo>
                  <a:pt x="13578649" y="785894"/>
                </a:lnTo>
                <a:lnTo>
                  <a:pt x="13615266" y="785894"/>
                </a:lnTo>
                <a:lnTo>
                  <a:pt x="13615266" y="817109"/>
                </a:lnTo>
                <a:lnTo>
                  <a:pt x="13639910" y="817109"/>
                </a:lnTo>
                <a:lnTo>
                  <a:pt x="13639910" y="944714"/>
                </a:lnTo>
                <a:lnTo>
                  <a:pt x="13670647" y="944714"/>
                </a:lnTo>
                <a:lnTo>
                  <a:pt x="13670647" y="1169319"/>
                </a:lnTo>
                <a:lnTo>
                  <a:pt x="13709971" y="1169319"/>
                </a:lnTo>
                <a:lnTo>
                  <a:pt x="13709971" y="1138685"/>
                </a:lnTo>
                <a:lnTo>
                  <a:pt x="13729030" y="1138685"/>
                </a:lnTo>
                <a:lnTo>
                  <a:pt x="13729030" y="1109885"/>
                </a:lnTo>
                <a:lnTo>
                  <a:pt x="13746547" y="1109885"/>
                </a:lnTo>
                <a:lnTo>
                  <a:pt x="13746547" y="1068399"/>
                </a:lnTo>
                <a:lnTo>
                  <a:pt x="13775370" y="1068399"/>
                </a:lnTo>
                <a:lnTo>
                  <a:pt x="13775370" y="1035897"/>
                </a:lnTo>
                <a:lnTo>
                  <a:pt x="13793371" y="1035897"/>
                </a:lnTo>
                <a:lnTo>
                  <a:pt x="13793371" y="881475"/>
                </a:lnTo>
                <a:lnTo>
                  <a:pt x="13824640" y="881475"/>
                </a:lnTo>
                <a:lnTo>
                  <a:pt x="13824640" y="1035897"/>
                </a:lnTo>
                <a:lnTo>
                  <a:pt x="13833485" y="1035897"/>
                </a:lnTo>
                <a:lnTo>
                  <a:pt x="13833485" y="1053836"/>
                </a:lnTo>
                <a:lnTo>
                  <a:pt x="13849881" y="1053836"/>
                </a:lnTo>
                <a:lnTo>
                  <a:pt x="13849881" y="1068399"/>
                </a:lnTo>
                <a:lnTo>
                  <a:pt x="13854302" y="1068399"/>
                </a:lnTo>
                <a:lnTo>
                  <a:pt x="13854302" y="1128787"/>
                </a:lnTo>
                <a:lnTo>
                  <a:pt x="13887828" y="1128787"/>
                </a:lnTo>
                <a:lnTo>
                  <a:pt x="13887828" y="1193780"/>
                </a:lnTo>
                <a:lnTo>
                  <a:pt x="13920012" y="1193780"/>
                </a:lnTo>
                <a:lnTo>
                  <a:pt x="13920012" y="1257940"/>
                </a:lnTo>
                <a:lnTo>
                  <a:pt x="13951850" y="1257940"/>
                </a:lnTo>
                <a:lnTo>
                  <a:pt x="13951850" y="1319571"/>
                </a:lnTo>
                <a:lnTo>
                  <a:pt x="13985625" y="1319571"/>
                </a:lnTo>
                <a:lnTo>
                  <a:pt x="13985625" y="1450990"/>
                </a:lnTo>
                <a:lnTo>
                  <a:pt x="14001689" y="1450990"/>
                </a:lnTo>
                <a:lnTo>
                  <a:pt x="14001689" y="1823645"/>
                </a:lnTo>
                <a:lnTo>
                  <a:pt x="14047894" y="1823645"/>
                </a:lnTo>
                <a:lnTo>
                  <a:pt x="14047894" y="1957793"/>
                </a:lnTo>
                <a:lnTo>
                  <a:pt x="14069863" y="1957793"/>
                </a:lnTo>
                <a:lnTo>
                  <a:pt x="14069863" y="2285796"/>
                </a:lnTo>
                <a:lnTo>
                  <a:pt x="14097737" y="2285796"/>
                </a:lnTo>
                <a:lnTo>
                  <a:pt x="14097737" y="2298955"/>
                </a:lnTo>
                <a:lnTo>
                  <a:pt x="14123580" y="2298955"/>
                </a:lnTo>
                <a:lnTo>
                  <a:pt x="14123580" y="2233829"/>
                </a:lnTo>
                <a:lnTo>
                  <a:pt x="14149076" y="2233829"/>
                </a:lnTo>
                <a:lnTo>
                  <a:pt x="14149076" y="2158090"/>
                </a:lnTo>
                <a:lnTo>
                  <a:pt x="14162436" y="2158090"/>
                </a:lnTo>
                <a:lnTo>
                  <a:pt x="14162436" y="2135951"/>
                </a:lnTo>
                <a:lnTo>
                  <a:pt x="14223273" y="2135951"/>
                </a:lnTo>
                <a:lnTo>
                  <a:pt x="14223273" y="2148595"/>
                </a:lnTo>
                <a:lnTo>
                  <a:pt x="14234272" y="2148595"/>
                </a:lnTo>
                <a:lnTo>
                  <a:pt x="14234272" y="2190653"/>
                </a:lnTo>
                <a:lnTo>
                  <a:pt x="14253692" y="2190653"/>
                </a:lnTo>
                <a:lnTo>
                  <a:pt x="14253692" y="2206714"/>
                </a:lnTo>
                <a:lnTo>
                  <a:pt x="14264690" y="2206714"/>
                </a:lnTo>
                <a:lnTo>
                  <a:pt x="14264690" y="2259290"/>
                </a:lnTo>
                <a:lnTo>
                  <a:pt x="14289500" y="2259290"/>
                </a:lnTo>
                <a:lnTo>
                  <a:pt x="14289500" y="2311866"/>
                </a:lnTo>
                <a:lnTo>
                  <a:pt x="14310844" y="2311866"/>
                </a:lnTo>
                <a:lnTo>
                  <a:pt x="14310844" y="2335432"/>
                </a:lnTo>
                <a:lnTo>
                  <a:pt x="14326150" y="2335432"/>
                </a:lnTo>
                <a:lnTo>
                  <a:pt x="14326150" y="2362074"/>
                </a:lnTo>
                <a:lnTo>
                  <a:pt x="14355564" y="2362074"/>
                </a:lnTo>
                <a:lnTo>
                  <a:pt x="14355564" y="2420686"/>
                </a:lnTo>
                <a:lnTo>
                  <a:pt x="14399093" y="2420686"/>
                </a:lnTo>
                <a:lnTo>
                  <a:pt x="14399093" y="2447684"/>
                </a:lnTo>
                <a:lnTo>
                  <a:pt x="14451959" y="2447684"/>
                </a:lnTo>
                <a:lnTo>
                  <a:pt x="14451959" y="2577032"/>
                </a:lnTo>
                <a:lnTo>
                  <a:pt x="14593471" y="2577032"/>
                </a:lnTo>
                <a:lnTo>
                  <a:pt x="14593471" y="2549622"/>
                </a:lnTo>
                <a:lnTo>
                  <a:pt x="14623330" y="2549622"/>
                </a:lnTo>
                <a:lnTo>
                  <a:pt x="14623330" y="2135951"/>
                </a:lnTo>
                <a:lnTo>
                  <a:pt x="14810599" y="2135951"/>
                </a:lnTo>
                <a:lnTo>
                  <a:pt x="14810599" y="2099529"/>
                </a:lnTo>
                <a:lnTo>
                  <a:pt x="14838474" y="2099529"/>
                </a:lnTo>
                <a:lnTo>
                  <a:pt x="14838474" y="2042564"/>
                </a:lnTo>
                <a:lnTo>
                  <a:pt x="15168129" y="2042564"/>
                </a:lnTo>
                <a:lnTo>
                  <a:pt x="15168129" y="2063063"/>
                </a:lnTo>
                <a:lnTo>
                  <a:pt x="15169161" y="2063063"/>
                </a:lnTo>
                <a:lnTo>
                  <a:pt x="15169161" y="2067055"/>
                </a:lnTo>
                <a:lnTo>
                  <a:pt x="15296875" y="2067055"/>
                </a:lnTo>
                <a:lnTo>
                  <a:pt x="15296875" y="2196980"/>
                </a:lnTo>
                <a:lnTo>
                  <a:pt x="15403186" y="2196980"/>
                </a:lnTo>
                <a:lnTo>
                  <a:pt x="15403186" y="2107150"/>
                </a:lnTo>
                <a:lnTo>
                  <a:pt x="15508410" y="2107150"/>
                </a:lnTo>
                <a:lnTo>
                  <a:pt x="15508410" y="2005912"/>
                </a:lnTo>
                <a:lnTo>
                  <a:pt x="15680887" y="2005912"/>
                </a:lnTo>
                <a:lnTo>
                  <a:pt x="15680887" y="2157911"/>
                </a:lnTo>
                <a:lnTo>
                  <a:pt x="15741212" y="2157911"/>
                </a:lnTo>
                <a:lnTo>
                  <a:pt x="15741212" y="2255205"/>
                </a:lnTo>
                <a:lnTo>
                  <a:pt x="15767126" y="2255205"/>
                </a:lnTo>
                <a:lnTo>
                  <a:pt x="15767126" y="2378856"/>
                </a:lnTo>
                <a:lnTo>
                  <a:pt x="15801925" y="2378856"/>
                </a:lnTo>
                <a:lnTo>
                  <a:pt x="15801925" y="2452879"/>
                </a:lnTo>
                <a:lnTo>
                  <a:pt x="15845361" y="2452879"/>
                </a:lnTo>
                <a:lnTo>
                  <a:pt x="15845361" y="2390375"/>
                </a:lnTo>
                <a:lnTo>
                  <a:pt x="15900641" y="2390375"/>
                </a:lnTo>
                <a:lnTo>
                  <a:pt x="15900641" y="2362074"/>
                </a:lnTo>
                <a:lnTo>
                  <a:pt x="15997268" y="2362074"/>
                </a:lnTo>
                <a:lnTo>
                  <a:pt x="15997268" y="2390375"/>
                </a:lnTo>
                <a:lnTo>
                  <a:pt x="16094542" y="2390375"/>
                </a:lnTo>
                <a:lnTo>
                  <a:pt x="16094542" y="2362567"/>
                </a:lnTo>
                <a:lnTo>
                  <a:pt x="16274841" y="2362567"/>
                </a:lnTo>
                <a:lnTo>
                  <a:pt x="16274841" y="2420686"/>
                </a:lnTo>
                <a:lnTo>
                  <a:pt x="16426167" y="2420686"/>
                </a:lnTo>
                <a:lnTo>
                  <a:pt x="16426167" y="2512772"/>
                </a:lnTo>
                <a:lnTo>
                  <a:pt x="16467941" y="2512772"/>
                </a:lnTo>
                <a:lnTo>
                  <a:pt x="16467941" y="2214043"/>
                </a:lnTo>
                <a:lnTo>
                  <a:pt x="16497013" y="2214043"/>
                </a:lnTo>
                <a:lnTo>
                  <a:pt x="16497013" y="2163063"/>
                </a:lnTo>
                <a:lnTo>
                  <a:pt x="16531341" y="2163063"/>
                </a:lnTo>
                <a:lnTo>
                  <a:pt x="16531341" y="2108423"/>
                </a:lnTo>
                <a:lnTo>
                  <a:pt x="16538739" y="2108423"/>
                </a:lnTo>
                <a:lnTo>
                  <a:pt x="16538739" y="1940776"/>
                </a:lnTo>
                <a:lnTo>
                  <a:pt x="16562071" y="1940776"/>
                </a:lnTo>
                <a:lnTo>
                  <a:pt x="16562071" y="1726586"/>
                </a:lnTo>
                <a:lnTo>
                  <a:pt x="16596813" y="1726586"/>
                </a:lnTo>
                <a:lnTo>
                  <a:pt x="16596813" y="1940776"/>
                </a:lnTo>
                <a:lnTo>
                  <a:pt x="16619933" y="1940776"/>
                </a:lnTo>
                <a:lnTo>
                  <a:pt x="16619933" y="2108423"/>
                </a:lnTo>
                <a:lnTo>
                  <a:pt x="16638649" y="2108423"/>
                </a:lnTo>
                <a:lnTo>
                  <a:pt x="16638649" y="2142288"/>
                </a:lnTo>
                <a:lnTo>
                  <a:pt x="16673501" y="2142288"/>
                </a:lnTo>
                <a:lnTo>
                  <a:pt x="16673501" y="2198969"/>
                </a:lnTo>
                <a:lnTo>
                  <a:pt x="16710799" y="2198969"/>
                </a:lnTo>
                <a:lnTo>
                  <a:pt x="16710799" y="2387387"/>
                </a:lnTo>
                <a:lnTo>
                  <a:pt x="16907577" y="2387387"/>
                </a:lnTo>
                <a:lnTo>
                  <a:pt x="16907577" y="2439567"/>
                </a:lnTo>
                <a:lnTo>
                  <a:pt x="16934833" y="2439567"/>
                </a:lnTo>
                <a:lnTo>
                  <a:pt x="16934833" y="2481795"/>
                </a:lnTo>
                <a:lnTo>
                  <a:pt x="16961625" y="2481795"/>
                </a:lnTo>
                <a:lnTo>
                  <a:pt x="16961625" y="2681624"/>
                </a:lnTo>
                <a:lnTo>
                  <a:pt x="17084389" y="2681624"/>
                </a:lnTo>
                <a:lnTo>
                  <a:pt x="17084389" y="2719727"/>
                </a:lnTo>
                <a:lnTo>
                  <a:pt x="17116981" y="2719727"/>
                </a:lnTo>
                <a:lnTo>
                  <a:pt x="17116981" y="2757829"/>
                </a:lnTo>
                <a:lnTo>
                  <a:pt x="17149049" y="2757829"/>
                </a:lnTo>
                <a:lnTo>
                  <a:pt x="17149049" y="2887784"/>
                </a:lnTo>
                <a:lnTo>
                  <a:pt x="17216297" y="2887784"/>
                </a:lnTo>
                <a:lnTo>
                  <a:pt x="17216297" y="2946317"/>
                </a:lnTo>
                <a:lnTo>
                  <a:pt x="17243553" y="2946317"/>
                </a:lnTo>
                <a:lnTo>
                  <a:pt x="17243553" y="2979016"/>
                </a:lnTo>
                <a:lnTo>
                  <a:pt x="17307961" y="2979016"/>
                </a:lnTo>
                <a:lnTo>
                  <a:pt x="17307961" y="3016490"/>
                </a:lnTo>
                <a:lnTo>
                  <a:pt x="17370453" y="3016490"/>
                </a:lnTo>
                <a:lnTo>
                  <a:pt x="17370453" y="3039645"/>
                </a:lnTo>
                <a:lnTo>
                  <a:pt x="17439137" y="3039645"/>
                </a:lnTo>
                <a:lnTo>
                  <a:pt x="17439137" y="3011405"/>
                </a:lnTo>
                <a:lnTo>
                  <a:pt x="17471137" y="3011405"/>
                </a:lnTo>
                <a:lnTo>
                  <a:pt x="17471137" y="2975736"/>
                </a:lnTo>
                <a:lnTo>
                  <a:pt x="17492165" y="2971484"/>
                </a:lnTo>
                <a:cubicBezTo>
                  <a:pt x="17500209" y="2968074"/>
                  <a:pt x="17507457" y="2963141"/>
                  <a:pt x="17513545" y="2957044"/>
                </a:cubicBezTo>
                <a:lnTo>
                  <a:pt x="17517013" y="2948661"/>
                </a:lnTo>
                <a:lnTo>
                  <a:pt x="17526561" y="2948661"/>
                </a:lnTo>
                <a:lnTo>
                  <a:pt x="17552789" y="2980567"/>
                </a:lnTo>
                <a:cubicBezTo>
                  <a:pt x="17565553" y="2989203"/>
                  <a:pt x="17580941" y="2994246"/>
                  <a:pt x="17597501" y="2994246"/>
                </a:cubicBezTo>
                <a:cubicBezTo>
                  <a:pt x="17614061" y="2994246"/>
                  <a:pt x="17629445" y="2989203"/>
                  <a:pt x="17642209" y="2980567"/>
                </a:cubicBezTo>
                <a:lnTo>
                  <a:pt x="17668441" y="2948661"/>
                </a:lnTo>
                <a:lnTo>
                  <a:pt x="17680657" y="2948661"/>
                </a:lnTo>
                <a:lnTo>
                  <a:pt x="17688229" y="2966962"/>
                </a:lnTo>
                <a:cubicBezTo>
                  <a:pt x="17700401" y="2979154"/>
                  <a:pt x="17717217" y="2986696"/>
                  <a:pt x="17735793" y="2986696"/>
                </a:cubicBezTo>
                <a:cubicBezTo>
                  <a:pt x="17754369" y="2986696"/>
                  <a:pt x="17771185" y="2979154"/>
                  <a:pt x="17783361" y="2966962"/>
                </a:cubicBezTo>
                <a:lnTo>
                  <a:pt x="17790929" y="2948661"/>
                </a:lnTo>
                <a:lnTo>
                  <a:pt x="17806333" y="2948661"/>
                </a:lnTo>
                <a:lnTo>
                  <a:pt x="17813297" y="2965499"/>
                </a:lnTo>
                <a:cubicBezTo>
                  <a:pt x="17825469" y="2977692"/>
                  <a:pt x="17842285" y="2985234"/>
                  <a:pt x="17860861" y="2985234"/>
                </a:cubicBezTo>
                <a:cubicBezTo>
                  <a:pt x="17879437" y="2985234"/>
                  <a:pt x="17896253" y="2977692"/>
                  <a:pt x="17908429" y="2965499"/>
                </a:cubicBezTo>
                <a:lnTo>
                  <a:pt x="17915389" y="2948661"/>
                </a:lnTo>
                <a:lnTo>
                  <a:pt x="17931053" y="2948661"/>
                </a:lnTo>
                <a:lnTo>
                  <a:pt x="17937413" y="2964037"/>
                </a:lnTo>
                <a:cubicBezTo>
                  <a:pt x="17949585" y="2976230"/>
                  <a:pt x="17966405" y="2983771"/>
                  <a:pt x="17984981" y="2983771"/>
                </a:cubicBezTo>
                <a:lnTo>
                  <a:pt x="18006217" y="2979477"/>
                </a:lnTo>
                <a:lnTo>
                  <a:pt x="18006217" y="2634032"/>
                </a:lnTo>
                <a:lnTo>
                  <a:pt x="18413098" y="2634032"/>
                </a:lnTo>
                <a:lnTo>
                  <a:pt x="18413098" y="2580075"/>
                </a:lnTo>
                <a:lnTo>
                  <a:pt x="18439046" y="2580075"/>
                </a:lnTo>
                <a:lnTo>
                  <a:pt x="18439046" y="2516569"/>
                </a:lnTo>
                <a:lnTo>
                  <a:pt x="18467662" y="2516569"/>
                </a:lnTo>
                <a:lnTo>
                  <a:pt x="18467662" y="2416066"/>
                </a:lnTo>
                <a:cubicBezTo>
                  <a:pt x="18467662" y="2406472"/>
                  <a:pt x="18475442" y="2398694"/>
                  <a:pt x="18485034" y="2398694"/>
                </a:cubicBezTo>
                <a:cubicBezTo>
                  <a:pt x="18494626" y="2398694"/>
                  <a:pt x="18502406" y="2406472"/>
                  <a:pt x="18502406" y="2416066"/>
                </a:cubicBezTo>
                <a:lnTo>
                  <a:pt x="18502406" y="2516569"/>
                </a:lnTo>
                <a:lnTo>
                  <a:pt x="18506094" y="2516569"/>
                </a:lnTo>
                <a:lnTo>
                  <a:pt x="18506094" y="2580075"/>
                </a:lnTo>
                <a:lnTo>
                  <a:pt x="18637050" y="2580075"/>
                </a:lnTo>
                <a:lnTo>
                  <a:pt x="18637050" y="2695613"/>
                </a:lnTo>
                <a:lnTo>
                  <a:pt x="18718558" y="2695613"/>
                </a:lnTo>
                <a:lnTo>
                  <a:pt x="18718558" y="2726404"/>
                </a:lnTo>
                <a:lnTo>
                  <a:pt x="18745930" y="2726404"/>
                </a:lnTo>
                <a:lnTo>
                  <a:pt x="18745930" y="2757194"/>
                </a:lnTo>
                <a:lnTo>
                  <a:pt x="18780006" y="2757194"/>
                </a:lnTo>
                <a:lnTo>
                  <a:pt x="18780006" y="2913955"/>
                </a:lnTo>
                <a:lnTo>
                  <a:pt x="18814130" y="2913955"/>
                </a:lnTo>
                <a:lnTo>
                  <a:pt x="18814130" y="3102723"/>
                </a:lnTo>
                <a:lnTo>
                  <a:pt x="18837178" y="3102723"/>
                </a:lnTo>
                <a:lnTo>
                  <a:pt x="18837178" y="3139699"/>
                </a:lnTo>
                <a:lnTo>
                  <a:pt x="18869246" y="3139699"/>
                </a:lnTo>
                <a:lnTo>
                  <a:pt x="18869246" y="3174630"/>
                </a:lnTo>
                <a:lnTo>
                  <a:pt x="18889698" y="3174630"/>
                </a:lnTo>
                <a:lnTo>
                  <a:pt x="18889698" y="3203980"/>
                </a:lnTo>
                <a:lnTo>
                  <a:pt x="18940662" y="3203980"/>
                </a:lnTo>
                <a:lnTo>
                  <a:pt x="18940662" y="3180257"/>
                </a:lnTo>
                <a:lnTo>
                  <a:pt x="18976382" y="3180257"/>
                </a:lnTo>
                <a:lnTo>
                  <a:pt x="18976382" y="3145861"/>
                </a:lnTo>
                <a:lnTo>
                  <a:pt x="18993366" y="3145861"/>
                </a:lnTo>
                <a:lnTo>
                  <a:pt x="18993366" y="2810499"/>
                </a:lnTo>
                <a:lnTo>
                  <a:pt x="19037486" y="2810499"/>
                </a:lnTo>
                <a:lnTo>
                  <a:pt x="19037486" y="3068586"/>
                </a:lnTo>
                <a:lnTo>
                  <a:pt x="19072026" y="3068586"/>
                </a:lnTo>
                <a:lnTo>
                  <a:pt x="19072026" y="3139955"/>
                </a:lnTo>
                <a:lnTo>
                  <a:pt x="19103246" y="3139955"/>
                </a:lnTo>
                <a:lnTo>
                  <a:pt x="19103246" y="3180099"/>
                </a:lnTo>
                <a:lnTo>
                  <a:pt x="19135506" y="3180099"/>
                </a:lnTo>
                <a:lnTo>
                  <a:pt x="19135506" y="3938179"/>
                </a:lnTo>
                <a:lnTo>
                  <a:pt x="19103246" y="3938179"/>
                </a:lnTo>
                <a:lnTo>
                  <a:pt x="19072026" y="3938179"/>
                </a:lnTo>
                <a:lnTo>
                  <a:pt x="19070366" y="3938179"/>
                </a:lnTo>
                <a:lnTo>
                  <a:pt x="19037486" y="3938179"/>
                </a:lnTo>
                <a:lnTo>
                  <a:pt x="19037310" y="3938179"/>
                </a:lnTo>
                <a:lnTo>
                  <a:pt x="19005226" y="3938179"/>
                </a:lnTo>
                <a:lnTo>
                  <a:pt x="65742" y="3938179"/>
                </a:lnTo>
                <a:lnTo>
                  <a:pt x="32064" y="3938179"/>
                </a:lnTo>
                <a:lnTo>
                  <a:pt x="0" y="3938179"/>
                </a:lnTo>
                <a:lnTo>
                  <a:pt x="0" y="3559767"/>
                </a:lnTo>
                <a:lnTo>
                  <a:pt x="19928" y="3559767"/>
                </a:lnTo>
                <a:lnTo>
                  <a:pt x="19928" y="3519310"/>
                </a:lnTo>
                <a:lnTo>
                  <a:pt x="32064" y="3519310"/>
                </a:lnTo>
                <a:lnTo>
                  <a:pt x="32064" y="3495802"/>
                </a:lnTo>
                <a:lnTo>
                  <a:pt x="86352" y="3495802"/>
                </a:lnTo>
                <a:lnTo>
                  <a:pt x="86352" y="3644125"/>
                </a:lnTo>
                <a:lnTo>
                  <a:pt x="218966" y="3644125"/>
                </a:lnTo>
                <a:lnTo>
                  <a:pt x="218966" y="3682161"/>
                </a:lnTo>
                <a:lnTo>
                  <a:pt x="270070" y="3682161"/>
                </a:lnTo>
                <a:lnTo>
                  <a:pt x="270070" y="3663142"/>
                </a:lnTo>
                <a:lnTo>
                  <a:pt x="298378" y="3663142"/>
                </a:lnTo>
                <a:lnTo>
                  <a:pt x="298378" y="3336569"/>
                </a:lnTo>
                <a:lnTo>
                  <a:pt x="472924" y="3336569"/>
                </a:lnTo>
                <a:lnTo>
                  <a:pt x="472924" y="3237704"/>
                </a:lnTo>
                <a:lnTo>
                  <a:pt x="509278" y="3237704"/>
                </a:lnTo>
                <a:lnTo>
                  <a:pt x="509278" y="3195575"/>
                </a:lnTo>
                <a:lnTo>
                  <a:pt x="703392" y="3195575"/>
                </a:lnTo>
                <a:lnTo>
                  <a:pt x="703392" y="3237704"/>
                </a:lnTo>
                <a:lnTo>
                  <a:pt x="767858" y="3237704"/>
                </a:lnTo>
                <a:lnTo>
                  <a:pt x="767858" y="3377495"/>
                </a:lnTo>
                <a:lnTo>
                  <a:pt x="897392" y="3377495"/>
                </a:lnTo>
                <a:lnTo>
                  <a:pt x="897392" y="2990139"/>
                </a:lnTo>
                <a:lnTo>
                  <a:pt x="1027946" y="2990139"/>
                </a:lnTo>
                <a:lnTo>
                  <a:pt x="1027946" y="3575576"/>
                </a:lnTo>
                <a:lnTo>
                  <a:pt x="1095466" y="3575576"/>
                </a:lnTo>
                <a:lnTo>
                  <a:pt x="1095466" y="3611282"/>
                </a:lnTo>
                <a:lnTo>
                  <a:pt x="1125004" y="3611282"/>
                </a:lnTo>
                <a:lnTo>
                  <a:pt x="1125004" y="3644124"/>
                </a:lnTo>
                <a:lnTo>
                  <a:pt x="1147590" y="3644124"/>
                </a:lnTo>
                <a:lnTo>
                  <a:pt x="1147590" y="3701489"/>
                </a:lnTo>
                <a:lnTo>
                  <a:pt x="1290688" y="3701489"/>
                </a:lnTo>
                <a:lnTo>
                  <a:pt x="1290688" y="3731691"/>
                </a:lnTo>
                <a:lnTo>
                  <a:pt x="1321558" y="3731691"/>
                </a:lnTo>
                <a:lnTo>
                  <a:pt x="1321558" y="3599445"/>
                </a:lnTo>
                <a:lnTo>
                  <a:pt x="1394134" y="3599445"/>
                </a:lnTo>
                <a:lnTo>
                  <a:pt x="1394134" y="3397510"/>
                </a:lnTo>
                <a:lnTo>
                  <a:pt x="1448694" y="3397510"/>
                </a:lnTo>
                <a:lnTo>
                  <a:pt x="1448694" y="3225098"/>
                </a:lnTo>
                <a:lnTo>
                  <a:pt x="1548610" y="3225098"/>
                </a:lnTo>
                <a:lnTo>
                  <a:pt x="1548610" y="3170941"/>
                </a:lnTo>
                <a:lnTo>
                  <a:pt x="1630479" y="3170941"/>
                </a:lnTo>
                <a:lnTo>
                  <a:pt x="1630479" y="2936559"/>
                </a:lnTo>
                <a:cubicBezTo>
                  <a:pt x="1630479" y="2926618"/>
                  <a:pt x="1638538" y="2918559"/>
                  <a:pt x="1648479" y="2918559"/>
                </a:cubicBezTo>
                <a:cubicBezTo>
                  <a:pt x="1658420" y="2918559"/>
                  <a:pt x="1666480" y="2926618"/>
                  <a:pt x="1666480" y="2936559"/>
                </a:cubicBezTo>
                <a:lnTo>
                  <a:pt x="1666480" y="3170941"/>
                </a:lnTo>
                <a:lnTo>
                  <a:pt x="1740672" y="3170941"/>
                </a:lnTo>
                <a:lnTo>
                  <a:pt x="1740672" y="3225098"/>
                </a:lnTo>
                <a:lnTo>
                  <a:pt x="1851694" y="3225098"/>
                </a:lnTo>
                <a:lnTo>
                  <a:pt x="1851694" y="3386903"/>
                </a:lnTo>
                <a:lnTo>
                  <a:pt x="1906488" y="3386903"/>
                </a:lnTo>
                <a:lnTo>
                  <a:pt x="1906488" y="3633086"/>
                </a:lnTo>
                <a:lnTo>
                  <a:pt x="2073761" y="3633086"/>
                </a:lnTo>
                <a:lnTo>
                  <a:pt x="2073761" y="3386903"/>
                </a:lnTo>
                <a:lnTo>
                  <a:pt x="2161096" y="3386903"/>
                </a:lnTo>
                <a:lnTo>
                  <a:pt x="2161096" y="2979754"/>
                </a:lnTo>
                <a:lnTo>
                  <a:pt x="2198366" y="2979754"/>
                </a:lnTo>
                <a:lnTo>
                  <a:pt x="2198366" y="2947993"/>
                </a:lnTo>
                <a:lnTo>
                  <a:pt x="2233244" y="2947993"/>
                </a:lnTo>
                <a:lnTo>
                  <a:pt x="2233244" y="2918697"/>
                </a:lnTo>
                <a:lnTo>
                  <a:pt x="2268122" y="2918697"/>
                </a:lnTo>
                <a:lnTo>
                  <a:pt x="2268122" y="2886270"/>
                </a:lnTo>
                <a:lnTo>
                  <a:pt x="2296248" y="2886270"/>
                </a:lnTo>
                <a:lnTo>
                  <a:pt x="2296248" y="2858057"/>
                </a:lnTo>
                <a:lnTo>
                  <a:pt x="2328937" y="2858057"/>
                </a:lnTo>
                <a:lnTo>
                  <a:pt x="2328937" y="2817595"/>
                </a:lnTo>
                <a:lnTo>
                  <a:pt x="2596325" y="2817595"/>
                </a:lnTo>
                <a:lnTo>
                  <a:pt x="2596325" y="3352789"/>
                </a:lnTo>
                <a:lnTo>
                  <a:pt x="2680818" y="3352789"/>
                </a:lnTo>
                <a:lnTo>
                  <a:pt x="2680818" y="3189832"/>
                </a:lnTo>
                <a:lnTo>
                  <a:pt x="2738489" y="3189832"/>
                </a:lnTo>
                <a:lnTo>
                  <a:pt x="2738489" y="3170246"/>
                </a:lnTo>
                <a:lnTo>
                  <a:pt x="2765199" y="3170246"/>
                </a:lnTo>
                <a:lnTo>
                  <a:pt x="2765199" y="2956971"/>
                </a:lnTo>
                <a:lnTo>
                  <a:pt x="2796882" y="2956971"/>
                </a:lnTo>
                <a:lnTo>
                  <a:pt x="2796882" y="2918697"/>
                </a:lnTo>
                <a:lnTo>
                  <a:pt x="2830031" y="2918697"/>
                </a:lnTo>
                <a:lnTo>
                  <a:pt x="2830031" y="2823411"/>
                </a:lnTo>
                <a:lnTo>
                  <a:pt x="2852336" y="2823411"/>
                </a:lnTo>
                <a:lnTo>
                  <a:pt x="2852336" y="2661462"/>
                </a:lnTo>
                <a:lnTo>
                  <a:pt x="2953855" y="2661462"/>
                </a:lnTo>
                <a:lnTo>
                  <a:pt x="2953855" y="2466961"/>
                </a:lnTo>
                <a:lnTo>
                  <a:pt x="2986480" y="2466961"/>
                </a:lnTo>
                <a:lnTo>
                  <a:pt x="2986480" y="2421387"/>
                </a:lnTo>
                <a:lnTo>
                  <a:pt x="3021470" y="2421387"/>
                </a:lnTo>
                <a:lnTo>
                  <a:pt x="3021470" y="2288802"/>
                </a:lnTo>
                <a:lnTo>
                  <a:pt x="3052178" y="2288802"/>
                </a:lnTo>
                <a:lnTo>
                  <a:pt x="3052178" y="2163238"/>
                </a:lnTo>
                <a:lnTo>
                  <a:pt x="3076946" y="2163238"/>
                </a:lnTo>
                <a:lnTo>
                  <a:pt x="3076946" y="2125469"/>
                </a:lnTo>
                <a:lnTo>
                  <a:pt x="3108644" y="2125469"/>
                </a:lnTo>
                <a:lnTo>
                  <a:pt x="3108644" y="2053348"/>
                </a:lnTo>
                <a:lnTo>
                  <a:pt x="3165310" y="2053348"/>
                </a:lnTo>
                <a:lnTo>
                  <a:pt x="3165310" y="1942519"/>
                </a:lnTo>
                <a:lnTo>
                  <a:pt x="3594872" y="1942519"/>
                </a:lnTo>
                <a:lnTo>
                  <a:pt x="3594872" y="2030857"/>
                </a:lnTo>
                <a:lnTo>
                  <a:pt x="3609977" y="2030857"/>
                </a:lnTo>
                <a:lnTo>
                  <a:pt x="3609977" y="2125665"/>
                </a:lnTo>
                <a:lnTo>
                  <a:pt x="3662266" y="2125665"/>
                </a:lnTo>
                <a:lnTo>
                  <a:pt x="3662266" y="2256527"/>
                </a:lnTo>
                <a:lnTo>
                  <a:pt x="3691605" y="2256527"/>
                </a:lnTo>
                <a:lnTo>
                  <a:pt x="3691605" y="2478186"/>
                </a:lnTo>
                <a:lnTo>
                  <a:pt x="3728768" y="2478186"/>
                </a:lnTo>
                <a:lnTo>
                  <a:pt x="3728768" y="2598519"/>
                </a:lnTo>
                <a:lnTo>
                  <a:pt x="3753109" y="2598519"/>
                </a:lnTo>
                <a:lnTo>
                  <a:pt x="3753109" y="2616064"/>
                </a:lnTo>
                <a:lnTo>
                  <a:pt x="3766766" y="2616064"/>
                </a:lnTo>
                <a:lnTo>
                  <a:pt x="3766766" y="2817201"/>
                </a:lnTo>
                <a:lnTo>
                  <a:pt x="3822350" y="2817201"/>
                </a:lnTo>
                <a:lnTo>
                  <a:pt x="3822350" y="2767915"/>
                </a:lnTo>
                <a:lnTo>
                  <a:pt x="3855573" y="2767915"/>
                </a:lnTo>
                <a:lnTo>
                  <a:pt x="3855573" y="2733106"/>
                </a:lnTo>
                <a:lnTo>
                  <a:pt x="3875106" y="2733106"/>
                </a:lnTo>
                <a:lnTo>
                  <a:pt x="3875106" y="2703138"/>
                </a:lnTo>
                <a:lnTo>
                  <a:pt x="3890967" y="2703138"/>
                </a:lnTo>
                <a:lnTo>
                  <a:pt x="3890967" y="2677429"/>
                </a:lnTo>
                <a:lnTo>
                  <a:pt x="3903118" y="2677429"/>
                </a:lnTo>
                <a:lnTo>
                  <a:pt x="3903118" y="2403602"/>
                </a:lnTo>
                <a:lnTo>
                  <a:pt x="3937863" y="2403602"/>
                </a:lnTo>
                <a:lnTo>
                  <a:pt x="3937863" y="2677429"/>
                </a:lnTo>
                <a:lnTo>
                  <a:pt x="3954089" y="2677429"/>
                </a:lnTo>
                <a:lnTo>
                  <a:pt x="3954089" y="2703138"/>
                </a:lnTo>
                <a:lnTo>
                  <a:pt x="3966861" y="2703138"/>
                </a:lnTo>
                <a:lnTo>
                  <a:pt x="3966861" y="2733106"/>
                </a:lnTo>
                <a:lnTo>
                  <a:pt x="3966861" y="2743222"/>
                </a:lnTo>
                <a:lnTo>
                  <a:pt x="4012600" y="2743222"/>
                </a:lnTo>
                <a:lnTo>
                  <a:pt x="4012600" y="2792607"/>
                </a:lnTo>
                <a:lnTo>
                  <a:pt x="4034346" y="2792607"/>
                </a:lnTo>
                <a:lnTo>
                  <a:pt x="4034346" y="2830743"/>
                </a:lnTo>
                <a:lnTo>
                  <a:pt x="4058733" y="2830743"/>
                </a:lnTo>
                <a:lnTo>
                  <a:pt x="4058733" y="2845101"/>
                </a:lnTo>
                <a:lnTo>
                  <a:pt x="4070700" y="2845101"/>
                </a:lnTo>
                <a:lnTo>
                  <a:pt x="4070700" y="3239962"/>
                </a:lnTo>
                <a:lnTo>
                  <a:pt x="4146047" y="3239962"/>
                </a:lnTo>
                <a:lnTo>
                  <a:pt x="4146047" y="2831200"/>
                </a:lnTo>
                <a:lnTo>
                  <a:pt x="4175177" y="2831200"/>
                </a:lnTo>
                <a:lnTo>
                  <a:pt x="4175177" y="1346802"/>
                </a:lnTo>
                <a:lnTo>
                  <a:pt x="4189754" y="1346802"/>
                </a:lnTo>
                <a:lnTo>
                  <a:pt x="4189754" y="1321303"/>
                </a:lnTo>
                <a:lnTo>
                  <a:pt x="4210214" y="1321303"/>
                </a:lnTo>
                <a:lnTo>
                  <a:pt x="4210214" y="1192678"/>
                </a:lnTo>
                <a:lnTo>
                  <a:pt x="4242620" y="1192678"/>
                </a:lnTo>
                <a:lnTo>
                  <a:pt x="4242620" y="1161432"/>
                </a:lnTo>
                <a:lnTo>
                  <a:pt x="4271097" y="1161432"/>
                </a:lnTo>
                <a:lnTo>
                  <a:pt x="4271097" y="1133696"/>
                </a:lnTo>
                <a:lnTo>
                  <a:pt x="4481158" y="1133696"/>
                </a:lnTo>
                <a:lnTo>
                  <a:pt x="4481158" y="1161432"/>
                </a:lnTo>
                <a:lnTo>
                  <a:pt x="4512917" y="1161432"/>
                </a:lnTo>
                <a:lnTo>
                  <a:pt x="4512917" y="1192678"/>
                </a:lnTo>
                <a:lnTo>
                  <a:pt x="4512917" y="1321303"/>
                </a:lnTo>
                <a:lnTo>
                  <a:pt x="4537898" y="1321303"/>
                </a:lnTo>
                <a:lnTo>
                  <a:pt x="4537898" y="1346802"/>
                </a:lnTo>
                <a:lnTo>
                  <a:pt x="4543915" y="1346802"/>
                </a:lnTo>
                <a:lnTo>
                  <a:pt x="4543915" y="2322233"/>
                </a:lnTo>
                <a:lnTo>
                  <a:pt x="4577684" y="2322233"/>
                </a:lnTo>
                <a:lnTo>
                  <a:pt x="4577684" y="2308200"/>
                </a:lnTo>
                <a:lnTo>
                  <a:pt x="4606692" y="2308200"/>
                </a:lnTo>
                <a:lnTo>
                  <a:pt x="4606692" y="2277578"/>
                </a:lnTo>
                <a:lnTo>
                  <a:pt x="4617599" y="2277578"/>
                </a:lnTo>
                <a:lnTo>
                  <a:pt x="4617599" y="2253305"/>
                </a:lnTo>
                <a:lnTo>
                  <a:pt x="4763727" y="2253305"/>
                </a:lnTo>
                <a:lnTo>
                  <a:pt x="4763727" y="2277578"/>
                </a:lnTo>
                <a:lnTo>
                  <a:pt x="4779340" y="2277578"/>
                </a:lnTo>
                <a:lnTo>
                  <a:pt x="4779340" y="2308200"/>
                </a:lnTo>
                <a:lnTo>
                  <a:pt x="4795642" y="2308200"/>
                </a:lnTo>
                <a:lnTo>
                  <a:pt x="4795642" y="2334628"/>
                </a:lnTo>
                <a:lnTo>
                  <a:pt x="4829119" y="2334628"/>
                </a:lnTo>
                <a:lnTo>
                  <a:pt x="4829119" y="2365249"/>
                </a:lnTo>
                <a:lnTo>
                  <a:pt x="4856537" y="2365249"/>
                </a:lnTo>
                <a:lnTo>
                  <a:pt x="4856537" y="2393325"/>
                </a:lnTo>
                <a:lnTo>
                  <a:pt x="4887082" y="2393325"/>
                </a:lnTo>
                <a:lnTo>
                  <a:pt x="4887082" y="2417142"/>
                </a:lnTo>
                <a:lnTo>
                  <a:pt x="4917879" y="2417142"/>
                </a:lnTo>
                <a:lnTo>
                  <a:pt x="4917879" y="2703138"/>
                </a:lnTo>
                <a:lnTo>
                  <a:pt x="4965337" y="2703138"/>
                </a:lnTo>
                <a:lnTo>
                  <a:pt x="4965337" y="2721322"/>
                </a:lnTo>
                <a:lnTo>
                  <a:pt x="4982610" y="2721322"/>
                </a:lnTo>
                <a:lnTo>
                  <a:pt x="4982610" y="2691860"/>
                </a:lnTo>
                <a:lnTo>
                  <a:pt x="5021150" y="2691860"/>
                </a:lnTo>
                <a:lnTo>
                  <a:pt x="5021150" y="2666115"/>
                </a:lnTo>
                <a:lnTo>
                  <a:pt x="5091299" y="2666115"/>
                </a:lnTo>
                <a:lnTo>
                  <a:pt x="5091299" y="2297834"/>
                </a:lnTo>
                <a:lnTo>
                  <a:pt x="5115634" y="2297834"/>
                </a:lnTo>
                <a:lnTo>
                  <a:pt x="5115634" y="2263868"/>
                </a:lnTo>
                <a:lnTo>
                  <a:pt x="5139244" y="2263868"/>
                </a:lnTo>
                <a:lnTo>
                  <a:pt x="5139244" y="2229384"/>
                </a:lnTo>
                <a:lnTo>
                  <a:pt x="5371495" y="2229384"/>
                </a:lnTo>
                <a:lnTo>
                  <a:pt x="5371495" y="2263868"/>
                </a:lnTo>
                <a:lnTo>
                  <a:pt x="5415025" y="2263868"/>
                </a:lnTo>
                <a:lnTo>
                  <a:pt x="5415025" y="2297834"/>
                </a:lnTo>
                <a:lnTo>
                  <a:pt x="5421963" y="2297834"/>
                </a:lnTo>
                <a:lnTo>
                  <a:pt x="5421963" y="2629525"/>
                </a:lnTo>
                <a:lnTo>
                  <a:pt x="5487247" y="2629525"/>
                </a:lnTo>
                <a:lnTo>
                  <a:pt x="5487247" y="2417142"/>
                </a:lnTo>
                <a:lnTo>
                  <a:pt x="5514081" y="2417142"/>
                </a:lnTo>
                <a:lnTo>
                  <a:pt x="5514081" y="2392707"/>
                </a:lnTo>
                <a:lnTo>
                  <a:pt x="5531964" y="2392707"/>
                </a:lnTo>
                <a:lnTo>
                  <a:pt x="5531964" y="2297834"/>
                </a:lnTo>
                <a:lnTo>
                  <a:pt x="5561409" y="2297834"/>
                </a:lnTo>
                <a:lnTo>
                  <a:pt x="5561409" y="2265591"/>
                </a:lnTo>
                <a:lnTo>
                  <a:pt x="5584747" y="2265591"/>
                </a:lnTo>
                <a:lnTo>
                  <a:pt x="5584747" y="2229384"/>
                </a:lnTo>
                <a:lnTo>
                  <a:pt x="5598837" y="2229384"/>
                </a:lnTo>
                <a:lnTo>
                  <a:pt x="5598837" y="2215638"/>
                </a:lnTo>
                <a:lnTo>
                  <a:pt x="5713068" y="2215638"/>
                </a:lnTo>
                <a:lnTo>
                  <a:pt x="5713068" y="2229384"/>
                </a:lnTo>
                <a:lnTo>
                  <a:pt x="5728379" y="2229384"/>
                </a:lnTo>
                <a:lnTo>
                  <a:pt x="5728379" y="2265591"/>
                </a:lnTo>
                <a:lnTo>
                  <a:pt x="5764218" y="2265591"/>
                </a:lnTo>
                <a:lnTo>
                  <a:pt x="5764218" y="2289617"/>
                </a:lnTo>
                <a:lnTo>
                  <a:pt x="5806440" y="2289617"/>
                </a:lnTo>
                <a:lnTo>
                  <a:pt x="5806440" y="2412898"/>
                </a:lnTo>
                <a:lnTo>
                  <a:pt x="5886798" y="2412898"/>
                </a:lnTo>
                <a:lnTo>
                  <a:pt x="5886798" y="2541665"/>
                </a:lnTo>
                <a:lnTo>
                  <a:pt x="6091473" y="2541665"/>
                </a:lnTo>
                <a:lnTo>
                  <a:pt x="6091473" y="1131782"/>
                </a:lnTo>
                <a:lnTo>
                  <a:pt x="6103789" y="1131782"/>
                </a:lnTo>
                <a:lnTo>
                  <a:pt x="6103789" y="1112765"/>
                </a:lnTo>
                <a:lnTo>
                  <a:pt x="6130034" y="1112765"/>
                </a:lnTo>
                <a:lnTo>
                  <a:pt x="6130034" y="818313"/>
                </a:lnTo>
                <a:lnTo>
                  <a:pt x="6173002" y="818313"/>
                </a:lnTo>
                <a:lnTo>
                  <a:pt x="6173002" y="667492"/>
                </a:lnTo>
                <a:lnTo>
                  <a:pt x="6191843" y="667492"/>
                </a:lnTo>
                <a:lnTo>
                  <a:pt x="6191843" y="648473"/>
                </a:lnTo>
                <a:lnTo>
                  <a:pt x="6210684" y="648473"/>
                </a:lnTo>
                <a:lnTo>
                  <a:pt x="6210684" y="410662"/>
                </a:lnTo>
                <a:lnTo>
                  <a:pt x="6240758" y="410662"/>
                </a:lnTo>
                <a:lnTo>
                  <a:pt x="6240758" y="384400"/>
                </a:lnTo>
                <a:lnTo>
                  <a:pt x="6266394" y="384400"/>
                </a:lnTo>
                <a:lnTo>
                  <a:pt x="6266394" y="355114"/>
                </a:lnTo>
                <a:lnTo>
                  <a:pt x="6288503" y="355114"/>
                </a:lnTo>
                <a:lnTo>
                  <a:pt x="6288503" y="339400"/>
                </a:lnTo>
                <a:lnTo>
                  <a:pt x="6303950" y="339400"/>
                </a:lnTo>
                <a:lnTo>
                  <a:pt x="6303950" y="316483"/>
                </a:lnTo>
                <a:lnTo>
                  <a:pt x="6319584" y="316483"/>
                </a:lnTo>
                <a:lnTo>
                  <a:pt x="6319584" y="0"/>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233" name="文本框 44"/>
          <p:cNvSpPr>
            <a:spLocks noChangeArrowheads="1"/>
          </p:cNvSpPr>
          <p:nvPr/>
        </p:nvSpPr>
        <p:spPr bwMode="auto">
          <a:xfrm>
            <a:off x="2245519" y="1362075"/>
            <a:ext cx="133882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p>
        </p:txBody>
      </p:sp>
      <p:sp>
        <p:nvSpPr>
          <p:cNvPr id="234" name="文本框 45"/>
          <p:cNvSpPr>
            <a:spLocks noChangeArrowheads="1"/>
          </p:cNvSpPr>
          <p:nvPr/>
        </p:nvSpPr>
        <p:spPr bwMode="auto">
          <a:xfrm>
            <a:off x="6574631" y="1504950"/>
            <a:ext cx="126188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1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sp>
        <p:nvSpPr>
          <p:cNvPr id="235" name="文本框 46"/>
          <p:cNvSpPr>
            <a:spLocks noChangeArrowheads="1"/>
          </p:cNvSpPr>
          <p:nvPr/>
        </p:nvSpPr>
        <p:spPr bwMode="auto">
          <a:xfrm>
            <a:off x="3860007" y="1157287"/>
            <a:ext cx="180049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100" dirty="0">
                <a:solidFill>
                  <a:schemeClr val="bg2"/>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p>
        </p:txBody>
      </p:sp>
      <p:sp>
        <p:nvSpPr>
          <p:cNvPr id="236" name="文本框 47"/>
          <p:cNvSpPr>
            <a:spLocks noChangeArrowheads="1"/>
          </p:cNvSpPr>
          <p:nvPr/>
        </p:nvSpPr>
        <p:spPr bwMode="auto">
          <a:xfrm>
            <a:off x="5181601" y="1675210"/>
            <a:ext cx="8771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350" b="1"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标题文字</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37" name="文本框 48"/>
          <p:cNvSpPr>
            <a:spLocks noChangeArrowheads="1"/>
          </p:cNvSpPr>
          <p:nvPr/>
        </p:nvSpPr>
        <p:spPr bwMode="auto">
          <a:xfrm>
            <a:off x="4617244" y="2191941"/>
            <a:ext cx="133882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238" name="文本框 53"/>
          <p:cNvSpPr>
            <a:spLocks noChangeArrowheads="1"/>
          </p:cNvSpPr>
          <p:nvPr/>
        </p:nvSpPr>
        <p:spPr bwMode="auto">
          <a:xfrm>
            <a:off x="6654404" y="2368153"/>
            <a:ext cx="122341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3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239" name="文本框 54"/>
          <p:cNvSpPr>
            <a:spLocks noChangeArrowheads="1"/>
          </p:cNvSpPr>
          <p:nvPr/>
        </p:nvSpPr>
        <p:spPr bwMode="auto">
          <a:xfrm>
            <a:off x="1766888" y="2463403"/>
            <a:ext cx="122341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3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240" name="文本框 55"/>
          <p:cNvSpPr>
            <a:spLocks noChangeArrowheads="1"/>
          </p:cNvSpPr>
          <p:nvPr/>
        </p:nvSpPr>
        <p:spPr bwMode="auto">
          <a:xfrm>
            <a:off x="2871788" y="1776412"/>
            <a:ext cx="1345240"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250" b="1"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sp>
        <p:nvSpPr>
          <p:cNvPr id="241" name="文本框 56"/>
          <p:cNvSpPr>
            <a:spLocks noChangeArrowheads="1"/>
          </p:cNvSpPr>
          <p:nvPr/>
        </p:nvSpPr>
        <p:spPr bwMode="auto">
          <a:xfrm>
            <a:off x="801291" y="1841897"/>
            <a:ext cx="126188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1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spTree>
    <p:extLst>
      <p:ext uri="{BB962C8B-B14F-4D97-AF65-F5344CB8AC3E}">
        <p14:creationId xmlns:p14="http://schemas.microsoft.com/office/powerpoint/2010/main" val="2817237503"/>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32"/>
                                        </p:tgtEl>
                                        <p:attrNameLst>
                                          <p:attrName>style.visibility</p:attrName>
                                        </p:attrNameLst>
                                      </p:cBhvr>
                                      <p:to>
                                        <p:strVal val="visible"/>
                                      </p:to>
                                    </p:set>
                                    <p:animEffect>
                                      <p:cBhvr>
                                        <p:cTn id="7" dur="750"/>
                                        <p:tgtEl>
                                          <p:spTgt spid="232"/>
                                        </p:tgtEl>
                                      </p:cBhvr>
                                    </p:animEffect>
                                  </p:childTnLst>
                                </p:cTn>
                              </p:par>
                            </p:childTnLst>
                          </p:cTn>
                        </p:par>
                        <p:par>
                          <p:cTn id="8" fill="hold">
                            <p:stCondLst>
                              <p:cond delay="750"/>
                            </p:stCondLst>
                            <p:childTnLst>
                              <p:par>
                                <p:cTn id="9" presetID="12" presetClass="entr" presetSubtype="4" fill="hold" grpId="0" nodeType="afterEffect">
                                  <p:stCondLst>
                                    <p:cond delay="0"/>
                                  </p:stCondLst>
                                  <p:childTnLst>
                                    <p:set>
                                      <p:cBhvr>
                                        <p:cTn id="10" dur="1" fill="hold">
                                          <p:stCondLst>
                                            <p:cond delay="0"/>
                                          </p:stCondLst>
                                        </p:cTn>
                                        <p:tgtEl>
                                          <p:spTgt spid="240"/>
                                        </p:tgtEl>
                                        <p:attrNameLst>
                                          <p:attrName>style.visibility</p:attrName>
                                        </p:attrNameLst>
                                      </p:cBhvr>
                                      <p:to>
                                        <p:strVal val="visible"/>
                                      </p:to>
                                    </p:set>
                                    <p:anim calcmode="lin" valueType="num">
                                      <p:cBhvr>
                                        <p:cTn id="11" dur="500"/>
                                        <p:tgtEl>
                                          <p:spTgt spid="240"/>
                                        </p:tgtEl>
                                        <p:attrNameLst>
                                          <p:attrName>ppt_y</p:attrName>
                                        </p:attrNameLst>
                                      </p:cBhvr>
                                      <p:tavLst>
                                        <p:tav tm="0">
                                          <p:val>
                                            <p:strVal val="#ppt_y+#ppt_h*1.125000"/>
                                          </p:val>
                                        </p:tav>
                                        <p:tav tm="100000">
                                          <p:val>
                                            <p:strVal val="#ppt_y"/>
                                          </p:val>
                                        </p:tav>
                                      </p:tavLst>
                                    </p:anim>
                                    <p:animEffect>
                                      <p:cBhvr>
                                        <p:cTn id="12" dur="500"/>
                                        <p:tgtEl>
                                          <p:spTgt spid="240"/>
                                        </p:tgtEl>
                                      </p:cBhvr>
                                    </p:animEffect>
                                  </p:childTnLst>
                                </p:cTn>
                              </p:par>
                            </p:childTnLst>
                          </p:cTn>
                        </p:par>
                        <p:par>
                          <p:cTn id="13" fill="hold">
                            <p:stCondLst>
                              <p:cond delay="1250"/>
                            </p:stCondLst>
                            <p:childTnLst>
                              <p:par>
                                <p:cTn id="14" presetID="12" presetClass="entr" presetSubtype="4" fill="hold" grpId="0" nodeType="afterEffect">
                                  <p:stCondLst>
                                    <p:cond delay="0"/>
                                  </p:stCondLst>
                                  <p:childTnLst>
                                    <p:set>
                                      <p:cBhvr>
                                        <p:cTn id="15" dur="1" fill="hold">
                                          <p:stCondLst>
                                            <p:cond delay="0"/>
                                          </p:stCondLst>
                                        </p:cTn>
                                        <p:tgtEl>
                                          <p:spTgt spid="241"/>
                                        </p:tgtEl>
                                        <p:attrNameLst>
                                          <p:attrName>style.visibility</p:attrName>
                                        </p:attrNameLst>
                                      </p:cBhvr>
                                      <p:to>
                                        <p:strVal val="visible"/>
                                      </p:to>
                                    </p:set>
                                    <p:anim calcmode="lin" valueType="num">
                                      <p:cBhvr>
                                        <p:cTn id="16" dur="500"/>
                                        <p:tgtEl>
                                          <p:spTgt spid="241"/>
                                        </p:tgtEl>
                                        <p:attrNameLst>
                                          <p:attrName>ppt_y</p:attrName>
                                        </p:attrNameLst>
                                      </p:cBhvr>
                                      <p:tavLst>
                                        <p:tav tm="0">
                                          <p:val>
                                            <p:strVal val="#ppt_y+#ppt_h*1.125000"/>
                                          </p:val>
                                        </p:tav>
                                        <p:tav tm="100000">
                                          <p:val>
                                            <p:strVal val="#ppt_y"/>
                                          </p:val>
                                        </p:tav>
                                      </p:tavLst>
                                    </p:anim>
                                    <p:animEffect>
                                      <p:cBhvr>
                                        <p:cTn id="17" dur="500"/>
                                        <p:tgtEl>
                                          <p:spTgt spid="241"/>
                                        </p:tgtEl>
                                      </p:cBhvr>
                                    </p:animEffect>
                                  </p:childTnLst>
                                </p:cTn>
                              </p:par>
                            </p:childTnLst>
                          </p:cTn>
                        </p:par>
                        <p:par>
                          <p:cTn id="18" fill="hold">
                            <p:stCondLst>
                              <p:cond delay="1750"/>
                            </p:stCondLst>
                            <p:childTnLst>
                              <p:par>
                                <p:cTn id="19" presetID="12" presetClass="entr" presetSubtype="4" fill="hold" grpId="0" nodeType="afterEffect">
                                  <p:stCondLst>
                                    <p:cond delay="0"/>
                                  </p:stCondLst>
                                  <p:childTnLst>
                                    <p:set>
                                      <p:cBhvr>
                                        <p:cTn id="20" dur="1" fill="hold">
                                          <p:stCondLst>
                                            <p:cond delay="0"/>
                                          </p:stCondLst>
                                        </p:cTn>
                                        <p:tgtEl>
                                          <p:spTgt spid="239"/>
                                        </p:tgtEl>
                                        <p:attrNameLst>
                                          <p:attrName>style.visibility</p:attrName>
                                        </p:attrNameLst>
                                      </p:cBhvr>
                                      <p:to>
                                        <p:strVal val="visible"/>
                                      </p:to>
                                    </p:set>
                                    <p:anim calcmode="lin" valueType="num">
                                      <p:cBhvr>
                                        <p:cTn id="21" dur="500"/>
                                        <p:tgtEl>
                                          <p:spTgt spid="239"/>
                                        </p:tgtEl>
                                        <p:attrNameLst>
                                          <p:attrName>ppt_y</p:attrName>
                                        </p:attrNameLst>
                                      </p:cBhvr>
                                      <p:tavLst>
                                        <p:tav tm="0">
                                          <p:val>
                                            <p:strVal val="#ppt_y+#ppt_h*1.125000"/>
                                          </p:val>
                                        </p:tav>
                                        <p:tav tm="100000">
                                          <p:val>
                                            <p:strVal val="#ppt_y"/>
                                          </p:val>
                                        </p:tav>
                                      </p:tavLst>
                                    </p:anim>
                                    <p:animEffect>
                                      <p:cBhvr>
                                        <p:cTn id="22" dur="500"/>
                                        <p:tgtEl>
                                          <p:spTgt spid="239"/>
                                        </p:tgtEl>
                                      </p:cBhvr>
                                    </p:animEffect>
                                  </p:childTnLst>
                                </p:cTn>
                              </p:par>
                            </p:childTnLst>
                          </p:cTn>
                        </p:par>
                        <p:par>
                          <p:cTn id="23" fill="hold">
                            <p:stCondLst>
                              <p:cond delay="2250"/>
                            </p:stCondLst>
                            <p:childTnLst>
                              <p:par>
                                <p:cTn id="24" presetID="12" presetClass="entr" presetSubtype="4" fill="hold" grpId="0" nodeType="afterEffect">
                                  <p:stCondLst>
                                    <p:cond delay="0"/>
                                  </p:stCondLst>
                                  <p:childTnLst>
                                    <p:set>
                                      <p:cBhvr>
                                        <p:cTn id="25" dur="1" fill="hold">
                                          <p:stCondLst>
                                            <p:cond delay="0"/>
                                          </p:stCondLst>
                                        </p:cTn>
                                        <p:tgtEl>
                                          <p:spTgt spid="233"/>
                                        </p:tgtEl>
                                        <p:attrNameLst>
                                          <p:attrName>style.visibility</p:attrName>
                                        </p:attrNameLst>
                                      </p:cBhvr>
                                      <p:to>
                                        <p:strVal val="visible"/>
                                      </p:to>
                                    </p:set>
                                    <p:anim calcmode="lin" valueType="num">
                                      <p:cBhvr>
                                        <p:cTn id="26" dur="500"/>
                                        <p:tgtEl>
                                          <p:spTgt spid="233"/>
                                        </p:tgtEl>
                                        <p:attrNameLst>
                                          <p:attrName>ppt_y</p:attrName>
                                        </p:attrNameLst>
                                      </p:cBhvr>
                                      <p:tavLst>
                                        <p:tav tm="0">
                                          <p:val>
                                            <p:strVal val="#ppt_y+#ppt_h*1.125000"/>
                                          </p:val>
                                        </p:tav>
                                        <p:tav tm="100000">
                                          <p:val>
                                            <p:strVal val="#ppt_y"/>
                                          </p:val>
                                        </p:tav>
                                      </p:tavLst>
                                    </p:anim>
                                    <p:animEffect>
                                      <p:cBhvr>
                                        <p:cTn id="27" dur="500"/>
                                        <p:tgtEl>
                                          <p:spTgt spid="233"/>
                                        </p:tgtEl>
                                      </p:cBhvr>
                                    </p:animEffect>
                                  </p:childTnLst>
                                </p:cTn>
                              </p:par>
                            </p:childTnLst>
                          </p:cTn>
                        </p:par>
                        <p:par>
                          <p:cTn id="28" fill="hold">
                            <p:stCondLst>
                              <p:cond delay="2750"/>
                            </p:stCondLst>
                            <p:childTnLst>
                              <p:par>
                                <p:cTn id="29" presetID="12" presetClass="entr" presetSubtype="4" fill="hold" grpId="0" nodeType="afterEffect">
                                  <p:stCondLst>
                                    <p:cond delay="0"/>
                                  </p:stCondLst>
                                  <p:childTnLst>
                                    <p:set>
                                      <p:cBhvr>
                                        <p:cTn id="30" dur="1" fill="hold">
                                          <p:stCondLst>
                                            <p:cond delay="0"/>
                                          </p:stCondLst>
                                        </p:cTn>
                                        <p:tgtEl>
                                          <p:spTgt spid="235"/>
                                        </p:tgtEl>
                                        <p:attrNameLst>
                                          <p:attrName>style.visibility</p:attrName>
                                        </p:attrNameLst>
                                      </p:cBhvr>
                                      <p:to>
                                        <p:strVal val="visible"/>
                                      </p:to>
                                    </p:set>
                                    <p:anim calcmode="lin" valueType="num">
                                      <p:cBhvr>
                                        <p:cTn id="31" dur="500"/>
                                        <p:tgtEl>
                                          <p:spTgt spid="235"/>
                                        </p:tgtEl>
                                        <p:attrNameLst>
                                          <p:attrName>ppt_y</p:attrName>
                                        </p:attrNameLst>
                                      </p:cBhvr>
                                      <p:tavLst>
                                        <p:tav tm="0">
                                          <p:val>
                                            <p:strVal val="#ppt_y+#ppt_h*1.125000"/>
                                          </p:val>
                                        </p:tav>
                                        <p:tav tm="100000">
                                          <p:val>
                                            <p:strVal val="#ppt_y"/>
                                          </p:val>
                                        </p:tav>
                                      </p:tavLst>
                                    </p:anim>
                                    <p:animEffect>
                                      <p:cBhvr>
                                        <p:cTn id="32" dur="500"/>
                                        <p:tgtEl>
                                          <p:spTgt spid="235"/>
                                        </p:tgtEl>
                                      </p:cBhvr>
                                    </p:animEffect>
                                  </p:childTnLst>
                                </p:cTn>
                              </p:par>
                            </p:childTnLst>
                          </p:cTn>
                        </p:par>
                        <p:par>
                          <p:cTn id="33" fill="hold">
                            <p:stCondLst>
                              <p:cond delay="3250"/>
                            </p:stCondLst>
                            <p:childTnLst>
                              <p:par>
                                <p:cTn id="34" presetID="12" presetClass="entr" presetSubtype="4" fill="hold" grpId="0" nodeType="afterEffect">
                                  <p:stCondLst>
                                    <p:cond delay="0"/>
                                  </p:stCondLst>
                                  <p:childTnLst>
                                    <p:set>
                                      <p:cBhvr>
                                        <p:cTn id="35" dur="1" fill="hold">
                                          <p:stCondLst>
                                            <p:cond delay="0"/>
                                          </p:stCondLst>
                                        </p:cTn>
                                        <p:tgtEl>
                                          <p:spTgt spid="236"/>
                                        </p:tgtEl>
                                        <p:attrNameLst>
                                          <p:attrName>style.visibility</p:attrName>
                                        </p:attrNameLst>
                                      </p:cBhvr>
                                      <p:to>
                                        <p:strVal val="visible"/>
                                      </p:to>
                                    </p:set>
                                    <p:anim calcmode="lin" valueType="num">
                                      <p:cBhvr>
                                        <p:cTn id="36" dur="500"/>
                                        <p:tgtEl>
                                          <p:spTgt spid="236"/>
                                        </p:tgtEl>
                                        <p:attrNameLst>
                                          <p:attrName>ppt_y</p:attrName>
                                        </p:attrNameLst>
                                      </p:cBhvr>
                                      <p:tavLst>
                                        <p:tav tm="0">
                                          <p:val>
                                            <p:strVal val="#ppt_y+#ppt_h*1.125000"/>
                                          </p:val>
                                        </p:tav>
                                        <p:tav tm="100000">
                                          <p:val>
                                            <p:strVal val="#ppt_y"/>
                                          </p:val>
                                        </p:tav>
                                      </p:tavLst>
                                    </p:anim>
                                    <p:animEffect>
                                      <p:cBhvr>
                                        <p:cTn id="37" dur="500"/>
                                        <p:tgtEl>
                                          <p:spTgt spid="236"/>
                                        </p:tgtEl>
                                      </p:cBhvr>
                                    </p:animEffect>
                                  </p:childTnLst>
                                </p:cTn>
                              </p:par>
                            </p:childTnLst>
                          </p:cTn>
                        </p:par>
                        <p:par>
                          <p:cTn id="38" fill="hold">
                            <p:stCondLst>
                              <p:cond delay="3750"/>
                            </p:stCondLst>
                            <p:childTnLst>
                              <p:par>
                                <p:cTn id="39" presetID="12" presetClass="entr" presetSubtype="4" fill="hold" grpId="0" nodeType="afterEffect">
                                  <p:stCondLst>
                                    <p:cond delay="0"/>
                                  </p:stCondLst>
                                  <p:childTnLst>
                                    <p:set>
                                      <p:cBhvr>
                                        <p:cTn id="40" dur="1" fill="hold">
                                          <p:stCondLst>
                                            <p:cond delay="0"/>
                                          </p:stCondLst>
                                        </p:cTn>
                                        <p:tgtEl>
                                          <p:spTgt spid="234"/>
                                        </p:tgtEl>
                                        <p:attrNameLst>
                                          <p:attrName>style.visibility</p:attrName>
                                        </p:attrNameLst>
                                      </p:cBhvr>
                                      <p:to>
                                        <p:strVal val="visible"/>
                                      </p:to>
                                    </p:set>
                                    <p:anim calcmode="lin" valueType="num">
                                      <p:cBhvr>
                                        <p:cTn id="41" dur="500"/>
                                        <p:tgtEl>
                                          <p:spTgt spid="234"/>
                                        </p:tgtEl>
                                        <p:attrNameLst>
                                          <p:attrName>ppt_y</p:attrName>
                                        </p:attrNameLst>
                                      </p:cBhvr>
                                      <p:tavLst>
                                        <p:tav tm="0">
                                          <p:val>
                                            <p:strVal val="#ppt_y+#ppt_h*1.125000"/>
                                          </p:val>
                                        </p:tav>
                                        <p:tav tm="100000">
                                          <p:val>
                                            <p:strVal val="#ppt_y"/>
                                          </p:val>
                                        </p:tav>
                                      </p:tavLst>
                                    </p:anim>
                                    <p:animEffect>
                                      <p:cBhvr>
                                        <p:cTn id="42" dur="500"/>
                                        <p:tgtEl>
                                          <p:spTgt spid="234"/>
                                        </p:tgtEl>
                                      </p:cBhvr>
                                    </p:animEffect>
                                  </p:childTnLst>
                                </p:cTn>
                              </p:par>
                            </p:childTnLst>
                          </p:cTn>
                        </p:par>
                        <p:par>
                          <p:cTn id="43" fill="hold">
                            <p:stCondLst>
                              <p:cond delay="4250"/>
                            </p:stCondLst>
                            <p:childTnLst>
                              <p:par>
                                <p:cTn id="44" presetID="12" presetClass="entr" presetSubtype="4" fill="hold" grpId="0" nodeType="afterEffect">
                                  <p:stCondLst>
                                    <p:cond delay="0"/>
                                  </p:stCondLst>
                                  <p:childTnLst>
                                    <p:set>
                                      <p:cBhvr>
                                        <p:cTn id="45" dur="1" fill="hold">
                                          <p:stCondLst>
                                            <p:cond delay="0"/>
                                          </p:stCondLst>
                                        </p:cTn>
                                        <p:tgtEl>
                                          <p:spTgt spid="237"/>
                                        </p:tgtEl>
                                        <p:attrNameLst>
                                          <p:attrName>style.visibility</p:attrName>
                                        </p:attrNameLst>
                                      </p:cBhvr>
                                      <p:to>
                                        <p:strVal val="visible"/>
                                      </p:to>
                                    </p:set>
                                    <p:anim calcmode="lin" valueType="num">
                                      <p:cBhvr>
                                        <p:cTn id="46" dur="500"/>
                                        <p:tgtEl>
                                          <p:spTgt spid="237"/>
                                        </p:tgtEl>
                                        <p:attrNameLst>
                                          <p:attrName>ppt_y</p:attrName>
                                        </p:attrNameLst>
                                      </p:cBhvr>
                                      <p:tavLst>
                                        <p:tav tm="0">
                                          <p:val>
                                            <p:strVal val="#ppt_y+#ppt_h*1.125000"/>
                                          </p:val>
                                        </p:tav>
                                        <p:tav tm="100000">
                                          <p:val>
                                            <p:strVal val="#ppt_y"/>
                                          </p:val>
                                        </p:tav>
                                      </p:tavLst>
                                    </p:anim>
                                    <p:animEffect>
                                      <p:cBhvr>
                                        <p:cTn id="47" dur="500"/>
                                        <p:tgtEl>
                                          <p:spTgt spid="237"/>
                                        </p:tgtEl>
                                      </p:cBhvr>
                                    </p:animEffect>
                                  </p:childTnLst>
                                </p:cTn>
                              </p:par>
                            </p:childTnLst>
                          </p:cTn>
                        </p:par>
                        <p:par>
                          <p:cTn id="48" fill="hold">
                            <p:stCondLst>
                              <p:cond delay="4750"/>
                            </p:stCondLst>
                            <p:childTnLst>
                              <p:par>
                                <p:cTn id="49" presetID="12" presetClass="entr" presetSubtype="4" fill="hold" grpId="0" nodeType="afterEffect">
                                  <p:stCondLst>
                                    <p:cond delay="0"/>
                                  </p:stCondLst>
                                  <p:childTnLst>
                                    <p:set>
                                      <p:cBhvr>
                                        <p:cTn id="50" dur="1" fill="hold">
                                          <p:stCondLst>
                                            <p:cond delay="0"/>
                                          </p:stCondLst>
                                        </p:cTn>
                                        <p:tgtEl>
                                          <p:spTgt spid="238"/>
                                        </p:tgtEl>
                                        <p:attrNameLst>
                                          <p:attrName>style.visibility</p:attrName>
                                        </p:attrNameLst>
                                      </p:cBhvr>
                                      <p:to>
                                        <p:strVal val="visible"/>
                                      </p:to>
                                    </p:set>
                                    <p:anim calcmode="lin" valueType="num">
                                      <p:cBhvr>
                                        <p:cTn id="51" dur="500"/>
                                        <p:tgtEl>
                                          <p:spTgt spid="238"/>
                                        </p:tgtEl>
                                        <p:attrNameLst>
                                          <p:attrName>ppt_y</p:attrName>
                                        </p:attrNameLst>
                                      </p:cBhvr>
                                      <p:tavLst>
                                        <p:tav tm="0">
                                          <p:val>
                                            <p:strVal val="#ppt_y+#ppt_h*1.125000"/>
                                          </p:val>
                                        </p:tav>
                                        <p:tav tm="100000">
                                          <p:val>
                                            <p:strVal val="#ppt_y"/>
                                          </p:val>
                                        </p:tav>
                                      </p:tavLst>
                                    </p:anim>
                                    <p:animEffect>
                                      <p:cBhvr>
                                        <p:cTn id="52" dur="500"/>
                                        <p:tgtEl>
                                          <p:spTgt spid="238"/>
                                        </p:tgtEl>
                                      </p:cBhvr>
                                    </p:animEffect>
                                  </p:childTnLst>
                                </p:cTn>
                              </p:par>
                            </p:childTnLst>
                          </p:cTn>
                        </p:par>
                        <p:par>
                          <p:cTn id="53" fill="hold">
                            <p:stCondLst>
                              <p:cond delay="5250"/>
                            </p:stCondLst>
                            <p:childTnLst>
                              <p:par>
                                <p:cTn id="54" presetID="16" presetClass="entr" presetSubtype="37" fill="hold" grpId="0" nodeType="afterEffect">
                                  <p:stCondLst>
                                    <p:cond delay="0"/>
                                  </p:stCondLst>
                                  <p:childTnLst>
                                    <p:set>
                                      <p:cBhvr>
                                        <p:cTn id="55" dur="1" fill="hold">
                                          <p:stCondLst>
                                            <p:cond delay="0"/>
                                          </p:stCondLst>
                                        </p:cTn>
                                        <p:tgtEl>
                                          <p:spTgt spid="231"/>
                                        </p:tgtEl>
                                        <p:attrNameLst>
                                          <p:attrName>style.visibility</p:attrName>
                                        </p:attrNameLst>
                                      </p:cBhvr>
                                      <p:to>
                                        <p:strVal val="visible"/>
                                      </p:to>
                                    </p:set>
                                    <p:animEffect>
                                      <p:cBhvr>
                                        <p:cTn id="56" dur="500"/>
                                        <p:tgtEl>
                                          <p:spTgt spid="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 grpId="0" bldLvl="0" autoUpdateAnimBg="0"/>
      <p:bldP spid="232" grpId="0" animBg="1"/>
      <p:bldP spid="233" grpId="0" bldLvl="0" autoUpdateAnimBg="0"/>
      <p:bldP spid="234" grpId="0" bldLvl="0" autoUpdateAnimBg="0"/>
      <p:bldP spid="235" grpId="0" bldLvl="0" autoUpdateAnimBg="0"/>
      <p:bldP spid="236" grpId="0" bldLvl="0" autoUpdateAnimBg="0"/>
      <p:bldP spid="237" grpId="0" bldLvl="0" autoUpdateAnimBg="0"/>
      <p:bldP spid="238" grpId="0" bldLvl="0" autoUpdateAnimBg="0"/>
      <p:bldP spid="239" grpId="0" bldLvl="0" autoUpdateAnimBg="0"/>
      <p:bldP spid="240" grpId="0" bldLvl="0" autoUpdateAnimBg="0"/>
      <p:bldP spid="241" grpId="0" bldLvl="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4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54"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16" name="Oval 9"/>
          <p:cNvSpPr/>
          <p:nvPr/>
        </p:nvSpPr>
        <p:spPr>
          <a:xfrm>
            <a:off x="5593086" y="2158865"/>
            <a:ext cx="1480945" cy="1480945"/>
          </a:xfrm>
          <a:prstGeom prst="ellipse">
            <a:avLst/>
          </a:prstGeom>
          <a:blipFill>
            <a:blip r:embed="rId3"/>
            <a:stretch>
              <a:fillRect l="-12000" r="-1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7" name="Oval 10"/>
          <p:cNvSpPr/>
          <p:nvPr/>
        </p:nvSpPr>
        <p:spPr>
          <a:xfrm>
            <a:off x="1838104" y="2476584"/>
            <a:ext cx="1480945" cy="1480945"/>
          </a:xfrm>
          <a:prstGeom prst="ellipse">
            <a:avLst/>
          </a:prstGeom>
          <a:blipFill dpi="0" rotWithShape="1">
            <a:blip r:embed="rId4"/>
            <a:srcRect/>
            <a:stretch>
              <a:fillRect l="-12000" r="-1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18" name="组合 17"/>
          <p:cNvGrpSpPr/>
          <p:nvPr/>
        </p:nvGrpSpPr>
        <p:grpSpPr>
          <a:xfrm>
            <a:off x="4768498" y="1547937"/>
            <a:ext cx="1223921" cy="1223921"/>
            <a:chOff x="4768498" y="1674937"/>
            <a:chExt cx="1223921" cy="1223921"/>
          </a:xfrm>
        </p:grpSpPr>
        <p:sp>
          <p:nvSpPr>
            <p:cNvPr id="19" name="Oval 5"/>
            <p:cNvSpPr/>
            <p:nvPr/>
          </p:nvSpPr>
          <p:spPr>
            <a:xfrm>
              <a:off x="4768498" y="1674937"/>
              <a:ext cx="1223921" cy="1223921"/>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微软雅黑"/>
              </a:endParaRPr>
            </a:p>
          </p:txBody>
        </p:sp>
        <p:grpSp>
          <p:nvGrpSpPr>
            <p:cNvPr id="20" name="Group 11"/>
            <p:cNvGrpSpPr/>
            <p:nvPr/>
          </p:nvGrpSpPr>
          <p:grpSpPr>
            <a:xfrm>
              <a:off x="5187500" y="2073772"/>
              <a:ext cx="385917" cy="386577"/>
              <a:chOff x="9145588" y="4435475"/>
              <a:chExt cx="464344" cy="465138"/>
            </a:xfrm>
            <a:solidFill>
              <a:schemeClr val="bg2"/>
            </a:solidFill>
          </p:grpSpPr>
          <p:sp>
            <p:nvSpPr>
              <p:cNvPr id="2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2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2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2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2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2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2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2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2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grpSp>
      </p:grpSp>
      <p:grpSp>
        <p:nvGrpSpPr>
          <p:cNvPr id="30" name="组合 29"/>
          <p:cNvGrpSpPr/>
          <p:nvPr/>
        </p:nvGrpSpPr>
        <p:grpSpPr>
          <a:xfrm>
            <a:off x="1032589" y="1902373"/>
            <a:ext cx="1223921" cy="1223921"/>
            <a:chOff x="1032589" y="2029373"/>
            <a:chExt cx="1223921" cy="1223921"/>
          </a:xfrm>
        </p:grpSpPr>
        <p:sp>
          <p:nvSpPr>
            <p:cNvPr id="31" name="Oval 4"/>
            <p:cNvSpPr/>
            <p:nvPr/>
          </p:nvSpPr>
          <p:spPr>
            <a:xfrm>
              <a:off x="1032589" y="2029373"/>
              <a:ext cx="1223921" cy="1223921"/>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微软雅黑"/>
              </a:endParaRPr>
            </a:p>
          </p:txBody>
        </p:sp>
        <p:grpSp>
          <p:nvGrpSpPr>
            <p:cNvPr id="32" name="Group 22"/>
            <p:cNvGrpSpPr/>
            <p:nvPr/>
          </p:nvGrpSpPr>
          <p:grpSpPr>
            <a:xfrm>
              <a:off x="1495165" y="2481864"/>
              <a:ext cx="298767" cy="318939"/>
              <a:chOff x="9159875" y="1647825"/>
              <a:chExt cx="434975" cy="464344"/>
            </a:xfrm>
            <a:solidFill>
              <a:schemeClr val="tx2"/>
            </a:solidFill>
          </p:grpSpPr>
          <p:sp>
            <p:nvSpPr>
              <p:cNvPr id="33"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01AB95"/>
                  </a:solidFill>
                  <a:effectLst>
                    <a:outerShdw blurRad="38100" dist="38100" dir="2700000" algn="tl">
                      <a:srgbClr val="000000"/>
                    </a:outerShdw>
                  </a:effectLst>
                  <a:latin typeface="Gill Sans" charset="0"/>
                  <a:sym typeface="Gill Sans" charset="0"/>
                </a:endParaRPr>
              </a:p>
            </p:txBody>
          </p:sp>
          <p:sp>
            <p:nvSpPr>
              <p:cNvPr id="34"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01AB95"/>
                  </a:solidFill>
                  <a:effectLst>
                    <a:outerShdw blurRad="38100" dist="38100" dir="2700000" algn="tl">
                      <a:srgbClr val="000000"/>
                    </a:outerShdw>
                  </a:effectLst>
                  <a:latin typeface="Gill Sans" charset="0"/>
                  <a:sym typeface="Gill Sans" charset="0"/>
                </a:endParaRPr>
              </a:p>
            </p:txBody>
          </p:sp>
          <p:sp>
            <p:nvSpPr>
              <p:cNvPr id="35"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01AB95"/>
                  </a:solidFill>
                  <a:effectLst>
                    <a:outerShdw blurRad="38100" dist="38100" dir="2700000" algn="tl">
                      <a:srgbClr val="000000"/>
                    </a:outerShdw>
                  </a:effectLst>
                  <a:latin typeface="Gill Sans" charset="0"/>
                  <a:sym typeface="Gill Sans" charset="0"/>
                </a:endParaRPr>
              </a:p>
            </p:txBody>
          </p:sp>
        </p:grpSp>
      </p:grpSp>
      <p:grpSp>
        <p:nvGrpSpPr>
          <p:cNvPr id="36" name="组合 35"/>
          <p:cNvGrpSpPr/>
          <p:nvPr/>
        </p:nvGrpSpPr>
        <p:grpSpPr>
          <a:xfrm>
            <a:off x="3828534" y="2385822"/>
            <a:ext cx="1480945" cy="1480945"/>
            <a:chOff x="3828534" y="2512822"/>
            <a:chExt cx="1480945" cy="1480945"/>
          </a:xfrm>
        </p:grpSpPr>
        <p:sp>
          <p:nvSpPr>
            <p:cNvPr id="37" name="Oval 7"/>
            <p:cNvSpPr/>
            <p:nvPr/>
          </p:nvSpPr>
          <p:spPr>
            <a:xfrm>
              <a:off x="3828534" y="2512822"/>
              <a:ext cx="1480945" cy="1480945"/>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微软雅黑"/>
              </a:endParaRPr>
            </a:p>
          </p:txBody>
        </p:sp>
        <p:grpSp>
          <p:nvGrpSpPr>
            <p:cNvPr id="38" name="Group 26"/>
            <p:cNvGrpSpPr/>
            <p:nvPr/>
          </p:nvGrpSpPr>
          <p:grpSpPr>
            <a:xfrm>
              <a:off x="4375718" y="3072210"/>
              <a:ext cx="386577" cy="362168"/>
              <a:chOff x="5368132" y="3540125"/>
              <a:chExt cx="465138" cy="435769"/>
            </a:xfrm>
            <a:solidFill>
              <a:schemeClr val="tx2"/>
            </a:solidFill>
          </p:grpSpPr>
          <p:sp>
            <p:nvSpPr>
              <p:cNvPr id="39"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0"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41" name="组合 40"/>
          <p:cNvGrpSpPr/>
          <p:nvPr/>
        </p:nvGrpSpPr>
        <p:grpSpPr>
          <a:xfrm>
            <a:off x="6764379" y="1747772"/>
            <a:ext cx="1223921" cy="1223921"/>
            <a:chOff x="6764379" y="1874772"/>
            <a:chExt cx="1223921" cy="1223921"/>
          </a:xfrm>
        </p:grpSpPr>
        <p:sp>
          <p:nvSpPr>
            <p:cNvPr id="42" name="Oval 6"/>
            <p:cNvSpPr/>
            <p:nvPr/>
          </p:nvSpPr>
          <p:spPr>
            <a:xfrm>
              <a:off x="6764379" y="1874772"/>
              <a:ext cx="1223921" cy="1223921"/>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微软雅黑"/>
              </a:endParaRPr>
            </a:p>
          </p:txBody>
        </p:sp>
        <p:grpSp>
          <p:nvGrpSpPr>
            <p:cNvPr id="45" name="Group 29"/>
            <p:cNvGrpSpPr/>
            <p:nvPr/>
          </p:nvGrpSpPr>
          <p:grpSpPr>
            <a:xfrm>
              <a:off x="7243741" y="2293444"/>
              <a:ext cx="265195" cy="386577"/>
              <a:chOff x="3582988" y="3510757"/>
              <a:chExt cx="319088" cy="465138"/>
            </a:xfrm>
            <a:solidFill>
              <a:schemeClr val="tx2"/>
            </a:solidFill>
          </p:grpSpPr>
          <p:sp>
            <p:nvSpPr>
              <p:cNvPr id="46"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sp>
            <p:nvSpPr>
              <p:cNvPr id="47"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7F7F7F"/>
                  </a:solidFill>
                  <a:sym typeface="Gill Sans" charset="0"/>
                </a:endParaRPr>
              </a:p>
            </p:txBody>
          </p:sp>
        </p:grpSp>
      </p:grpSp>
      <p:grpSp>
        <p:nvGrpSpPr>
          <p:cNvPr id="48" name="组合 47"/>
          <p:cNvGrpSpPr/>
          <p:nvPr/>
        </p:nvGrpSpPr>
        <p:grpSpPr>
          <a:xfrm>
            <a:off x="2939086" y="1686576"/>
            <a:ext cx="1346313" cy="1346313"/>
            <a:chOff x="2939086" y="1813576"/>
            <a:chExt cx="1346313" cy="1346313"/>
          </a:xfrm>
        </p:grpSpPr>
        <p:sp>
          <p:nvSpPr>
            <p:cNvPr id="49" name="Oval 8"/>
            <p:cNvSpPr/>
            <p:nvPr/>
          </p:nvSpPr>
          <p:spPr>
            <a:xfrm>
              <a:off x="2939086" y="1813576"/>
              <a:ext cx="1346313" cy="134631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微软雅黑"/>
              </a:endParaRPr>
            </a:p>
          </p:txBody>
        </p:sp>
        <p:grpSp>
          <p:nvGrpSpPr>
            <p:cNvPr id="50" name="Group 32"/>
            <p:cNvGrpSpPr/>
            <p:nvPr/>
          </p:nvGrpSpPr>
          <p:grpSpPr>
            <a:xfrm>
              <a:off x="3422288" y="2324119"/>
              <a:ext cx="386577" cy="325226"/>
              <a:chOff x="5368132" y="2625725"/>
              <a:chExt cx="465138" cy="391319"/>
            </a:xfrm>
            <a:solidFill>
              <a:schemeClr val="bg2"/>
            </a:solidFill>
          </p:grpSpPr>
          <p:sp>
            <p:nvSpPr>
              <p:cNvPr id="51"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2"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3"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sp>
        <p:nvSpPr>
          <p:cNvPr id="55" name="TextBox 140"/>
          <p:cNvSpPr txBox="1"/>
          <p:nvPr/>
        </p:nvSpPr>
        <p:spPr>
          <a:xfrm>
            <a:off x="4779071" y="3853295"/>
            <a:ext cx="4195923" cy="646363"/>
          </a:xfrm>
          <a:prstGeom prst="rect">
            <a:avLst/>
          </a:prstGeom>
          <a:noFill/>
        </p:spPr>
        <p:txBody>
          <a:bodyPr wrap="square" lIns="91472" tIns="45736" rIns="91472" bIns="45736" rtlCol="0">
            <a:spAutoFit/>
          </a:bodyPr>
          <a:lstStyle/>
          <a:p>
            <a:r>
              <a:rPr lang="zh-CN" altLang="en-US" sz="900" dirty="0">
                <a:solidFill>
                  <a:srgbClr val="7F7F7F"/>
                </a:solidFill>
                <a:latin typeface="微软雅黑"/>
              </a:rPr>
              <a:t>单击此处添加文本单击此处添加文本单击此处添加文本单击此处添加文本</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单击此处添加文本单击此处添加文本单击此处添加文本单击此处添加文本</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单击此处添加文本单击此处添加文本单击此处添加文本单击此处添加文本</a:t>
            </a:r>
            <a:endParaRPr lang="en-US" altLang="zh-CN" sz="900" dirty="0">
              <a:solidFill>
                <a:srgbClr val="7F7F7F"/>
              </a:solidFill>
              <a:latin typeface="微软雅黑"/>
            </a:endParaRPr>
          </a:p>
          <a:p>
            <a:endParaRPr lang="en-US" altLang="zh-CN" sz="900" dirty="0">
              <a:solidFill>
                <a:srgbClr val="7F7F7F"/>
              </a:solidFill>
              <a:latin typeface="微软雅黑"/>
            </a:endParaRPr>
          </a:p>
        </p:txBody>
      </p:sp>
    </p:spTree>
    <p:extLst>
      <p:ext uri="{BB962C8B-B14F-4D97-AF65-F5344CB8AC3E}">
        <p14:creationId xmlns:p14="http://schemas.microsoft.com/office/powerpoint/2010/main" val="1184130821"/>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0-#ppt_w/2"/>
                                          </p:val>
                                        </p:tav>
                                        <p:tav tm="100000">
                                          <p:val>
                                            <p:strVal val="#ppt_x"/>
                                          </p:val>
                                        </p:tav>
                                      </p:tavLst>
                                    </p:anim>
                                    <p:anim calcmode="lin" valueType="num">
                                      <p:cBhvr additive="base">
                                        <p:cTn id="13" dur="500" fill="hold"/>
                                        <p:tgtEl>
                                          <p:spTgt spid="1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0-#ppt_w/2"/>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0-#ppt_w/2"/>
                                          </p:val>
                                        </p:tav>
                                        <p:tav tm="100000">
                                          <p:val>
                                            <p:strVal val="#ppt_x"/>
                                          </p:val>
                                        </p:tav>
                                      </p:tavLst>
                                    </p:anim>
                                    <p:anim calcmode="lin" valueType="num">
                                      <p:cBhvr additive="base">
                                        <p:cTn id="28" dur="500" fill="hold"/>
                                        <p:tgtEl>
                                          <p:spTgt spid="36"/>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12" fill="hold" nodeType="after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additive="base">
                                        <p:cTn id="32" dur="500" fill="hold"/>
                                        <p:tgtEl>
                                          <p:spTgt spid="41"/>
                                        </p:tgtEl>
                                        <p:attrNameLst>
                                          <p:attrName>ppt_x</p:attrName>
                                        </p:attrNameLst>
                                      </p:cBhvr>
                                      <p:tavLst>
                                        <p:tav tm="0">
                                          <p:val>
                                            <p:strVal val="0-#ppt_w/2"/>
                                          </p:val>
                                        </p:tav>
                                        <p:tav tm="100000">
                                          <p:val>
                                            <p:strVal val="#ppt_x"/>
                                          </p:val>
                                        </p:tav>
                                      </p:tavLst>
                                    </p:anim>
                                    <p:anim calcmode="lin" valueType="num">
                                      <p:cBhvr additive="base">
                                        <p:cTn id="33" dur="500" fill="hold"/>
                                        <p:tgtEl>
                                          <p:spTgt spid="41"/>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12" fill="hold"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0-#ppt_w/2"/>
                                          </p:val>
                                        </p:tav>
                                        <p:tav tm="100000">
                                          <p:val>
                                            <p:strVal val="#ppt_x"/>
                                          </p:val>
                                        </p:tav>
                                      </p:tavLst>
                                    </p:anim>
                                    <p:anim calcmode="lin" valueType="num">
                                      <p:cBhvr additive="base">
                                        <p:cTn id="38" dur="500" fill="hold"/>
                                        <p:tgtEl>
                                          <p:spTgt spid="48"/>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55"/>
                                        </p:tgtEl>
                                        <p:attrNameLst>
                                          <p:attrName>style.visibility</p:attrName>
                                        </p:attrNameLst>
                                      </p:cBhvr>
                                      <p:to>
                                        <p:strVal val="visible"/>
                                      </p:to>
                                    </p:set>
                                    <p:anim calcmode="lin" valueType="num">
                                      <p:cBhvr additive="base">
                                        <p:cTn id="42" dur="500" fill="hold"/>
                                        <p:tgtEl>
                                          <p:spTgt spid="55"/>
                                        </p:tgtEl>
                                        <p:attrNameLst>
                                          <p:attrName>ppt_x</p:attrName>
                                        </p:attrNameLst>
                                      </p:cBhvr>
                                      <p:tavLst>
                                        <p:tav tm="0">
                                          <p:val>
                                            <p:strVal val="#ppt_x"/>
                                          </p:val>
                                        </p:tav>
                                        <p:tav tm="100000">
                                          <p:val>
                                            <p:strVal val="#ppt_x"/>
                                          </p:val>
                                        </p:tav>
                                      </p:tavLst>
                                    </p:anim>
                                    <p:anim calcmode="lin" valueType="num">
                                      <p:cBhvr additive="base">
                                        <p:cTn id="4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5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290638" y="1543465"/>
            <a:ext cx="1447801" cy="2170545"/>
            <a:chOff x="1290638" y="1543465"/>
            <a:chExt cx="1447801" cy="2170545"/>
          </a:xfrm>
        </p:grpSpPr>
        <p:grpSp>
          <p:nvGrpSpPr>
            <p:cNvPr id="104" name="组合 103"/>
            <p:cNvGrpSpPr/>
            <p:nvPr/>
          </p:nvGrpSpPr>
          <p:grpSpPr>
            <a:xfrm>
              <a:off x="1290638" y="1543465"/>
              <a:ext cx="1447801" cy="2170545"/>
              <a:chOff x="1874403" y="1921782"/>
              <a:chExt cx="1930401" cy="2894060"/>
            </a:xfrm>
          </p:grpSpPr>
          <p:grpSp>
            <p:nvGrpSpPr>
              <p:cNvPr id="105" name="组合 104"/>
              <p:cNvGrpSpPr/>
              <p:nvPr/>
            </p:nvGrpSpPr>
            <p:grpSpPr>
              <a:xfrm>
                <a:off x="1874403" y="2409826"/>
                <a:ext cx="1930401" cy="2406016"/>
                <a:chOff x="1874403" y="2409826"/>
                <a:chExt cx="1930401" cy="2406016"/>
              </a:xfrm>
            </p:grpSpPr>
            <p:sp>
              <p:nvSpPr>
                <p:cNvPr id="111" name="圆角矩形 110"/>
                <p:cNvSpPr/>
                <p:nvPr/>
              </p:nvSpPr>
              <p:spPr>
                <a:xfrm>
                  <a:off x="1874404" y="2409826"/>
                  <a:ext cx="1930400" cy="2400300"/>
                </a:xfrm>
                <a:prstGeom prst="roundRect">
                  <a:avLst>
                    <a:gd name="adj" fmla="val 5220"/>
                  </a:avLst>
                </a:pr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圆角矩形 111"/>
                <p:cNvSpPr/>
                <p:nvPr/>
              </p:nvSpPr>
              <p:spPr>
                <a:xfrm>
                  <a:off x="1874403" y="2415542"/>
                  <a:ext cx="1930400" cy="2400300"/>
                </a:xfrm>
                <a:prstGeom prst="roundRect">
                  <a:avLst>
                    <a:gd name="adj" fmla="val 5220"/>
                  </a:avLst>
                </a:prstGeom>
                <a:gradFill>
                  <a:gsLst>
                    <a:gs pos="100000">
                      <a:schemeClr val="bg1">
                        <a:lumMod val="97000"/>
                      </a:schemeClr>
                    </a:gs>
                    <a:gs pos="0">
                      <a:schemeClr val="bg1">
                        <a:lumMod val="87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6" name="任意多边形 105"/>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106"/>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a:off x="2440888" y="2646300"/>
                <a:ext cx="797430" cy="797430"/>
              </a:xfrm>
              <a:prstGeom prst="ellipse">
                <a:avLst/>
              </a:prstGeom>
              <a:gradFill flip="none" rotWithShape="1">
                <a:gsLst>
                  <a:gs pos="100000">
                    <a:schemeClr val="bg1">
                      <a:lumMod val="100000"/>
                    </a:schemeClr>
                  </a:gs>
                  <a:gs pos="0">
                    <a:schemeClr val="bg1">
                      <a:lumMod val="72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文本框 108"/>
              <p:cNvSpPr txBox="1"/>
              <p:nvPr/>
            </p:nvSpPr>
            <p:spPr>
              <a:xfrm>
                <a:off x="1942666" y="1978281"/>
                <a:ext cx="1793874" cy="410369"/>
              </a:xfrm>
              <a:prstGeom prst="rect">
                <a:avLst/>
              </a:prstGeom>
              <a:noFill/>
            </p:spPr>
            <p:txBody>
              <a:bodyPr wrap="square" rtlCol="0">
                <a:spAutoFit/>
              </a:bodyPr>
              <a:lstStyle/>
              <a:p>
                <a:pPr algn="ctr"/>
                <a:r>
                  <a:rPr lang="zh-CN" altLang="en-US" dirty="0">
                    <a:solidFill>
                      <a:schemeClr val="tx2"/>
                    </a:solidFill>
                    <a:latin typeface="时尚中黑简体" panose="01010104010101010101" pitchFamily="2" charset="-122"/>
                    <a:ea typeface="时尚中黑简体" panose="01010104010101010101" pitchFamily="2" charset="-122"/>
                  </a:rPr>
                  <a:t>在此添加标题</a:t>
                </a:r>
              </a:p>
            </p:txBody>
          </p:sp>
          <p:sp>
            <p:nvSpPr>
              <p:cNvPr id="110" name="文本框 109"/>
              <p:cNvSpPr txBox="1"/>
              <p:nvPr/>
            </p:nvSpPr>
            <p:spPr>
              <a:xfrm>
                <a:off x="1995606" y="3628749"/>
                <a:ext cx="1687992" cy="677108"/>
              </a:xfrm>
              <a:prstGeom prst="rect">
                <a:avLst/>
              </a:prstGeom>
              <a:noFill/>
            </p:spPr>
            <p:txBody>
              <a:bodyPr wrap="square" rtlCol="0">
                <a:spAutoFit/>
              </a:bodyPr>
              <a:lstStyle/>
              <a:p>
                <a:r>
                  <a:rPr lang="zh-CN" altLang="en-US" sz="900" dirty="0">
                    <a:solidFill>
                      <a:srgbClr val="7F7F7F"/>
                    </a:solidFill>
                    <a:latin typeface="微软雅黑"/>
                  </a:rPr>
                  <a:t>单击此处添加文本单击此处添加单击此处添加文本</a:t>
                </a:r>
                <a:endParaRPr lang="en-US" altLang="zh-CN" sz="900" dirty="0">
                  <a:solidFill>
                    <a:srgbClr val="7F7F7F"/>
                  </a:solidFill>
                  <a:latin typeface="微软雅黑"/>
                </a:endParaRPr>
              </a:p>
            </p:txBody>
          </p:sp>
        </p:grpSp>
        <p:grpSp>
          <p:nvGrpSpPr>
            <p:cNvPr id="137" name="Group 8"/>
            <p:cNvGrpSpPr>
              <a:grpSpLocks noChangeAspect="1"/>
            </p:cNvGrpSpPr>
            <p:nvPr/>
          </p:nvGrpSpPr>
          <p:grpSpPr bwMode="auto">
            <a:xfrm>
              <a:off x="1863720" y="2222126"/>
              <a:ext cx="273060" cy="299199"/>
              <a:chOff x="3437" y="2282"/>
              <a:chExt cx="679" cy="744"/>
            </a:xfrm>
            <a:solidFill>
              <a:srgbClr val="FFB850"/>
            </a:solidFill>
          </p:grpSpPr>
          <p:sp>
            <p:nvSpPr>
              <p:cNvPr id="138"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7" name="文本框 216"/>
            <p:cNvSpPr txBox="1"/>
            <p:nvPr/>
          </p:nvSpPr>
          <p:spPr>
            <a:xfrm>
              <a:off x="1690688" y="3308993"/>
              <a:ext cx="657225" cy="392415"/>
            </a:xfrm>
            <a:prstGeom prst="rect">
              <a:avLst/>
            </a:prstGeom>
            <a:noFill/>
          </p:spPr>
          <p:txBody>
            <a:bodyPr wrap="square" lIns="68580" tIns="34290" rIns="68580" bIns="34290" rtlCol="0">
              <a:spAutoFit/>
            </a:bodyPr>
            <a:lstStyle/>
            <a:p>
              <a:pPr algn="ctr"/>
              <a:r>
                <a:rPr lang="en-US" altLang="zh-CN" sz="2100" dirty="0">
                  <a:solidFill>
                    <a:schemeClr val="tx1">
                      <a:lumMod val="50000"/>
                      <a:lumOff val="50000"/>
                    </a:schemeClr>
                  </a:solidFill>
                  <a:latin typeface="Impact" panose="020B0806030902050204" pitchFamily="34" charset="0"/>
                </a:rPr>
                <a:t>01</a:t>
              </a:r>
              <a:endParaRPr lang="zh-CN" altLang="en-US" sz="2100" dirty="0">
                <a:solidFill>
                  <a:schemeClr val="tx1">
                    <a:lumMod val="50000"/>
                    <a:lumOff val="50000"/>
                  </a:schemeClr>
                </a:solidFill>
                <a:latin typeface="Impact" panose="020B0806030902050204" pitchFamily="34" charset="0"/>
              </a:endParaRPr>
            </a:p>
          </p:txBody>
        </p:sp>
      </p:grpSp>
      <p:grpSp>
        <p:nvGrpSpPr>
          <p:cNvPr id="3" name="组合 2"/>
          <p:cNvGrpSpPr/>
          <p:nvPr/>
        </p:nvGrpSpPr>
        <p:grpSpPr>
          <a:xfrm>
            <a:off x="2995613" y="1543465"/>
            <a:ext cx="1447801" cy="2170545"/>
            <a:chOff x="2995613" y="1543465"/>
            <a:chExt cx="1447801" cy="2170545"/>
          </a:xfrm>
        </p:grpSpPr>
        <p:grpSp>
          <p:nvGrpSpPr>
            <p:cNvPr id="103" name="组合 102"/>
            <p:cNvGrpSpPr/>
            <p:nvPr/>
          </p:nvGrpSpPr>
          <p:grpSpPr>
            <a:xfrm>
              <a:off x="2995613" y="1543465"/>
              <a:ext cx="1447801" cy="2170545"/>
              <a:chOff x="1874403" y="1921782"/>
              <a:chExt cx="1930401" cy="2894060"/>
            </a:xfrm>
          </p:grpSpPr>
          <p:grpSp>
            <p:nvGrpSpPr>
              <p:cNvPr id="113" name="组合 112"/>
              <p:cNvGrpSpPr/>
              <p:nvPr/>
            </p:nvGrpSpPr>
            <p:grpSpPr>
              <a:xfrm>
                <a:off x="1874403" y="2409826"/>
                <a:ext cx="1930401" cy="2406016"/>
                <a:chOff x="1874403" y="2409826"/>
                <a:chExt cx="1930401" cy="2406016"/>
              </a:xfrm>
            </p:grpSpPr>
            <p:sp>
              <p:nvSpPr>
                <p:cNvPr id="119" name="圆角矩形 118"/>
                <p:cNvSpPr/>
                <p:nvPr/>
              </p:nvSpPr>
              <p:spPr>
                <a:xfrm>
                  <a:off x="1874404" y="2409826"/>
                  <a:ext cx="1930400" cy="2400300"/>
                </a:xfrm>
                <a:prstGeom prst="roundRect">
                  <a:avLst>
                    <a:gd name="adj" fmla="val 5220"/>
                  </a:avLst>
                </a:pr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圆角矩形 119"/>
                <p:cNvSpPr/>
                <p:nvPr/>
              </p:nvSpPr>
              <p:spPr>
                <a:xfrm>
                  <a:off x="1874403" y="2415542"/>
                  <a:ext cx="1930400" cy="2400300"/>
                </a:xfrm>
                <a:prstGeom prst="roundRect">
                  <a:avLst>
                    <a:gd name="adj" fmla="val 5220"/>
                  </a:avLst>
                </a:prstGeom>
                <a:gradFill>
                  <a:gsLst>
                    <a:gs pos="100000">
                      <a:schemeClr val="bg1">
                        <a:lumMod val="97000"/>
                      </a:schemeClr>
                    </a:gs>
                    <a:gs pos="0">
                      <a:schemeClr val="bg1">
                        <a:lumMod val="87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4" name="任意多边形 113"/>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2440888" y="2646300"/>
                <a:ext cx="797430" cy="797430"/>
              </a:xfrm>
              <a:prstGeom prst="ellipse">
                <a:avLst/>
              </a:prstGeom>
              <a:gradFill flip="none" rotWithShape="1">
                <a:gsLst>
                  <a:gs pos="100000">
                    <a:schemeClr val="bg1">
                      <a:lumMod val="100000"/>
                    </a:schemeClr>
                  </a:gs>
                  <a:gs pos="0">
                    <a:schemeClr val="bg1">
                      <a:lumMod val="72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文本框 116"/>
              <p:cNvSpPr txBox="1"/>
              <p:nvPr/>
            </p:nvSpPr>
            <p:spPr>
              <a:xfrm>
                <a:off x="1942666" y="1978281"/>
                <a:ext cx="1793874" cy="410369"/>
              </a:xfrm>
              <a:prstGeom prst="rect">
                <a:avLst/>
              </a:prstGeom>
              <a:noFill/>
            </p:spPr>
            <p:txBody>
              <a:bodyPr wrap="square" rtlCol="0">
                <a:spAutoFit/>
              </a:bodyPr>
              <a:lstStyle/>
              <a:p>
                <a:pPr algn="ctr"/>
                <a:r>
                  <a:rPr lang="zh-CN" altLang="en-US" dirty="0">
                    <a:solidFill>
                      <a:schemeClr val="bg2"/>
                    </a:solidFill>
                    <a:latin typeface="时尚中黑简体" panose="01010104010101010101" pitchFamily="2" charset="-122"/>
                    <a:ea typeface="时尚中黑简体" panose="01010104010101010101" pitchFamily="2" charset="-122"/>
                  </a:rPr>
                  <a:t>在此添加标题</a:t>
                </a:r>
              </a:p>
            </p:txBody>
          </p:sp>
          <p:sp>
            <p:nvSpPr>
              <p:cNvPr id="118" name="文本框 117"/>
              <p:cNvSpPr txBox="1"/>
              <p:nvPr/>
            </p:nvSpPr>
            <p:spPr>
              <a:xfrm>
                <a:off x="1995606" y="3628749"/>
                <a:ext cx="1687992" cy="677108"/>
              </a:xfrm>
              <a:prstGeom prst="rect">
                <a:avLst/>
              </a:prstGeom>
              <a:noFill/>
            </p:spPr>
            <p:txBody>
              <a:bodyPr wrap="square" rtlCol="0">
                <a:spAutoFit/>
              </a:bodyPr>
              <a:lstStyle/>
              <a:p>
                <a:r>
                  <a:rPr lang="zh-CN" altLang="en-US" sz="900" dirty="0">
                    <a:solidFill>
                      <a:srgbClr val="7F7F7F"/>
                    </a:solidFill>
                    <a:latin typeface="微软雅黑"/>
                  </a:rPr>
                  <a:t>单击此处添加文本单击此处添加单击此处添加文本</a:t>
                </a:r>
                <a:endParaRPr lang="en-US" altLang="zh-CN" sz="900" dirty="0">
                  <a:solidFill>
                    <a:srgbClr val="7F7F7F"/>
                  </a:solidFill>
                  <a:latin typeface="微软雅黑"/>
                </a:endParaRPr>
              </a:p>
            </p:txBody>
          </p:sp>
        </p:grpSp>
        <p:grpSp>
          <p:nvGrpSpPr>
            <p:cNvPr id="140" name="Group 13"/>
            <p:cNvGrpSpPr>
              <a:grpSpLocks noChangeAspect="1"/>
            </p:cNvGrpSpPr>
            <p:nvPr/>
          </p:nvGrpSpPr>
          <p:grpSpPr bwMode="auto">
            <a:xfrm>
              <a:off x="3561860" y="2220243"/>
              <a:ext cx="299430" cy="302965"/>
              <a:chOff x="2426" y="2781"/>
              <a:chExt cx="593" cy="600"/>
            </a:xfrm>
            <a:solidFill>
              <a:schemeClr val="bg2"/>
            </a:solidFill>
          </p:grpSpPr>
          <p:sp>
            <p:nvSpPr>
              <p:cNvPr id="141"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8" name="文本框 217"/>
            <p:cNvSpPr txBox="1"/>
            <p:nvPr/>
          </p:nvSpPr>
          <p:spPr>
            <a:xfrm>
              <a:off x="3402013" y="3308993"/>
              <a:ext cx="657225" cy="392415"/>
            </a:xfrm>
            <a:prstGeom prst="rect">
              <a:avLst/>
            </a:prstGeom>
            <a:noFill/>
          </p:spPr>
          <p:txBody>
            <a:bodyPr wrap="square" lIns="68580" tIns="34290" rIns="68580" bIns="34290" rtlCol="0">
              <a:spAutoFit/>
            </a:bodyPr>
            <a:lstStyle/>
            <a:p>
              <a:pPr algn="ctr"/>
              <a:r>
                <a:rPr lang="en-US" altLang="zh-CN" sz="2100" dirty="0">
                  <a:solidFill>
                    <a:schemeClr val="tx1">
                      <a:lumMod val="50000"/>
                      <a:lumOff val="50000"/>
                    </a:schemeClr>
                  </a:solidFill>
                  <a:latin typeface="Impact" panose="020B0806030902050204" pitchFamily="34" charset="0"/>
                </a:rPr>
                <a:t>02</a:t>
              </a:r>
              <a:endParaRPr lang="zh-CN" altLang="en-US" sz="2100" dirty="0">
                <a:solidFill>
                  <a:schemeClr val="tx1">
                    <a:lumMod val="50000"/>
                    <a:lumOff val="50000"/>
                  </a:schemeClr>
                </a:solidFill>
                <a:latin typeface="Impact" panose="020B0806030902050204" pitchFamily="34" charset="0"/>
              </a:endParaRPr>
            </a:p>
          </p:txBody>
        </p:sp>
      </p:grpSp>
      <p:grpSp>
        <p:nvGrpSpPr>
          <p:cNvPr id="4" name="组合 3"/>
          <p:cNvGrpSpPr/>
          <p:nvPr/>
        </p:nvGrpSpPr>
        <p:grpSpPr>
          <a:xfrm>
            <a:off x="4700588" y="1543465"/>
            <a:ext cx="1447801" cy="2170545"/>
            <a:chOff x="4700588" y="1543465"/>
            <a:chExt cx="1447801" cy="2170545"/>
          </a:xfrm>
        </p:grpSpPr>
        <p:grpSp>
          <p:nvGrpSpPr>
            <p:cNvPr id="102" name="组合 101"/>
            <p:cNvGrpSpPr/>
            <p:nvPr/>
          </p:nvGrpSpPr>
          <p:grpSpPr>
            <a:xfrm>
              <a:off x="4700588" y="1543465"/>
              <a:ext cx="1447801" cy="2170545"/>
              <a:chOff x="1874403" y="1921782"/>
              <a:chExt cx="1930401" cy="2894060"/>
            </a:xfrm>
          </p:grpSpPr>
          <p:grpSp>
            <p:nvGrpSpPr>
              <p:cNvPr id="121" name="组合 120"/>
              <p:cNvGrpSpPr/>
              <p:nvPr/>
            </p:nvGrpSpPr>
            <p:grpSpPr>
              <a:xfrm>
                <a:off x="1874403" y="2409826"/>
                <a:ext cx="1930401" cy="2406016"/>
                <a:chOff x="1874403" y="2409826"/>
                <a:chExt cx="1930401" cy="2406016"/>
              </a:xfrm>
            </p:grpSpPr>
            <p:sp>
              <p:nvSpPr>
                <p:cNvPr id="127" name="圆角矩形 126"/>
                <p:cNvSpPr/>
                <p:nvPr/>
              </p:nvSpPr>
              <p:spPr>
                <a:xfrm>
                  <a:off x="1874404" y="2409826"/>
                  <a:ext cx="1930400" cy="2400300"/>
                </a:xfrm>
                <a:prstGeom prst="roundRect">
                  <a:avLst>
                    <a:gd name="adj" fmla="val 5220"/>
                  </a:avLst>
                </a:pr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圆角矩形 127"/>
                <p:cNvSpPr/>
                <p:nvPr/>
              </p:nvSpPr>
              <p:spPr>
                <a:xfrm>
                  <a:off x="1874403" y="2415542"/>
                  <a:ext cx="1930400" cy="2400300"/>
                </a:xfrm>
                <a:prstGeom prst="roundRect">
                  <a:avLst>
                    <a:gd name="adj" fmla="val 5220"/>
                  </a:avLst>
                </a:prstGeom>
                <a:gradFill>
                  <a:gsLst>
                    <a:gs pos="100000">
                      <a:schemeClr val="bg1">
                        <a:lumMod val="97000"/>
                      </a:schemeClr>
                    </a:gs>
                    <a:gs pos="0">
                      <a:schemeClr val="bg1">
                        <a:lumMod val="87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2" name="任意多边形 121"/>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任意多边形 122"/>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a:off x="2440888" y="2646300"/>
                <a:ext cx="797430" cy="797430"/>
              </a:xfrm>
              <a:prstGeom prst="ellipse">
                <a:avLst/>
              </a:prstGeom>
              <a:gradFill flip="none" rotWithShape="1">
                <a:gsLst>
                  <a:gs pos="100000">
                    <a:schemeClr val="bg1">
                      <a:lumMod val="100000"/>
                    </a:schemeClr>
                  </a:gs>
                  <a:gs pos="0">
                    <a:schemeClr val="bg1">
                      <a:lumMod val="72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文本框 124"/>
              <p:cNvSpPr txBox="1"/>
              <p:nvPr/>
            </p:nvSpPr>
            <p:spPr>
              <a:xfrm>
                <a:off x="1942666" y="1978281"/>
                <a:ext cx="1793874" cy="410369"/>
              </a:xfrm>
              <a:prstGeom prst="rect">
                <a:avLst/>
              </a:prstGeom>
              <a:noFill/>
            </p:spPr>
            <p:txBody>
              <a:bodyPr wrap="square" rtlCol="0">
                <a:spAutoFit/>
              </a:bodyPr>
              <a:lstStyle/>
              <a:p>
                <a:pPr algn="ctr"/>
                <a:r>
                  <a:rPr lang="zh-CN" altLang="en-US" dirty="0">
                    <a:solidFill>
                      <a:schemeClr val="tx2"/>
                    </a:solidFill>
                    <a:latin typeface="时尚中黑简体" panose="01010104010101010101" pitchFamily="2" charset="-122"/>
                    <a:ea typeface="时尚中黑简体" panose="01010104010101010101" pitchFamily="2" charset="-122"/>
                  </a:rPr>
                  <a:t>在此添加标题</a:t>
                </a:r>
              </a:p>
            </p:txBody>
          </p:sp>
          <p:sp>
            <p:nvSpPr>
              <p:cNvPr id="126" name="文本框 125"/>
              <p:cNvSpPr txBox="1"/>
              <p:nvPr/>
            </p:nvSpPr>
            <p:spPr>
              <a:xfrm>
                <a:off x="1995606" y="3628749"/>
                <a:ext cx="1687992" cy="677108"/>
              </a:xfrm>
              <a:prstGeom prst="rect">
                <a:avLst/>
              </a:prstGeom>
              <a:noFill/>
            </p:spPr>
            <p:txBody>
              <a:bodyPr wrap="square" rtlCol="0">
                <a:spAutoFit/>
              </a:bodyPr>
              <a:lstStyle/>
              <a:p>
                <a:r>
                  <a:rPr lang="zh-CN" altLang="en-US" sz="900" dirty="0">
                    <a:solidFill>
                      <a:srgbClr val="7F7F7F"/>
                    </a:solidFill>
                    <a:latin typeface="微软雅黑"/>
                  </a:rPr>
                  <a:t>单击此处添加文本单击此处添加单击此处添加文本</a:t>
                </a:r>
                <a:endParaRPr lang="en-US" altLang="zh-CN" sz="900" dirty="0">
                  <a:solidFill>
                    <a:srgbClr val="7F7F7F"/>
                  </a:solidFill>
                  <a:latin typeface="微软雅黑"/>
                </a:endParaRPr>
              </a:p>
            </p:txBody>
          </p:sp>
        </p:grpSp>
        <p:grpSp>
          <p:nvGrpSpPr>
            <p:cNvPr id="195" name="Group 18"/>
            <p:cNvGrpSpPr>
              <a:grpSpLocks noChangeAspect="1"/>
            </p:cNvGrpSpPr>
            <p:nvPr/>
          </p:nvGrpSpPr>
          <p:grpSpPr bwMode="auto">
            <a:xfrm>
              <a:off x="5267379" y="2226807"/>
              <a:ext cx="311044" cy="289836"/>
              <a:chOff x="3802" y="2858"/>
              <a:chExt cx="616" cy="574"/>
            </a:xfrm>
            <a:solidFill>
              <a:schemeClr val="tx2"/>
            </a:solidFill>
          </p:grpSpPr>
          <p:sp>
            <p:nvSpPr>
              <p:cNvPr id="19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9" name="文本框 218"/>
            <p:cNvSpPr txBox="1"/>
            <p:nvPr/>
          </p:nvSpPr>
          <p:spPr>
            <a:xfrm>
              <a:off x="5113337" y="3308993"/>
              <a:ext cx="657225" cy="392415"/>
            </a:xfrm>
            <a:prstGeom prst="rect">
              <a:avLst/>
            </a:prstGeom>
            <a:noFill/>
          </p:spPr>
          <p:txBody>
            <a:bodyPr wrap="square" lIns="68580" tIns="34290" rIns="68580" bIns="34290" rtlCol="0">
              <a:spAutoFit/>
            </a:bodyPr>
            <a:lstStyle/>
            <a:p>
              <a:pPr algn="ctr"/>
              <a:r>
                <a:rPr lang="en-US" altLang="zh-CN" sz="2100" dirty="0">
                  <a:solidFill>
                    <a:schemeClr val="tx1">
                      <a:lumMod val="50000"/>
                      <a:lumOff val="50000"/>
                    </a:schemeClr>
                  </a:solidFill>
                  <a:latin typeface="Impact" panose="020B0806030902050204" pitchFamily="34" charset="0"/>
                </a:rPr>
                <a:t>03</a:t>
              </a:r>
              <a:endParaRPr lang="zh-CN" altLang="en-US" sz="2100" dirty="0">
                <a:solidFill>
                  <a:schemeClr val="tx1">
                    <a:lumMod val="50000"/>
                    <a:lumOff val="50000"/>
                  </a:schemeClr>
                </a:solidFill>
                <a:latin typeface="Impact" panose="020B0806030902050204" pitchFamily="34" charset="0"/>
              </a:endParaRPr>
            </a:p>
          </p:txBody>
        </p:sp>
      </p:grpSp>
      <p:grpSp>
        <p:nvGrpSpPr>
          <p:cNvPr id="5" name="组合 4"/>
          <p:cNvGrpSpPr/>
          <p:nvPr/>
        </p:nvGrpSpPr>
        <p:grpSpPr>
          <a:xfrm>
            <a:off x="6405562" y="1543465"/>
            <a:ext cx="1447801" cy="2170545"/>
            <a:chOff x="6405562" y="1543465"/>
            <a:chExt cx="1447801" cy="2170545"/>
          </a:xfrm>
        </p:grpSpPr>
        <p:grpSp>
          <p:nvGrpSpPr>
            <p:cNvPr id="101" name="组合 100"/>
            <p:cNvGrpSpPr/>
            <p:nvPr/>
          </p:nvGrpSpPr>
          <p:grpSpPr>
            <a:xfrm>
              <a:off x="6405562" y="1543465"/>
              <a:ext cx="1447801" cy="2170545"/>
              <a:chOff x="1874403" y="1921782"/>
              <a:chExt cx="1930401" cy="2894060"/>
            </a:xfrm>
          </p:grpSpPr>
          <p:grpSp>
            <p:nvGrpSpPr>
              <p:cNvPr id="129" name="组合 128"/>
              <p:cNvGrpSpPr/>
              <p:nvPr/>
            </p:nvGrpSpPr>
            <p:grpSpPr>
              <a:xfrm>
                <a:off x="1874403" y="2409826"/>
                <a:ext cx="1930401" cy="2406016"/>
                <a:chOff x="1874403" y="2409826"/>
                <a:chExt cx="1930401" cy="2406016"/>
              </a:xfrm>
            </p:grpSpPr>
            <p:sp>
              <p:nvSpPr>
                <p:cNvPr id="135" name="圆角矩形 134"/>
                <p:cNvSpPr/>
                <p:nvPr/>
              </p:nvSpPr>
              <p:spPr>
                <a:xfrm>
                  <a:off x="1874404" y="2409826"/>
                  <a:ext cx="1930400" cy="2400300"/>
                </a:xfrm>
                <a:prstGeom prst="roundRect">
                  <a:avLst>
                    <a:gd name="adj" fmla="val 5220"/>
                  </a:avLst>
                </a:pr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圆角矩形 135"/>
                <p:cNvSpPr/>
                <p:nvPr/>
              </p:nvSpPr>
              <p:spPr>
                <a:xfrm>
                  <a:off x="1874403" y="2415542"/>
                  <a:ext cx="1930400" cy="2400300"/>
                </a:xfrm>
                <a:prstGeom prst="roundRect">
                  <a:avLst>
                    <a:gd name="adj" fmla="val 5220"/>
                  </a:avLst>
                </a:prstGeom>
                <a:gradFill>
                  <a:gsLst>
                    <a:gs pos="100000">
                      <a:schemeClr val="bg1">
                        <a:lumMod val="97000"/>
                      </a:schemeClr>
                    </a:gs>
                    <a:gs pos="0">
                      <a:schemeClr val="bg1">
                        <a:lumMod val="87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0" name="任意多边形 129"/>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任意多边形 130"/>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椭圆 131"/>
              <p:cNvSpPr/>
              <p:nvPr/>
            </p:nvSpPr>
            <p:spPr>
              <a:xfrm>
                <a:off x="2440888" y="2646300"/>
                <a:ext cx="797430" cy="797430"/>
              </a:xfrm>
              <a:prstGeom prst="ellipse">
                <a:avLst/>
              </a:prstGeom>
              <a:gradFill flip="none" rotWithShape="1">
                <a:gsLst>
                  <a:gs pos="100000">
                    <a:schemeClr val="bg1">
                      <a:lumMod val="100000"/>
                    </a:schemeClr>
                  </a:gs>
                  <a:gs pos="0">
                    <a:schemeClr val="bg1">
                      <a:lumMod val="72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文本框 132"/>
              <p:cNvSpPr txBox="1"/>
              <p:nvPr/>
            </p:nvSpPr>
            <p:spPr>
              <a:xfrm>
                <a:off x="1942666" y="1978281"/>
                <a:ext cx="1793874" cy="410369"/>
              </a:xfrm>
              <a:prstGeom prst="rect">
                <a:avLst/>
              </a:prstGeom>
              <a:noFill/>
            </p:spPr>
            <p:txBody>
              <a:bodyPr wrap="square" rtlCol="0">
                <a:spAutoFit/>
              </a:bodyPr>
              <a:lstStyle/>
              <a:p>
                <a:pPr algn="ctr"/>
                <a:r>
                  <a:rPr lang="zh-CN" altLang="en-US" dirty="0">
                    <a:solidFill>
                      <a:schemeClr val="bg2"/>
                    </a:solidFill>
                    <a:latin typeface="时尚中黑简体" panose="01010104010101010101" pitchFamily="2" charset="-122"/>
                    <a:ea typeface="时尚中黑简体" panose="01010104010101010101" pitchFamily="2" charset="-122"/>
                  </a:rPr>
                  <a:t>在此添加标题</a:t>
                </a:r>
              </a:p>
            </p:txBody>
          </p:sp>
          <p:sp>
            <p:nvSpPr>
              <p:cNvPr id="134" name="文本框 133"/>
              <p:cNvSpPr txBox="1"/>
              <p:nvPr/>
            </p:nvSpPr>
            <p:spPr>
              <a:xfrm>
                <a:off x="1995606" y="3628749"/>
                <a:ext cx="1687992" cy="677108"/>
              </a:xfrm>
              <a:prstGeom prst="rect">
                <a:avLst/>
              </a:prstGeom>
              <a:noFill/>
            </p:spPr>
            <p:txBody>
              <a:bodyPr wrap="square" rtlCol="0">
                <a:spAutoFit/>
              </a:bodyPr>
              <a:lstStyle/>
              <a:p>
                <a:r>
                  <a:rPr lang="zh-CN" altLang="en-US" sz="900" dirty="0">
                    <a:solidFill>
                      <a:srgbClr val="7F7F7F"/>
                    </a:solidFill>
                    <a:latin typeface="微软雅黑"/>
                  </a:rPr>
                  <a:t>单击此处添加文本单击此处添加单击此处添加文本</a:t>
                </a:r>
                <a:endParaRPr lang="en-US" altLang="zh-CN" sz="900" dirty="0">
                  <a:solidFill>
                    <a:srgbClr val="7F7F7F"/>
                  </a:solidFill>
                  <a:latin typeface="微软雅黑"/>
                </a:endParaRPr>
              </a:p>
            </p:txBody>
          </p:sp>
        </p:grpSp>
        <p:grpSp>
          <p:nvGrpSpPr>
            <p:cNvPr id="201" name="Group 26"/>
            <p:cNvGrpSpPr>
              <a:grpSpLocks noChangeAspect="1"/>
            </p:cNvGrpSpPr>
            <p:nvPr/>
          </p:nvGrpSpPr>
          <p:grpSpPr bwMode="auto">
            <a:xfrm>
              <a:off x="6932969" y="2271951"/>
              <a:ext cx="402512" cy="199549"/>
              <a:chOff x="5676" y="2597"/>
              <a:chExt cx="1061" cy="526"/>
            </a:xfrm>
            <a:solidFill>
              <a:schemeClr val="bg2"/>
            </a:solidFill>
          </p:grpSpPr>
          <p:sp>
            <p:nvSpPr>
              <p:cNvPr id="202"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0" name="文本框 219"/>
            <p:cNvSpPr txBox="1"/>
            <p:nvPr/>
          </p:nvSpPr>
          <p:spPr>
            <a:xfrm>
              <a:off x="6824663" y="3308993"/>
              <a:ext cx="657225" cy="392415"/>
            </a:xfrm>
            <a:prstGeom prst="rect">
              <a:avLst/>
            </a:prstGeom>
            <a:noFill/>
          </p:spPr>
          <p:txBody>
            <a:bodyPr wrap="square" lIns="68580" tIns="34290" rIns="68580" bIns="34290" rtlCol="0">
              <a:spAutoFit/>
            </a:bodyPr>
            <a:lstStyle/>
            <a:p>
              <a:pPr algn="ctr"/>
              <a:r>
                <a:rPr lang="en-US" altLang="zh-CN" sz="2100" dirty="0">
                  <a:solidFill>
                    <a:schemeClr val="tx1">
                      <a:lumMod val="50000"/>
                      <a:lumOff val="50000"/>
                    </a:schemeClr>
                  </a:solidFill>
                  <a:latin typeface="Impact" panose="020B0806030902050204" pitchFamily="34" charset="0"/>
                </a:rPr>
                <a:t>04</a:t>
              </a:r>
              <a:endParaRPr lang="zh-CN" altLang="en-US" sz="2100" dirty="0">
                <a:solidFill>
                  <a:schemeClr val="tx1">
                    <a:lumMod val="50000"/>
                    <a:lumOff val="50000"/>
                  </a:schemeClr>
                </a:solidFill>
                <a:latin typeface="Impact" panose="020B0806030902050204" pitchFamily="34" charset="0"/>
              </a:endParaRPr>
            </a:p>
          </p:txBody>
        </p:sp>
      </p:grpSp>
    </p:spTree>
    <p:extLst>
      <p:ext uri="{BB962C8B-B14F-4D97-AF65-F5344CB8AC3E}">
        <p14:creationId xmlns:p14="http://schemas.microsoft.com/office/powerpoint/2010/main" val="3678311271"/>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3425677" y="1003233"/>
            <a:ext cx="2160904" cy="1776484"/>
            <a:chOff x="1729502" y="1220490"/>
            <a:chExt cx="1283815" cy="1055428"/>
          </a:xfrm>
        </p:grpSpPr>
        <p:sp>
          <p:nvSpPr>
            <p:cNvPr id="52" name="六边形 51"/>
            <p:cNvSpPr/>
            <p:nvPr/>
          </p:nvSpPr>
          <p:spPr>
            <a:xfrm>
              <a:off x="1729502" y="1220490"/>
              <a:ext cx="1224296" cy="1055428"/>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200">
                <a:solidFill>
                  <a:prstClr val="white"/>
                </a:solidFill>
              </a:endParaRPr>
            </a:p>
          </p:txBody>
        </p:sp>
        <p:sp>
          <p:nvSpPr>
            <p:cNvPr id="53" name="六边形 52"/>
            <p:cNvSpPr/>
            <p:nvPr/>
          </p:nvSpPr>
          <p:spPr>
            <a:xfrm>
              <a:off x="1729502" y="1220490"/>
              <a:ext cx="1224296" cy="1055428"/>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200">
                <a:solidFill>
                  <a:prstClr val="white"/>
                </a:solidFill>
              </a:endParaRPr>
            </a:p>
          </p:txBody>
        </p:sp>
        <p:sp>
          <p:nvSpPr>
            <p:cNvPr id="54" name="TextBox 88"/>
            <p:cNvSpPr txBox="1"/>
            <p:nvPr/>
          </p:nvSpPr>
          <p:spPr>
            <a:xfrm>
              <a:off x="2126937" y="1519637"/>
              <a:ext cx="886380" cy="457133"/>
            </a:xfrm>
            <a:prstGeom prst="rect">
              <a:avLst/>
            </a:prstGeom>
            <a:noFill/>
          </p:spPr>
          <p:txBody>
            <a:bodyPr wrap="square" lIns="0" tIns="0" rIns="0" bIns="0" rtlCol="0">
              <a:spAutoFit/>
            </a:bodyPr>
            <a:lstStyle/>
            <a:p>
              <a:r>
                <a:rPr lang="en-US" altLang="zh-CN" sz="5000" b="1" dirty="0">
                  <a:solidFill>
                    <a:schemeClr val="tx2"/>
                  </a:solidFill>
                  <a:latin typeface="微软雅黑" pitchFamily="34" charset="-122"/>
                  <a:ea typeface="微软雅黑" pitchFamily="34" charset="-122"/>
                </a:rPr>
                <a:t>01</a:t>
              </a:r>
            </a:p>
          </p:txBody>
        </p:sp>
      </p:grpSp>
      <p:sp>
        <p:nvSpPr>
          <p:cNvPr id="58" name="TextBox 1"/>
          <p:cNvSpPr txBox="1"/>
          <p:nvPr/>
        </p:nvSpPr>
        <p:spPr>
          <a:xfrm>
            <a:off x="3171344" y="2953395"/>
            <a:ext cx="2723823" cy="553998"/>
          </a:xfrm>
          <a:prstGeom prst="rect">
            <a:avLst/>
          </a:prstGeom>
          <a:noFill/>
        </p:spPr>
        <p:txBody>
          <a:bodyPr wrap="none" rtlCol="0">
            <a:spAutoFit/>
          </a:bodyPr>
          <a:lstStyle/>
          <a:p>
            <a:pPr marL="0" lvl="1"/>
            <a:r>
              <a:rPr lang="zh-CN" altLang="en-US" sz="3000" b="1" spc="300" dirty="0">
                <a:solidFill>
                  <a:schemeClr val="tx2"/>
                </a:solidFill>
                <a:latin typeface="微软雅黑" pitchFamily="34" charset="-122"/>
                <a:ea typeface="微软雅黑" pitchFamily="34" charset="-122"/>
              </a:rPr>
              <a:t>年度工作概述</a:t>
            </a:r>
          </a:p>
        </p:txBody>
      </p:sp>
      <p:sp>
        <p:nvSpPr>
          <p:cNvPr id="59" name="文本框 9"/>
          <p:cNvSpPr txBox="1"/>
          <p:nvPr/>
        </p:nvSpPr>
        <p:spPr>
          <a:xfrm>
            <a:off x="3015353" y="3581857"/>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60" name="文本框 9"/>
          <p:cNvSpPr txBox="1"/>
          <p:nvPr/>
        </p:nvSpPr>
        <p:spPr>
          <a:xfrm>
            <a:off x="3015352" y="3858313"/>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62" name="文本框 9"/>
          <p:cNvSpPr txBox="1"/>
          <p:nvPr/>
        </p:nvSpPr>
        <p:spPr>
          <a:xfrm>
            <a:off x="4212384" y="3585115"/>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63" name="文本框 9"/>
          <p:cNvSpPr txBox="1"/>
          <p:nvPr/>
        </p:nvSpPr>
        <p:spPr>
          <a:xfrm>
            <a:off x="4212385" y="3862021"/>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65" name="文本框 9"/>
          <p:cNvSpPr txBox="1"/>
          <p:nvPr/>
        </p:nvSpPr>
        <p:spPr>
          <a:xfrm>
            <a:off x="5409414" y="3585115"/>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66" name="文本框 9"/>
          <p:cNvSpPr txBox="1"/>
          <p:nvPr/>
        </p:nvSpPr>
        <p:spPr>
          <a:xfrm>
            <a:off x="5409415" y="3862021"/>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Tree>
    <p:extLst>
      <p:ext uri="{BB962C8B-B14F-4D97-AF65-F5344CB8AC3E}">
        <p14:creationId xmlns:p14="http://schemas.microsoft.com/office/powerpoint/2010/main" val="2749918690"/>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childTnLst>
                          </p:cTn>
                        </p:par>
                        <p:par>
                          <p:cTn id="10" fill="hold">
                            <p:stCondLst>
                              <p:cond delay="500"/>
                            </p:stCondLst>
                            <p:childTnLst>
                              <p:par>
                                <p:cTn id="11" presetID="12" presetClass="entr" presetSubtype="8" fill="hold" grpId="0" nodeType="after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additive="base">
                                        <p:cTn id="13" dur="500"/>
                                        <p:tgtEl>
                                          <p:spTgt spid="58"/>
                                        </p:tgtEl>
                                        <p:attrNameLst>
                                          <p:attrName>ppt_x</p:attrName>
                                        </p:attrNameLst>
                                      </p:cBhvr>
                                      <p:tavLst>
                                        <p:tav tm="0">
                                          <p:val>
                                            <p:strVal val="#ppt_x-#ppt_w*1.125000"/>
                                          </p:val>
                                        </p:tav>
                                        <p:tav tm="100000">
                                          <p:val>
                                            <p:strVal val="#ppt_x"/>
                                          </p:val>
                                        </p:tav>
                                      </p:tavLst>
                                    </p:anim>
                                    <p:animEffect transition="in" filter="wipe(right)">
                                      <p:cBhvr>
                                        <p:cTn id="14" dur="500"/>
                                        <p:tgtEl>
                                          <p:spTgt spid="58"/>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59"/>
                                        </p:tgtEl>
                                        <p:attrNameLst>
                                          <p:attrName>style.visibility</p:attrName>
                                        </p:attrNameLst>
                                      </p:cBhvr>
                                      <p:to>
                                        <p:strVal val="visible"/>
                                      </p:to>
                                    </p:set>
                                    <p:anim calcmode="lin" valueType="num">
                                      <p:cBhvr additive="base">
                                        <p:cTn id="18" dur="500" fill="hold"/>
                                        <p:tgtEl>
                                          <p:spTgt spid="59"/>
                                        </p:tgtEl>
                                        <p:attrNameLst>
                                          <p:attrName>ppt_x</p:attrName>
                                        </p:attrNameLst>
                                      </p:cBhvr>
                                      <p:tavLst>
                                        <p:tav tm="0">
                                          <p:val>
                                            <p:strVal val="#ppt_x"/>
                                          </p:val>
                                        </p:tav>
                                        <p:tav tm="100000">
                                          <p:val>
                                            <p:strVal val="#ppt_x"/>
                                          </p:val>
                                        </p:tav>
                                      </p:tavLst>
                                    </p:anim>
                                    <p:anim calcmode="lin" valueType="num">
                                      <p:cBhvr additive="base">
                                        <p:cTn id="19" dur="500" fill="hold"/>
                                        <p:tgtEl>
                                          <p:spTgt spid="59"/>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additive="base">
                                        <p:cTn id="23" dur="500" fill="hold"/>
                                        <p:tgtEl>
                                          <p:spTgt spid="60"/>
                                        </p:tgtEl>
                                        <p:attrNameLst>
                                          <p:attrName>ppt_x</p:attrName>
                                        </p:attrNameLst>
                                      </p:cBhvr>
                                      <p:tavLst>
                                        <p:tav tm="0">
                                          <p:val>
                                            <p:strVal val="#ppt_x"/>
                                          </p:val>
                                        </p:tav>
                                        <p:tav tm="100000">
                                          <p:val>
                                            <p:strVal val="#ppt_x"/>
                                          </p:val>
                                        </p:tav>
                                      </p:tavLst>
                                    </p:anim>
                                    <p:anim calcmode="lin" valueType="num">
                                      <p:cBhvr additive="base">
                                        <p:cTn id="24" dur="500" fill="hold"/>
                                        <p:tgtEl>
                                          <p:spTgt spid="60"/>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 calcmode="lin" valueType="num">
                                      <p:cBhvr additive="base">
                                        <p:cTn id="28" dur="500" fill="hold"/>
                                        <p:tgtEl>
                                          <p:spTgt spid="62"/>
                                        </p:tgtEl>
                                        <p:attrNameLst>
                                          <p:attrName>ppt_x</p:attrName>
                                        </p:attrNameLst>
                                      </p:cBhvr>
                                      <p:tavLst>
                                        <p:tav tm="0">
                                          <p:val>
                                            <p:strVal val="#ppt_x"/>
                                          </p:val>
                                        </p:tav>
                                        <p:tav tm="100000">
                                          <p:val>
                                            <p:strVal val="#ppt_x"/>
                                          </p:val>
                                        </p:tav>
                                      </p:tavLst>
                                    </p:anim>
                                    <p:anim calcmode="lin" valueType="num">
                                      <p:cBhvr additive="base">
                                        <p:cTn id="29" dur="500" fill="hold"/>
                                        <p:tgtEl>
                                          <p:spTgt spid="62"/>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 calcmode="lin" valueType="num">
                                      <p:cBhvr additive="base">
                                        <p:cTn id="33" dur="500" fill="hold"/>
                                        <p:tgtEl>
                                          <p:spTgt spid="63"/>
                                        </p:tgtEl>
                                        <p:attrNameLst>
                                          <p:attrName>ppt_x</p:attrName>
                                        </p:attrNameLst>
                                      </p:cBhvr>
                                      <p:tavLst>
                                        <p:tav tm="0">
                                          <p:val>
                                            <p:strVal val="#ppt_x"/>
                                          </p:val>
                                        </p:tav>
                                        <p:tav tm="100000">
                                          <p:val>
                                            <p:strVal val="#ppt_x"/>
                                          </p:val>
                                        </p:tav>
                                      </p:tavLst>
                                    </p:anim>
                                    <p:anim calcmode="lin" valueType="num">
                                      <p:cBhvr additive="base">
                                        <p:cTn id="34" dur="500" fill="hold"/>
                                        <p:tgtEl>
                                          <p:spTgt spid="63"/>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grpId="0" nodeType="after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additive="base">
                                        <p:cTn id="38" dur="500" fill="hold"/>
                                        <p:tgtEl>
                                          <p:spTgt spid="65"/>
                                        </p:tgtEl>
                                        <p:attrNameLst>
                                          <p:attrName>ppt_x</p:attrName>
                                        </p:attrNameLst>
                                      </p:cBhvr>
                                      <p:tavLst>
                                        <p:tav tm="0">
                                          <p:val>
                                            <p:strVal val="#ppt_x"/>
                                          </p:val>
                                        </p:tav>
                                        <p:tav tm="100000">
                                          <p:val>
                                            <p:strVal val="#ppt_x"/>
                                          </p:val>
                                        </p:tav>
                                      </p:tavLst>
                                    </p:anim>
                                    <p:anim calcmode="lin" valueType="num">
                                      <p:cBhvr additive="base">
                                        <p:cTn id="39" dur="500" fill="hold"/>
                                        <p:tgtEl>
                                          <p:spTgt spid="65"/>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 calcmode="lin" valueType="num">
                                      <p:cBhvr additive="base">
                                        <p:cTn id="43" dur="500" fill="hold"/>
                                        <p:tgtEl>
                                          <p:spTgt spid="66"/>
                                        </p:tgtEl>
                                        <p:attrNameLst>
                                          <p:attrName>ppt_x</p:attrName>
                                        </p:attrNameLst>
                                      </p:cBhvr>
                                      <p:tavLst>
                                        <p:tav tm="0">
                                          <p:val>
                                            <p:strVal val="#ppt_x"/>
                                          </p:val>
                                        </p:tav>
                                        <p:tav tm="100000">
                                          <p:val>
                                            <p:strVal val="#ppt_x"/>
                                          </p:val>
                                        </p:tav>
                                      </p:tavLst>
                                    </p:anim>
                                    <p:anim calcmode="lin" valueType="num">
                                      <p:cBhvr additive="base">
                                        <p:cTn id="44"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2" grpId="0"/>
      <p:bldP spid="63" grpId="0"/>
      <p:bldP spid="65" grpId="0"/>
      <p:bldP spid="6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78" name="任意多边形 77"/>
          <p:cNvSpPr>
            <a:spLocks/>
          </p:cNvSpPr>
          <p:nvPr/>
        </p:nvSpPr>
        <p:spPr bwMode="auto">
          <a:xfrm>
            <a:off x="5172633" y="1504242"/>
            <a:ext cx="2669844" cy="640957"/>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79" name="任意多边形 78"/>
          <p:cNvSpPr>
            <a:spLocks/>
          </p:cNvSpPr>
          <p:nvPr/>
        </p:nvSpPr>
        <p:spPr bwMode="auto">
          <a:xfrm>
            <a:off x="5273919" y="1575840"/>
            <a:ext cx="2478628" cy="497761"/>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2"/>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grpSp>
        <p:nvGrpSpPr>
          <p:cNvPr id="80" name="组合 79"/>
          <p:cNvGrpSpPr/>
          <p:nvPr/>
        </p:nvGrpSpPr>
        <p:grpSpPr>
          <a:xfrm rot="16200000">
            <a:off x="4862530" y="1417692"/>
            <a:ext cx="721493" cy="814056"/>
            <a:chOff x="8439634" y="3544648"/>
            <a:chExt cx="1611146" cy="1817848"/>
          </a:xfrm>
        </p:grpSpPr>
        <p:sp>
          <p:nvSpPr>
            <p:cNvPr id="8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2"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2"/>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83" name="任意多边形 82"/>
          <p:cNvSpPr>
            <a:spLocks/>
          </p:cNvSpPr>
          <p:nvPr/>
        </p:nvSpPr>
        <p:spPr bwMode="auto">
          <a:xfrm>
            <a:off x="1301523" y="1504242"/>
            <a:ext cx="2669844" cy="640957"/>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84" name="任意多边形 83"/>
          <p:cNvSpPr>
            <a:spLocks/>
          </p:cNvSpPr>
          <p:nvPr/>
        </p:nvSpPr>
        <p:spPr bwMode="auto">
          <a:xfrm>
            <a:off x="1391454" y="1575840"/>
            <a:ext cx="2478628" cy="497761"/>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tx2"/>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grpSp>
        <p:nvGrpSpPr>
          <p:cNvPr id="85" name="组合 84"/>
          <p:cNvGrpSpPr/>
          <p:nvPr/>
        </p:nvGrpSpPr>
        <p:grpSpPr>
          <a:xfrm rot="5400000" flipH="1">
            <a:off x="3559978" y="1417692"/>
            <a:ext cx="721493" cy="814056"/>
            <a:chOff x="8439634" y="3544648"/>
            <a:chExt cx="1611146" cy="1817848"/>
          </a:xfrm>
        </p:grpSpPr>
        <p:sp>
          <p:nvSpPr>
            <p:cNvPr id="86" name="Freeform 5"/>
            <p:cNvSpPr>
              <a:spLocks/>
            </p:cNvSpPr>
            <p:nvPr/>
          </p:nvSpPr>
          <p:spPr bwMode="auto">
            <a:xfrm rot="5400000" flipH="1">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7" name="Freeform 5"/>
            <p:cNvSpPr>
              <a:spLocks/>
            </p:cNvSpPr>
            <p:nvPr/>
          </p:nvSpPr>
          <p:spPr bwMode="auto">
            <a:xfrm rot="5400000" flipH="1">
              <a:off x="8582835"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tx2"/>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88" name="任意多边形 87"/>
          <p:cNvSpPr>
            <a:spLocks/>
          </p:cNvSpPr>
          <p:nvPr/>
        </p:nvSpPr>
        <p:spPr bwMode="auto">
          <a:xfrm>
            <a:off x="5172633" y="2509130"/>
            <a:ext cx="2669844" cy="640957"/>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89" name="任意多边形 88"/>
          <p:cNvSpPr>
            <a:spLocks/>
          </p:cNvSpPr>
          <p:nvPr/>
        </p:nvSpPr>
        <p:spPr bwMode="auto">
          <a:xfrm>
            <a:off x="5273919" y="2580727"/>
            <a:ext cx="2478628" cy="497761"/>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tx2"/>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grpSp>
        <p:nvGrpSpPr>
          <p:cNvPr id="90" name="组合 89"/>
          <p:cNvGrpSpPr/>
          <p:nvPr/>
        </p:nvGrpSpPr>
        <p:grpSpPr>
          <a:xfrm rot="16200000">
            <a:off x="4862530" y="2422580"/>
            <a:ext cx="721493" cy="814056"/>
            <a:chOff x="8439634" y="3544648"/>
            <a:chExt cx="1611146" cy="1817848"/>
          </a:xfrm>
        </p:grpSpPr>
        <p:sp>
          <p:nvSpPr>
            <p:cNvPr id="9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2"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tx2"/>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93" name="任意多边形 92"/>
          <p:cNvSpPr>
            <a:spLocks/>
          </p:cNvSpPr>
          <p:nvPr/>
        </p:nvSpPr>
        <p:spPr bwMode="auto">
          <a:xfrm>
            <a:off x="1301523" y="2509130"/>
            <a:ext cx="2669844" cy="640957"/>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94" name="任意多边形 93"/>
          <p:cNvSpPr>
            <a:spLocks/>
          </p:cNvSpPr>
          <p:nvPr/>
        </p:nvSpPr>
        <p:spPr bwMode="auto">
          <a:xfrm>
            <a:off x="1391454" y="2580727"/>
            <a:ext cx="2478628" cy="497761"/>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2"/>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grpSp>
        <p:nvGrpSpPr>
          <p:cNvPr id="95" name="组合 94"/>
          <p:cNvGrpSpPr/>
          <p:nvPr/>
        </p:nvGrpSpPr>
        <p:grpSpPr>
          <a:xfrm rot="5400000" flipH="1">
            <a:off x="3559978" y="2422580"/>
            <a:ext cx="721493" cy="814056"/>
            <a:chOff x="8439634" y="3544648"/>
            <a:chExt cx="1611146" cy="1817848"/>
          </a:xfrm>
        </p:grpSpPr>
        <p:sp>
          <p:nvSpPr>
            <p:cNvPr id="96" name="Freeform 5"/>
            <p:cNvSpPr>
              <a:spLocks/>
            </p:cNvSpPr>
            <p:nvPr/>
          </p:nvSpPr>
          <p:spPr bwMode="auto">
            <a:xfrm rot="5400000" flipH="1">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7" name="Freeform 5"/>
            <p:cNvSpPr>
              <a:spLocks/>
            </p:cNvSpPr>
            <p:nvPr/>
          </p:nvSpPr>
          <p:spPr bwMode="auto">
            <a:xfrm rot="5400000" flipH="1">
              <a:off x="8582835"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2"/>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98" name="Freeform 987"/>
          <p:cNvSpPr>
            <a:spLocks noEditPoints="1"/>
          </p:cNvSpPr>
          <p:nvPr/>
        </p:nvSpPr>
        <p:spPr bwMode="auto">
          <a:xfrm>
            <a:off x="5115967" y="1631854"/>
            <a:ext cx="219441" cy="352982"/>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9" name="Freeform 975"/>
          <p:cNvSpPr>
            <a:spLocks noEditPoints="1"/>
          </p:cNvSpPr>
          <p:nvPr/>
        </p:nvSpPr>
        <p:spPr bwMode="auto">
          <a:xfrm>
            <a:off x="3798493" y="1686034"/>
            <a:ext cx="224599" cy="277371"/>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0" name="Freeform 979"/>
          <p:cNvSpPr>
            <a:spLocks noEditPoints="1"/>
          </p:cNvSpPr>
          <p:nvPr/>
        </p:nvSpPr>
        <p:spPr bwMode="auto">
          <a:xfrm>
            <a:off x="5061992" y="2688267"/>
            <a:ext cx="319465" cy="285681"/>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2" name="Freeform 983"/>
          <p:cNvSpPr>
            <a:spLocks noEditPoints="1"/>
          </p:cNvSpPr>
          <p:nvPr/>
        </p:nvSpPr>
        <p:spPr bwMode="auto">
          <a:xfrm>
            <a:off x="3770343" y="2687738"/>
            <a:ext cx="299947" cy="307749"/>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nvGrpSpPr>
          <p:cNvPr id="143" name="组合 142"/>
          <p:cNvGrpSpPr/>
          <p:nvPr/>
        </p:nvGrpSpPr>
        <p:grpSpPr>
          <a:xfrm>
            <a:off x="1813381" y="1588775"/>
            <a:ext cx="1463607" cy="510358"/>
            <a:chOff x="3457192" y="3906440"/>
            <a:chExt cx="1951476" cy="680477"/>
          </a:xfrm>
        </p:grpSpPr>
        <p:sp>
          <p:nvSpPr>
            <p:cNvPr id="144" name="文本框 143"/>
            <p:cNvSpPr txBox="1"/>
            <p:nvPr/>
          </p:nvSpPr>
          <p:spPr>
            <a:xfrm>
              <a:off x="3457511" y="3906440"/>
              <a:ext cx="1725052" cy="348813"/>
            </a:xfrm>
            <a:prstGeom prst="rect">
              <a:avLst/>
            </a:prstGeom>
            <a:noFill/>
          </p:spPr>
          <p:txBody>
            <a:bodyPr wrap="square" rtlCol="0">
              <a:spAutoFit/>
            </a:bodyPr>
            <a:lstStyle/>
            <a:p>
              <a:r>
                <a:rPr lang="zh-CN" altLang="en-US" sz="1100" dirty="0">
                  <a:solidFill>
                    <a:srgbClr val="F9F9F9"/>
                  </a:solidFill>
                  <a:latin typeface="时尚中黑简体" panose="01010104010101010101" pitchFamily="2" charset="-122"/>
                  <a:ea typeface="时尚中黑简体" panose="01010104010101010101" pitchFamily="2" charset="-122"/>
                </a:rPr>
                <a:t>在此添加标题</a:t>
              </a:r>
            </a:p>
          </p:txBody>
        </p:sp>
        <p:sp>
          <p:nvSpPr>
            <p:cNvPr id="145" name="文本框 144"/>
            <p:cNvSpPr txBox="1"/>
            <p:nvPr/>
          </p:nvSpPr>
          <p:spPr>
            <a:xfrm>
              <a:off x="3457192" y="4135512"/>
              <a:ext cx="1951476" cy="451405"/>
            </a:xfrm>
            <a:prstGeom prst="rect">
              <a:avLst/>
            </a:prstGeom>
            <a:noFill/>
          </p:spPr>
          <p:txBody>
            <a:bodyPr wrap="square" rtlCol="0">
              <a:spAutoFit/>
            </a:bodyPr>
            <a:lstStyle/>
            <a:p>
              <a:r>
                <a:rPr lang="zh-CN" altLang="en-US" sz="800" dirty="0">
                  <a:solidFill>
                    <a:schemeClr val="bg1"/>
                  </a:solidFill>
                  <a:latin typeface="微软雅黑"/>
                </a:rPr>
                <a:t>单击此处添加文本单击此处添加单击此处添加文本</a:t>
              </a:r>
              <a:endParaRPr lang="en-US" altLang="zh-CN" sz="800" dirty="0">
                <a:solidFill>
                  <a:schemeClr val="bg1"/>
                </a:solidFill>
                <a:latin typeface="微软雅黑"/>
              </a:endParaRPr>
            </a:p>
          </p:txBody>
        </p:sp>
      </p:grpSp>
      <p:grpSp>
        <p:nvGrpSpPr>
          <p:cNvPr id="146" name="组合 145"/>
          <p:cNvGrpSpPr/>
          <p:nvPr/>
        </p:nvGrpSpPr>
        <p:grpSpPr>
          <a:xfrm>
            <a:off x="1813381" y="2598668"/>
            <a:ext cx="1463607" cy="510358"/>
            <a:chOff x="3457192" y="3906440"/>
            <a:chExt cx="1951476" cy="680477"/>
          </a:xfrm>
        </p:grpSpPr>
        <p:sp>
          <p:nvSpPr>
            <p:cNvPr id="147" name="文本框 146"/>
            <p:cNvSpPr txBox="1"/>
            <p:nvPr/>
          </p:nvSpPr>
          <p:spPr>
            <a:xfrm>
              <a:off x="3457511" y="3906440"/>
              <a:ext cx="1725052" cy="348813"/>
            </a:xfrm>
            <a:prstGeom prst="rect">
              <a:avLst/>
            </a:prstGeom>
            <a:noFill/>
          </p:spPr>
          <p:txBody>
            <a:bodyPr wrap="square" rtlCol="0">
              <a:spAutoFit/>
            </a:bodyPr>
            <a:lstStyle/>
            <a:p>
              <a:r>
                <a:rPr lang="zh-CN" altLang="en-US" sz="1100" dirty="0">
                  <a:solidFill>
                    <a:srgbClr val="F9F9F9"/>
                  </a:solidFill>
                  <a:latin typeface="时尚中黑简体" panose="01010104010101010101" pitchFamily="2" charset="-122"/>
                  <a:ea typeface="时尚中黑简体" panose="01010104010101010101" pitchFamily="2" charset="-122"/>
                </a:rPr>
                <a:t>在此添加标题</a:t>
              </a:r>
            </a:p>
          </p:txBody>
        </p:sp>
        <p:sp>
          <p:nvSpPr>
            <p:cNvPr id="148" name="文本框 147"/>
            <p:cNvSpPr txBox="1"/>
            <p:nvPr/>
          </p:nvSpPr>
          <p:spPr>
            <a:xfrm>
              <a:off x="3457192" y="4135512"/>
              <a:ext cx="1951476" cy="451405"/>
            </a:xfrm>
            <a:prstGeom prst="rect">
              <a:avLst/>
            </a:prstGeom>
            <a:noFill/>
          </p:spPr>
          <p:txBody>
            <a:bodyPr wrap="square" rtlCol="0">
              <a:spAutoFit/>
            </a:bodyPr>
            <a:lstStyle/>
            <a:p>
              <a:r>
                <a:rPr lang="zh-CN" altLang="en-US" sz="800" dirty="0">
                  <a:solidFill>
                    <a:schemeClr val="bg1"/>
                  </a:solidFill>
                  <a:latin typeface="微软雅黑"/>
                </a:rPr>
                <a:t>单击此处添加文本单击此处添加单击此处添加文本</a:t>
              </a:r>
              <a:endParaRPr lang="en-US" altLang="zh-CN" sz="800" dirty="0">
                <a:solidFill>
                  <a:schemeClr val="bg1"/>
                </a:solidFill>
                <a:latin typeface="微软雅黑"/>
              </a:endParaRPr>
            </a:p>
          </p:txBody>
        </p:sp>
      </p:grpSp>
      <p:grpSp>
        <p:nvGrpSpPr>
          <p:cNvPr id="149" name="组合 148"/>
          <p:cNvGrpSpPr/>
          <p:nvPr/>
        </p:nvGrpSpPr>
        <p:grpSpPr>
          <a:xfrm>
            <a:off x="5876279" y="1588774"/>
            <a:ext cx="1463607" cy="510358"/>
            <a:chOff x="3457192" y="3906440"/>
            <a:chExt cx="1951476" cy="680477"/>
          </a:xfrm>
        </p:grpSpPr>
        <p:sp>
          <p:nvSpPr>
            <p:cNvPr id="150" name="文本框 149"/>
            <p:cNvSpPr txBox="1"/>
            <p:nvPr/>
          </p:nvSpPr>
          <p:spPr>
            <a:xfrm>
              <a:off x="3457511" y="3906440"/>
              <a:ext cx="1725052" cy="348813"/>
            </a:xfrm>
            <a:prstGeom prst="rect">
              <a:avLst/>
            </a:prstGeom>
            <a:noFill/>
          </p:spPr>
          <p:txBody>
            <a:bodyPr wrap="square" rtlCol="0">
              <a:spAutoFit/>
            </a:bodyPr>
            <a:lstStyle/>
            <a:p>
              <a:r>
                <a:rPr lang="zh-CN" altLang="en-US" sz="1100" dirty="0">
                  <a:solidFill>
                    <a:srgbClr val="F9F9F9"/>
                  </a:solidFill>
                  <a:latin typeface="时尚中黑简体" panose="01010104010101010101" pitchFamily="2" charset="-122"/>
                  <a:ea typeface="时尚中黑简体" panose="01010104010101010101" pitchFamily="2" charset="-122"/>
                </a:rPr>
                <a:t>在此添加标题</a:t>
              </a:r>
            </a:p>
          </p:txBody>
        </p:sp>
        <p:sp>
          <p:nvSpPr>
            <p:cNvPr id="151" name="文本框 150"/>
            <p:cNvSpPr txBox="1"/>
            <p:nvPr/>
          </p:nvSpPr>
          <p:spPr>
            <a:xfrm>
              <a:off x="3457192" y="4135512"/>
              <a:ext cx="1951476" cy="451405"/>
            </a:xfrm>
            <a:prstGeom prst="rect">
              <a:avLst/>
            </a:prstGeom>
            <a:noFill/>
          </p:spPr>
          <p:txBody>
            <a:bodyPr wrap="square" rtlCol="0">
              <a:spAutoFit/>
            </a:bodyPr>
            <a:lstStyle/>
            <a:p>
              <a:r>
                <a:rPr lang="zh-CN" altLang="en-US" sz="800" dirty="0">
                  <a:solidFill>
                    <a:schemeClr val="bg1"/>
                  </a:solidFill>
                  <a:latin typeface="微软雅黑"/>
                </a:rPr>
                <a:t>单击此处添加文本单击此处添加单击此处添加文本</a:t>
              </a:r>
              <a:endParaRPr lang="en-US" altLang="zh-CN" sz="800" dirty="0">
                <a:solidFill>
                  <a:schemeClr val="bg1"/>
                </a:solidFill>
                <a:latin typeface="微软雅黑"/>
              </a:endParaRPr>
            </a:p>
          </p:txBody>
        </p:sp>
      </p:grpSp>
      <p:grpSp>
        <p:nvGrpSpPr>
          <p:cNvPr id="152" name="组合 151"/>
          <p:cNvGrpSpPr/>
          <p:nvPr/>
        </p:nvGrpSpPr>
        <p:grpSpPr>
          <a:xfrm>
            <a:off x="5876279" y="2598668"/>
            <a:ext cx="1463607" cy="510358"/>
            <a:chOff x="3457192" y="3906440"/>
            <a:chExt cx="1951476" cy="680477"/>
          </a:xfrm>
        </p:grpSpPr>
        <p:sp>
          <p:nvSpPr>
            <p:cNvPr id="153" name="文本框 152"/>
            <p:cNvSpPr txBox="1"/>
            <p:nvPr/>
          </p:nvSpPr>
          <p:spPr>
            <a:xfrm>
              <a:off x="3457511" y="3906440"/>
              <a:ext cx="1725052" cy="348813"/>
            </a:xfrm>
            <a:prstGeom prst="rect">
              <a:avLst/>
            </a:prstGeom>
            <a:noFill/>
          </p:spPr>
          <p:txBody>
            <a:bodyPr wrap="square" rtlCol="0">
              <a:spAutoFit/>
            </a:bodyPr>
            <a:lstStyle/>
            <a:p>
              <a:r>
                <a:rPr lang="zh-CN" altLang="en-US" sz="1100" dirty="0">
                  <a:solidFill>
                    <a:srgbClr val="F9F9F9"/>
                  </a:solidFill>
                  <a:latin typeface="时尚中黑简体" panose="01010104010101010101" pitchFamily="2" charset="-122"/>
                  <a:ea typeface="时尚中黑简体" panose="01010104010101010101" pitchFamily="2" charset="-122"/>
                </a:rPr>
                <a:t>在此添加标题</a:t>
              </a:r>
            </a:p>
          </p:txBody>
        </p:sp>
        <p:sp>
          <p:nvSpPr>
            <p:cNvPr id="154" name="文本框 153"/>
            <p:cNvSpPr txBox="1"/>
            <p:nvPr/>
          </p:nvSpPr>
          <p:spPr>
            <a:xfrm>
              <a:off x="3457192" y="4135512"/>
              <a:ext cx="1951476" cy="451405"/>
            </a:xfrm>
            <a:prstGeom prst="rect">
              <a:avLst/>
            </a:prstGeom>
            <a:noFill/>
          </p:spPr>
          <p:txBody>
            <a:bodyPr wrap="square" rtlCol="0">
              <a:spAutoFit/>
            </a:bodyPr>
            <a:lstStyle/>
            <a:p>
              <a:r>
                <a:rPr lang="zh-CN" altLang="en-US" sz="800" dirty="0">
                  <a:solidFill>
                    <a:schemeClr val="bg1"/>
                  </a:solidFill>
                  <a:latin typeface="微软雅黑"/>
                </a:rPr>
                <a:t>单击此处添加文本单击此处添加单击此处添加文本</a:t>
              </a:r>
              <a:endParaRPr lang="en-US" altLang="zh-CN" sz="800" dirty="0">
                <a:solidFill>
                  <a:schemeClr val="bg1"/>
                </a:solidFill>
                <a:latin typeface="微软雅黑"/>
              </a:endParaRPr>
            </a:p>
          </p:txBody>
        </p:sp>
      </p:grpSp>
      <p:cxnSp>
        <p:nvCxnSpPr>
          <p:cNvPr id="155" name="直接连接符 154"/>
          <p:cNvCxnSpPr/>
          <p:nvPr/>
        </p:nvCxnSpPr>
        <p:spPr>
          <a:xfrm>
            <a:off x="1282643" y="3365389"/>
            <a:ext cx="6578716"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6" name="矩形 155"/>
          <p:cNvSpPr/>
          <p:nvPr/>
        </p:nvSpPr>
        <p:spPr>
          <a:xfrm>
            <a:off x="1492443" y="3580692"/>
            <a:ext cx="6010535" cy="736099"/>
          </a:xfrm>
          <a:prstGeom prst="rect">
            <a:avLst/>
          </a:prstGeom>
        </p:spPr>
        <p:txBody>
          <a:bodyPr wrap="square" lIns="68580" tIns="34290" rIns="68580" bIns="34290">
            <a:spAutoFit/>
          </a:bodyPr>
          <a:lstStyle/>
          <a:p>
            <a:pPr>
              <a:spcBef>
                <a:spcPts val="750"/>
              </a:spcBef>
              <a:buFont typeface="Arial" charset="0"/>
              <a:buChar char="•"/>
            </a:pPr>
            <a:r>
              <a:rPr lang="zh-CN" altLang="en-US" sz="1000" dirty="0">
                <a:solidFill>
                  <a:srgbClr val="7F7F7F"/>
                </a:solidFill>
                <a:latin typeface="微软雅黑" pitchFamily="34" charset="-122"/>
                <a:cs typeface="宋体" charset="-122"/>
              </a:rPr>
              <a:t>单击此处添加段落文本单击此处添加段落文本单击此处添加段落文本单击此处添加段落文本</a:t>
            </a:r>
            <a:endParaRPr lang="en-US" altLang="zh-CN" sz="1000" dirty="0">
              <a:solidFill>
                <a:srgbClr val="7F7F7F"/>
              </a:solidFill>
              <a:latin typeface="微软雅黑" pitchFamily="34" charset="-122"/>
              <a:cs typeface="宋体" charset="-122"/>
            </a:endParaRPr>
          </a:p>
          <a:p>
            <a:pPr>
              <a:spcBef>
                <a:spcPts val="750"/>
              </a:spcBef>
              <a:buFont typeface="Arial" charset="0"/>
              <a:buChar char="•"/>
            </a:pPr>
            <a:r>
              <a:rPr lang="zh-CN" altLang="en-US" sz="1000" dirty="0">
                <a:solidFill>
                  <a:srgbClr val="7F7F7F"/>
                </a:solidFill>
                <a:latin typeface="微软雅黑" pitchFamily="34" charset="-122"/>
                <a:cs typeface="宋体" charset="-122"/>
              </a:rPr>
              <a:t>单击此处添加段落文本单击此处添加段落文本单击此处添加段落文本单击此处添加段落文本</a:t>
            </a:r>
          </a:p>
          <a:p>
            <a:pPr>
              <a:spcBef>
                <a:spcPts val="750"/>
              </a:spcBef>
              <a:buFont typeface="Arial" charset="0"/>
              <a:buChar char="•"/>
            </a:pPr>
            <a:endParaRPr lang="zh-CN" altLang="en-US" sz="1000" dirty="0">
              <a:solidFill>
                <a:srgbClr val="7F7F7F"/>
              </a:solidFill>
              <a:latin typeface="微软雅黑" pitchFamily="34" charset="-122"/>
              <a:cs typeface="宋体" charset="-122"/>
            </a:endParaRPr>
          </a:p>
        </p:txBody>
      </p:sp>
    </p:spTree>
    <p:extLst>
      <p:ext uri="{BB962C8B-B14F-4D97-AF65-F5344CB8AC3E}">
        <p14:creationId xmlns:p14="http://schemas.microsoft.com/office/powerpoint/2010/main" val="612175798"/>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0-#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4"/>
                                        </p:tgtEl>
                                        <p:attrNameLst>
                                          <p:attrName>style.visibility</p:attrName>
                                        </p:attrNameLst>
                                      </p:cBhvr>
                                      <p:to>
                                        <p:strVal val="visible"/>
                                      </p:to>
                                    </p:set>
                                    <p:anim calcmode="lin" valueType="num">
                                      <p:cBhvr additive="base">
                                        <p:cTn id="12" dur="500" fill="hold"/>
                                        <p:tgtEl>
                                          <p:spTgt spid="84"/>
                                        </p:tgtEl>
                                        <p:attrNameLst>
                                          <p:attrName>ppt_x</p:attrName>
                                        </p:attrNameLst>
                                      </p:cBhvr>
                                      <p:tavLst>
                                        <p:tav tm="0">
                                          <p:val>
                                            <p:strVal val="0-#ppt_w/2"/>
                                          </p:val>
                                        </p:tav>
                                        <p:tav tm="100000">
                                          <p:val>
                                            <p:strVal val="#ppt_x"/>
                                          </p:val>
                                        </p:tav>
                                      </p:tavLst>
                                    </p:anim>
                                    <p:anim calcmode="lin" valueType="num">
                                      <p:cBhvr additive="base">
                                        <p:cTn id="13" dur="500" fill="hold"/>
                                        <p:tgtEl>
                                          <p:spTgt spid="8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85"/>
                                        </p:tgtEl>
                                        <p:attrNameLst>
                                          <p:attrName>style.visibility</p:attrName>
                                        </p:attrNameLst>
                                      </p:cBhvr>
                                      <p:to>
                                        <p:strVal val="visible"/>
                                      </p:to>
                                    </p:set>
                                    <p:anim calcmode="lin" valueType="num">
                                      <p:cBhvr additive="base">
                                        <p:cTn id="17" dur="500" fill="hold"/>
                                        <p:tgtEl>
                                          <p:spTgt spid="85"/>
                                        </p:tgtEl>
                                        <p:attrNameLst>
                                          <p:attrName>ppt_x</p:attrName>
                                        </p:attrNameLst>
                                      </p:cBhvr>
                                      <p:tavLst>
                                        <p:tav tm="0">
                                          <p:val>
                                            <p:strVal val="0-#ppt_w/2"/>
                                          </p:val>
                                        </p:tav>
                                        <p:tav tm="100000">
                                          <p:val>
                                            <p:strVal val="#ppt_x"/>
                                          </p:val>
                                        </p:tav>
                                      </p:tavLst>
                                    </p:anim>
                                    <p:anim calcmode="lin" valueType="num">
                                      <p:cBhvr additive="base">
                                        <p:cTn id="18" dur="500" fill="hold"/>
                                        <p:tgtEl>
                                          <p:spTgt spid="8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93"/>
                                        </p:tgtEl>
                                        <p:attrNameLst>
                                          <p:attrName>style.visibility</p:attrName>
                                        </p:attrNameLst>
                                      </p:cBhvr>
                                      <p:to>
                                        <p:strVal val="visible"/>
                                      </p:to>
                                    </p:set>
                                    <p:anim calcmode="lin" valueType="num">
                                      <p:cBhvr additive="base">
                                        <p:cTn id="22" dur="500" fill="hold"/>
                                        <p:tgtEl>
                                          <p:spTgt spid="93"/>
                                        </p:tgtEl>
                                        <p:attrNameLst>
                                          <p:attrName>ppt_x</p:attrName>
                                        </p:attrNameLst>
                                      </p:cBhvr>
                                      <p:tavLst>
                                        <p:tav tm="0">
                                          <p:val>
                                            <p:strVal val="0-#ppt_w/2"/>
                                          </p:val>
                                        </p:tav>
                                        <p:tav tm="100000">
                                          <p:val>
                                            <p:strVal val="#ppt_x"/>
                                          </p:val>
                                        </p:tav>
                                      </p:tavLst>
                                    </p:anim>
                                    <p:anim calcmode="lin" valueType="num">
                                      <p:cBhvr additive="base">
                                        <p:cTn id="23" dur="500" fill="hold"/>
                                        <p:tgtEl>
                                          <p:spTgt spid="9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94"/>
                                        </p:tgtEl>
                                        <p:attrNameLst>
                                          <p:attrName>style.visibility</p:attrName>
                                        </p:attrNameLst>
                                      </p:cBhvr>
                                      <p:to>
                                        <p:strVal val="visible"/>
                                      </p:to>
                                    </p:set>
                                    <p:anim calcmode="lin" valueType="num">
                                      <p:cBhvr additive="base">
                                        <p:cTn id="27" dur="500" fill="hold"/>
                                        <p:tgtEl>
                                          <p:spTgt spid="94"/>
                                        </p:tgtEl>
                                        <p:attrNameLst>
                                          <p:attrName>ppt_x</p:attrName>
                                        </p:attrNameLst>
                                      </p:cBhvr>
                                      <p:tavLst>
                                        <p:tav tm="0">
                                          <p:val>
                                            <p:strVal val="0-#ppt_w/2"/>
                                          </p:val>
                                        </p:tav>
                                        <p:tav tm="100000">
                                          <p:val>
                                            <p:strVal val="#ppt_x"/>
                                          </p:val>
                                        </p:tav>
                                      </p:tavLst>
                                    </p:anim>
                                    <p:anim calcmode="lin" valueType="num">
                                      <p:cBhvr additive="base">
                                        <p:cTn id="28" dur="500" fill="hold"/>
                                        <p:tgtEl>
                                          <p:spTgt spid="9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95"/>
                                        </p:tgtEl>
                                        <p:attrNameLst>
                                          <p:attrName>style.visibility</p:attrName>
                                        </p:attrNameLst>
                                      </p:cBhvr>
                                      <p:to>
                                        <p:strVal val="visible"/>
                                      </p:to>
                                    </p:set>
                                    <p:anim calcmode="lin" valueType="num">
                                      <p:cBhvr additive="base">
                                        <p:cTn id="32" dur="500" fill="hold"/>
                                        <p:tgtEl>
                                          <p:spTgt spid="95"/>
                                        </p:tgtEl>
                                        <p:attrNameLst>
                                          <p:attrName>ppt_x</p:attrName>
                                        </p:attrNameLst>
                                      </p:cBhvr>
                                      <p:tavLst>
                                        <p:tav tm="0">
                                          <p:val>
                                            <p:strVal val="0-#ppt_w/2"/>
                                          </p:val>
                                        </p:tav>
                                        <p:tav tm="100000">
                                          <p:val>
                                            <p:strVal val="#ppt_x"/>
                                          </p:val>
                                        </p:tav>
                                      </p:tavLst>
                                    </p:anim>
                                    <p:anim calcmode="lin" valueType="num">
                                      <p:cBhvr additive="base">
                                        <p:cTn id="33" dur="500" fill="hold"/>
                                        <p:tgtEl>
                                          <p:spTgt spid="95"/>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99"/>
                                        </p:tgtEl>
                                        <p:attrNameLst>
                                          <p:attrName>style.visibility</p:attrName>
                                        </p:attrNameLst>
                                      </p:cBhvr>
                                      <p:to>
                                        <p:strVal val="visible"/>
                                      </p:to>
                                    </p:set>
                                    <p:anim calcmode="lin" valueType="num">
                                      <p:cBhvr additive="base">
                                        <p:cTn id="37" dur="500" fill="hold"/>
                                        <p:tgtEl>
                                          <p:spTgt spid="99"/>
                                        </p:tgtEl>
                                        <p:attrNameLst>
                                          <p:attrName>ppt_x</p:attrName>
                                        </p:attrNameLst>
                                      </p:cBhvr>
                                      <p:tavLst>
                                        <p:tav tm="0">
                                          <p:val>
                                            <p:strVal val="0-#ppt_w/2"/>
                                          </p:val>
                                        </p:tav>
                                        <p:tav tm="100000">
                                          <p:val>
                                            <p:strVal val="#ppt_x"/>
                                          </p:val>
                                        </p:tav>
                                      </p:tavLst>
                                    </p:anim>
                                    <p:anim calcmode="lin" valueType="num">
                                      <p:cBhvr additive="base">
                                        <p:cTn id="38" dur="500" fill="hold"/>
                                        <p:tgtEl>
                                          <p:spTgt spid="99"/>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142"/>
                                        </p:tgtEl>
                                        <p:attrNameLst>
                                          <p:attrName>style.visibility</p:attrName>
                                        </p:attrNameLst>
                                      </p:cBhvr>
                                      <p:to>
                                        <p:strVal val="visible"/>
                                      </p:to>
                                    </p:set>
                                    <p:anim calcmode="lin" valueType="num">
                                      <p:cBhvr additive="base">
                                        <p:cTn id="42" dur="500" fill="hold"/>
                                        <p:tgtEl>
                                          <p:spTgt spid="142"/>
                                        </p:tgtEl>
                                        <p:attrNameLst>
                                          <p:attrName>ppt_x</p:attrName>
                                        </p:attrNameLst>
                                      </p:cBhvr>
                                      <p:tavLst>
                                        <p:tav tm="0">
                                          <p:val>
                                            <p:strVal val="0-#ppt_w/2"/>
                                          </p:val>
                                        </p:tav>
                                        <p:tav tm="100000">
                                          <p:val>
                                            <p:strVal val="#ppt_x"/>
                                          </p:val>
                                        </p:tav>
                                      </p:tavLst>
                                    </p:anim>
                                    <p:anim calcmode="lin" valueType="num">
                                      <p:cBhvr additive="base">
                                        <p:cTn id="43" dur="500" fill="hold"/>
                                        <p:tgtEl>
                                          <p:spTgt spid="142"/>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143"/>
                                        </p:tgtEl>
                                        <p:attrNameLst>
                                          <p:attrName>style.visibility</p:attrName>
                                        </p:attrNameLst>
                                      </p:cBhvr>
                                      <p:to>
                                        <p:strVal val="visible"/>
                                      </p:to>
                                    </p:set>
                                    <p:anim calcmode="lin" valueType="num">
                                      <p:cBhvr additive="base">
                                        <p:cTn id="47" dur="500" fill="hold"/>
                                        <p:tgtEl>
                                          <p:spTgt spid="143"/>
                                        </p:tgtEl>
                                        <p:attrNameLst>
                                          <p:attrName>ppt_x</p:attrName>
                                        </p:attrNameLst>
                                      </p:cBhvr>
                                      <p:tavLst>
                                        <p:tav tm="0">
                                          <p:val>
                                            <p:strVal val="0-#ppt_w/2"/>
                                          </p:val>
                                        </p:tav>
                                        <p:tav tm="100000">
                                          <p:val>
                                            <p:strVal val="#ppt_x"/>
                                          </p:val>
                                        </p:tav>
                                      </p:tavLst>
                                    </p:anim>
                                    <p:anim calcmode="lin" valueType="num">
                                      <p:cBhvr additive="base">
                                        <p:cTn id="48" dur="500" fill="hold"/>
                                        <p:tgtEl>
                                          <p:spTgt spid="143"/>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nodeType="afterEffect">
                                  <p:stCondLst>
                                    <p:cond delay="0"/>
                                  </p:stCondLst>
                                  <p:childTnLst>
                                    <p:set>
                                      <p:cBhvr>
                                        <p:cTn id="51" dur="1" fill="hold">
                                          <p:stCondLst>
                                            <p:cond delay="0"/>
                                          </p:stCondLst>
                                        </p:cTn>
                                        <p:tgtEl>
                                          <p:spTgt spid="146"/>
                                        </p:tgtEl>
                                        <p:attrNameLst>
                                          <p:attrName>style.visibility</p:attrName>
                                        </p:attrNameLst>
                                      </p:cBhvr>
                                      <p:to>
                                        <p:strVal val="visible"/>
                                      </p:to>
                                    </p:set>
                                    <p:anim calcmode="lin" valueType="num">
                                      <p:cBhvr additive="base">
                                        <p:cTn id="52" dur="500" fill="hold"/>
                                        <p:tgtEl>
                                          <p:spTgt spid="146"/>
                                        </p:tgtEl>
                                        <p:attrNameLst>
                                          <p:attrName>ppt_x</p:attrName>
                                        </p:attrNameLst>
                                      </p:cBhvr>
                                      <p:tavLst>
                                        <p:tav tm="0">
                                          <p:val>
                                            <p:strVal val="0-#ppt_w/2"/>
                                          </p:val>
                                        </p:tav>
                                        <p:tav tm="100000">
                                          <p:val>
                                            <p:strVal val="#ppt_x"/>
                                          </p:val>
                                        </p:tav>
                                      </p:tavLst>
                                    </p:anim>
                                    <p:anim calcmode="lin" valueType="num">
                                      <p:cBhvr additive="base">
                                        <p:cTn id="53" dur="500" fill="hold"/>
                                        <p:tgtEl>
                                          <p:spTgt spid="146"/>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2" fill="hold" grpId="0" nodeType="afterEffect">
                                  <p:stCondLst>
                                    <p:cond delay="0"/>
                                  </p:stCondLst>
                                  <p:childTnLst>
                                    <p:set>
                                      <p:cBhvr>
                                        <p:cTn id="56" dur="1" fill="hold">
                                          <p:stCondLst>
                                            <p:cond delay="0"/>
                                          </p:stCondLst>
                                        </p:cTn>
                                        <p:tgtEl>
                                          <p:spTgt spid="78"/>
                                        </p:tgtEl>
                                        <p:attrNameLst>
                                          <p:attrName>style.visibility</p:attrName>
                                        </p:attrNameLst>
                                      </p:cBhvr>
                                      <p:to>
                                        <p:strVal val="visible"/>
                                      </p:to>
                                    </p:set>
                                    <p:anim calcmode="lin" valueType="num">
                                      <p:cBhvr additive="base">
                                        <p:cTn id="57" dur="500" fill="hold"/>
                                        <p:tgtEl>
                                          <p:spTgt spid="78"/>
                                        </p:tgtEl>
                                        <p:attrNameLst>
                                          <p:attrName>ppt_x</p:attrName>
                                        </p:attrNameLst>
                                      </p:cBhvr>
                                      <p:tavLst>
                                        <p:tav tm="0">
                                          <p:val>
                                            <p:strVal val="1+#ppt_w/2"/>
                                          </p:val>
                                        </p:tav>
                                        <p:tav tm="100000">
                                          <p:val>
                                            <p:strVal val="#ppt_x"/>
                                          </p:val>
                                        </p:tav>
                                      </p:tavLst>
                                    </p:anim>
                                    <p:anim calcmode="lin" valueType="num">
                                      <p:cBhvr additive="base">
                                        <p:cTn id="58" dur="500" fill="hold"/>
                                        <p:tgtEl>
                                          <p:spTgt spid="78"/>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2" fill="hold" grpId="0" nodeType="afterEffect">
                                  <p:stCondLst>
                                    <p:cond delay="0"/>
                                  </p:stCondLst>
                                  <p:childTnLst>
                                    <p:set>
                                      <p:cBhvr>
                                        <p:cTn id="61" dur="1" fill="hold">
                                          <p:stCondLst>
                                            <p:cond delay="0"/>
                                          </p:stCondLst>
                                        </p:cTn>
                                        <p:tgtEl>
                                          <p:spTgt spid="79"/>
                                        </p:tgtEl>
                                        <p:attrNameLst>
                                          <p:attrName>style.visibility</p:attrName>
                                        </p:attrNameLst>
                                      </p:cBhvr>
                                      <p:to>
                                        <p:strVal val="visible"/>
                                      </p:to>
                                    </p:set>
                                    <p:anim calcmode="lin" valueType="num">
                                      <p:cBhvr additive="base">
                                        <p:cTn id="62" dur="500" fill="hold"/>
                                        <p:tgtEl>
                                          <p:spTgt spid="79"/>
                                        </p:tgtEl>
                                        <p:attrNameLst>
                                          <p:attrName>ppt_x</p:attrName>
                                        </p:attrNameLst>
                                      </p:cBhvr>
                                      <p:tavLst>
                                        <p:tav tm="0">
                                          <p:val>
                                            <p:strVal val="1+#ppt_w/2"/>
                                          </p:val>
                                        </p:tav>
                                        <p:tav tm="100000">
                                          <p:val>
                                            <p:strVal val="#ppt_x"/>
                                          </p:val>
                                        </p:tav>
                                      </p:tavLst>
                                    </p:anim>
                                    <p:anim calcmode="lin" valueType="num">
                                      <p:cBhvr additive="base">
                                        <p:cTn id="63" dur="500" fill="hold"/>
                                        <p:tgtEl>
                                          <p:spTgt spid="79"/>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2" fill="hold" nodeType="afterEffect">
                                  <p:stCondLst>
                                    <p:cond delay="0"/>
                                  </p:stCondLst>
                                  <p:childTnLst>
                                    <p:set>
                                      <p:cBhvr>
                                        <p:cTn id="66" dur="1" fill="hold">
                                          <p:stCondLst>
                                            <p:cond delay="0"/>
                                          </p:stCondLst>
                                        </p:cTn>
                                        <p:tgtEl>
                                          <p:spTgt spid="80"/>
                                        </p:tgtEl>
                                        <p:attrNameLst>
                                          <p:attrName>style.visibility</p:attrName>
                                        </p:attrNameLst>
                                      </p:cBhvr>
                                      <p:to>
                                        <p:strVal val="visible"/>
                                      </p:to>
                                    </p:set>
                                    <p:anim calcmode="lin" valueType="num">
                                      <p:cBhvr additive="base">
                                        <p:cTn id="67" dur="500" fill="hold"/>
                                        <p:tgtEl>
                                          <p:spTgt spid="80"/>
                                        </p:tgtEl>
                                        <p:attrNameLst>
                                          <p:attrName>ppt_x</p:attrName>
                                        </p:attrNameLst>
                                      </p:cBhvr>
                                      <p:tavLst>
                                        <p:tav tm="0">
                                          <p:val>
                                            <p:strVal val="1+#ppt_w/2"/>
                                          </p:val>
                                        </p:tav>
                                        <p:tav tm="100000">
                                          <p:val>
                                            <p:strVal val="#ppt_x"/>
                                          </p:val>
                                        </p:tav>
                                      </p:tavLst>
                                    </p:anim>
                                    <p:anim calcmode="lin" valueType="num">
                                      <p:cBhvr additive="base">
                                        <p:cTn id="68" dur="500" fill="hold"/>
                                        <p:tgtEl>
                                          <p:spTgt spid="80"/>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 presetClass="entr" presetSubtype="2" fill="hold" grpId="0" nodeType="afterEffect">
                                  <p:stCondLst>
                                    <p:cond delay="0"/>
                                  </p:stCondLst>
                                  <p:childTnLst>
                                    <p:set>
                                      <p:cBhvr>
                                        <p:cTn id="71" dur="1" fill="hold">
                                          <p:stCondLst>
                                            <p:cond delay="0"/>
                                          </p:stCondLst>
                                        </p:cTn>
                                        <p:tgtEl>
                                          <p:spTgt spid="88"/>
                                        </p:tgtEl>
                                        <p:attrNameLst>
                                          <p:attrName>style.visibility</p:attrName>
                                        </p:attrNameLst>
                                      </p:cBhvr>
                                      <p:to>
                                        <p:strVal val="visible"/>
                                      </p:to>
                                    </p:set>
                                    <p:anim calcmode="lin" valueType="num">
                                      <p:cBhvr additive="base">
                                        <p:cTn id="72" dur="500" fill="hold"/>
                                        <p:tgtEl>
                                          <p:spTgt spid="88"/>
                                        </p:tgtEl>
                                        <p:attrNameLst>
                                          <p:attrName>ppt_x</p:attrName>
                                        </p:attrNameLst>
                                      </p:cBhvr>
                                      <p:tavLst>
                                        <p:tav tm="0">
                                          <p:val>
                                            <p:strVal val="1+#ppt_w/2"/>
                                          </p:val>
                                        </p:tav>
                                        <p:tav tm="100000">
                                          <p:val>
                                            <p:strVal val="#ppt_x"/>
                                          </p:val>
                                        </p:tav>
                                      </p:tavLst>
                                    </p:anim>
                                    <p:anim calcmode="lin" valueType="num">
                                      <p:cBhvr additive="base">
                                        <p:cTn id="73" dur="500" fill="hold"/>
                                        <p:tgtEl>
                                          <p:spTgt spid="88"/>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2" presetClass="entr" presetSubtype="2" fill="hold" grpId="0" nodeType="afterEffect">
                                  <p:stCondLst>
                                    <p:cond delay="0"/>
                                  </p:stCondLst>
                                  <p:childTnLst>
                                    <p:set>
                                      <p:cBhvr>
                                        <p:cTn id="76" dur="1" fill="hold">
                                          <p:stCondLst>
                                            <p:cond delay="0"/>
                                          </p:stCondLst>
                                        </p:cTn>
                                        <p:tgtEl>
                                          <p:spTgt spid="89"/>
                                        </p:tgtEl>
                                        <p:attrNameLst>
                                          <p:attrName>style.visibility</p:attrName>
                                        </p:attrNameLst>
                                      </p:cBhvr>
                                      <p:to>
                                        <p:strVal val="visible"/>
                                      </p:to>
                                    </p:set>
                                    <p:anim calcmode="lin" valueType="num">
                                      <p:cBhvr additive="base">
                                        <p:cTn id="77" dur="500" fill="hold"/>
                                        <p:tgtEl>
                                          <p:spTgt spid="89"/>
                                        </p:tgtEl>
                                        <p:attrNameLst>
                                          <p:attrName>ppt_x</p:attrName>
                                        </p:attrNameLst>
                                      </p:cBhvr>
                                      <p:tavLst>
                                        <p:tav tm="0">
                                          <p:val>
                                            <p:strVal val="1+#ppt_w/2"/>
                                          </p:val>
                                        </p:tav>
                                        <p:tav tm="100000">
                                          <p:val>
                                            <p:strVal val="#ppt_x"/>
                                          </p:val>
                                        </p:tav>
                                      </p:tavLst>
                                    </p:anim>
                                    <p:anim calcmode="lin" valueType="num">
                                      <p:cBhvr additive="base">
                                        <p:cTn id="78" dur="500" fill="hold"/>
                                        <p:tgtEl>
                                          <p:spTgt spid="89"/>
                                        </p:tgtEl>
                                        <p:attrNameLst>
                                          <p:attrName>ppt_y</p:attrName>
                                        </p:attrNameLst>
                                      </p:cBhvr>
                                      <p:tavLst>
                                        <p:tav tm="0">
                                          <p:val>
                                            <p:strVal val="#ppt_y"/>
                                          </p:val>
                                        </p:tav>
                                        <p:tav tm="100000">
                                          <p:val>
                                            <p:strVal val="#ppt_y"/>
                                          </p:val>
                                        </p:tav>
                                      </p:tavLst>
                                    </p:anim>
                                  </p:childTnLst>
                                </p:cTn>
                              </p:par>
                            </p:childTnLst>
                          </p:cTn>
                        </p:par>
                        <p:par>
                          <p:cTn id="79" fill="hold">
                            <p:stCondLst>
                              <p:cond delay="7500"/>
                            </p:stCondLst>
                            <p:childTnLst>
                              <p:par>
                                <p:cTn id="80" presetID="2" presetClass="entr" presetSubtype="2" fill="hold" nodeType="afterEffect">
                                  <p:stCondLst>
                                    <p:cond delay="0"/>
                                  </p:stCondLst>
                                  <p:childTnLst>
                                    <p:set>
                                      <p:cBhvr>
                                        <p:cTn id="81" dur="1" fill="hold">
                                          <p:stCondLst>
                                            <p:cond delay="0"/>
                                          </p:stCondLst>
                                        </p:cTn>
                                        <p:tgtEl>
                                          <p:spTgt spid="90"/>
                                        </p:tgtEl>
                                        <p:attrNameLst>
                                          <p:attrName>style.visibility</p:attrName>
                                        </p:attrNameLst>
                                      </p:cBhvr>
                                      <p:to>
                                        <p:strVal val="visible"/>
                                      </p:to>
                                    </p:set>
                                    <p:anim calcmode="lin" valueType="num">
                                      <p:cBhvr additive="base">
                                        <p:cTn id="82" dur="500" fill="hold"/>
                                        <p:tgtEl>
                                          <p:spTgt spid="90"/>
                                        </p:tgtEl>
                                        <p:attrNameLst>
                                          <p:attrName>ppt_x</p:attrName>
                                        </p:attrNameLst>
                                      </p:cBhvr>
                                      <p:tavLst>
                                        <p:tav tm="0">
                                          <p:val>
                                            <p:strVal val="1+#ppt_w/2"/>
                                          </p:val>
                                        </p:tav>
                                        <p:tav tm="100000">
                                          <p:val>
                                            <p:strVal val="#ppt_x"/>
                                          </p:val>
                                        </p:tav>
                                      </p:tavLst>
                                    </p:anim>
                                    <p:anim calcmode="lin" valueType="num">
                                      <p:cBhvr additive="base">
                                        <p:cTn id="83" dur="500" fill="hold"/>
                                        <p:tgtEl>
                                          <p:spTgt spid="90"/>
                                        </p:tgtEl>
                                        <p:attrNameLst>
                                          <p:attrName>ppt_y</p:attrName>
                                        </p:attrNameLst>
                                      </p:cBhvr>
                                      <p:tavLst>
                                        <p:tav tm="0">
                                          <p:val>
                                            <p:strVal val="#ppt_y"/>
                                          </p:val>
                                        </p:tav>
                                        <p:tav tm="100000">
                                          <p:val>
                                            <p:strVal val="#ppt_y"/>
                                          </p:val>
                                        </p:tav>
                                      </p:tavLst>
                                    </p:anim>
                                  </p:childTnLst>
                                </p:cTn>
                              </p:par>
                            </p:childTnLst>
                          </p:cTn>
                        </p:par>
                        <p:par>
                          <p:cTn id="84" fill="hold">
                            <p:stCondLst>
                              <p:cond delay="8000"/>
                            </p:stCondLst>
                            <p:childTnLst>
                              <p:par>
                                <p:cTn id="85" presetID="2" presetClass="entr" presetSubtype="2" fill="hold" grpId="0" nodeType="afterEffect">
                                  <p:stCondLst>
                                    <p:cond delay="0"/>
                                  </p:stCondLst>
                                  <p:childTnLst>
                                    <p:set>
                                      <p:cBhvr>
                                        <p:cTn id="86" dur="1" fill="hold">
                                          <p:stCondLst>
                                            <p:cond delay="0"/>
                                          </p:stCondLst>
                                        </p:cTn>
                                        <p:tgtEl>
                                          <p:spTgt spid="98"/>
                                        </p:tgtEl>
                                        <p:attrNameLst>
                                          <p:attrName>style.visibility</p:attrName>
                                        </p:attrNameLst>
                                      </p:cBhvr>
                                      <p:to>
                                        <p:strVal val="visible"/>
                                      </p:to>
                                    </p:set>
                                    <p:anim calcmode="lin" valueType="num">
                                      <p:cBhvr additive="base">
                                        <p:cTn id="87" dur="500" fill="hold"/>
                                        <p:tgtEl>
                                          <p:spTgt spid="98"/>
                                        </p:tgtEl>
                                        <p:attrNameLst>
                                          <p:attrName>ppt_x</p:attrName>
                                        </p:attrNameLst>
                                      </p:cBhvr>
                                      <p:tavLst>
                                        <p:tav tm="0">
                                          <p:val>
                                            <p:strVal val="1+#ppt_w/2"/>
                                          </p:val>
                                        </p:tav>
                                        <p:tav tm="100000">
                                          <p:val>
                                            <p:strVal val="#ppt_x"/>
                                          </p:val>
                                        </p:tav>
                                      </p:tavLst>
                                    </p:anim>
                                    <p:anim calcmode="lin" valueType="num">
                                      <p:cBhvr additive="base">
                                        <p:cTn id="88" dur="500" fill="hold"/>
                                        <p:tgtEl>
                                          <p:spTgt spid="98"/>
                                        </p:tgtEl>
                                        <p:attrNameLst>
                                          <p:attrName>ppt_y</p:attrName>
                                        </p:attrNameLst>
                                      </p:cBhvr>
                                      <p:tavLst>
                                        <p:tav tm="0">
                                          <p:val>
                                            <p:strVal val="#ppt_y"/>
                                          </p:val>
                                        </p:tav>
                                        <p:tav tm="100000">
                                          <p:val>
                                            <p:strVal val="#ppt_y"/>
                                          </p:val>
                                        </p:tav>
                                      </p:tavLst>
                                    </p:anim>
                                  </p:childTnLst>
                                </p:cTn>
                              </p:par>
                            </p:childTnLst>
                          </p:cTn>
                        </p:par>
                        <p:par>
                          <p:cTn id="89" fill="hold">
                            <p:stCondLst>
                              <p:cond delay="8500"/>
                            </p:stCondLst>
                            <p:childTnLst>
                              <p:par>
                                <p:cTn id="90" presetID="2" presetClass="entr" presetSubtype="2" fill="hold" grpId="0" nodeType="afterEffect">
                                  <p:stCondLst>
                                    <p:cond delay="0"/>
                                  </p:stCondLst>
                                  <p:childTnLst>
                                    <p:set>
                                      <p:cBhvr>
                                        <p:cTn id="91" dur="1" fill="hold">
                                          <p:stCondLst>
                                            <p:cond delay="0"/>
                                          </p:stCondLst>
                                        </p:cTn>
                                        <p:tgtEl>
                                          <p:spTgt spid="100"/>
                                        </p:tgtEl>
                                        <p:attrNameLst>
                                          <p:attrName>style.visibility</p:attrName>
                                        </p:attrNameLst>
                                      </p:cBhvr>
                                      <p:to>
                                        <p:strVal val="visible"/>
                                      </p:to>
                                    </p:set>
                                    <p:anim calcmode="lin" valueType="num">
                                      <p:cBhvr additive="base">
                                        <p:cTn id="92" dur="500" fill="hold"/>
                                        <p:tgtEl>
                                          <p:spTgt spid="100"/>
                                        </p:tgtEl>
                                        <p:attrNameLst>
                                          <p:attrName>ppt_x</p:attrName>
                                        </p:attrNameLst>
                                      </p:cBhvr>
                                      <p:tavLst>
                                        <p:tav tm="0">
                                          <p:val>
                                            <p:strVal val="1+#ppt_w/2"/>
                                          </p:val>
                                        </p:tav>
                                        <p:tav tm="100000">
                                          <p:val>
                                            <p:strVal val="#ppt_x"/>
                                          </p:val>
                                        </p:tav>
                                      </p:tavLst>
                                    </p:anim>
                                    <p:anim calcmode="lin" valueType="num">
                                      <p:cBhvr additive="base">
                                        <p:cTn id="93" dur="500" fill="hold"/>
                                        <p:tgtEl>
                                          <p:spTgt spid="100"/>
                                        </p:tgtEl>
                                        <p:attrNameLst>
                                          <p:attrName>ppt_y</p:attrName>
                                        </p:attrNameLst>
                                      </p:cBhvr>
                                      <p:tavLst>
                                        <p:tav tm="0">
                                          <p:val>
                                            <p:strVal val="#ppt_y"/>
                                          </p:val>
                                        </p:tav>
                                        <p:tav tm="100000">
                                          <p:val>
                                            <p:strVal val="#ppt_y"/>
                                          </p:val>
                                        </p:tav>
                                      </p:tavLst>
                                    </p:anim>
                                  </p:childTnLst>
                                </p:cTn>
                              </p:par>
                            </p:childTnLst>
                          </p:cTn>
                        </p:par>
                        <p:par>
                          <p:cTn id="94" fill="hold">
                            <p:stCondLst>
                              <p:cond delay="9000"/>
                            </p:stCondLst>
                            <p:childTnLst>
                              <p:par>
                                <p:cTn id="95" presetID="2" presetClass="entr" presetSubtype="2" fill="hold" nodeType="afterEffect">
                                  <p:stCondLst>
                                    <p:cond delay="0"/>
                                  </p:stCondLst>
                                  <p:childTnLst>
                                    <p:set>
                                      <p:cBhvr>
                                        <p:cTn id="96" dur="1" fill="hold">
                                          <p:stCondLst>
                                            <p:cond delay="0"/>
                                          </p:stCondLst>
                                        </p:cTn>
                                        <p:tgtEl>
                                          <p:spTgt spid="149"/>
                                        </p:tgtEl>
                                        <p:attrNameLst>
                                          <p:attrName>style.visibility</p:attrName>
                                        </p:attrNameLst>
                                      </p:cBhvr>
                                      <p:to>
                                        <p:strVal val="visible"/>
                                      </p:to>
                                    </p:set>
                                    <p:anim calcmode="lin" valueType="num">
                                      <p:cBhvr additive="base">
                                        <p:cTn id="97" dur="500" fill="hold"/>
                                        <p:tgtEl>
                                          <p:spTgt spid="149"/>
                                        </p:tgtEl>
                                        <p:attrNameLst>
                                          <p:attrName>ppt_x</p:attrName>
                                        </p:attrNameLst>
                                      </p:cBhvr>
                                      <p:tavLst>
                                        <p:tav tm="0">
                                          <p:val>
                                            <p:strVal val="1+#ppt_w/2"/>
                                          </p:val>
                                        </p:tav>
                                        <p:tav tm="100000">
                                          <p:val>
                                            <p:strVal val="#ppt_x"/>
                                          </p:val>
                                        </p:tav>
                                      </p:tavLst>
                                    </p:anim>
                                    <p:anim calcmode="lin" valueType="num">
                                      <p:cBhvr additive="base">
                                        <p:cTn id="98" dur="500" fill="hold"/>
                                        <p:tgtEl>
                                          <p:spTgt spid="149"/>
                                        </p:tgtEl>
                                        <p:attrNameLst>
                                          <p:attrName>ppt_y</p:attrName>
                                        </p:attrNameLst>
                                      </p:cBhvr>
                                      <p:tavLst>
                                        <p:tav tm="0">
                                          <p:val>
                                            <p:strVal val="#ppt_y"/>
                                          </p:val>
                                        </p:tav>
                                        <p:tav tm="100000">
                                          <p:val>
                                            <p:strVal val="#ppt_y"/>
                                          </p:val>
                                        </p:tav>
                                      </p:tavLst>
                                    </p:anim>
                                  </p:childTnLst>
                                </p:cTn>
                              </p:par>
                            </p:childTnLst>
                          </p:cTn>
                        </p:par>
                        <p:par>
                          <p:cTn id="99" fill="hold">
                            <p:stCondLst>
                              <p:cond delay="9500"/>
                            </p:stCondLst>
                            <p:childTnLst>
                              <p:par>
                                <p:cTn id="100" presetID="2" presetClass="entr" presetSubtype="2" fill="hold" nodeType="afterEffect">
                                  <p:stCondLst>
                                    <p:cond delay="0"/>
                                  </p:stCondLst>
                                  <p:childTnLst>
                                    <p:set>
                                      <p:cBhvr>
                                        <p:cTn id="101" dur="1" fill="hold">
                                          <p:stCondLst>
                                            <p:cond delay="0"/>
                                          </p:stCondLst>
                                        </p:cTn>
                                        <p:tgtEl>
                                          <p:spTgt spid="152"/>
                                        </p:tgtEl>
                                        <p:attrNameLst>
                                          <p:attrName>style.visibility</p:attrName>
                                        </p:attrNameLst>
                                      </p:cBhvr>
                                      <p:to>
                                        <p:strVal val="visible"/>
                                      </p:to>
                                    </p:set>
                                    <p:anim calcmode="lin" valueType="num">
                                      <p:cBhvr additive="base">
                                        <p:cTn id="102" dur="500" fill="hold"/>
                                        <p:tgtEl>
                                          <p:spTgt spid="152"/>
                                        </p:tgtEl>
                                        <p:attrNameLst>
                                          <p:attrName>ppt_x</p:attrName>
                                        </p:attrNameLst>
                                      </p:cBhvr>
                                      <p:tavLst>
                                        <p:tav tm="0">
                                          <p:val>
                                            <p:strVal val="1+#ppt_w/2"/>
                                          </p:val>
                                        </p:tav>
                                        <p:tav tm="100000">
                                          <p:val>
                                            <p:strVal val="#ppt_x"/>
                                          </p:val>
                                        </p:tav>
                                      </p:tavLst>
                                    </p:anim>
                                    <p:anim calcmode="lin" valueType="num">
                                      <p:cBhvr additive="base">
                                        <p:cTn id="103" dur="500" fill="hold"/>
                                        <p:tgtEl>
                                          <p:spTgt spid="152"/>
                                        </p:tgtEl>
                                        <p:attrNameLst>
                                          <p:attrName>ppt_y</p:attrName>
                                        </p:attrNameLst>
                                      </p:cBhvr>
                                      <p:tavLst>
                                        <p:tav tm="0">
                                          <p:val>
                                            <p:strVal val="#ppt_y"/>
                                          </p:val>
                                        </p:tav>
                                        <p:tav tm="100000">
                                          <p:val>
                                            <p:strVal val="#ppt_y"/>
                                          </p:val>
                                        </p:tav>
                                      </p:tavLst>
                                    </p:anim>
                                  </p:childTnLst>
                                </p:cTn>
                              </p:par>
                            </p:childTnLst>
                          </p:cTn>
                        </p:par>
                        <p:par>
                          <p:cTn id="104" fill="hold">
                            <p:stCondLst>
                              <p:cond delay="10000"/>
                            </p:stCondLst>
                            <p:childTnLst>
                              <p:par>
                                <p:cTn id="105" presetID="22" presetClass="entr" presetSubtype="8" fill="hold" nodeType="afterEffect">
                                  <p:stCondLst>
                                    <p:cond delay="0"/>
                                  </p:stCondLst>
                                  <p:childTnLst>
                                    <p:set>
                                      <p:cBhvr>
                                        <p:cTn id="106" dur="1" fill="hold">
                                          <p:stCondLst>
                                            <p:cond delay="0"/>
                                          </p:stCondLst>
                                        </p:cTn>
                                        <p:tgtEl>
                                          <p:spTgt spid="155"/>
                                        </p:tgtEl>
                                        <p:attrNameLst>
                                          <p:attrName>style.visibility</p:attrName>
                                        </p:attrNameLst>
                                      </p:cBhvr>
                                      <p:to>
                                        <p:strVal val="visible"/>
                                      </p:to>
                                    </p:set>
                                    <p:animEffect transition="in" filter="wipe(left)">
                                      <p:cBhvr>
                                        <p:cTn id="107" dur="500"/>
                                        <p:tgtEl>
                                          <p:spTgt spid="155"/>
                                        </p:tgtEl>
                                      </p:cBhvr>
                                    </p:animEffect>
                                  </p:childTnLst>
                                </p:cTn>
                              </p:par>
                            </p:childTnLst>
                          </p:cTn>
                        </p:par>
                        <p:par>
                          <p:cTn id="108" fill="hold">
                            <p:stCondLst>
                              <p:cond delay="10500"/>
                            </p:stCondLst>
                            <p:childTnLst>
                              <p:par>
                                <p:cTn id="109" presetID="2" presetClass="entr" presetSubtype="8" fill="hold" grpId="0" nodeType="afterEffect">
                                  <p:stCondLst>
                                    <p:cond delay="0"/>
                                  </p:stCondLst>
                                  <p:childTnLst>
                                    <p:set>
                                      <p:cBhvr>
                                        <p:cTn id="110" dur="1" fill="hold">
                                          <p:stCondLst>
                                            <p:cond delay="0"/>
                                          </p:stCondLst>
                                        </p:cTn>
                                        <p:tgtEl>
                                          <p:spTgt spid="156"/>
                                        </p:tgtEl>
                                        <p:attrNameLst>
                                          <p:attrName>style.visibility</p:attrName>
                                        </p:attrNameLst>
                                      </p:cBhvr>
                                      <p:to>
                                        <p:strVal val="visible"/>
                                      </p:to>
                                    </p:set>
                                    <p:anim calcmode="lin" valueType="num">
                                      <p:cBhvr additive="base">
                                        <p:cTn id="111" dur="500" fill="hold"/>
                                        <p:tgtEl>
                                          <p:spTgt spid="156"/>
                                        </p:tgtEl>
                                        <p:attrNameLst>
                                          <p:attrName>ppt_x</p:attrName>
                                        </p:attrNameLst>
                                      </p:cBhvr>
                                      <p:tavLst>
                                        <p:tav tm="0">
                                          <p:val>
                                            <p:strVal val="0-#ppt_w/2"/>
                                          </p:val>
                                        </p:tav>
                                        <p:tav tm="100000">
                                          <p:val>
                                            <p:strVal val="#ppt_x"/>
                                          </p:val>
                                        </p:tav>
                                      </p:tavLst>
                                    </p:anim>
                                    <p:anim calcmode="lin" valueType="num">
                                      <p:cBhvr additive="base">
                                        <p:cTn id="112" dur="5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animBg="1"/>
      <p:bldP spid="83" grpId="0" animBg="1"/>
      <p:bldP spid="84" grpId="0" animBg="1"/>
      <p:bldP spid="88" grpId="0" animBg="1"/>
      <p:bldP spid="89" grpId="0" animBg="1"/>
      <p:bldP spid="93" grpId="0" animBg="1"/>
      <p:bldP spid="94" grpId="0" animBg="1"/>
      <p:bldP spid="98" grpId="0" animBg="1"/>
      <p:bldP spid="99" grpId="0" animBg="1"/>
      <p:bldP spid="100" grpId="0" animBg="1"/>
      <p:bldP spid="142" grpId="0" animBg="1"/>
      <p:bldP spid="15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42139" y="1045537"/>
            <a:ext cx="1459722" cy="3759996"/>
            <a:chOff x="3842139" y="1045537"/>
            <a:chExt cx="1459722" cy="3759996"/>
          </a:xfrm>
        </p:grpSpPr>
        <p:grpSp>
          <p:nvGrpSpPr>
            <p:cNvPr id="398" name="组合 397"/>
            <p:cNvGrpSpPr/>
            <p:nvPr/>
          </p:nvGrpSpPr>
          <p:grpSpPr>
            <a:xfrm>
              <a:off x="3842139" y="1045537"/>
              <a:ext cx="1459722" cy="3759996"/>
              <a:chOff x="3953588" y="989011"/>
              <a:chExt cx="2578844" cy="6642664"/>
            </a:xfrm>
          </p:grpSpPr>
          <p:sp>
            <p:nvSpPr>
              <p:cNvPr id="399" name="任意多边形 398"/>
              <p:cNvSpPr/>
              <p:nvPr/>
            </p:nvSpPr>
            <p:spPr>
              <a:xfrm>
                <a:off x="3953588" y="989011"/>
                <a:ext cx="2578844" cy="1177018"/>
              </a:xfrm>
              <a:custGeom>
                <a:avLst/>
                <a:gdLst>
                  <a:gd name="connsiteX0" fmla="*/ 1289422 w 2578844"/>
                  <a:gd name="connsiteY0" fmla="*/ 0 h 1177018"/>
                  <a:gd name="connsiteX1" fmla="*/ 2578134 w 2578844"/>
                  <a:gd name="connsiteY1" fmla="*/ 1162953 h 1177018"/>
                  <a:gd name="connsiteX2" fmla="*/ 2578844 w 2578844"/>
                  <a:gd name="connsiteY2" fmla="*/ 1177018 h 1177018"/>
                  <a:gd name="connsiteX3" fmla="*/ 0 w 2578844"/>
                  <a:gd name="connsiteY3" fmla="*/ 1177018 h 1177018"/>
                  <a:gd name="connsiteX4" fmla="*/ 710 w 2578844"/>
                  <a:gd name="connsiteY4" fmla="*/ 1162953 h 1177018"/>
                  <a:gd name="connsiteX5" fmla="*/ 1289422 w 2578844"/>
                  <a:gd name="connsiteY5" fmla="*/ 0 h 1177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78844" h="1177018">
                    <a:moveTo>
                      <a:pt x="1289422" y="0"/>
                    </a:moveTo>
                    <a:cubicBezTo>
                      <a:pt x="1960138" y="0"/>
                      <a:pt x="2511797" y="509739"/>
                      <a:pt x="2578134" y="1162953"/>
                    </a:cubicBezTo>
                    <a:lnTo>
                      <a:pt x="2578844" y="1177018"/>
                    </a:lnTo>
                    <a:lnTo>
                      <a:pt x="0" y="1177018"/>
                    </a:lnTo>
                    <a:lnTo>
                      <a:pt x="710" y="1162953"/>
                    </a:lnTo>
                    <a:cubicBezTo>
                      <a:pt x="67048" y="509739"/>
                      <a:pt x="618707" y="0"/>
                      <a:pt x="1289422" y="0"/>
                    </a:cubicBezTo>
                    <a:close/>
                  </a:path>
                </a:pathLst>
              </a:custGeom>
              <a:gradFill>
                <a:gsLst>
                  <a:gs pos="100000">
                    <a:schemeClr val="bg1">
                      <a:lumMod val="95000"/>
                    </a:schemeClr>
                  </a:gs>
                  <a:gs pos="0">
                    <a:schemeClr val="bg1">
                      <a:lumMod val="80000"/>
                    </a:schemeClr>
                  </a:gs>
                </a:gsLst>
                <a:lin ang="2700000" scaled="1"/>
              </a:gradFill>
              <a:ln w="25400">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0" name="梯形 399"/>
              <p:cNvSpPr/>
              <p:nvPr/>
            </p:nvSpPr>
            <p:spPr>
              <a:xfrm flipV="1">
                <a:off x="3953588" y="2273236"/>
                <a:ext cx="2578844" cy="1068450"/>
              </a:xfrm>
              <a:prstGeom prst="trapezoid">
                <a:avLst/>
              </a:prstGeom>
              <a:gradFill flip="none" rotWithShape="1">
                <a:gsLst>
                  <a:gs pos="100000">
                    <a:schemeClr val="bg1">
                      <a:lumMod val="95000"/>
                    </a:schemeClr>
                  </a:gs>
                  <a:gs pos="0">
                    <a:schemeClr val="bg1">
                      <a:lumMod val="80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1" name="梯形 400"/>
              <p:cNvSpPr/>
              <p:nvPr/>
            </p:nvSpPr>
            <p:spPr>
              <a:xfrm flipV="1">
                <a:off x="4241800" y="3448893"/>
                <a:ext cx="2012950" cy="1068450"/>
              </a:xfrm>
              <a:prstGeom prst="trapezoid">
                <a:avLst/>
              </a:prstGeom>
              <a:gradFill flip="none" rotWithShape="1">
                <a:gsLst>
                  <a:gs pos="100000">
                    <a:schemeClr val="bg1">
                      <a:lumMod val="95000"/>
                    </a:schemeClr>
                  </a:gs>
                  <a:gs pos="0">
                    <a:schemeClr val="bg1">
                      <a:lumMod val="80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2" name="任意多边形 401"/>
              <p:cNvSpPr/>
              <p:nvPr/>
            </p:nvSpPr>
            <p:spPr>
              <a:xfrm flipV="1">
                <a:off x="4524375" y="4624550"/>
                <a:ext cx="1447800" cy="1426140"/>
              </a:xfrm>
              <a:custGeom>
                <a:avLst/>
                <a:gdLst>
                  <a:gd name="connsiteX0" fmla="*/ 0 w 1447800"/>
                  <a:gd name="connsiteY0" fmla="*/ 1426140 h 1426140"/>
                  <a:gd name="connsiteX1" fmla="*/ 1447800 w 1447800"/>
                  <a:gd name="connsiteY1" fmla="*/ 1426140 h 1426140"/>
                  <a:gd name="connsiteX2" fmla="*/ 1180688 w 1447800"/>
                  <a:gd name="connsiteY2" fmla="*/ 357690 h 1426140"/>
                  <a:gd name="connsiteX3" fmla="*/ 1177247 w 1447800"/>
                  <a:gd name="connsiteY3" fmla="*/ 357690 h 1426140"/>
                  <a:gd name="connsiteX4" fmla="*/ 1174880 w 1447800"/>
                  <a:gd name="connsiteY4" fmla="*/ 336305 h 1426140"/>
                  <a:gd name="connsiteX5" fmla="*/ 721810 w 1447800"/>
                  <a:gd name="connsiteY5" fmla="*/ 0 h 1426140"/>
                  <a:gd name="connsiteX6" fmla="*/ 268741 w 1447800"/>
                  <a:gd name="connsiteY6" fmla="*/ 336305 h 1426140"/>
                  <a:gd name="connsiteX7" fmla="*/ 265786 w 1447800"/>
                  <a:gd name="connsiteY7" fmla="*/ 362997 h 142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800" h="1426140">
                    <a:moveTo>
                      <a:pt x="0" y="1426140"/>
                    </a:moveTo>
                    <a:lnTo>
                      <a:pt x="1447800" y="1426140"/>
                    </a:lnTo>
                    <a:lnTo>
                      <a:pt x="1180688" y="357690"/>
                    </a:lnTo>
                    <a:lnTo>
                      <a:pt x="1177247" y="357690"/>
                    </a:lnTo>
                    <a:lnTo>
                      <a:pt x="1174880" y="336305"/>
                    </a:lnTo>
                    <a:cubicBezTo>
                      <a:pt x="1131756" y="144376"/>
                      <a:pt x="945296" y="0"/>
                      <a:pt x="721810" y="0"/>
                    </a:cubicBezTo>
                    <a:cubicBezTo>
                      <a:pt x="498325" y="0"/>
                      <a:pt x="311864" y="144376"/>
                      <a:pt x="268741" y="336305"/>
                    </a:cubicBezTo>
                    <a:lnTo>
                      <a:pt x="265786" y="362997"/>
                    </a:lnTo>
                    <a:close/>
                  </a:path>
                </a:pathLst>
              </a:custGeom>
              <a:gradFill flip="none" rotWithShape="1">
                <a:gsLst>
                  <a:gs pos="100000">
                    <a:schemeClr val="bg1">
                      <a:lumMod val="95000"/>
                    </a:schemeClr>
                  </a:gs>
                  <a:gs pos="0">
                    <a:schemeClr val="bg1">
                      <a:lumMod val="75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3" name="椭圆 402"/>
              <p:cNvSpPr/>
              <p:nvPr/>
            </p:nvSpPr>
            <p:spPr>
              <a:xfrm>
                <a:off x="4550283" y="6246220"/>
                <a:ext cx="1385455" cy="1385455"/>
              </a:xfrm>
              <a:prstGeom prst="ellipse">
                <a:avLst/>
              </a:prstGeom>
              <a:gradFill>
                <a:gsLst>
                  <a:gs pos="100000">
                    <a:schemeClr val="bg1">
                      <a:lumMod val="95000"/>
                    </a:schemeClr>
                  </a:gs>
                  <a:gs pos="0">
                    <a:schemeClr val="bg1">
                      <a:lumMod val="75000"/>
                    </a:schemeClr>
                  </a:gs>
                </a:gsLst>
                <a:lin ang="2700000" scaled="1"/>
              </a:gradFill>
              <a:ln w="25400">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5" name="Group 4"/>
            <p:cNvGrpSpPr>
              <a:grpSpLocks noChangeAspect="1"/>
            </p:cNvGrpSpPr>
            <p:nvPr/>
          </p:nvGrpSpPr>
          <p:grpSpPr bwMode="auto">
            <a:xfrm>
              <a:off x="4396474" y="1221052"/>
              <a:ext cx="315440" cy="369659"/>
              <a:chOff x="1776" y="1776"/>
              <a:chExt cx="64" cy="75"/>
            </a:xfrm>
            <a:solidFill>
              <a:schemeClr val="tx2"/>
            </a:solidFill>
          </p:grpSpPr>
          <p:sp>
            <p:nvSpPr>
              <p:cNvPr id="406"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7"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8"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10" name="Group 18"/>
            <p:cNvGrpSpPr>
              <a:grpSpLocks noChangeAspect="1"/>
            </p:cNvGrpSpPr>
            <p:nvPr/>
          </p:nvGrpSpPr>
          <p:grpSpPr bwMode="auto">
            <a:xfrm>
              <a:off x="4413570" y="3299332"/>
              <a:ext cx="320356" cy="298512"/>
              <a:chOff x="3802" y="2858"/>
              <a:chExt cx="616" cy="574"/>
            </a:xfrm>
            <a:solidFill>
              <a:schemeClr val="bg2"/>
            </a:solidFill>
          </p:grpSpPr>
          <p:sp>
            <p:nvSpPr>
              <p:cNvPr id="411"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16" name="Group 13"/>
            <p:cNvGrpSpPr>
              <a:grpSpLocks noChangeAspect="1"/>
            </p:cNvGrpSpPr>
            <p:nvPr/>
          </p:nvGrpSpPr>
          <p:grpSpPr bwMode="auto">
            <a:xfrm>
              <a:off x="4379666" y="1889084"/>
              <a:ext cx="384669" cy="389210"/>
              <a:chOff x="2426" y="2781"/>
              <a:chExt cx="593" cy="600"/>
            </a:xfrm>
            <a:solidFill>
              <a:schemeClr val="bg2"/>
            </a:solidFill>
          </p:grpSpPr>
          <p:sp>
            <p:nvSpPr>
              <p:cNvPr id="417"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19" name="组合 418"/>
            <p:cNvGrpSpPr/>
            <p:nvPr/>
          </p:nvGrpSpPr>
          <p:grpSpPr>
            <a:xfrm>
              <a:off x="4411907" y="2562343"/>
              <a:ext cx="330564" cy="359730"/>
              <a:chOff x="4873626" y="1965325"/>
              <a:chExt cx="269876" cy="293688"/>
            </a:xfrm>
            <a:solidFill>
              <a:schemeClr val="tx2"/>
            </a:solidFill>
          </p:grpSpPr>
          <p:sp>
            <p:nvSpPr>
              <p:cNvPr id="420"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1"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2"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3"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4764334" y="1496709"/>
            <a:ext cx="3213075" cy="2374466"/>
            <a:chOff x="4764334" y="1496709"/>
            <a:chExt cx="3213075" cy="2374466"/>
          </a:xfrm>
        </p:grpSpPr>
        <p:cxnSp>
          <p:nvCxnSpPr>
            <p:cNvPr id="391" name="直接连接符 390"/>
            <p:cNvCxnSpPr/>
            <p:nvPr/>
          </p:nvCxnSpPr>
          <p:spPr>
            <a:xfrm flipV="1">
              <a:off x="4764334" y="3854468"/>
              <a:ext cx="3213073" cy="16707"/>
            </a:xfrm>
            <a:prstGeom prst="line">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94" name="直接连接符 393"/>
            <p:cNvCxnSpPr/>
            <p:nvPr/>
          </p:nvCxnSpPr>
          <p:spPr>
            <a:xfrm flipV="1">
              <a:off x="5151076" y="2366722"/>
              <a:ext cx="2826333" cy="14696"/>
            </a:xfrm>
            <a:prstGeom prst="line">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437" name="组合 436"/>
            <p:cNvGrpSpPr/>
            <p:nvPr/>
          </p:nvGrpSpPr>
          <p:grpSpPr>
            <a:xfrm>
              <a:off x="5647418" y="1496709"/>
              <a:ext cx="1768225" cy="781585"/>
              <a:chOff x="1256119" y="1638320"/>
              <a:chExt cx="1923767" cy="781585"/>
            </a:xfrm>
          </p:grpSpPr>
          <p:sp>
            <p:nvSpPr>
              <p:cNvPr id="438" name="TextBox 210"/>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439"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443" name="组合 442"/>
            <p:cNvGrpSpPr/>
            <p:nvPr/>
          </p:nvGrpSpPr>
          <p:grpSpPr>
            <a:xfrm>
              <a:off x="5437752" y="2922073"/>
              <a:ext cx="1768225" cy="781585"/>
              <a:chOff x="1256119" y="1638320"/>
              <a:chExt cx="1923767" cy="781585"/>
            </a:xfrm>
          </p:grpSpPr>
          <p:sp>
            <p:nvSpPr>
              <p:cNvPr id="444" name="TextBox 210"/>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445"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bg2"/>
                    </a:solidFill>
                    <a:latin typeface="微软雅黑"/>
                  </a:rPr>
                  <a:t>标题文字</a:t>
                </a:r>
                <a:endParaRPr lang="en-US" sz="1600" dirty="0">
                  <a:solidFill>
                    <a:schemeClr val="bg2"/>
                  </a:solidFill>
                  <a:latin typeface="微软雅黑"/>
                </a:endParaRPr>
              </a:p>
            </p:txBody>
          </p:sp>
        </p:grpSp>
      </p:grpSp>
      <p:grpSp>
        <p:nvGrpSpPr>
          <p:cNvPr id="4" name="组合 3"/>
          <p:cNvGrpSpPr/>
          <p:nvPr/>
        </p:nvGrpSpPr>
        <p:grpSpPr>
          <a:xfrm>
            <a:off x="1231899" y="1003375"/>
            <a:ext cx="2933327" cy="2039329"/>
            <a:chOff x="1231899" y="1003375"/>
            <a:chExt cx="2933327" cy="2039329"/>
          </a:xfrm>
        </p:grpSpPr>
        <p:cxnSp>
          <p:nvCxnSpPr>
            <p:cNvPr id="396" name="直接连接符 395"/>
            <p:cNvCxnSpPr>
              <a:stCxn id="399" idx="3"/>
            </p:cNvCxnSpPr>
            <p:nvPr/>
          </p:nvCxnSpPr>
          <p:spPr>
            <a:xfrm flipH="1">
              <a:off x="1231900" y="1711773"/>
              <a:ext cx="2610239" cy="0"/>
            </a:xfrm>
            <a:prstGeom prst="line">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97" name="直接连接符 396"/>
            <p:cNvCxnSpPr/>
            <p:nvPr/>
          </p:nvCxnSpPr>
          <p:spPr>
            <a:xfrm flipH="1">
              <a:off x="1231899" y="3042704"/>
              <a:ext cx="2933327" cy="0"/>
            </a:xfrm>
            <a:prstGeom prst="line">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434" name="组合 433"/>
            <p:cNvGrpSpPr/>
            <p:nvPr/>
          </p:nvGrpSpPr>
          <p:grpSpPr>
            <a:xfrm>
              <a:off x="1344191" y="2140488"/>
              <a:ext cx="1768225" cy="781585"/>
              <a:chOff x="1256119" y="1638320"/>
              <a:chExt cx="1923767" cy="781585"/>
            </a:xfrm>
          </p:grpSpPr>
          <p:sp>
            <p:nvSpPr>
              <p:cNvPr id="435" name="TextBox 210"/>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436"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446" name="组合 445"/>
            <p:cNvGrpSpPr/>
            <p:nvPr/>
          </p:nvGrpSpPr>
          <p:grpSpPr>
            <a:xfrm>
              <a:off x="1344191" y="1003375"/>
              <a:ext cx="1768225" cy="643085"/>
              <a:chOff x="1256119" y="1638320"/>
              <a:chExt cx="1923767" cy="643085"/>
            </a:xfrm>
          </p:grpSpPr>
          <p:sp>
            <p:nvSpPr>
              <p:cNvPr id="447" name="TextBox 210"/>
              <p:cNvSpPr txBox="1"/>
              <p:nvPr/>
            </p:nvSpPr>
            <p:spPr>
              <a:xfrm>
                <a:off x="1256119" y="1958240"/>
                <a:ext cx="1923767" cy="3231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448"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bg2"/>
                    </a:solidFill>
                    <a:latin typeface="微软雅黑"/>
                  </a:rPr>
                  <a:t>标题文字</a:t>
                </a:r>
                <a:endParaRPr lang="en-US" sz="1600" dirty="0">
                  <a:solidFill>
                    <a:schemeClr val="bg2"/>
                  </a:solidFill>
                  <a:latin typeface="微软雅黑"/>
                </a:endParaRPr>
              </a:p>
            </p:txBody>
          </p:sp>
        </p:grpSp>
      </p:grpSp>
    </p:spTree>
    <p:extLst>
      <p:ext uri="{BB962C8B-B14F-4D97-AF65-F5344CB8AC3E}">
        <p14:creationId xmlns:p14="http://schemas.microsoft.com/office/powerpoint/2010/main" val="217810648"/>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1+#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solidFill>
                  <a:srgbClr val="080808"/>
                </a:solidFill>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2221"/>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0" name="椭圆 49"/>
          <p:cNvSpPr/>
          <p:nvPr/>
        </p:nvSpPr>
        <p:spPr>
          <a:xfrm>
            <a:off x="1925906" y="3728111"/>
            <a:ext cx="1506682" cy="254753"/>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1" name="组合 50"/>
          <p:cNvGrpSpPr/>
          <p:nvPr/>
        </p:nvGrpSpPr>
        <p:grpSpPr>
          <a:xfrm>
            <a:off x="2014229" y="2527670"/>
            <a:ext cx="1330037" cy="1330037"/>
            <a:chOff x="2755075" y="3174904"/>
            <a:chExt cx="1773382" cy="1773382"/>
          </a:xfrm>
          <a:effectLst>
            <a:reflection blurRad="12700" stA="50000" endA="300" endPos="53000" dist="63500" dir="5400000" sy="-100000" algn="bl" rotWithShape="0"/>
          </a:effectLst>
        </p:grpSpPr>
        <p:sp>
          <p:nvSpPr>
            <p:cNvPr id="62" name="椭圆 61"/>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 name="椭圆 62"/>
            <p:cNvSpPr/>
            <p:nvPr/>
          </p:nvSpPr>
          <p:spPr>
            <a:xfrm>
              <a:off x="2755075" y="3174904"/>
              <a:ext cx="1773382" cy="1773382"/>
            </a:xfrm>
            <a:prstGeom prst="ellipse">
              <a:avLst/>
            </a:prstGeom>
            <a:gradFill flip="none" rotWithShape="1">
              <a:gsLst>
                <a:gs pos="0">
                  <a:srgbClr val="DEDEDE"/>
                </a:gs>
                <a:gs pos="100000">
                  <a:schemeClr val="bg1"/>
                </a:gs>
              </a:gsLst>
              <a:lin ang="2700000" scaled="1"/>
              <a:tileRect/>
            </a:gra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Group 4"/>
          <p:cNvGrpSpPr>
            <a:grpSpLocks noChangeAspect="1"/>
          </p:cNvGrpSpPr>
          <p:nvPr/>
        </p:nvGrpSpPr>
        <p:grpSpPr bwMode="auto">
          <a:xfrm>
            <a:off x="2508142" y="2984830"/>
            <a:ext cx="380309" cy="427849"/>
            <a:chOff x="1776" y="1779"/>
            <a:chExt cx="64" cy="72"/>
          </a:xfrm>
          <a:solidFill>
            <a:schemeClr val="tx2"/>
          </a:solidFill>
          <a:effectLst>
            <a:reflection blurRad="6350" stA="50000" endA="300" endPos="81000" dist="1168400" dir="5400000" sy="-100000" algn="bl" rotWithShape="0"/>
          </a:effectLst>
        </p:grpSpPr>
        <p:sp>
          <p:nvSpPr>
            <p:cNvPr id="58"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sym typeface="Arial" panose="020B0604020202020204" pitchFamily="34" charset="0"/>
              </a:endParaRPr>
            </a:p>
          </p:txBody>
        </p:sp>
        <p:sp>
          <p:nvSpPr>
            <p:cNvPr id="59"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sym typeface="Arial" panose="020B0604020202020204" pitchFamily="34" charset="0"/>
              </a:endParaRPr>
            </a:p>
          </p:txBody>
        </p:sp>
      </p:grpSp>
      <p:sp>
        <p:nvSpPr>
          <p:cNvPr id="53" name="任意多边形 52"/>
          <p:cNvSpPr/>
          <p:nvPr/>
        </p:nvSpPr>
        <p:spPr>
          <a:xfrm>
            <a:off x="2969759" y="1365802"/>
            <a:ext cx="314325" cy="1152525"/>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5" name="椭圆 64"/>
          <p:cNvSpPr/>
          <p:nvPr/>
        </p:nvSpPr>
        <p:spPr>
          <a:xfrm>
            <a:off x="3135582" y="3728111"/>
            <a:ext cx="1506682" cy="254753"/>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67" name="组合 66"/>
          <p:cNvGrpSpPr/>
          <p:nvPr/>
        </p:nvGrpSpPr>
        <p:grpSpPr>
          <a:xfrm>
            <a:off x="3223905" y="2527670"/>
            <a:ext cx="1330037" cy="1330037"/>
            <a:chOff x="2755075" y="3174904"/>
            <a:chExt cx="1773382" cy="1773382"/>
          </a:xfrm>
          <a:effectLst>
            <a:reflection blurRad="12700" stA="50000" endA="300" endPos="53000" dist="63500" dir="5400000" sy="-100000" algn="bl" rotWithShape="0"/>
          </a:effectLst>
        </p:grpSpPr>
        <p:sp>
          <p:nvSpPr>
            <p:cNvPr id="79" name="椭圆 78"/>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椭圆 79"/>
            <p:cNvSpPr/>
            <p:nvPr/>
          </p:nvSpPr>
          <p:spPr>
            <a:xfrm>
              <a:off x="2755075" y="3174904"/>
              <a:ext cx="1773382" cy="1773382"/>
            </a:xfrm>
            <a:prstGeom prst="ellipse">
              <a:avLst/>
            </a:prstGeom>
            <a:gradFill flip="none" rotWithShape="1">
              <a:gsLst>
                <a:gs pos="0">
                  <a:srgbClr val="DEDEDE"/>
                </a:gs>
                <a:gs pos="100000">
                  <a:schemeClr val="bg1"/>
                </a:gs>
              </a:gsLst>
              <a:lin ang="2700000" scaled="1"/>
              <a:tileRect/>
            </a:gra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8" name="Group 18"/>
          <p:cNvGrpSpPr>
            <a:grpSpLocks noChangeAspect="1"/>
          </p:cNvGrpSpPr>
          <p:nvPr/>
        </p:nvGrpSpPr>
        <p:grpSpPr bwMode="auto">
          <a:xfrm>
            <a:off x="3711680" y="3009890"/>
            <a:ext cx="386235" cy="359901"/>
            <a:chOff x="3802" y="2858"/>
            <a:chExt cx="616" cy="574"/>
          </a:xfrm>
          <a:solidFill>
            <a:schemeClr val="bg2"/>
          </a:solidFill>
          <a:effectLst>
            <a:reflection blurRad="6350" stA="50000" endA="300" endPos="81000" dist="1168400" dir="5400000" sy="-100000" algn="bl" rotWithShape="0"/>
          </a:effectLst>
        </p:grpSpPr>
        <p:sp>
          <p:nvSpPr>
            <p:cNvPr id="74"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sym typeface="Arial" panose="020B0604020202020204" pitchFamily="34" charset="0"/>
              </a:endParaRPr>
            </a:p>
          </p:txBody>
        </p:sp>
        <p:sp>
          <p:nvSpPr>
            <p:cNvPr id="75"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sym typeface="Arial" panose="020B0604020202020204" pitchFamily="34" charset="0"/>
              </a:endParaRPr>
            </a:p>
          </p:txBody>
        </p:sp>
        <p:sp>
          <p:nvSpPr>
            <p:cNvPr id="76"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sym typeface="Arial" panose="020B0604020202020204" pitchFamily="34" charset="0"/>
              </a:endParaRPr>
            </a:p>
          </p:txBody>
        </p:sp>
        <p:sp>
          <p:nvSpPr>
            <p:cNvPr id="77"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sym typeface="Arial" panose="020B0604020202020204" pitchFamily="34" charset="0"/>
              </a:endParaRPr>
            </a:p>
          </p:txBody>
        </p:sp>
        <p:sp>
          <p:nvSpPr>
            <p:cNvPr id="78"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sym typeface="Arial" panose="020B0604020202020204" pitchFamily="34" charset="0"/>
              </a:endParaRPr>
            </a:p>
          </p:txBody>
        </p:sp>
      </p:grpSp>
      <p:sp>
        <p:nvSpPr>
          <p:cNvPr id="69" name="任意多边形 68"/>
          <p:cNvSpPr/>
          <p:nvPr/>
        </p:nvSpPr>
        <p:spPr>
          <a:xfrm>
            <a:off x="4195311" y="1365802"/>
            <a:ext cx="314325" cy="1152525"/>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椭圆 81"/>
          <p:cNvSpPr/>
          <p:nvPr/>
        </p:nvSpPr>
        <p:spPr>
          <a:xfrm>
            <a:off x="4345257" y="3728111"/>
            <a:ext cx="1506682" cy="254753"/>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83" name="组合 82"/>
          <p:cNvGrpSpPr/>
          <p:nvPr/>
        </p:nvGrpSpPr>
        <p:grpSpPr>
          <a:xfrm>
            <a:off x="4433580" y="2527670"/>
            <a:ext cx="1330037" cy="1330037"/>
            <a:chOff x="2755075" y="3174904"/>
            <a:chExt cx="1773382" cy="1773382"/>
          </a:xfrm>
          <a:effectLst>
            <a:reflection blurRad="12700" stA="50000" endA="300" endPos="53000" dist="63500" dir="5400000" sy="-100000" algn="bl" rotWithShape="0"/>
          </a:effectLst>
        </p:grpSpPr>
        <p:sp>
          <p:nvSpPr>
            <p:cNvPr id="92" name="椭圆 91"/>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3" name="椭圆 92"/>
            <p:cNvSpPr/>
            <p:nvPr/>
          </p:nvSpPr>
          <p:spPr>
            <a:xfrm>
              <a:off x="2755075" y="3174904"/>
              <a:ext cx="1773382" cy="1773382"/>
            </a:xfrm>
            <a:prstGeom prst="ellipse">
              <a:avLst/>
            </a:prstGeom>
            <a:gradFill flip="none" rotWithShape="1">
              <a:gsLst>
                <a:gs pos="0">
                  <a:srgbClr val="DEDEDE"/>
                </a:gs>
                <a:gs pos="100000">
                  <a:schemeClr val="bg1"/>
                </a:gs>
              </a:gsLst>
              <a:lin ang="2700000" scaled="1"/>
              <a:tileRect/>
            </a:gra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4" name="Group 13"/>
          <p:cNvGrpSpPr>
            <a:grpSpLocks noChangeAspect="1"/>
          </p:cNvGrpSpPr>
          <p:nvPr/>
        </p:nvGrpSpPr>
        <p:grpSpPr bwMode="auto">
          <a:xfrm>
            <a:off x="4900491" y="2976545"/>
            <a:ext cx="421613" cy="426590"/>
            <a:chOff x="2426" y="2781"/>
            <a:chExt cx="593" cy="600"/>
          </a:xfrm>
          <a:solidFill>
            <a:schemeClr val="tx2"/>
          </a:solidFill>
          <a:effectLst>
            <a:reflection blurRad="6350" stA="50000" endA="300" endPos="81000" dist="1168400" dir="5400000" sy="-100000" algn="bl" rotWithShape="0"/>
          </a:effectLst>
        </p:grpSpPr>
        <p:sp>
          <p:nvSpPr>
            <p:cNvPr id="9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sym typeface="Arial" panose="020B0604020202020204" pitchFamily="34" charset="0"/>
              </a:endParaRPr>
            </a:p>
          </p:txBody>
        </p:sp>
        <p:sp>
          <p:nvSpPr>
            <p:cNvPr id="9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sym typeface="Arial" panose="020B0604020202020204" pitchFamily="34" charset="0"/>
              </a:endParaRPr>
            </a:p>
          </p:txBody>
        </p:sp>
      </p:grpSp>
      <p:sp>
        <p:nvSpPr>
          <p:cNvPr id="85" name="任意多边形 84"/>
          <p:cNvSpPr/>
          <p:nvPr/>
        </p:nvSpPr>
        <p:spPr>
          <a:xfrm>
            <a:off x="5420860" y="1365802"/>
            <a:ext cx="314325" cy="1152525"/>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5" name="椭圆 94"/>
          <p:cNvSpPr/>
          <p:nvPr/>
        </p:nvSpPr>
        <p:spPr>
          <a:xfrm>
            <a:off x="5554932" y="3728111"/>
            <a:ext cx="1506682" cy="254753"/>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96" name="组合 95"/>
          <p:cNvGrpSpPr/>
          <p:nvPr/>
        </p:nvGrpSpPr>
        <p:grpSpPr>
          <a:xfrm>
            <a:off x="5643255" y="2527670"/>
            <a:ext cx="1330037" cy="1330037"/>
            <a:chOff x="2755075" y="3174904"/>
            <a:chExt cx="1773382" cy="1773382"/>
          </a:xfrm>
          <a:effectLst>
            <a:reflection blurRad="12700" stA="50000" endA="300" endPos="53000" dist="63500" dir="5400000" sy="-100000" algn="bl" rotWithShape="0"/>
          </a:effectLst>
        </p:grpSpPr>
        <p:sp>
          <p:nvSpPr>
            <p:cNvPr id="103" name="椭圆 102"/>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4" name="椭圆 103"/>
            <p:cNvSpPr/>
            <p:nvPr/>
          </p:nvSpPr>
          <p:spPr>
            <a:xfrm>
              <a:off x="2755075" y="3174904"/>
              <a:ext cx="1773382" cy="1773382"/>
            </a:xfrm>
            <a:prstGeom prst="ellipse">
              <a:avLst/>
            </a:prstGeom>
            <a:gradFill flip="none" rotWithShape="1">
              <a:gsLst>
                <a:gs pos="0">
                  <a:srgbClr val="DEDEDE"/>
                </a:gs>
                <a:gs pos="100000">
                  <a:schemeClr val="bg1"/>
                </a:gs>
              </a:gsLst>
              <a:lin ang="2700000" scaled="1"/>
              <a:tileRect/>
            </a:gra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97" name="Freeform 108"/>
          <p:cNvSpPr>
            <a:spLocks noEditPoints="1"/>
          </p:cNvSpPr>
          <p:nvPr/>
        </p:nvSpPr>
        <p:spPr bwMode="auto">
          <a:xfrm>
            <a:off x="6096362" y="2967610"/>
            <a:ext cx="442871" cy="444461"/>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2"/>
          </a:solidFill>
          <a:ln>
            <a:noFill/>
          </a:ln>
          <a:effectLst>
            <a:reflection blurRad="6350" stA="50000" endA="300" endPos="81000" dist="1168400" dir="5400000" sy="-100000" algn="bl" rotWithShape="0"/>
          </a:effectLst>
          <a:extLst/>
        </p:spPr>
        <p:txBody>
          <a:bodyPr vert="horz" wrap="square" lIns="91440" tIns="45720" rIns="91440" bIns="45720" numCol="1" anchor="t" anchorCtr="0" compatLnSpc="1">
            <a:prstTxWarp prst="textNoShape">
              <a:avLst/>
            </a:prstTxWarp>
          </a:bodyPr>
          <a:lstStyle/>
          <a:p>
            <a:endParaRPr lang="zh-CN" altLang="en-US">
              <a:solidFill>
                <a:srgbClr val="080808"/>
              </a:solidFill>
              <a:sym typeface="Arial" panose="020B0604020202020204" pitchFamily="34" charset="0"/>
            </a:endParaRPr>
          </a:p>
        </p:txBody>
      </p:sp>
      <p:sp>
        <p:nvSpPr>
          <p:cNvPr id="98" name="任意多边形 97"/>
          <p:cNvSpPr/>
          <p:nvPr/>
        </p:nvSpPr>
        <p:spPr>
          <a:xfrm>
            <a:off x="6646410" y="1365802"/>
            <a:ext cx="314325" cy="1152525"/>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09" name="组合 108"/>
          <p:cNvGrpSpPr/>
          <p:nvPr/>
        </p:nvGrpSpPr>
        <p:grpSpPr>
          <a:xfrm>
            <a:off x="2029989" y="1378927"/>
            <a:ext cx="1225854" cy="781585"/>
            <a:chOff x="1451528" y="1638320"/>
            <a:chExt cx="1333686" cy="781585"/>
          </a:xfrm>
        </p:grpSpPr>
        <p:sp>
          <p:nvSpPr>
            <p:cNvPr id="110" name="TextBox 210"/>
            <p:cNvSpPr txBox="1"/>
            <p:nvPr/>
          </p:nvSpPr>
          <p:spPr>
            <a:xfrm>
              <a:off x="1451528" y="1958240"/>
              <a:ext cx="1333686"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单击此处添加文本单击此处添加单击此处添加文本单击此处添</a:t>
              </a:r>
              <a:endParaRPr lang="en-US" altLang="zh-CN" sz="900" dirty="0">
                <a:solidFill>
                  <a:srgbClr val="7F7F7F"/>
                </a:solidFill>
                <a:latin typeface="微软雅黑"/>
              </a:endParaRPr>
            </a:p>
          </p:txBody>
        </p:sp>
        <p:sp>
          <p:nvSpPr>
            <p:cNvPr id="111"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114" name="组合 113"/>
          <p:cNvGrpSpPr/>
          <p:nvPr/>
        </p:nvGrpSpPr>
        <p:grpSpPr>
          <a:xfrm>
            <a:off x="3377570" y="1378927"/>
            <a:ext cx="1225854" cy="781585"/>
            <a:chOff x="1451528" y="1638320"/>
            <a:chExt cx="1333686" cy="781585"/>
          </a:xfrm>
        </p:grpSpPr>
        <p:sp>
          <p:nvSpPr>
            <p:cNvPr id="115" name="TextBox 210"/>
            <p:cNvSpPr txBox="1"/>
            <p:nvPr/>
          </p:nvSpPr>
          <p:spPr>
            <a:xfrm>
              <a:off x="1451528" y="1958240"/>
              <a:ext cx="1333686"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单击此处添加文本单击此处添加单击此处添加文本单击此处添</a:t>
              </a:r>
              <a:endParaRPr lang="en-US" altLang="zh-CN" sz="900" dirty="0">
                <a:solidFill>
                  <a:srgbClr val="7F7F7F"/>
                </a:solidFill>
                <a:latin typeface="微软雅黑"/>
              </a:endParaRPr>
            </a:p>
          </p:txBody>
        </p:sp>
        <p:sp>
          <p:nvSpPr>
            <p:cNvPr id="116"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bg2"/>
                  </a:solidFill>
                  <a:latin typeface="微软雅黑"/>
                </a:rPr>
                <a:t>标题文字</a:t>
              </a:r>
              <a:endParaRPr lang="en-US" sz="1600" dirty="0">
                <a:solidFill>
                  <a:schemeClr val="bg2"/>
                </a:solidFill>
                <a:latin typeface="微软雅黑"/>
              </a:endParaRPr>
            </a:p>
          </p:txBody>
        </p:sp>
      </p:grpSp>
      <p:grpSp>
        <p:nvGrpSpPr>
          <p:cNvPr id="117" name="组合 116"/>
          <p:cNvGrpSpPr/>
          <p:nvPr/>
        </p:nvGrpSpPr>
        <p:grpSpPr>
          <a:xfrm>
            <a:off x="4594762" y="1378927"/>
            <a:ext cx="1225854" cy="781585"/>
            <a:chOff x="1451528" y="1638320"/>
            <a:chExt cx="1333686" cy="781585"/>
          </a:xfrm>
        </p:grpSpPr>
        <p:sp>
          <p:nvSpPr>
            <p:cNvPr id="118" name="TextBox 210"/>
            <p:cNvSpPr txBox="1"/>
            <p:nvPr/>
          </p:nvSpPr>
          <p:spPr>
            <a:xfrm>
              <a:off x="1451528" y="1958240"/>
              <a:ext cx="1333686"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单击此处添加文本单击此处添加单击此处添加文本单击此处添</a:t>
              </a:r>
              <a:endParaRPr lang="en-US" altLang="zh-CN" sz="900" dirty="0">
                <a:solidFill>
                  <a:srgbClr val="7F7F7F"/>
                </a:solidFill>
                <a:latin typeface="微软雅黑"/>
              </a:endParaRPr>
            </a:p>
          </p:txBody>
        </p:sp>
        <p:sp>
          <p:nvSpPr>
            <p:cNvPr id="119"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120" name="组合 119"/>
          <p:cNvGrpSpPr/>
          <p:nvPr/>
        </p:nvGrpSpPr>
        <p:grpSpPr>
          <a:xfrm>
            <a:off x="5859735" y="1378927"/>
            <a:ext cx="1225854" cy="781585"/>
            <a:chOff x="1451528" y="1638320"/>
            <a:chExt cx="1333686" cy="781585"/>
          </a:xfrm>
        </p:grpSpPr>
        <p:sp>
          <p:nvSpPr>
            <p:cNvPr id="161" name="TextBox 210"/>
            <p:cNvSpPr txBox="1"/>
            <p:nvPr/>
          </p:nvSpPr>
          <p:spPr>
            <a:xfrm>
              <a:off x="1451528" y="1958240"/>
              <a:ext cx="1333686"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单击此处添加文本单击此处添加单击此处添加文本单击此处添</a:t>
              </a:r>
              <a:endParaRPr lang="en-US" altLang="zh-CN" sz="900" dirty="0">
                <a:solidFill>
                  <a:srgbClr val="7F7F7F"/>
                </a:solidFill>
                <a:latin typeface="微软雅黑"/>
              </a:endParaRPr>
            </a:p>
          </p:txBody>
        </p:sp>
        <p:sp>
          <p:nvSpPr>
            <p:cNvPr id="162"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bg2"/>
                  </a:solidFill>
                  <a:latin typeface="微软雅黑"/>
                </a:rPr>
                <a:t>标题文字</a:t>
              </a:r>
              <a:endParaRPr lang="en-US" sz="1600" dirty="0">
                <a:solidFill>
                  <a:schemeClr val="bg2"/>
                </a:solidFill>
                <a:latin typeface="微软雅黑"/>
              </a:endParaRPr>
            </a:p>
          </p:txBody>
        </p:sp>
      </p:grpSp>
    </p:spTree>
    <p:extLst>
      <p:ext uri="{BB962C8B-B14F-4D97-AF65-F5344CB8AC3E}">
        <p14:creationId xmlns:p14="http://schemas.microsoft.com/office/powerpoint/2010/main" val="2511899122"/>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500" fill="hold"/>
                                        <p:tgtEl>
                                          <p:spTgt spid="51"/>
                                        </p:tgtEl>
                                        <p:attrNameLst>
                                          <p:attrName>ppt_w</p:attrName>
                                        </p:attrNameLst>
                                      </p:cBhvr>
                                      <p:tavLst>
                                        <p:tav tm="0">
                                          <p:val>
                                            <p:fltVal val="0"/>
                                          </p:val>
                                        </p:tav>
                                        <p:tav tm="100000">
                                          <p:val>
                                            <p:strVal val="#ppt_w"/>
                                          </p:val>
                                        </p:tav>
                                      </p:tavLst>
                                    </p:anim>
                                    <p:anim calcmode="lin" valueType="num">
                                      <p:cBhvr>
                                        <p:cTn id="14" dur="500" fill="hold"/>
                                        <p:tgtEl>
                                          <p:spTgt spid="51"/>
                                        </p:tgtEl>
                                        <p:attrNameLst>
                                          <p:attrName>ppt_h</p:attrName>
                                        </p:attrNameLst>
                                      </p:cBhvr>
                                      <p:tavLst>
                                        <p:tav tm="0">
                                          <p:val>
                                            <p:fltVal val="0"/>
                                          </p:val>
                                        </p:tav>
                                        <p:tav tm="100000">
                                          <p:val>
                                            <p:strVal val="#ppt_h"/>
                                          </p:val>
                                        </p:tav>
                                      </p:tavLst>
                                    </p:anim>
                                    <p:animEffect transition="in" filter="fade">
                                      <p:cBhvr>
                                        <p:cTn id="15" dur="500"/>
                                        <p:tgtEl>
                                          <p:spTgt spid="5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p:cTn id="19" dur="500" fill="hold"/>
                                        <p:tgtEl>
                                          <p:spTgt spid="52"/>
                                        </p:tgtEl>
                                        <p:attrNameLst>
                                          <p:attrName>ppt_w</p:attrName>
                                        </p:attrNameLst>
                                      </p:cBhvr>
                                      <p:tavLst>
                                        <p:tav tm="0">
                                          <p:val>
                                            <p:fltVal val="0"/>
                                          </p:val>
                                        </p:tav>
                                        <p:tav tm="100000">
                                          <p:val>
                                            <p:strVal val="#ppt_w"/>
                                          </p:val>
                                        </p:tav>
                                      </p:tavLst>
                                    </p:anim>
                                    <p:anim calcmode="lin" valueType="num">
                                      <p:cBhvr>
                                        <p:cTn id="20" dur="500" fill="hold"/>
                                        <p:tgtEl>
                                          <p:spTgt spid="52"/>
                                        </p:tgtEl>
                                        <p:attrNameLst>
                                          <p:attrName>ppt_h</p:attrName>
                                        </p:attrNameLst>
                                      </p:cBhvr>
                                      <p:tavLst>
                                        <p:tav tm="0">
                                          <p:val>
                                            <p:fltVal val="0"/>
                                          </p:val>
                                        </p:tav>
                                        <p:tav tm="100000">
                                          <p:val>
                                            <p:strVal val="#ppt_h"/>
                                          </p:val>
                                        </p:tav>
                                      </p:tavLst>
                                    </p:anim>
                                    <p:animEffect transition="in" filter="fade">
                                      <p:cBhvr>
                                        <p:cTn id="21" dur="500"/>
                                        <p:tgtEl>
                                          <p:spTgt spid="52"/>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Effect transition="in" filter="fade">
                                      <p:cBhvr>
                                        <p:cTn id="27" dur="500"/>
                                        <p:tgtEl>
                                          <p:spTgt spid="65"/>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p:cTn id="31" dur="500" fill="hold"/>
                                        <p:tgtEl>
                                          <p:spTgt spid="67"/>
                                        </p:tgtEl>
                                        <p:attrNameLst>
                                          <p:attrName>ppt_w</p:attrName>
                                        </p:attrNameLst>
                                      </p:cBhvr>
                                      <p:tavLst>
                                        <p:tav tm="0">
                                          <p:val>
                                            <p:fltVal val="0"/>
                                          </p:val>
                                        </p:tav>
                                        <p:tav tm="100000">
                                          <p:val>
                                            <p:strVal val="#ppt_w"/>
                                          </p:val>
                                        </p:tav>
                                      </p:tavLst>
                                    </p:anim>
                                    <p:anim calcmode="lin" valueType="num">
                                      <p:cBhvr>
                                        <p:cTn id="32" dur="500" fill="hold"/>
                                        <p:tgtEl>
                                          <p:spTgt spid="67"/>
                                        </p:tgtEl>
                                        <p:attrNameLst>
                                          <p:attrName>ppt_h</p:attrName>
                                        </p:attrNameLst>
                                      </p:cBhvr>
                                      <p:tavLst>
                                        <p:tav tm="0">
                                          <p:val>
                                            <p:fltVal val="0"/>
                                          </p:val>
                                        </p:tav>
                                        <p:tav tm="100000">
                                          <p:val>
                                            <p:strVal val="#ppt_h"/>
                                          </p:val>
                                        </p:tav>
                                      </p:tavLst>
                                    </p:anim>
                                    <p:animEffect transition="in" filter="fade">
                                      <p:cBhvr>
                                        <p:cTn id="33" dur="500"/>
                                        <p:tgtEl>
                                          <p:spTgt spid="67"/>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68"/>
                                        </p:tgtEl>
                                        <p:attrNameLst>
                                          <p:attrName>style.visibility</p:attrName>
                                        </p:attrNameLst>
                                      </p:cBhvr>
                                      <p:to>
                                        <p:strVal val="visible"/>
                                      </p:to>
                                    </p:set>
                                    <p:anim calcmode="lin" valueType="num">
                                      <p:cBhvr>
                                        <p:cTn id="37" dur="500" fill="hold"/>
                                        <p:tgtEl>
                                          <p:spTgt spid="68"/>
                                        </p:tgtEl>
                                        <p:attrNameLst>
                                          <p:attrName>ppt_w</p:attrName>
                                        </p:attrNameLst>
                                      </p:cBhvr>
                                      <p:tavLst>
                                        <p:tav tm="0">
                                          <p:val>
                                            <p:fltVal val="0"/>
                                          </p:val>
                                        </p:tav>
                                        <p:tav tm="100000">
                                          <p:val>
                                            <p:strVal val="#ppt_w"/>
                                          </p:val>
                                        </p:tav>
                                      </p:tavLst>
                                    </p:anim>
                                    <p:anim calcmode="lin" valueType="num">
                                      <p:cBhvr>
                                        <p:cTn id="38" dur="500" fill="hold"/>
                                        <p:tgtEl>
                                          <p:spTgt spid="68"/>
                                        </p:tgtEl>
                                        <p:attrNameLst>
                                          <p:attrName>ppt_h</p:attrName>
                                        </p:attrNameLst>
                                      </p:cBhvr>
                                      <p:tavLst>
                                        <p:tav tm="0">
                                          <p:val>
                                            <p:fltVal val="0"/>
                                          </p:val>
                                        </p:tav>
                                        <p:tav tm="100000">
                                          <p:val>
                                            <p:strVal val="#ppt_h"/>
                                          </p:val>
                                        </p:tav>
                                      </p:tavLst>
                                    </p:anim>
                                    <p:animEffect transition="in" filter="fade">
                                      <p:cBhvr>
                                        <p:cTn id="39" dur="500"/>
                                        <p:tgtEl>
                                          <p:spTgt spid="6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82"/>
                                        </p:tgtEl>
                                        <p:attrNameLst>
                                          <p:attrName>style.visibility</p:attrName>
                                        </p:attrNameLst>
                                      </p:cBhvr>
                                      <p:to>
                                        <p:strVal val="visible"/>
                                      </p:to>
                                    </p:set>
                                    <p:anim calcmode="lin" valueType="num">
                                      <p:cBhvr>
                                        <p:cTn id="43" dur="500" fill="hold"/>
                                        <p:tgtEl>
                                          <p:spTgt spid="82"/>
                                        </p:tgtEl>
                                        <p:attrNameLst>
                                          <p:attrName>ppt_w</p:attrName>
                                        </p:attrNameLst>
                                      </p:cBhvr>
                                      <p:tavLst>
                                        <p:tav tm="0">
                                          <p:val>
                                            <p:fltVal val="0"/>
                                          </p:val>
                                        </p:tav>
                                        <p:tav tm="100000">
                                          <p:val>
                                            <p:strVal val="#ppt_w"/>
                                          </p:val>
                                        </p:tav>
                                      </p:tavLst>
                                    </p:anim>
                                    <p:anim calcmode="lin" valueType="num">
                                      <p:cBhvr>
                                        <p:cTn id="44" dur="500" fill="hold"/>
                                        <p:tgtEl>
                                          <p:spTgt spid="82"/>
                                        </p:tgtEl>
                                        <p:attrNameLst>
                                          <p:attrName>ppt_h</p:attrName>
                                        </p:attrNameLst>
                                      </p:cBhvr>
                                      <p:tavLst>
                                        <p:tav tm="0">
                                          <p:val>
                                            <p:fltVal val="0"/>
                                          </p:val>
                                        </p:tav>
                                        <p:tav tm="100000">
                                          <p:val>
                                            <p:strVal val="#ppt_h"/>
                                          </p:val>
                                        </p:tav>
                                      </p:tavLst>
                                    </p:anim>
                                    <p:animEffect transition="in" filter="fade">
                                      <p:cBhvr>
                                        <p:cTn id="45" dur="500"/>
                                        <p:tgtEl>
                                          <p:spTgt spid="82"/>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83"/>
                                        </p:tgtEl>
                                        <p:attrNameLst>
                                          <p:attrName>style.visibility</p:attrName>
                                        </p:attrNameLst>
                                      </p:cBhvr>
                                      <p:to>
                                        <p:strVal val="visible"/>
                                      </p:to>
                                    </p:set>
                                    <p:anim calcmode="lin" valueType="num">
                                      <p:cBhvr>
                                        <p:cTn id="49" dur="500" fill="hold"/>
                                        <p:tgtEl>
                                          <p:spTgt spid="83"/>
                                        </p:tgtEl>
                                        <p:attrNameLst>
                                          <p:attrName>ppt_w</p:attrName>
                                        </p:attrNameLst>
                                      </p:cBhvr>
                                      <p:tavLst>
                                        <p:tav tm="0">
                                          <p:val>
                                            <p:fltVal val="0"/>
                                          </p:val>
                                        </p:tav>
                                        <p:tav tm="100000">
                                          <p:val>
                                            <p:strVal val="#ppt_w"/>
                                          </p:val>
                                        </p:tav>
                                      </p:tavLst>
                                    </p:anim>
                                    <p:anim calcmode="lin" valueType="num">
                                      <p:cBhvr>
                                        <p:cTn id="50" dur="500" fill="hold"/>
                                        <p:tgtEl>
                                          <p:spTgt spid="83"/>
                                        </p:tgtEl>
                                        <p:attrNameLst>
                                          <p:attrName>ppt_h</p:attrName>
                                        </p:attrNameLst>
                                      </p:cBhvr>
                                      <p:tavLst>
                                        <p:tav tm="0">
                                          <p:val>
                                            <p:fltVal val="0"/>
                                          </p:val>
                                        </p:tav>
                                        <p:tav tm="100000">
                                          <p:val>
                                            <p:strVal val="#ppt_h"/>
                                          </p:val>
                                        </p:tav>
                                      </p:tavLst>
                                    </p:anim>
                                    <p:animEffect transition="in" filter="fade">
                                      <p:cBhvr>
                                        <p:cTn id="51" dur="500"/>
                                        <p:tgtEl>
                                          <p:spTgt spid="83"/>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84"/>
                                        </p:tgtEl>
                                        <p:attrNameLst>
                                          <p:attrName>style.visibility</p:attrName>
                                        </p:attrNameLst>
                                      </p:cBhvr>
                                      <p:to>
                                        <p:strVal val="visible"/>
                                      </p:to>
                                    </p:set>
                                    <p:anim calcmode="lin" valueType="num">
                                      <p:cBhvr>
                                        <p:cTn id="55" dur="500" fill="hold"/>
                                        <p:tgtEl>
                                          <p:spTgt spid="84"/>
                                        </p:tgtEl>
                                        <p:attrNameLst>
                                          <p:attrName>ppt_w</p:attrName>
                                        </p:attrNameLst>
                                      </p:cBhvr>
                                      <p:tavLst>
                                        <p:tav tm="0">
                                          <p:val>
                                            <p:fltVal val="0"/>
                                          </p:val>
                                        </p:tav>
                                        <p:tav tm="100000">
                                          <p:val>
                                            <p:strVal val="#ppt_w"/>
                                          </p:val>
                                        </p:tav>
                                      </p:tavLst>
                                    </p:anim>
                                    <p:anim calcmode="lin" valueType="num">
                                      <p:cBhvr>
                                        <p:cTn id="56" dur="500" fill="hold"/>
                                        <p:tgtEl>
                                          <p:spTgt spid="84"/>
                                        </p:tgtEl>
                                        <p:attrNameLst>
                                          <p:attrName>ppt_h</p:attrName>
                                        </p:attrNameLst>
                                      </p:cBhvr>
                                      <p:tavLst>
                                        <p:tav tm="0">
                                          <p:val>
                                            <p:fltVal val="0"/>
                                          </p:val>
                                        </p:tav>
                                        <p:tav tm="100000">
                                          <p:val>
                                            <p:strVal val="#ppt_h"/>
                                          </p:val>
                                        </p:tav>
                                      </p:tavLst>
                                    </p:anim>
                                    <p:animEffect transition="in" filter="fade">
                                      <p:cBhvr>
                                        <p:cTn id="57" dur="500"/>
                                        <p:tgtEl>
                                          <p:spTgt spid="84"/>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95"/>
                                        </p:tgtEl>
                                        <p:attrNameLst>
                                          <p:attrName>style.visibility</p:attrName>
                                        </p:attrNameLst>
                                      </p:cBhvr>
                                      <p:to>
                                        <p:strVal val="visible"/>
                                      </p:to>
                                    </p:set>
                                    <p:anim calcmode="lin" valueType="num">
                                      <p:cBhvr>
                                        <p:cTn id="61" dur="500" fill="hold"/>
                                        <p:tgtEl>
                                          <p:spTgt spid="95"/>
                                        </p:tgtEl>
                                        <p:attrNameLst>
                                          <p:attrName>ppt_w</p:attrName>
                                        </p:attrNameLst>
                                      </p:cBhvr>
                                      <p:tavLst>
                                        <p:tav tm="0">
                                          <p:val>
                                            <p:fltVal val="0"/>
                                          </p:val>
                                        </p:tav>
                                        <p:tav tm="100000">
                                          <p:val>
                                            <p:strVal val="#ppt_w"/>
                                          </p:val>
                                        </p:tav>
                                      </p:tavLst>
                                    </p:anim>
                                    <p:anim calcmode="lin" valueType="num">
                                      <p:cBhvr>
                                        <p:cTn id="62" dur="500" fill="hold"/>
                                        <p:tgtEl>
                                          <p:spTgt spid="95"/>
                                        </p:tgtEl>
                                        <p:attrNameLst>
                                          <p:attrName>ppt_h</p:attrName>
                                        </p:attrNameLst>
                                      </p:cBhvr>
                                      <p:tavLst>
                                        <p:tav tm="0">
                                          <p:val>
                                            <p:fltVal val="0"/>
                                          </p:val>
                                        </p:tav>
                                        <p:tav tm="100000">
                                          <p:val>
                                            <p:strVal val="#ppt_h"/>
                                          </p:val>
                                        </p:tav>
                                      </p:tavLst>
                                    </p:anim>
                                    <p:animEffect transition="in" filter="fade">
                                      <p:cBhvr>
                                        <p:cTn id="63" dur="500"/>
                                        <p:tgtEl>
                                          <p:spTgt spid="95"/>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96"/>
                                        </p:tgtEl>
                                        <p:attrNameLst>
                                          <p:attrName>style.visibility</p:attrName>
                                        </p:attrNameLst>
                                      </p:cBhvr>
                                      <p:to>
                                        <p:strVal val="visible"/>
                                      </p:to>
                                    </p:set>
                                    <p:anim calcmode="lin" valueType="num">
                                      <p:cBhvr>
                                        <p:cTn id="67" dur="500" fill="hold"/>
                                        <p:tgtEl>
                                          <p:spTgt spid="96"/>
                                        </p:tgtEl>
                                        <p:attrNameLst>
                                          <p:attrName>ppt_w</p:attrName>
                                        </p:attrNameLst>
                                      </p:cBhvr>
                                      <p:tavLst>
                                        <p:tav tm="0">
                                          <p:val>
                                            <p:fltVal val="0"/>
                                          </p:val>
                                        </p:tav>
                                        <p:tav tm="100000">
                                          <p:val>
                                            <p:strVal val="#ppt_w"/>
                                          </p:val>
                                        </p:tav>
                                      </p:tavLst>
                                    </p:anim>
                                    <p:anim calcmode="lin" valueType="num">
                                      <p:cBhvr>
                                        <p:cTn id="68" dur="500" fill="hold"/>
                                        <p:tgtEl>
                                          <p:spTgt spid="96"/>
                                        </p:tgtEl>
                                        <p:attrNameLst>
                                          <p:attrName>ppt_h</p:attrName>
                                        </p:attrNameLst>
                                      </p:cBhvr>
                                      <p:tavLst>
                                        <p:tav tm="0">
                                          <p:val>
                                            <p:fltVal val="0"/>
                                          </p:val>
                                        </p:tav>
                                        <p:tav tm="100000">
                                          <p:val>
                                            <p:strVal val="#ppt_h"/>
                                          </p:val>
                                        </p:tav>
                                      </p:tavLst>
                                    </p:anim>
                                    <p:animEffect transition="in" filter="fade">
                                      <p:cBhvr>
                                        <p:cTn id="69" dur="500"/>
                                        <p:tgtEl>
                                          <p:spTgt spid="96"/>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97"/>
                                        </p:tgtEl>
                                        <p:attrNameLst>
                                          <p:attrName>style.visibility</p:attrName>
                                        </p:attrNameLst>
                                      </p:cBhvr>
                                      <p:to>
                                        <p:strVal val="visible"/>
                                      </p:to>
                                    </p:set>
                                    <p:anim calcmode="lin" valueType="num">
                                      <p:cBhvr>
                                        <p:cTn id="73" dur="500" fill="hold"/>
                                        <p:tgtEl>
                                          <p:spTgt spid="97"/>
                                        </p:tgtEl>
                                        <p:attrNameLst>
                                          <p:attrName>ppt_w</p:attrName>
                                        </p:attrNameLst>
                                      </p:cBhvr>
                                      <p:tavLst>
                                        <p:tav tm="0">
                                          <p:val>
                                            <p:fltVal val="0"/>
                                          </p:val>
                                        </p:tav>
                                        <p:tav tm="100000">
                                          <p:val>
                                            <p:strVal val="#ppt_w"/>
                                          </p:val>
                                        </p:tav>
                                      </p:tavLst>
                                    </p:anim>
                                    <p:anim calcmode="lin" valueType="num">
                                      <p:cBhvr>
                                        <p:cTn id="74" dur="500" fill="hold"/>
                                        <p:tgtEl>
                                          <p:spTgt spid="97"/>
                                        </p:tgtEl>
                                        <p:attrNameLst>
                                          <p:attrName>ppt_h</p:attrName>
                                        </p:attrNameLst>
                                      </p:cBhvr>
                                      <p:tavLst>
                                        <p:tav tm="0">
                                          <p:val>
                                            <p:fltVal val="0"/>
                                          </p:val>
                                        </p:tav>
                                        <p:tav tm="100000">
                                          <p:val>
                                            <p:strVal val="#ppt_h"/>
                                          </p:val>
                                        </p:tav>
                                      </p:tavLst>
                                    </p:anim>
                                    <p:animEffect transition="in" filter="fade">
                                      <p:cBhvr>
                                        <p:cTn id="75" dur="500"/>
                                        <p:tgtEl>
                                          <p:spTgt spid="97"/>
                                        </p:tgtEl>
                                      </p:cBhvr>
                                    </p:animEffect>
                                  </p:childTnLst>
                                </p:cTn>
                              </p:par>
                            </p:childTnLst>
                          </p:cTn>
                        </p:par>
                        <p:par>
                          <p:cTn id="76" fill="hold">
                            <p:stCondLst>
                              <p:cond delay="6000"/>
                            </p:stCondLst>
                            <p:childTnLst>
                              <p:par>
                                <p:cTn id="77" presetID="42" presetClass="entr" presetSubtype="0" fill="hold" grpId="0"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fade">
                                      <p:cBhvr>
                                        <p:cTn id="79" dur="500"/>
                                        <p:tgtEl>
                                          <p:spTgt spid="53"/>
                                        </p:tgtEl>
                                      </p:cBhvr>
                                    </p:animEffect>
                                    <p:anim calcmode="lin" valueType="num">
                                      <p:cBhvr>
                                        <p:cTn id="80" dur="500" fill="hold"/>
                                        <p:tgtEl>
                                          <p:spTgt spid="53"/>
                                        </p:tgtEl>
                                        <p:attrNameLst>
                                          <p:attrName>ppt_x</p:attrName>
                                        </p:attrNameLst>
                                      </p:cBhvr>
                                      <p:tavLst>
                                        <p:tav tm="0">
                                          <p:val>
                                            <p:strVal val="#ppt_x"/>
                                          </p:val>
                                        </p:tav>
                                        <p:tav tm="100000">
                                          <p:val>
                                            <p:strVal val="#ppt_x"/>
                                          </p:val>
                                        </p:tav>
                                      </p:tavLst>
                                    </p:anim>
                                    <p:anim calcmode="lin" valueType="num">
                                      <p:cBhvr>
                                        <p:cTn id="81" dur="500" fill="hold"/>
                                        <p:tgtEl>
                                          <p:spTgt spid="53"/>
                                        </p:tgtEl>
                                        <p:attrNameLst>
                                          <p:attrName>ppt_y</p:attrName>
                                        </p:attrNameLst>
                                      </p:cBhvr>
                                      <p:tavLst>
                                        <p:tav tm="0">
                                          <p:val>
                                            <p:strVal val="#ppt_y+.1"/>
                                          </p:val>
                                        </p:tav>
                                        <p:tav tm="100000">
                                          <p:val>
                                            <p:strVal val="#ppt_y"/>
                                          </p:val>
                                        </p:tav>
                                      </p:tavLst>
                                    </p:anim>
                                  </p:childTnLst>
                                </p:cTn>
                              </p:par>
                            </p:childTnLst>
                          </p:cTn>
                        </p:par>
                        <p:par>
                          <p:cTn id="82" fill="hold">
                            <p:stCondLst>
                              <p:cond delay="6500"/>
                            </p:stCondLst>
                            <p:childTnLst>
                              <p:par>
                                <p:cTn id="83" presetID="42" presetClass="entr" presetSubtype="0" fill="hold" grpId="0" nodeType="after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anim calcmode="lin" valueType="num">
                                      <p:cBhvr>
                                        <p:cTn id="86" dur="500" fill="hold"/>
                                        <p:tgtEl>
                                          <p:spTgt spid="69"/>
                                        </p:tgtEl>
                                        <p:attrNameLst>
                                          <p:attrName>ppt_x</p:attrName>
                                        </p:attrNameLst>
                                      </p:cBhvr>
                                      <p:tavLst>
                                        <p:tav tm="0">
                                          <p:val>
                                            <p:strVal val="#ppt_x"/>
                                          </p:val>
                                        </p:tav>
                                        <p:tav tm="100000">
                                          <p:val>
                                            <p:strVal val="#ppt_x"/>
                                          </p:val>
                                        </p:tav>
                                      </p:tavLst>
                                    </p:anim>
                                    <p:anim calcmode="lin" valueType="num">
                                      <p:cBhvr>
                                        <p:cTn id="87" dur="500" fill="hold"/>
                                        <p:tgtEl>
                                          <p:spTgt spid="69"/>
                                        </p:tgtEl>
                                        <p:attrNameLst>
                                          <p:attrName>ppt_y</p:attrName>
                                        </p:attrNameLst>
                                      </p:cBhvr>
                                      <p:tavLst>
                                        <p:tav tm="0">
                                          <p:val>
                                            <p:strVal val="#ppt_y+.1"/>
                                          </p:val>
                                        </p:tav>
                                        <p:tav tm="100000">
                                          <p:val>
                                            <p:strVal val="#ppt_y"/>
                                          </p:val>
                                        </p:tav>
                                      </p:tavLst>
                                    </p:anim>
                                  </p:childTnLst>
                                </p:cTn>
                              </p:par>
                            </p:childTnLst>
                          </p:cTn>
                        </p:par>
                        <p:par>
                          <p:cTn id="88" fill="hold">
                            <p:stCondLst>
                              <p:cond delay="7000"/>
                            </p:stCondLst>
                            <p:childTnLst>
                              <p:par>
                                <p:cTn id="89" presetID="42" presetClass="entr" presetSubtype="0" fill="hold" grpId="0" nodeType="afterEffect">
                                  <p:stCondLst>
                                    <p:cond delay="0"/>
                                  </p:stCondLst>
                                  <p:childTnLst>
                                    <p:set>
                                      <p:cBhvr>
                                        <p:cTn id="90" dur="1" fill="hold">
                                          <p:stCondLst>
                                            <p:cond delay="0"/>
                                          </p:stCondLst>
                                        </p:cTn>
                                        <p:tgtEl>
                                          <p:spTgt spid="85"/>
                                        </p:tgtEl>
                                        <p:attrNameLst>
                                          <p:attrName>style.visibility</p:attrName>
                                        </p:attrNameLst>
                                      </p:cBhvr>
                                      <p:to>
                                        <p:strVal val="visible"/>
                                      </p:to>
                                    </p:set>
                                    <p:animEffect transition="in" filter="fade">
                                      <p:cBhvr>
                                        <p:cTn id="91" dur="500"/>
                                        <p:tgtEl>
                                          <p:spTgt spid="85"/>
                                        </p:tgtEl>
                                      </p:cBhvr>
                                    </p:animEffect>
                                    <p:anim calcmode="lin" valueType="num">
                                      <p:cBhvr>
                                        <p:cTn id="92" dur="500" fill="hold"/>
                                        <p:tgtEl>
                                          <p:spTgt spid="85"/>
                                        </p:tgtEl>
                                        <p:attrNameLst>
                                          <p:attrName>ppt_x</p:attrName>
                                        </p:attrNameLst>
                                      </p:cBhvr>
                                      <p:tavLst>
                                        <p:tav tm="0">
                                          <p:val>
                                            <p:strVal val="#ppt_x"/>
                                          </p:val>
                                        </p:tav>
                                        <p:tav tm="100000">
                                          <p:val>
                                            <p:strVal val="#ppt_x"/>
                                          </p:val>
                                        </p:tav>
                                      </p:tavLst>
                                    </p:anim>
                                    <p:anim calcmode="lin" valueType="num">
                                      <p:cBhvr>
                                        <p:cTn id="93" dur="500" fill="hold"/>
                                        <p:tgtEl>
                                          <p:spTgt spid="85"/>
                                        </p:tgtEl>
                                        <p:attrNameLst>
                                          <p:attrName>ppt_y</p:attrName>
                                        </p:attrNameLst>
                                      </p:cBhvr>
                                      <p:tavLst>
                                        <p:tav tm="0">
                                          <p:val>
                                            <p:strVal val="#ppt_y+.1"/>
                                          </p:val>
                                        </p:tav>
                                        <p:tav tm="100000">
                                          <p:val>
                                            <p:strVal val="#ppt_y"/>
                                          </p:val>
                                        </p:tav>
                                      </p:tavLst>
                                    </p:anim>
                                  </p:childTnLst>
                                </p:cTn>
                              </p:par>
                            </p:childTnLst>
                          </p:cTn>
                        </p:par>
                        <p:par>
                          <p:cTn id="94" fill="hold">
                            <p:stCondLst>
                              <p:cond delay="7500"/>
                            </p:stCondLst>
                            <p:childTnLst>
                              <p:par>
                                <p:cTn id="95" presetID="42" presetClass="entr" presetSubtype="0" fill="hold" grpId="0" nodeType="afterEffect">
                                  <p:stCondLst>
                                    <p:cond delay="0"/>
                                  </p:stCondLst>
                                  <p:childTnLst>
                                    <p:set>
                                      <p:cBhvr>
                                        <p:cTn id="96" dur="1" fill="hold">
                                          <p:stCondLst>
                                            <p:cond delay="0"/>
                                          </p:stCondLst>
                                        </p:cTn>
                                        <p:tgtEl>
                                          <p:spTgt spid="98"/>
                                        </p:tgtEl>
                                        <p:attrNameLst>
                                          <p:attrName>style.visibility</p:attrName>
                                        </p:attrNameLst>
                                      </p:cBhvr>
                                      <p:to>
                                        <p:strVal val="visible"/>
                                      </p:to>
                                    </p:set>
                                    <p:animEffect transition="in" filter="fade">
                                      <p:cBhvr>
                                        <p:cTn id="97" dur="500"/>
                                        <p:tgtEl>
                                          <p:spTgt spid="98"/>
                                        </p:tgtEl>
                                      </p:cBhvr>
                                    </p:animEffect>
                                    <p:anim calcmode="lin" valueType="num">
                                      <p:cBhvr>
                                        <p:cTn id="98" dur="500" fill="hold"/>
                                        <p:tgtEl>
                                          <p:spTgt spid="98"/>
                                        </p:tgtEl>
                                        <p:attrNameLst>
                                          <p:attrName>ppt_x</p:attrName>
                                        </p:attrNameLst>
                                      </p:cBhvr>
                                      <p:tavLst>
                                        <p:tav tm="0">
                                          <p:val>
                                            <p:strVal val="#ppt_x"/>
                                          </p:val>
                                        </p:tav>
                                        <p:tav tm="100000">
                                          <p:val>
                                            <p:strVal val="#ppt_x"/>
                                          </p:val>
                                        </p:tav>
                                      </p:tavLst>
                                    </p:anim>
                                    <p:anim calcmode="lin" valueType="num">
                                      <p:cBhvr>
                                        <p:cTn id="99" dur="500" fill="hold"/>
                                        <p:tgtEl>
                                          <p:spTgt spid="98"/>
                                        </p:tgtEl>
                                        <p:attrNameLst>
                                          <p:attrName>ppt_y</p:attrName>
                                        </p:attrNameLst>
                                      </p:cBhvr>
                                      <p:tavLst>
                                        <p:tav tm="0">
                                          <p:val>
                                            <p:strVal val="#ppt_y+.1"/>
                                          </p:val>
                                        </p:tav>
                                        <p:tav tm="100000">
                                          <p:val>
                                            <p:strVal val="#ppt_y"/>
                                          </p:val>
                                        </p:tav>
                                      </p:tavLst>
                                    </p:anim>
                                  </p:childTnLst>
                                </p:cTn>
                              </p:par>
                            </p:childTnLst>
                          </p:cTn>
                        </p:par>
                        <p:par>
                          <p:cTn id="100" fill="hold">
                            <p:stCondLst>
                              <p:cond delay="8000"/>
                            </p:stCondLst>
                            <p:childTnLst>
                              <p:par>
                                <p:cTn id="101" presetID="42" presetClass="entr" presetSubtype="0" fill="hold" nodeType="afterEffect">
                                  <p:stCondLst>
                                    <p:cond delay="0"/>
                                  </p:stCondLst>
                                  <p:childTnLst>
                                    <p:set>
                                      <p:cBhvr>
                                        <p:cTn id="102" dur="1" fill="hold">
                                          <p:stCondLst>
                                            <p:cond delay="0"/>
                                          </p:stCondLst>
                                        </p:cTn>
                                        <p:tgtEl>
                                          <p:spTgt spid="109"/>
                                        </p:tgtEl>
                                        <p:attrNameLst>
                                          <p:attrName>style.visibility</p:attrName>
                                        </p:attrNameLst>
                                      </p:cBhvr>
                                      <p:to>
                                        <p:strVal val="visible"/>
                                      </p:to>
                                    </p:set>
                                    <p:animEffect transition="in" filter="fade">
                                      <p:cBhvr>
                                        <p:cTn id="103" dur="500"/>
                                        <p:tgtEl>
                                          <p:spTgt spid="109"/>
                                        </p:tgtEl>
                                      </p:cBhvr>
                                    </p:animEffect>
                                    <p:anim calcmode="lin" valueType="num">
                                      <p:cBhvr>
                                        <p:cTn id="104" dur="500" fill="hold"/>
                                        <p:tgtEl>
                                          <p:spTgt spid="109"/>
                                        </p:tgtEl>
                                        <p:attrNameLst>
                                          <p:attrName>ppt_x</p:attrName>
                                        </p:attrNameLst>
                                      </p:cBhvr>
                                      <p:tavLst>
                                        <p:tav tm="0">
                                          <p:val>
                                            <p:strVal val="#ppt_x"/>
                                          </p:val>
                                        </p:tav>
                                        <p:tav tm="100000">
                                          <p:val>
                                            <p:strVal val="#ppt_x"/>
                                          </p:val>
                                        </p:tav>
                                      </p:tavLst>
                                    </p:anim>
                                    <p:anim calcmode="lin" valueType="num">
                                      <p:cBhvr>
                                        <p:cTn id="105" dur="500" fill="hold"/>
                                        <p:tgtEl>
                                          <p:spTgt spid="109"/>
                                        </p:tgtEl>
                                        <p:attrNameLst>
                                          <p:attrName>ppt_y</p:attrName>
                                        </p:attrNameLst>
                                      </p:cBhvr>
                                      <p:tavLst>
                                        <p:tav tm="0">
                                          <p:val>
                                            <p:strVal val="#ppt_y+.1"/>
                                          </p:val>
                                        </p:tav>
                                        <p:tav tm="100000">
                                          <p:val>
                                            <p:strVal val="#ppt_y"/>
                                          </p:val>
                                        </p:tav>
                                      </p:tavLst>
                                    </p:anim>
                                  </p:childTnLst>
                                </p:cTn>
                              </p:par>
                            </p:childTnLst>
                          </p:cTn>
                        </p:par>
                        <p:par>
                          <p:cTn id="106" fill="hold">
                            <p:stCondLst>
                              <p:cond delay="8500"/>
                            </p:stCondLst>
                            <p:childTnLst>
                              <p:par>
                                <p:cTn id="107" presetID="42" presetClass="entr" presetSubtype="0" fill="hold" nodeType="afterEffect">
                                  <p:stCondLst>
                                    <p:cond delay="0"/>
                                  </p:stCondLst>
                                  <p:childTnLst>
                                    <p:set>
                                      <p:cBhvr>
                                        <p:cTn id="108" dur="1" fill="hold">
                                          <p:stCondLst>
                                            <p:cond delay="0"/>
                                          </p:stCondLst>
                                        </p:cTn>
                                        <p:tgtEl>
                                          <p:spTgt spid="114"/>
                                        </p:tgtEl>
                                        <p:attrNameLst>
                                          <p:attrName>style.visibility</p:attrName>
                                        </p:attrNameLst>
                                      </p:cBhvr>
                                      <p:to>
                                        <p:strVal val="visible"/>
                                      </p:to>
                                    </p:set>
                                    <p:animEffect transition="in" filter="fade">
                                      <p:cBhvr>
                                        <p:cTn id="109" dur="500"/>
                                        <p:tgtEl>
                                          <p:spTgt spid="114"/>
                                        </p:tgtEl>
                                      </p:cBhvr>
                                    </p:animEffect>
                                    <p:anim calcmode="lin" valueType="num">
                                      <p:cBhvr>
                                        <p:cTn id="110" dur="500" fill="hold"/>
                                        <p:tgtEl>
                                          <p:spTgt spid="114"/>
                                        </p:tgtEl>
                                        <p:attrNameLst>
                                          <p:attrName>ppt_x</p:attrName>
                                        </p:attrNameLst>
                                      </p:cBhvr>
                                      <p:tavLst>
                                        <p:tav tm="0">
                                          <p:val>
                                            <p:strVal val="#ppt_x"/>
                                          </p:val>
                                        </p:tav>
                                        <p:tav tm="100000">
                                          <p:val>
                                            <p:strVal val="#ppt_x"/>
                                          </p:val>
                                        </p:tav>
                                      </p:tavLst>
                                    </p:anim>
                                    <p:anim calcmode="lin" valueType="num">
                                      <p:cBhvr>
                                        <p:cTn id="111" dur="500" fill="hold"/>
                                        <p:tgtEl>
                                          <p:spTgt spid="114"/>
                                        </p:tgtEl>
                                        <p:attrNameLst>
                                          <p:attrName>ppt_y</p:attrName>
                                        </p:attrNameLst>
                                      </p:cBhvr>
                                      <p:tavLst>
                                        <p:tav tm="0">
                                          <p:val>
                                            <p:strVal val="#ppt_y+.1"/>
                                          </p:val>
                                        </p:tav>
                                        <p:tav tm="100000">
                                          <p:val>
                                            <p:strVal val="#ppt_y"/>
                                          </p:val>
                                        </p:tav>
                                      </p:tavLst>
                                    </p:anim>
                                  </p:childTnLst>
                                </p:cTn>
                              </p:par>
                            </p:childTnLst>
                          </p:cTn>
                        </p:par>
                        <p:par>
                          <p:cTn id="112" fill="hold">
                            <p:stCondLst>
                              <p:cond delay="9000"/>
                            </p:stCondLst>
                            <p:childTnLst>
                              <p:par>
                                <p:cTn id="113" presetID="42" presetClass="entr" presetSubtype="0" fill="hold" nodeType="afterEffect">
                                  <p:stCondLst>
                                    <p:cond delay="0"/>
                                  </p:stCondLst>
                                  <p:childTnLst>
                                    <p:set>
                                      <p:cBhvr>
                                        <p:cTn id="114" dur="1" fill="hold">
                                          <p:stCondLst>
                                            <p:cond delay="0"/>
                                          </p:stCondLst>
                                        </p:cTn>
                                        <p:tgtEl>
                                          <p:spTgt spid="117"/>
                                        </p:tgtEl>
                                        <p:attrNameLst>
                                          <p:attrName>style.visibility</p:attrName>
                                        </p:attrNameLst>
                                      </p:cBhvr>
                                      <p:to>
                                        <p:strVal val="visible"/>
                                      </p:to>
                                    </p:set>
                                    <p:animEffect transition="in" filter="fade">
                                      <p:cBhvr>
                                        <p:cTn id="115" dur="500"/>
                                        <p:tgtEl>
                                          <p:spTgt spid="117"/>
                                        </p:tgtEl>
                                      </p:cBhvr>
                                    </p:animEffect>
                                    <p:anim calcmode="lin" valueType="num">
                                      <p:cBhvr>
                                        <p:cTn id="116" dur="500" fill="hold"/>
                                        <p:tgtEl>
                                          <p:spTgt spid="117"/>
                                        </p:tgtEl>
                                        <p:attrNameLst>
                                          <p:attrName>ppt_x</p:attrName>
                                        </p:attrNameLst>
                                      </p:cBhvr>
                                      <p:tavLst>
                                        <p:tav tm="0">
                                          <p:val>
                                            <p:strVal val="#ppt_x"/>
                                          </p:val>
                                        </p:tav>
                                        <p:tav tm="100000">
                                          <p:val>
                                            <p:strVal val="#ppt_x"/>
                                          </p:val>
                                        </p:tav>
                                      </p:tavLst>
                                    </p:anim>
                                    <p:anim calcmode="lin" valueType="num">
                                      <p:cBhvr>
                                        <p:cTn id="117" dur="500" fill="hold"/>
                                        <p:tgtEl>
                                          <p:spTgt spid="117"/>
                                        </p:tgtEl>
                                        <p:attrNameLst>
                                          <p:attrName>ppt_y</p:attrName>
                                        </p:attrNameLst>
                                      </p:cBhvr>
                                      <p:tavLst>
                                        <p:tav tm="0">
                                          <p:val>
                                            <p:strVal val="#ppt_y+.1"/>
                                          </p:val>
                                        </p:tav>
                                        <p:tav tm="100000">
                                          <p:val>
                                            <p:strVal val="#ppt_y"/>
                                          </p:val>
                                        </p:tav>
                                      </p:tavLst>
                                    </p:anim>
                                  </p:childTnLst>
                                </p:cTn>
                              </p:par>
                            </p:childTnLst>
                          </p:cTn>
                        </p:par>
                        <p:par>
                          <p:cTn id="118" fill="hold">
                            <p:stCondLst>
                              <p:cond delay="9500"/>
                            </p:stCondLst>
                            <p:childTnLst>
                              <p:par>
                                <p:cTn id="119" presetID="42" presetClass="entr" presetSubtype="0" fill="hold" nodeType="afterEffect">
                                  <p:stCondLst>
                                    <p:cond delay="0"/>
                                  </p:stCondLst>
                                  <p:childTnLst>
                                    <p:set>
                                      <p:cBhvr>
                                        <p:cTn id="120" dur="1" fill="hold">
                                          <p:stCondLst>
                                            <p:cond delay="0"/>
                                          </p:stCondLst>
                                        </p:cTn>
                                        <p:tgtEl>
                                          <p:spTgt spid="120"/>
                                        </p:tgtEl>
                                        <p:attrNameLst>
                                          <p:attrName>style.visibility</p:attrName>
                                        </p:attrNameLst>
                                      </p:cBhvr>
                                      <p:to>
                                        <p:strVal val="visible"/>
                                      </p:to>
                                    </p:set>
                                    <p:animEffect transition="in" filter="fade">
                                      <p:cBhvr>
                                        <p:cTn id="121" dur="500"/>
                                        <p:tgtEl>
                                          <p:spTgt spid="120"/>
                                        </p:tgtEl>
                                      </p:cBhvr>
                                    </p:animEffect>
                                    <p:anim calcmode="lin" valueType="num">
                                      <p:cBhvr>
                                        <p:cTn id="122" dur="500" fill="hold"/>
                                        <p:tgtEl>
                                          <p:spTgt spid="120"/>
                                        </p:tgtEl>
                                        <p:attrNameLst>
                                          <p:attrName>ppt_x</p:attrName>
                                        </p:attrNameLst>
                                      </p:cBhvr>
                                      <p:tavLst>
                                        <p:tav tm="0">
                                          <p:val>
                                            <p:strVal val="#ppt_x"/>
                                          </p:val>
                                        </p:tav>
                                        <p:tav tm="100000">
                                          <p:val>
                                            <p:strVal val="#ppt_x"/>
                                          </p:val>
                                        </p:tav>
                                      </p:tavLst>
                                    </p:anim>
                                    <p:anim calcmode="lin" valueType="num">
                                      <p:cBhvr>
                                        <p:cTn id="123" dur="500" fill="hold"/>
                                        <p:tgtEl>
                                          <p:spTgt spid="1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3" grpId="0" animBg="1"/>
      <p:bldP spid="65" grpId="0" animBg="1"/>
      <p:bldP spid="69" grpId="0" animBg="1"/>
      <p:bldP spid="82" grpId="0" animBg="1"/>
      <p:bldP spid="85" grpId="0" animBg="1"/>
      <p:bldP spid="95" grpId="0" animBg="1"/>
      <p:bldP spid="97" grpId="0" animBg="1"/>
      <p:bldP spid="9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6" name="组合 155"/>
          <p:cNvGrpSpPr/>
          <p:nvPr/>
        </p:nvGrpSpPr>
        <p:grpSpPr>
          <a:xfrm>
            <a:off x="3425677" y="1003233"/>
            <a:ext cx="2160904" cy="1776484"/>
            <a:chOff x="1729502" y="1220490"/>
            <a:chExt cx="1283815" cy="1055428"/>
          </a:xfrm>
        </p:grpSpPr>
        <p:sp>
          <p:nvSpPr>
            <p:cNvPr id="157" name="六边形 156"/>
            <p:cNvSpPr/>
            <p:nvPr/>
          </p:nvSpPr>
          <p:spPr>
            <a:xfrm>
              <a:off x="1729502" y="1220490"/>
              <a:ext cx="1224296" cy="1055428"/>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200">
                <a:solidFill>
                  <a:prstClr val="white"/>
                </a:solidFill>
              </a:endParaRPr>
            </a:p>
          </p:txBody>
        </p:sp>
        <p:sp>
          <p:nvSpPr>
            <p:cNvPr id="158" name="六边形 157"/>
            <p:cNvSpPr/>
            <p:nvPr/>
          </p:nvSpPr>
          <p:spPr>
            <a:xfrm>
              <a:off x="1729502" y="1220490"/>
              <a:ext cx="1224296" cy="1055428"/>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200">
                <a:solidFill>
                  <a:prstClr val="white"/>
                </a:solidFill>
              </a:endParaRPr>
            </a:p>
          </p:txBody>
        </p:sp>
        <p:sp>
          <p:nvSpPr>
            <p:cNvPr id="159" name="TextBox 88"/>
            <p:cNvSpPr txBox="1"/>
            <p:nvPr/>
          </p:nvSpPr>
          <p:spPr>
            <a:xfrm>
              <a:off x="2126937" y="1519637"/>
              <a:ext cx="886380" cy="457133"/>
            </a:xfrm>
            <a:prstGeom prst="rect">
              <a:avLst/>
            </a:prstGeom>
            <a:noFill/>
          </p:spPr>
          <p:txBody>
            <a:bodyPr wrap="square" lIns="0" tIns="0" rIns="0" bIns="0" rtlCol="0">
              <a:spAutoFit/>
            </a:bodyPr>
            <a:lstStyle/>
            <a:p>
              <a:r>
                <a:rPr lang="en-US" altLang="zh-CN" sz="5000" b="1" dirty="0">
                  <a:solidFill>
                    <a:schemeClr val="bg2"/>
                  </a:solidFill>
                  <a:latin typeface="微软雅黑" pitchFamily="34" charset="-122"/>
                  <a:ea typeface="微软雅黑" pitchFamily="34" charset="-122"/>
                </a:rPr>
                <a:t>04</a:t>
              </a:r>
            </a:p>
          </p:txBody>
        </p:sp>
      </p:grpSp>
      <p:sp>
        <p:nvSpPr>
          <p:cNvPr id="160" name="TextBox 1"/>
          <p:cNvSpPr txBox="1"/>
          <p:nvPr/>
        </p:nvSpPr>
        <p:spPr>
          <a:xfrm>
            <a:off x="3171344" y="2953395"/>
            <a:ext cx="2723823" cy="553998"/>
          </a:xfrm>
          <a:prstGeom prst="rect">
            <a:avLst/>
          </a:prstGeom>
          <a:noFill/>
        </p:spPr>
        <p:txBody>
          <a:bodyPr wrap="none" rtlCol="0">
            <a:spAutoFit/>
          </a:bodyPr>
          <a:lstStyle/>
          <a:p>
            <a:pPr marL="0" lvl="1"/>
            <a:r>
              <a:rPr lang="zh-CN" altLang="en-US" sz="3000" b="1" spc="300" dirty="0">
                <a:solidFill>
                  <a:schemeClr val="bg2"/>
                </a:solidFill>
                <a:latin typeface="微软雅黑" pitchFamily="34" charset="-122"/>
                <a:ea typeface="微软雅黑" pitchFamily="34" charset="-122"/>
              </a:rPr>
              <a:t>明年工作计划</a:t>
            </a:r>
          </a:p>
        </p:txBody>
      </p:sp>
      <p:sp>
        <p:nvSpPr>
          <p:cNvPr id="161" name="文本框 9"/>
          <p:cNvSpPr txBox="1"/>
          <p:nvPr/>
        </p:nvSpPr>
        <p:spPr>
          <a:xfrm>
            <a:off x="3015353" y="3581857"/>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162" name="文本框 9"/>
          <p:cNvSpPr txBox="1"/>
          <p:nvPr/>
        </p:nvSpPr>
        <p:spPr>
          <a:xfrm>
            <a:off x="3015352" y="3858313"/>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163" name="文本框 9"/>
          <p:cNvSpPr txBox="1"/>
          <p:nvPr/>
        </p:nvSpPr>
        <p:spPr>
          <a:xfrm>
            <a:off x="4212384" y="3585115"/>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164" name="文本框 9"/>
          <p:cNvSpPr txBox="1"/>
          <p:nvPr/>
        </p:nvSpPr>
        <p:spPr>
          <a:xfrm>
            <a:off x="4212385" y="3862021"/>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165" name="文本框 9"/>
          <p:cNvSpPr txBox="1"/>
          <p:nvPr/>
        </p:nvSpPr>
        <p:spPr>
          <a:xfrm>
            <a:off x="5281905" y="3585115"/>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
        <p:nvSpPr>
          <p:cNvPr id="166" name="文本框 9"/>
          <p:cNvSpPr txBox="1"/>
          <p:nvPr/>
        </p:nvSpPr>
        <p:spPr>
          <a:xfrm>
            <a:off x="5281906" y="3862021"/>
            <a:ext cx="2007940"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标题文字</a:t>
            </a:r>
          </a:p>
        </p:txBody>
      </p:sp>
    </p:spTree>
    <p:extLst>
      <p:ext uri="{BB962C8B-B14F-4D97-AF65-F5344CB8AC3E}">
        <p14:creationId xmlns:p14="http://schemas.microsoft.com/office/powerpoint/2010/main" val="1398857132"/>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6"/>
                                        </p:tgtEl>
                                        <p:attrNameLst>
                                          <p:attrName>style.visibility</p:attrName>
                                        </p:attrNameLst>
                                      </p:cBhvr>
                                      <p:to>
                                        <p:strVal val="visible"/>
                                      </p:to>
                                    </p:set>
                                    <p:anim calcmode="lin" valueType="num">
                                      <p:cBhvr>
                                        <p:cTn id="7" dur="500" fill="hold"/>
                                        <p:tgtEl>
                                          <p:spTgt spid="156"/>
                                        </p:tgtEl>
                                        <p:attrNameLst>
                                          <p:attrName>ppt_w</p:attrName>
                                        </p:attrNameLst>
                                      </p:cBhvr>
                                      <p:tavLst>
                                        <p:tav tm="0">
                                          <p:val>
                                            <p:fltVal val="0"/>
                                          </p:val>
                                        </p:tav>
                                        <p:tav tm="100000">
                                          <p:val>
                                            <p:strVal val="#ppt_w"/>
                                          </p:val>
                                        </p:tav>
                                      </p:tavLst>
                                    </p:anim>
                                    <p:anim calcmode="lin" valueType="num">
                                      <p:cBhvr>
                                        <p:cTn id="8" dur="500" fill="hold"/>
                                        <p:tgtEl>
                                          <p:spTgt spid="156"/>
                                        </p:tgtEl>
                                        <p:attrNameLst>
                                          <p:attrName>ppt_h</p:attrName>
                                        </p:attrNameLst>
                                      </p:cBhvr>
                                      <p:tavLst>
                                        <p:tav tm="0">
                                          <p:val>
                                            <p:fltVal val="0"/>
                                          </p:val>
                                        </p:tav>
                                        <p:tav tm="100000">
                                          <p:val>
                                            <p:strVal val="#ppt_h"/>
                                          </p:val>
                                        </p:tav>
                                      </p:tavLst>
                                    </p:anim>
                                    <p:animEffect transition="in" filter="fade">
                                      <p:cBhvr>
                                        <p:cTn id="9" dur="500"/>
                                        <p:tgtEl>
                                          <p:spTgt spid="156"/>
                                        </p:tgtEl>
                                      </p:cBhvr>
                                    </p:animEffect>
                                  </p:childTnLst>
                                </p:cTn>
                              </p:par>
                            </p:childTnLst>
                          </p:cTn>
                        </p:par>
                        <p:par>
                          <p:cTn id="10" fill="hold">
                            <p:stCondLst>
                              <p:cond delay="500"/>
                            </p:stCondLst>
                            <p:childTnLst>
                              <p:par>
                                <p:cTn id="11" presetID="12" presetClass="entr" presetSubtype="8" fill="hold" grpId="0" nodeType="afterEffect">
                                  <p:stCondLst>
                                    <p:cond delay="0"/>
                                  </p:stCondLst>
                                  <p:childTnLst>
                                    <p:set>
                                      <p:cBhvr>
                                        <p:cTn id="12" dur="1" fill="hold">
                                          <p:stCondLst>
                                            <p:cond delay="0"/>
                                          </p:stCondLst>
                                        </p:cTn>
                                        <p:tgtEl>
                                          <p:spTgt spid="160"/>
                                        </p:tgtEl>
                                        <p:attrNameLst>
                                          <p:attrName>style.visibility</p:attrName>
                                        </p:attrNameLst>
                                      </p:cBhvr>
                                      <p:to>
                                        <p:strVal val="visible"/>
                                      </p:to>
                                    </p:set>
                                    <p:anim calcmode="lin" valueType="num">
                                      <p:cBhvr additive="base">
                                        <p:cTn id="13" dur="500"/>
                                        <p:tgtEl>
                                          <p:spTgt spid="160"/>
                                        </p:tgtEl>
                                        <p:attrNameLst>
                                          <p:attrName>ppt_x</p:attrName>
                                        </p:attrNameLst>
                                      </p:cBhvr>
                                      <p:tavLst>
                                        <p:tav tm="0">
                                          <p:val>
                                            <p:strVal val="#ppt_x-#ppt_w*1.125000"/>
                                          </p:val>
                                        </p:tav>
                                        <p:tav tm="100000">
                                          <p:val>
                                            <p:strVal val="#ppt_x"/>
                                          </p:val>
                                        </p:tav>
                                      </p:tavLst>
                                    </p:anim>
                                    <p:animEffect transition="in" filter="wipe(right)">
                                      <p:cBhvr>
                                        <p:cTn id="14" dur="500"/>
                                        <p:tgtEl>
                                          <p:spTgt spid="160"/>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161"/>
                                        </p:tgtEl>
                                        <p:attrNameLst>
                                          <p:attrName>style.visibility</p:attrName>
                                        </p:attrNameLst>
                                      </p:cBhvr>
                                      <p:to>
                                        <p:strVal val="visible"/>
                                      </p:to>
                                    </p:set>
                                    <p:anim calcmode="lin" valueType="num">
                                      <p:cBhvr additive="base">
                                        <p:cTn id="18" dur="500" fill="hold"/>
                                        <p:tgtEl>
                                          <p:spTgt spid="161"/>
                                        </p:tgtEl>
                                        <p:attrNameLst>
                                          <p:attrName>ppt_x</p:attrName>
                                        </p:attrNameLst>
                                      </p:cBhvr>
                                      <p:tavLst>
                                        <p:tav tm="0">
                                          <p:val>
                                            <p:strVal val="#ppt_x"/>
                                          </p:val>
                                        </p:tav>
                                        <p:tav tm="100000">
                                          <p:val>
                                            <p:strVal val="#ppt_x"/>
                                          </p:val>
                                        </p:tav>
                                      </p:tavLst>
                                    </p:anim>
                                    <p:anim calcmode="lin" valueType="num">
                                      <p:cBhvr additive="base">
                                        <p:cTn id="19" dur="500" fill="hold"/>
                                        <p:tgtEl>
                                          <p:spTgt spid="161"/>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162"/>
                                        </p:tgtEl>
                                        <p:attrNameLst>
                                          <p:attrName>style.visibility</p:attrName>
                                        </p:attrNameLst>
                                      </p:cBhvr>
                                      <p:to>
                                        <p:strVal val="visible"/>
                                      </p:to>
                                    </p:set>
                                    <p:anim calcmode="lin" valueType="num">
                                      <p:cBhvr additive="base">
                                        <p:cTn id="23" dur="500" fill="hold"/>
                                        <p:tgtEl>
                                          <p:spTgt spid="162"/>
                                        </p:tgtEl>
                                        <p:attrNameLst>
                                          <p:attrName>ppt_x</p:attrName>
                                        </p:attrNameLst>
                                      </p:cBhvr>
                                      <p:tavLst>
                                        <p:tav tm="0">
                                          <p:val>
                                            <p:strVal val="#ppt_x"/>
                                          </p:val>
                                        </p:tav>
                                        <p:tav tm="100000">
                                          <p:val>
                                            <p:strVal val="#ppt_x"/>
                                          </p:val>
                                        </p:tav>
                                      </p:tavLst>
                                    </p:anim>
                                    <p:anim calcmode="lin" valueType="num">
                                      <p:cBhvr additive="base">
                                        <p:cTn id="24" dur="500" fill="hold"/>
                                        <p:tgtEl>
                                          <p:spTgt spid="162"/>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63"/>
                                        </p:tgtEl>
                                        <p:attrNameLst>
                                          <p:attrName>style.visibility</p:attrName>
                                        </p:attrNameLst>
                                      </p:cBhvr>
                                      <p:to>
                                        <p:strVal val="visible"/>
                                      </p:to>
                                    </p:set>
                                    <p:anim calcmode="lin" valueType="num">
                                      <p:cBhvr additive="base">
                                        <p:cTn id="28" dur="500" fill="hold"/>
                                        <p:tgtEl>
                                          <p:spTgt spid="163"/>
                                        </p:tgtEl>
                                        <p:attrNameLst>
                                          <p:attrName>ppt_x</p:attrName>
                                        </p:attrNameLst>
                                      </p:cBhvr>
                                      <p:tavLst>
                                        <p:tav tm="0">
                                          <p:val>
                                            <p:strVal val="#ppt_x"/>
                                          </p:val>
                                        </p:tav>
                                        <p:tav tm="100000">
                                          <p:val>
                                            <p:strVal val="#ppt_x"/>
                                          </p:val>
                                        </p:tav>
                                      </p:tavLst>
                                    </p:anim>
                                    <p:anim calcmode="lin" valueType="num">
                                      <p:cBhvr additive="base">
                                        <p:cTn id="29" dur="500" fill="hold"/>
                                        <p:tgtEl>
                                          <p:spTgt spid="163"/>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164"/>
                                        </p:tgtEl>
                                        <p:attrNameLst>
                                          <p:attrName>style.visibility</p:attrName>
                                        </p:attrNameLst>
                                      </p:cBhvr>
                                      <p:to>
                                        <p:strVal val="visible"/>
                                      </p:to>
                                    </p:set>
                                    <p:anim calcmode="lin" valueType="num">
                                      <p:cBhvr additive="base">
                                        <p:cTn id="33" dur="500" fill="hold"/>
                                        <p:tgtEl>
                                          <p:spTgt spid="164"/>
                                        </p:tgtEl>
                                        <p:attrNameLst>
                                          <p:attrName>ppt_x</p:attrName>
                                        </p:attrNameLst>
                                      </p:cBhvr>
                                      <p:tavLst>
                                        <p:tav tm="0">
                                          <p:val>
                                            <p:strVal val="#ppt_x"/>
                                          </p:val>
                                        </p:tav>
                                        <p:tav tm="100000">
                                          <p:val>
                                            <p:strVal val="#ppt_x"/>
                                          </p:val>
                                        </p:tav>
                                      </p:tavLst>
                                    </p:anim>
                                    <p:anim calcmode="lin" valueType="num">
                                      <p:cBhvr additive="base">
                                        <p:cTn id="34" dur="500" fill="hold"/>
                                        <p:tgtEl>
                                          <p:spTgt spid="164"/>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grpId="0" nodeType="afterEffect">
                                  <p:stCondLst>
                                    <p:cond delay="0"/>
                                  </p:stCondLst>
                                  <p:childTnLst>
                                    <p:set>
                                      <p:cBhvr>
                                        <p:cTn id="37" dur="1" fill="hold">
                                          <p:stCondLst>
                                            <p:cond delay="0"/>
                                          </p:stCondLst>
                                        </p:cTn>
                                        <p:tgtEl>
                                          <p:spTgt spid="165"/>
                                        </p:tgtEl>
                                        <p:attrNameLst>
                                          <p:attrName>style.visibility</p:attrName>
                                        </p:attrNameLst>
                                      </p:cBhvr>
                                      <p:to>
                                        <p:strVal val="visible"/>
                                      </p:to>
                                    </p:set>
                                    <p:anim calcmode="lin" valueType="num">
                                      <p:cBhvr additive="base">
                                        <p:cTn id="38" dur="500" fill="hold"/>
                                        <p:tgtEl>
                                          <p:spTgt spid="165"/>
                                        </p:tgtEl>
                                        <p:attrNameLst>
                                          <p:attrName>ppt_x</p:attrName>
                                        </p:attrNameLst>
                                      </p:cBhvr>
                                      <p:tavLst>
                                        <p:tav tm="0">
                                          <p:val>
                                            <p:strVal val="#ppt_x"/>
                                          </p:val>
                                        </p:tav>
                                        <p:tav tm="100000">
                                          <p:val>
                                            <p:strVal val="#ppt_x"/>
                                          </p:val>
                                        </p:tav>
                                      </p:tavLst>
                                    </p:anim>
                                    <p:anim calcmode="lin" valueType="num">
                                      <p:cBhvr additive="base">
                                        <p:cTn id="39" dur="500" fill="hold"/>
                                        <p:tgtEl>
                                          <p:spTgt spid="165"/>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grpId="0" nodeType="afterEffect">
                                  <p:stCondLst>
                                    <p:cond delay="0"/>
                                  </p:stCondLst>
                                  <p:childTnLst>
                                    <p:set>
                                      <p:cBhvr>
                                        <p:cTn id="42" dur="1" fill="hold">
                                          <p:stCondLst>
                                            <p:cond delay="0"/>
                                          </p:stCondLst>
                                        </p:cTn>
                                        <p:tgtEl>
                                          <p:spTgt spid="166"/>
                                        </p:tgtEl>
                                        <p:attrNameLst>
                                          <p:attrName>style.visibility</p:attrName>
                                        </p:attrNameLst>
                                      </p:cBhvr>
                                      <p:to>
                                        <p:strVal val="visible"/>
                                      </p:to>
                                    </p:set>
                                    <p:anim calcmode="lin" valueType="num">
                                      <p:cBhvr additive="base">
                                        <p:cTn id="43" dur="500" fill="hold"/>
                                        <p:tgtEl>
                                          <p:spTgt spid="166"/>
                                        </p:tgtEl>
                                        <p:attrNameLst>
                                          <p:attrName>ppt_x</p:attrName>
                                        </p:attrNameLst>
                                      </p:cBhvr>
                                      <p:tavLst>
                                        <p:tav tm="0">
                                          <p:val>
                                            <p:strVal val="#ppt_x"/>
                                          </p:val>
                                        </p:tav>
                                        <p:tav tm="100000">
                                          <p:val>
                                            <p:strVal val="#ppt_x"/>
                                          </p:val>
                                        </p:tav>
                                      </p:tavLst>
                                    </p:anim>
                                    <p:anim calcmode="lin" valueType="num">
                                      <p:cBhvr additive="base">
                                        <p:cTn id="44" dur="500" fill="hold"/>
                                        <p:tgtEl>
                                          <p:spTgt spid="1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0"/>
      <p:bldP spid="161" grpId="0"/>
      <p:bldP spid="162" grpId="0"/>
      <p:bldP spid="163" grpId="0"/>
      <p:bldP spid="164" grpId="0"/>
      <p:bldP spid="165" grpId="0"/>
      <p:bldP spid="16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823820" y="1428107"/>
            <a:ext cx="3246780" cy="2922185"/>
            <a:chOff x="2740422" y="1159995"/>
            <a:chExt cx="3812778" cy="3431598"/>
          </a:xfrm>
        </p:grpSpPr>
        <p:sp>
          <p:nvSpPr>
            <p:cNvPr id="80" name="Freeform 5"/>
            <p:cNvSpPr>
              <a:spLocks/>
            </p:cNvSpPr>
            <p:nvPr/>
          </p:nvSpPr>
          <p:spPr bwMode="auto">
            <a:xfrm>
              <a:off x="2740422" y="1975975"/>
              <a:ext cx="1579315" cy="2020938"/>
            </a:xfrm>
            <a:custGeom>
              <a:avLst/>
              <a:gdLst>
                <a:gd name="T0" fmla="*/ 821 w 821"/>
                <a:gd name="T1" fmla="*/ 0 h 1051"/>
                <a:gd name="T2" fmla="*/ 387 w 821"/>
                <a:gd name="T3" fmla="*/ 66 h 1051"/>
                <a:gd name="T4" fmla="*/ 101 w 821"/>
                <a:gd name="T5" fmla="*/ 248 h 1051"/>
                <a:gd name="T6" fmla="*/ 25 w 821"/>
                <a:gd name="T7" fmla="*/ 371 h 1051"/>
                <a:gd name="T8" fmla="*/ 45 w 821"/>
                <a:gd name="T9" fmla="*/ 613 h 1051"/>
                <a:gd name="T10" fmla="*/ 298 w 821"/>
                <a:gd name="T11" fmla="*/ 1051 h 1051"/>
                <a:gd name="T12" fmla="*/ 306 w 821"/>
                <a:gd name="T13" fmla="*/ 783 h 1051"/>
                <a:gd name="T14" fmla="*/ 585 w 821"/>
                <a:gd name="T15" fmla="*/ 179 h 1051"/>
                <a:gd name="T16" fmla="*/ 821 w 821"/>
                <a:gd name="T17" fmla="*/ 0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1" h="1051">
                  <a:moveTo>
                    <a:pt x="821" y="0"/>
                  </a:moveTo>
                  <a:cubicBezTo>
                    <a:pt x="701" y="2"/>
                    <a:pt x="539" y="17"/>
                    <a:pt x="387" y="66"/>
                  </a:cubicBezTo>
                  <a:cubicBezTo>
                    <a:pt x="269" y="104"/>
                    <a:pt x="173" y="165"/>
                    <a:pt x="101" y="248"/>
                  </a:cubicBezTo>
                  <a:cubicBezTo>
                    <a:pt x="48" y="310"/>
                    <a:pt x="27" y="363"/>
                    <a:pt x="25" y="371"/>
                  </a:cubicBezTo>
                  <a:cubicBezTo>
                    <a:pt x="0" y="450"/>
                    <a:pt x="9" y="550"/>
                    <a:pt x="45" y="613"/>
                  </a:cubicBezTo>
                  <a:cubicBezTo>
                    <a:pt x="298" y="1051"/>
                    <a:pt x="298" y="1051"/>
                    <a:pt x="298" y="1051"/>
                  </a:cubicBezTo>
                  <a:cubicBezTo>
                    <a:pt x="285" y="978"/>
                    <a:pt x="283" y="889"/>
                    <a:pt x="306" y="783"/>
                  </a:cubicBezTo>
                  <a:cubicBezTo>
                    <a:pt x="371" y="478"/>
                    <a:pt x="564" y="209"/>
                    <a:pt x="585" y="179"/>
                  </a:cubicBezTo>
                  <a:cubicBezTo>
                    <a:pt x="644" y="96"/>
                    <a:pt x="727" y="34"/>
                    <a:pt x="821"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81" name="Freeform 6"/>
            <p:cNvSpPr>
              <a:spLocks/>
            </p:cNvSpPr>
            <p:nvPr/>
          </p:nvSpPr>
          <p:spPr bwMode="auto">
            <a:xfrm>
              <a:off x="3007540" y="1163894"/>
              <a:ext cx="2254910" cy="1119169"/>
            </a:xfrm>
            <a:custGeom>
              <a:avLst/>
              <a:gdLst>
                <a:gd name="T0" fmla="*/ 507 w 1172"/>
                <a:gd name="T1" fmla="*/ 0 h 582"/>
                <a:gd name="T2" fmla="*/ 453 w 1172"/>
                <a:gd name="T3" fmla="*/ 4 h 582"/>
                <a:gd name="T4" fmla="*/ 254 w 1172"/>
                <a:gd name="T5" fmla="*/ 143 h 582"/>
                <a:gd name="T6" fmla="*/ 0 w 1172"/>
                <a:gd name="T7" fmla="*/ 582 h 582"/>
                <a:gd name="T8" fmla="*/ 237 w 1172"/>
                <a:gd name="T9" fmla="*/ 454 h 582"/>
                <a:gd name="T10" fmla="*/ 721 w 1172"/>
                <a:gd name="T11" fmla="*/ 386 h 582"/>
                <a:gd name="T12" fmla="*/ 898 w 1172"/>
                <a:gd name="T13" fmla="*/ 394 h 582"/>
                <a:gd name="T14" fmla="*/ 1172 w 1172"/>
                <a:gd name="T15" fmla="*/ 508 h 582"/>
                <a:gd name="T16" fmla="*/ 898 w 1172"/>
                <a:gd name="T17" fmla="*/ 166 h 582"/>
                <a:gd name="T18" fmla="*/ 507 w 1172"/>
                <a:gd name="T1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582">
                  <a:moveTo>
                    <a:pt x="507" y="0"/>
                  </a:moveTo>
                  <a:cubicBezTo>
                    <a:pt x="477" y="0"/>
                    <a:pt x="457" y="4"/>
                    <a:pt x="453" y="4"/>
                  </a:cubicBezTo>
                  <a:cubicBezTo>
                    <a:pt x="372" y="23"/>
                    <a:pt x="290" y="80"/>
                    <a:pt x="254" y="143"/>
                  </a:cubicBezTo>
                  <a:cubicBezTo>
                    <a:pt x="0" y="582"/>
                    <a:pt x="0" y="582"/>
                    <a:pt x="0" y="582"/>
                  </a:cubicBezTo>
                  <a:cubicBezTo>
                    <a:pt x="57" y="534"/>
                    <a:pt x="134" y="487"/>
                    <a:pt x="237" y="454"/>
                  </a:cubicBezTo>
                  <a:cubicBezTo>
                    <a:pt x="411" y="397"/>
                    <a:pt x="596" y="386"/>
                    <a:pt x="721" y="386"/>
                  </a:cubicBezTo>
                  <a:cubicBezTo>
                    <a:pt x="812" y="386"/>
                    <a:pt x="879" y="392"/>
                    <a:pt x="898" y="394"/>
                  </a:cubicBezTo>
                  <a:cubicBezTo>
                    <a:pt x="1000" y="403"/>
                    <a:pt x="1095" y="444"/>
                    <a:pt x="1172" y="508"/>
                  </a:cubicBezTo>
                  <a:cubicBezTo>
                    <a:pt x="1108" y="403"/>
                    <a:pt x="1015" y="272"/>
                    <a:pt x="898" y="166"/>
                  </a:cubicBezTo>
                  <a:cubicBezTo>
                    <a:pt x="739" y="22"/>
                    <a:pt x="585" y="0"/>
                    <a:pt x="507"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82" name="Freeform 7"/>
            <p:cNvSpPr>
              <a:spLocks/>
            </p:cNvSpPr>
            <p:nvPr/>
          </p:nvSpPr>
          <p:spPr bwMode="auto">
            <a:xfrm>
              <a:off x="4339235" y="1159995"/>
              <a:ext cx="1607587" cy="1879580"/>
            </a:xfrm>
            <a:custGeom>
              <a:avLst/>
              <a:gdLst>
                <a:gd name="T0" fmla="*/ 508 w 836"/>
                <a:gd name="T1" fmla="*/ 0 h 977"/>
                <a:gd name="T2" fmla="*/ 0 w 836"/>
                <a:gd name="T3" fmla="*/ 0 h 977"/>
                <a:gd name="T4" fmla="*/ 230 w 836"/>
                <a:gd name="T5" fmla="*/ 141 h 977"/>
                <a:gd name="T6" fmla="*/ 609 w 836"/>
                <a:gd name="T7" fmla="*/ 675 h 977"/>
                <a:gd name="T8" fmla="*/ 658 w 836"/>
                <a:gd name="T9" fmla="*/ 892 h 977"/>
                <a:gd name="T10" fmla="*/ 651 w 836"/>
                <a:gd name="T11" fmla="*/ 977 h 977"/>
                <a:gd name="T12" fmla="*/ 810 w 836"/>
                <a:gd name="T13" fmla="*/ 570 h 977"/>
                <a:gd name="T14" fmla="*/ 796 w 836"/>
                <a:gd name="T15" fmla="*/ 231 h 977"/>
                <a:gd name="T16" fmla="*/ 728 w 836"/>
                <a:gd name="T17" fmla="*/ 104 h 977"/>
                <a:gd name="T18" fmla="*/ 508 w 836"/>
                <a:gd name="T19"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6" h="977">
                  <a:moveTo>
                    <a:pt x="508" y="0"/>
                  </a:moveTo>
                  <a:cubicBezTo>
                    <a:pt x="0" y="0"/>
                    <a:pt x="0" y="0"/>
                    <a:pt x="0" y="0"/>
                  </a:cubicBezTo>
                  <a:cubicBezTo>
                    <a:pt x="70" y="25"/>
                    <a:pt x="150" y="68"/>
                    <a:pt x="230" y="141"/>
                  </a:cubicBezTo>
                  <a:cubicBezTo>
                    <a:pt x="443" y="333"/>
                    <a:pt x="574" y="598"/>
                    <a:pt x="609" y="675"/>
                  </a:cubicBezTo>
                  <a:cubicBezTo>
                    <a:pt x="642" y="743"/>
                    <a:pt x="658" y="816"/>
                    <a:pt x="658" y="892"/>
                  </a:cubicBezTo>
                  <a:cubicBezTo>
                    <a:pt x="658" y="921"/>
                    <a:pt x="656" y="949"/>
                    <a:pt x="651" y="977"/>
                  </a:cubicBezTo>
                  <a:cubicBezTo>
                    <a:pt x="711" y="869"/>
                    <a:pt x="777" y="724"/>
                    <a:pt x="810" y="570"/>
                  </a:cubicBezTo>
                  <a:cubicBezTo>
                    <a:pt x="836" y="448"/>
                    <a:pt x="831" y="334"/>
                    <a:pt x="796" y="231"/>
                  </a:cubicBezTo>
                  <a:cubicBezTo>
                    <a:pt x="769" y="154"/>
                    <a:pt x="733" y="110"/>
                    <a:pt x="728" y="104"/>
                  </a:cubicBezTo>
                  <a:cubicBezTo>
                    <a:pt x="671" y="43"/>
                    <a:pt x="581" y="0"/>
                    <a:pt x="508"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83" name="Freeform 8"/>
            <p:cNvSpPr>
              <a:spLocks/>
            </p:cNvSpPr>
            <p:nvPr/>
          </p:nvSpPr>
          <p:spPr bwMode="auto">
            <a:xfrm>
              <a:off x="4975835" y="1752726"/>
              <a:ext cx="1577365" cy="2022888"/>
            </a:xfrm>
            <a:custGeom>
              <a:avLst/>
              <a:gdLst>
                <a:gd name="T0" fmla="*/ 522 w 820"/>
                <a:gd name="T1" fmla="*/ 0 h 1052"/>
                <a:gd name="T2" fmla="*/ 515 w 820"/>
                <a:gd name="T3" fmla="*/ 269 h 1052"/>
                <a:gd name="T4" fmla="*/ 235 w 820"/>
                <a:gd name="T5" fmla="*/ 873 h 1052"/>
                <a:gd name="T6" fmla="*/ 0 w 820"/>
                <a:gd name="T7" fmla="*/ 1052 h 1052"/>
                <a:gd name="T8" fmla="*/ 433 w 820"/>
                <a:gd name="T9" fmla="*/ 986 h 1052"/>
                <a:gd name="T10" fmla="*/ 796 w 820"/>
                <a:gd name="T11" fmla="*/ 681 h 1052"/>
                <a:gd name="T12" fmla="*/ 775 w 820"/>
                <a:gd name="T13" fmla="*/ 439 h 1052"/>
                <a:gd name="T14" fmla="*/ 522 w 820"/>
                <a:gd name="T15" fmla="*/ 0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0" h="1052">
                  <a:moveTo>
                    <a:pt x="522" y="0"/>
                  </a:moveTo>
                  <a:cubicBezTo>
                    <a:pt x="535" y="74"/>
                    <a:pt x="537" y="163"/>
                    <a:pt x="515" y="269"/>
                  </a:cubicBezTo>
                  <a:cubicBezTo>
                    <a:pt x="449" y="574"/>
                    <a:pt x="257" y="843"/>
                    <a:pt x="235" y="873"/>
                  </a:cubicBezTo>
                  <a:cubicBezTo>
                    <a:pt x="176" y="956"/>
                    <a:pt x="93" y="1018"/>
                    <a:pt x="0" y="1052"/>
                  </a:cubicBezTo>
                  <a:cubicBezTo>
                    <a:pt x="119" y="1050"/>
                    <a:pt x="281" y="1035"/>
                    <a:pt x="433" y="986"/>
                  </a:cubicBezTo>
                  <a:cubicBezTo>
                    <a:pt x="715" y="895"/>
                    <a:pt x="791" y="694"/>
                    <a:pt x="796" y="681"/>
                  </a:cubicBezTo>
                  <a:cubicBezTo>
                    <a:pt x="820" y="602"/>
                    <a:pt x="812" y="502"/>
                    <a:pt x="775" y="439"/>
                  </a:cubicBezTo>
                  <a:cubicBezTo>
                    <a:pt x="522" y="0"/>
                    <a:pt x="522" y="0"/>
                    <a:pt x="522"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84" name="Freeform 9"/>
            <p:cNvSpPr>
              <a:spLocks/>
            </p:cNvSpPr>
            <p:nvPr/>
          </p:nvSpPr>
          <p:spPr bwMode="auto">
            <a:xfrm>
              <a:off x="3277584" y="2712013"/>
              <a:ext cx="1676804" cy="1879580"/>
            </a:xfrm>
            <a:custGeom>
              <a:avLst/>
              <a:gdLst>
                <a:gd name="T0" fmla="*/ 221 w 872"/>
                <a:gd name="T1" fmla="*/ 0 h 977"/>
                <a:gd name="T2" fmla="*/ 62 w 872"/>
                <a:gd name="T3" fmla="*/ 407 h 977"/>
                <a:gd name="T4" fmla="*/ 145 w 872"/>
                <a:gd name="T5" fmla="*/ 873 h 977"/>
                <a:gd name="T6" fmla="*/ 365 w 872"/>
                <a:gd name="T7" fmla="*/ 977 h 977"/>
                <a:gd name="T8" fmla="*/ 872 w 872"/>
                <a:gd name="T9" fmla="*/ 977 h 977"/>
                <a:gd name="T10" fmla="*/ 642 w 872"/>
                <a:gd name="T11" fmla="*/ 836 h 977"/>
                <a:gd name="T12" fmla="*/ 263 w 872"/>
                <a:gd name="T13" fmla="*/ 302 h 977"/>
                <a:gd name="T14" fmla="*/ 214 w 872"/>
                <a:gd name="T15" fmla="*/ 85 h 977"/>
                <a:gd name="T16" fmla="*/ 221 w 872"/>
                <a:gd name="T17"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2" h="977">
                  <a:moveTo>
                    <a:pt x="221" y="0"/>
                  </a:moveTo>
                  <a:cubicBezTo>
                    <a:pt x="162" y="108"/>
                    <a:pt x="95" y="253"/>
                    <a:pt x="62" y="407"/>
                  </a:cubicBezTo>
                  <a:cubicBezTo>
                    <a:pt x="0" y="697"/>
                    <a:pt x="136" y="863"/>
                    <a:pt x="145" y="873"/>
                  </a:cubicBezTo>
                  <a:cubicBezTo>
                    <a:pt x="201" y="934"/>
                    <a:pt x="292" y="977"/>
                    <a:pt x="365" y="977"/>
                  </a:cubicBezTo>
                  <a:cubicBezTo>
                    <a:pt x="872" y="977"/>
                    <a:pt x="872" y="977"/>
                    <a:pt x="872" y="977"/>
                  </a:cubicBezTo>
                  <a:cubicBezTo>
                    <a:pt x="802" y="952"/>
                    <a:pt x="723" y="909"/>
                    <a:pt x="642" y="836"/>
                  </a:cubicBezTo>
                  <a:cubicBezTo>
                    <a:pt x="429" y="644"/>
                    <a:pt x="298" y="379"/>
                    <a:pt x="263" y="302"/>
                  </a:cubicBezTo>
                  <a:cubicBezTo>
                    <a:pt x="230" y="234"/>
                    <a:pt x="214" y="161"/>
                    <a:pt x="214" y="85"/>
                  </a:cubicBezTo>
                  <a:cubicBezTo>
                    <a:pt x="214" y="56"/>
                    <a:pt x="216" y="28"/>
                    <a:pt x="221"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85" name="Freeform 10"/>
            <p:cNvSpPr>
              <a:spLocks/>
            </p:cNvSpPr>
            <p:nvPr/>
          </p:nvSpPr>
          <p:spPr bwMode="auto">
            <a:xfrm>
              <a:off x="4031171" y="3468525"/>
              <a:ext cx="2253936" cy="1119169"/>
            </a:xfrm>
            <a:custGeom>
              <a:avLst/>
              <a:gdLst>
                <a:gd name="T0" fmla="*/ 1172 w 1172"/>
                <a:gd name="T1" fmla="*/ 0 h 582"/>
                <a:gd name="T2" fmla="*/ 936 w 1172"/>
                <a:gd name="T3" fmla="*/ 128 h 582"/>
                <a:gd name="T4" fmla="*/ 451 w 1172"/>
                <a:gd name="T5" fmla="*/ 196 h 582"/>
                <a:gd name="T6" fmla="*/ 275 w 1172"/>
                <a:gd name="T7" fmla="*/ 188 h 582"/>
                <a:gd name="T8" fmla="*/ 0 w 1172"/>
                <a:gd name="T9" fmla="*/ 74 h 582"/>
                <a:gd name="T10" fmla="*/ 274 w 1172"/>
                <a:gd name="T11" fmla="*/ 416 h 582"/>
                <a:gd name="T12" fmla="*/ 665 w 1172"/>
                <a:gd name="T13" fmla="*/ 582 h 582"/>
                <a:gd name="T14" fmla="*/ 719 w 1172"/>
                <a:gd name="T15" fmla="*/ 578 h 582"/>
                <a:gd name="T16" fmla="*/ 919 w 1172"/>
                <a:gd name="T17" fmla="*/ 439 h 582"/>
                <a:gd name="T18" fmla="*/ 1172 w 1172"/>
                <a:gd name="T1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582">
                  <a:moveTo>
                    <a:pt x="1172" y="0"/>
                  </a:moveTo>
                  <a:cubicBezTo>
                    <a:pt x="1115" y="48"/>
                    <a:pt x="1038" y="95"/>
                    <a:pt x="936" y="128"/>
                  </a:cubicBezTo>
                  <a:cubicBezTo>
                    <a:pt x="761" y="185"/>
                    <a:pt x="576" y="196"/>
                    <a:pt x="451" y="196"/>
                  </a:cubicBezTo>
                  <a:cubicBezTo>
                    <a:pt x="360" y="196"/>
                    <a:pt x="293" y="190"/>
                    <a:pt x="275" y="188"/>
                  </a:cubicBezTo>
                  <a:cubicBezTo>
                    <a:pt x="173" y="179"/>
                    <a:pt x="77" y="138"/>
                    <a:pt x="0" y="74"/>
                  </a:cubicBezTo>
                  <a:cubicBezTo>
                    <a:pt x="64" y="179"/>
                    <a:pt x="157" y="310"/>
                    <a:pt x="274" y="416"/>
                  </a:cubicBezTo>
                  <a:cubicBezTo>
                    <a:pt x="434" y="560"/>
                    <a:pt x="588" y="582"/>
                    <a:pt x="665" y="582"/>
                  </a:cubicBezTo>
                  <a:cubicBezTo>
                    <a:pt x="695" y="582"/>
                    <a:pt x="715" y="578"/>
                    <a:pt x="719" y="578"/>
                  </a:cubicBezTo>
                  <a:cubicBezTo>
                    <a:pt x="800" y="559"/>
                    <a:pt x="882" y="502"/>
                    <a:pt x="919" y="439"/>
                  </a:cubicBezTo>
                  <a:cubicBezTo>
                    <a:pt x="1172" y="0"/>
                    <a:pt x="1172" y="0"/>
                    <a:pt x="1172"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nvGrpSpPr>
            <p:cNvPr id="86" name="Group 121"/>
            <p:cNvGrpSpPr/>
            <p:nvPr/>
          </p:nvGrpSpPr>
          <p:grpSpPr>
            <a:xfrm>
              <a:off x="5262450" y="1408206"/>
              <a:ext cx="417494" cy="418208"/>
              <a:chOff x="9145588" y="4435475"/>
              <a:chExt cx="464344" cy="465138"/>
            </a:xfrm>
            <a:solidFill>
              <a:schemeClr val="bg2"/>
            </a:solidFill>
          </p:grpSpPr>
          <p:sp>
            <p:nvSpPr>
              <p:cNvPr id="99"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080808"/>
                  </a:solidFill>
                  <a:sym typeface="Gill Sans" charset="0"/>
                </a:endParaRPr>
              </a:p>
            </p:txBody>
          </p:sp>
          <p:sp>
            <p:nvSpPr>
              <p:cNvPr id="100"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080808"/>
                  </a:solidFill>
                  <a:sym typeface="Gill Sans" charset="0"/>
                </a:endParaRPr>
              </a:p>
            </p:txBody>
          </p:sp>
          <p:sp>
            <p:nvSpPr>
              <p:cNvPr id="102"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080808"/>
                  </a:solidFill>
                  <a:sym typeface="Gill Sans" charset="0"/>
                </a:endParaRPr>
              </a:p>
            </p:txBody>
          </p:sp>
          <p:sp>
            <p:nvSpPr>
              <p:cNvPr id="10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080808"/>
                  </a:solidFill>
                  <a:sym typeface="Gill Sans" charset="0"/>
                </a:endParaRPr>
              </a:p>
            </p:txBody>
          </p:sp>
          <p:sp>
            <p:nvSpPr>
              <p:cNvPr id="10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080808"/>
                  </a:solidFill>
                  <a:sym typeface="Gill Sans" charset="0"/>
                </a:endParaRPr>
              </a:p>
            </p:txBody>
          </p:sp>
          <p:sp>
            <p:nvSpPr>
              <p:cNvPr id="10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080808"/>
                  </a:solidFill>
                  <a:sym typeface="Gill Sans" charset="0"/>
                </a:endParaRPr>
              </a:p>
            </p:txBody>
          </p:sp>
          <p:sp>
            <p:nvSpPr>
              <p:cNvPr id="10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080808"/>
                  </a:solidFill>
                  <a:sym typeface="Gill Sans" charset="0"/>
                </a:endParaRPr>
              </a:p>
            </p:txBody>
          </p:sp>
          <p:sp>
            <p:nvSpPr>
              <p:cNvPr id="10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080808"/>
                  </a:solidFill>
                  <a:sym typeface="Gill Sans" charset="0"/>
                </a:endParaRPr>
              </a:p>
            </p:txBody>
          </p:sp>
          <p:sp>
            <p:nvSpPr>
              <p:cNvPr id="10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080808"/>
                  </a:solidFill>
                  <a:sym typeface="Gill Sans" charset="0"/>
                </a:endParaRPr>
              </a:p>
            </p:txBody>
          </p:sp>
        </p:grpSp>
        <p:grpSp>
          <p:nvGrpSpPr>
            <p:cNvPr id="110" name="Group 131"/>
            <p:cNvGrpSpPr/>
            <p:nvPr/>
          </p:nvGrpSpPr>
          <p:grpSpPr>
            <a:xfrm>
              <a:off x="5971868" y="2724050"/>
              <a:ext cx="417494" cy="405362"/>
              <a:chOff x="8216107" y="4449763"/>
              <a:chExt cx="464344" cy="450850"/>
            </a:xfrm>
            <a:solidFill>
              <a:schemeClr val="tx2"/>
            </a:solidFill>
          </p:grpSpPr>
          <p:sp>
            <p:nvSpPr>
              <p:cNvPr id="111" name="AutoShape 16"/>
              <p:cNvSpPr>
                <a:spLocks/>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12" name="AutoShape 17"/>
              <p:cNvSpPr>
                <a:spLocks/>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113" name="Group 134"/>
            <p:cNvGrpSpPr/>
            <p:nvPr/>
          </p:nvGrpSpPr>
          <p:grpSpPr>
            <a:xfrm>
              <a:off x="5104730" y="4072266"/>
              <a:ext cx="418208" cy="351837"/>
              <a:chOff x="5368132" y="2625725"/>
              <a:chExt cx="465138" cy="391319"/>
            </a:xfrm>
            <a:solidFill>
              <a:schemeClr val="bg2"/>
            </a:solidFill>
          </p:grpSpPr>
          <p:sp>
            <p:nvSpPr>
              <p:cNvPr id="11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1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1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117" name="Group 138"/>
            <p:cNvGrpSpPr/>
            <p:nvPr/>
          </p:nvGrpSpPr>
          <p:grpSpPr>
            <a:xfrm>
              <a:off x="3613677" y="3918874"/>
              <a:ext cx="417494" cy="417494"/>
              <a:chOff x="4439444" y="2582069"/>
              <a:chExt cx="464344" cy="464344"/>
            </a:xfrm>
            <a:solidFill>
              <a:schemeClr val="tx2"/>
            </a:solidFill>
          </p:grpSpPr>
          <p:sp>
            <p:nvSpPr>
              <p:cNvPr id="11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080808"/>
                  </a:solidFill>
                  <a:sym typeface="Gill Sans" charset="0"/>
                </a:endParaRPr>
              </a:p>
            </p:txBody>
          </p:sp>
          <p:sp>
            <p:nvSpPr>
              <p:cNvPr id="11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080808"/>
                  </a:solidFill>
                  <a:sym typeface="Gill Sans" charset="0"/>
                </a:endParaRPr>
              </a:p>
            </p:txBody>
          </p:sp>
          <p:sp>
            <p:nvSpPr>
              <p:cNvPr id="12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080808"/>
                  </a:solidFill>
                  <a:sym typeface="Gill Sans" charset="0"/>
                </a:endParaRPr>
              </a:p>
            </p:txBody>
          </p:sp>
        </p:grpSp>
        <p:grpSp>
          <p:nvGrpSpPr>
            <p:cNvPr id="121" name="Group 142"/>
            <p:cNvGrpSpPr/>
            <p:nvPr/>
          </p:nvGrpSpPr>
          <p:grpSpPr>
            <a:xfrm>
              <a:off x="2918494" y="2646273"/>
              <a:ext cx="417494" cy="417494"/>
              <a:chOff x="4439444" y="1652588"/>
              <a:chExt cx="464344" cy="464344"/>
            </a:xfrm>
            <a:solidFill>
              <a:schemeClr val="bg2"/>
            </a:solidFill>
          </p:grpSpPr>
          <p:sp>
            <p:nvSpPr>
              <p:cNvPr id="122"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080808"/>
                  </a:solidFill>
                  <a:sym typeface="Gill Sans" charset="0"/>
                </a:endParaRPr>
              </a:p>
            </p:txBody>
          </p:sp>
          <p:sp>
            <p:nvSpPr>
              <p:cNvPr id="123"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080808"/>
                  </a:solidFill>
                  <a:sym typeface="Gill Sans" charset="0"/>
                </a:endParaRPr>
              </a:p>
            </p:txBody>
          </p:sp>
          <p:sp>
            <p:nvSpPr>
              <p:cNvPr id="124"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rgbClr val="080808"/>
                  </a:solidFill>
                  <a:sym typeface="Gill Sans" charset="0"/>
                </a:endParaRPr>
              </a:p>
            </p:txBody>
          </p:sp>
        </p:grpSp>
        <p:grpSp>
          <p:nvGrpSpPr>
            <p:cNvPr id="125" name="Group 146"/>
            <p:cNvGrpSpPr/>
            <p:nvPr/>
          </p:nvGrpSpPr>
          <p:grpSpPr>
            <a:xfrm>
              <a:off x="3768545" y="1369668"/>
              <a:ext cx="417494" cy="326145"/>
              <a:chOff x="2581275" y="1710532"/>
              <a:chExt cx="464344" cy="362744"/>
            </a:xfrm>
            <a:solidFill>
              <a:schemeClr val="tx2"/>
            </a:solidFill>
          </p:grpSpPr>
          <p:sp>
            <p:nvSpPr>
              <p:cNvPr id="126"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27"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28"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29"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30"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44"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55"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156" name="TextBox 155"/>
            <p:cNvSpPr txBox="1"/>
            <p:nvPr/>
          </p:nvSpPr>
          <p:spPr>
            <a:xfrm>
              <a:off x="4237703" y="3188878"/>
              <a:ext cx="819241" cy="469860"/>
            </a:xfrm>
            <a:prstGeom prst="rect">
              <a:avLst/>
            </a:prstGeom>
            <a:noFill/>
          </p:spPr>
          <p:txBody>
            <a:bodyPr wrap="none" rtlCol="0">
              <a:spAutoFit/>
            </a:bodyPr>
            <a:lstStyle/>
            <a:p>
              <a:pPr algn="ctr"/>
              <a:r>
                <a:rPr lang="zh-CN" altLang="en-US" sz="2000" dirty="0">
                  <a:solidFill>
                    <a:srgbClr val="080808"/>
                  </a:solidFill>
                  <a:latin typeface="Source Sans Pro" panose="020B0503030403020204" pitchFamily="34" charset="0"/>
                </a:rPr>
                <a:t>标题</a:t>
              </a:r>
              <a:endParaRPr lang="en-GB" sz="2000" dirty="0">
                <a:solidFill>
                  <a:srgbClr val="080808"/>
                </a:solidFill>
                <a:latin typeface="Source Sans Pro" panose="020B0503030403020204" pitchFamily="34" charset="0"/>
              </a:endParaRPr>
            </a:p>
          </p:txBody>
        </p:sp>
        <p:sp>
          <p:nvSpPr>
            <p:cNvPr id="158" name="Oval 2"/>
            <p:cNvSpPr>
              <a:spLocks noChangeAspect="1"/>
            </p:cNvSpPr>
            <p:nvPr/>
          </p:nvSpPr>
          <p:spPr bwMode="auto">
            <a:xfrm>
              <a:off x="4215758" y="2340044"/>
              <a:ext cx="862107" cy="879847"/>
            </a:xfrm>
            <a:custGeom>
              <a:avLst/>
              <a:gdLst/>
              <a:ahLst/>
              <a:cxnLst/>
              <a:rect l="l" t="t" r="r" b="b"/>
              <a:pathLst>
                <a:path w="6400801" h="6400800">
                  <a:moveTo>
                    <a:pt x="2938779" y="4069139"/>
                  </a:moveTo>
                  <a:cubicBezTo>
                    <a:pt x="2956231" y="4067140"/>
                    <a:pt x="2974014" y="4067638"/>
                    <a:pt x="2991556" y="4070755"/>
                  </a:cubicBezTo>
                  <a:cubicBezTo>
                    <a:pt x="3014946" y="4074909"/>
                    <a:pt x="3037908" y="4083720"/>
                    <a:pt x="3059084" y="4097472"/>
                  </a:cubicBezTo>
                  <a:cubicBezTo>
                    <a:pt x="3143792" y="4152481"/>
                    <a:pt x="3167866" y="4265744"/>
                    <a:pt x="3112857" y="4350451"/>
                  </a:cubicBezTo>
                  <a:lnTo>
                    <a:pt x="2988352" y="4542172"/>
                  </a:lnTo>
                  <a:cubicBezTo>
                    <a:pt x="2933343" y="4626878"/>
                    <a:pt x="2820081" y="4650954"/>
                    <a:pt x="2735373" y="4595945"/>
                  </a:cubicBezTo>
                  <a:cubicBezTo>
                    <a:pt x="2650665" y="4540935"/>
                    <a:pt x="2626590" y="4427672"/>
                    <a:pt x="2681600" y="4342965"/>
                  </a:cubicBezTo>
                  <a:lnTo>
                    <a:pt x="2806105" y="4151244"/>
                  </a:lnTo>
                  <a:cubicBezTo>
                    <a:pt x="2837048" y="4103596"/>
                    <a:pt x="2886422" y="4075134"/>
                    <a:pt x="2938779" y="4069139"/>
                  </a:cubicBezTo>
                  <a:close/>
                  <a:moveTo>
                    <a:pt x="5599195" y="3955694"/>
                  </a:moveTo>
                  <a:lnTo>
                    <a:pt x="6310324" y="3955694"/>
                  </a:lnTo>
                  <a:cubicBezTo>
                    <a:pt x="5971594" y="5358821"/>
                    <a:pt x="4707682" y="6400800"/>
                    <a:pt x="3200402" y="6400800"/>
                  </a:cubicBezTo>
                  <a:cubicBezTo>
                    <a:pt x="1795855" y="6400800"/>
                    <a:pt x="602631" y="5496018"/>
                    <a:pt x="174768" y="4236478"/>
                  </a:cubicBezTo>
                  <a:lnTo>
                    <a:pt x="911006" y="4236478"/>
                  </a:lnTo>
                  <a:cubicBezTo>
                    <a:pt x="1303909" y="5108844"/>
                    <a:pt x="2181368" y="5715000"/>
                    <a:pt x="3200402" y="5715000"/>
                  </a:cubicBezTo>
                  <a:cubicBezTo>
                    <a:pt x="4325971" y="5715000"/>
                    <a:pt x="5278816" y="4975478"/>
                    <a:pt x="5599195" y="3955694"/>
                  </a:cubicBezTo>
                  <a:close/>
                  <a:moveTo>
                    <a:pt x="1486918" y="3748003"/>
                  </a:moveTo>
                  <a:cubicBezTo>
                    <a:pt x="1504370" y="3746005"/>
                    <a:pt x="1522154" y="3746503"/>
                    <a:pt x="1539696" y="3749619"/>
                  </a:cubicBezTo>
                  <a:cubicBezTo>
                    <a:pt x="1563086" y="3753774"/>
                    <a:pt x="1586048" y="3762584"/>
                    <a:pt x="1607224" y="3776337"/>
                  </a:cubicBezTo>
                  <a:cubicBezTo>
                    <a:pt x="1691932" y="3831346"/>
                    <a:pt x="1716006" y="3944609"/>
                    <a:pt x="1660997" y="4029316"/>
                  </a:cubicBezTo>
                  <a:lnTo>
                    <a:pt x="1536492" y="4221036"/>
                  </a:lnTo>
                  <a:cubicBezTo>
                    <a:pt x="1481483" y="4305744"/>
                    <a:pt x="1368220" y="4329819"/>
                    <a:pt x="1283513" y="4274809"/>
                  </a:cubicBezTo>
                  <a:cubicBezTo>
                    <a:pt x="1198805" y="4219799"/>
                    <a:pt x="1174730" y="4106537"/>
                    <a:pt x="1229740" y="4021829"/>
                  </a:cubicBezTo>
                  <a:lnTo>
                    <a:pt x="1354245" y="3830109"/>
                  </a:lnTo>
                  <a:cubicBezTo>
                    <a:pt x="1385188" y="3782461"/>
                    <a:pt x="1434563" y="3753997"/>
                    <a:pt x="1486918" y="3748003"/>
                  </a:cubicBezTo>
                  <a:close/>
                  <a:moveTo>
                    <a:pt x="2583225" y="3741166"/>
                  </a:moveTo>
                  <a:cubicBezTo>
                    <a:pt x="2600677" y="3739167"/>
                    <a:pt x="2618461" y="3739666"/>
                    <a:pt x="2636003" y="3742783"/>
                  </a:cubicBezTo>
                  <a:cubicBezTo>
                    <a:pt x="2659393" y="3746937"/>
                    <a:pt x="2682355" y="3755747"/>
                    <a:pt x="2703532" y="3769499"/>
                  </a:cubicBezTo>
                  <a:cubicBezTo>
                    <a:pt x="2788239" y="3824509"/>
                    <a:pt x="2812314" y="3937772"/>
                    <a:pt x="2757304" y="4022479"/>
                  </a:cubicBezTo>
                  <a:lnTo>
                    <a:pt x="2458493" y="4482607"/>
                  </a:lnTo>
                  <a:cubicBezTo>
                    <a:pt x="2403484" y="4567315"/>
                    <a:pt x="2290221" y="4591390"/>
                    <a:pt x="2205514" y="4536380"/>
                  </a:cubicBezTo>
                  <a:cubicBezTo>
                    <a:pt x="2120806" y="4481370"/>
                    <a:pt x="2096732" y="4368108"/>
                    <a:pt x="2151741" y="4283400"/>
                  </a:cubicBezTo>
                  <a:lnTo>
                    <a:pt x="2450552" y="3823272"/>
                  </a:lnTo>
                  <a:cubicBezTo>
                    <a:pt x="2481495" y="3775625"/>
                    <a:pt x="2530870" y="3747161"/>
                    <a:pt x="2583225" y="3741166"/>
                  </a:cubicBezTo>
                  <a:close/>
                  <a:moveTo>
                    <a:pt x="2180840" y="3483954"/>
                  </a:moveTo>
                  <a:cubicBezTo>
                    <a:pt x="2198293" y="3481957"/>
                    <a:pt x="2216075" y="3482455"/>
                    <a:pt x="2233618" y="3485571"/>
                  </a:cubicBezTo>
                  <a:cubicBezTo>
                    <a:pt x="2257008" y="3489726"/>
                    <a:pt x="2279970" y="3498537"/>
                    <a:pt x="2301147" y="3512288"/>
                  </a:cubicBezTo>
                  <a:cubicBezTo>
                    <a:pt x="2385854" y="3567298"/>
                    <a:pt x="2409929" y="3680560"/>
                    <a:pt x="2354918" y="3765268"/>
                  </a:cubicBezTo>
                  <a:lnTo>
                    <a:pt x="1956504" y="4378773"/>
                  </a:lnTo>
                  <a:cubicBezTo>
                    <a:pt x="1901495" y="4463479"/>
                    <a:pt x="1788232" y="4487555"/>
                    <a:pt x="1703524" y="4432545"/>
                  </a:cubicBezTo>
                  <a:cubicBezTo>
                    <a:pt x="1618818" y="4377535"/>
                    <a:pt x="1594743" y="4264272"/>
                    <a:pt x="1649752" y="4179565"/>
                  </a:cubicBezTo>
                  <a:lnTo>
                    <a:pt x="2048167" y="3566060"/>
                  </a:lnTo>
                  <a:cubicBezTo>
                    <a:pt x="2079109" y="3518413"/>
                    <a:pt x="2128484" y="3489950"/>
                    <a:pt x="2180840" y="3483954"/>
                  </a:cubicBezTo>
                  <a:close/>
                  <a:moveTo>
                    <a:pt x="1956920" y="2161748"/>
                  </a:moveTo>
                  <a:cubicBezTo>
                    <a:pt x="1979525" y="2163726"/>
                    <a:pt x="2001374" y="2174326"/>
                    <a:pt x="2017112" y="2193079"/>
                  </a:cubicBezTo>
                  <a:cubicBezTo>
                    <a:pt x="2046159" y="2227697"/>
                    <a:pt x="2044230" y="2277999"/>
                    <a:pt x="2013153" y="2309251"/>
                  </a:cubicBezTo>
                  <a:lnTo>
                    <a:pt x="2014245" y="2310464"/>
                  </a:lnTo>
                  <a:lnTo>
                    <a:pt x="2008427" y="2315176"/>
                  </a:lnTo>
                  <a:cubicBezTo>
                    <a:pt x="2007986" y="2316444"/>
                    <a:pt x="2007094" y="2317222"/>
                    <a:pt x="2006184" y="2317986"/>
                  </a:cubicBezTo>
                  <a:lnTo>
                    <a:pt x="1806882" y="2485219"/>
                  </a:lnTo>
                  <a:cubicBezTo>
                    <a:pt x="1704191" y="2599553"/>
                    <a:pt x="1697282" y="2774681"/>
                    <a:pt x="1797185" y="2898050"/>
                  </a:cubicBezTo>
                  <a:cubicBezTo>
                    <a:pt x="1908420" y="3035413"/>
                    <a:pt x="2109946" y="3056594"/>
                    <a:pt x="2247309" y="2945360"/>
                  </a:cubicBezTo>
                  <a:lnTo>
                    <a:pt x="2338616" y="2871422"/>
                  </a:lnTo>
                  <a:lnTo>
                    <a:pt x="2338630" y="2871437"/>
                  </a:lnTo>
                  <a:lnTo>
                    <a:pt x="2338945" y="2871156"/>
                  </a:lnTo>
                  <a:lnTo>
                    <a:pt x="2602621" y="2657635"/>
                  </a:lnTo>
                  <a:cubicBezTo>
                    <a:pt x="2608606" y="2652788"/>
                    <a:pt x="2614369" y="2647772"/>
                    <a:pt x="2618891" y="2641505"/>
                  </a:cubicBezTo>
                  <a:cubicBezTo>
                    <a:pt x="2716015" y="2580063"/>
                    <a:pt x="2827312" y="2544504"/>
                    <a:pt x="2944280" y="2540144"/>
                  </a:cubicBezTo>
                  <a:cubicBezTo>
                    <a:pt x="2997945" y="2538144"/>
                    <a:pt x="3049962" y="2542817"/>
                    <a:pt x="3099337" y="2555009"/>
                  </a:cubicBezTo>
                  <a:cubicBezTo>
                    <a:pt x="3099582" y="2554669"/>
                    <a:pt x="3099830" y="2554330"/>
                    <a:pt x="3099955" y="2553895"/>
                  </a:cubicBezTo>
                  <a:lnTo>
                    <a:pt x="3507123" y="2641827"/>
                  </a:lnTo>
                  <a:lnTo>
                    <a:pt x="3840287" y="2720589"/>
                  </a:lnTo>
                  <a:lnTo>
                    <a:pt x="3839574" y="2722689"/>
                  </a:lnTo>
                  <a:cubicBezTo>
                    <a:pt x="3918505" y="2742806"/>
                    <a:pt x="3992686" y="2774673"/>
                    <a:pt x="4059647" y="2818014"/>
                  </a:cubicBezTo>
                  <a:lnTo>
                    <a:pt x="4436081" y="3181533"/>
                  </a:lnTo>
                  <a:lnTo>
                    <a:pt x="4492118" y="3242741"/>
                  </a:lnTo>
                  <a:cubicBezTo>
                    <a:pt x="4502616" y="3245767"/>
                    <a:pt x="4510658" y="3252516"/>
                    <a:pt x="4518205" y="3260063"/>
                  </a:cubicBezTo>
                  <a:lnTo>
                    <a:pt x="5035468" y="3777326"/>
                  </a:lnTo>
                  <a:cubicBezTo>
                    <a:pt x="5106887" y="3848745"/>
                    <a:pt x="5106887" y="3964538"/>
                    <a:pt x="5035467" y="4035957"/>
                  </a:cubicBezTo>
                  <a:cubicBezTo>
                    <a:pt x="4964049" y="4107377"/>
                    <a:pt x="4848256" y="4107377"/>
                    <a:pt x="4776836" y="4035958"/>
                  </a:cubicBezTo>
                  <a:lnTo>
                    <a:pt x="4355415" y="3614535"/>
                  </a:lnTo>
                  <a:lnTo>
                    <a:pt x="4354368" y="3615620"/>
                  </a:lnTo>
                  <a:cubicBezTo>
                    <a:pt x="4331787" y="3604156"/>
                    <a:pt x="4303602" y="3608170"/>
                    <a:pt x="4284681" y="3627089"/>
                  </a:cubicBezTo>
                  <a:cubicBezTo>
                    <a:pt x="4267674" y="3644096"/>
                    <a:pt x="4262713" y="3668585"/>
                    <a:pt x="4272546" y="3688883"/>
                  </a:cubicBezTo>
                  <a:cubicBezTo>
                    <a:pt x="4293541" y="3697118"/>
                    <a:pt x="4312939" y="3710026"/>
                    <a:pt x="4329850" y="3726936"/>
                  </a:cubicBezTo>
                  <a:lnTo>
                    <a:pt x="4847114" y="4244199"/>
                  </a:lnTo>
                  <a:cubicBezTo>
                    <a:pt x="4918533" y="4315619"/>
                    <a:pt x="4918535" y="4431412"/>
                    <a:pt x="4847114" y="4502830"/>
                  </a:cubicBezTo>
                  <a:cubicBezTo>
                    <a:pt x="4775693" y="4574249"/>
                    <a:pt x="4659901" y="4574249"/>
                    <a:pt x="4588482" y="4502831"/>
                  </a:cubicBezTo>
                  <a:lnTo>
                    <a:pt x="4071219" y="3985568"/>
                  </a:lnTo>
                  <a:lnTo>
                    <a:pt x="4041024" y="3940095"/>
                  </a:lnTo>
                  <a:lnTo>
                    <a:pt x="4040360" y="3940782"/>
                  </a:lnTo>
                  <a:cubicBezTo>
                    <a:pt x="4017254" y="3924832"/>
                    <a:pt x="3985516" y="3927706"/>
                    <a:pt x="3964843" y="3948379"/>
                  </a:cubicBezTo>
                  <a:cubicBezTo>
                    <a:pt x="3944472" y="3968751"/>
                    <a:pt x="3941381" y="3999857"/>
                    <a:pt x="3957437" y="4022240"/>
                  </a:cubicBezTo>
                  <a:lnTo>
                    <a:pt x="4411220" y="4476023"/>
                  </a:lnTo>
                  <a:cubicBezTo>
                    <a:pt x="4482639" y="4547442"/>
                    <a:pt x="4482640" y="4663235"/>
                    <a:pt x="4411220" y="4734654"/>
                  </a:cubicBezTo>
                  <a:cubicBezTo>
                    <a:pt x="4339801" y="4806074"/>
                    <a:pt x="4224009" y="4806074"/>
                    <a:pt x="4152588" y="4734654"/>
                  </a:cubicBezTo>
                  <a:lnTo>
                    <a:pt x="3693759" y="4275824"/>
                  </a:lnTo>
                  <a:cubicBezTo>
                    <a:pt x="3674507" y="4266207"/>
                    <a:pt x="3651523" y="4271480"/>
                    <a:pt x="3635327" y="4287674"/>
                  </a:cubicBezTo>
                  <a:cubicBezTo>
                    <a:pt x="3616352" y="4306648"/>
                    <a:pt x="3612370" y="4334938"/>
                    <a:pt x="3624934" y="4356886"/>
                  </a:cubicBezTo>
                  <a:cubicBezTo>
                    <a:pt x="3635049" y="4359778"/>
                    <a:pt x="3642739" y="4366280"/>
                    <a:pt x="3649973" y="4373515"/>
                  </a:cubicBezTo>
                  <a:lnTo>
                    <a:pt x="3908605" y="4632146"/>
                  </a:lnTo>
                  <a:cubicBezTo>
                    <a:pt x="3980025" y="4703566"/>
                    <a:pt x="3980024" y="4819358"/>
                    <a:pt x="3908605" y="4890778"/>
                  </a:cubicBezTo>
                  <a:cubicBezTo>
                    <a:pt x="3837186" y="4962196"/>
                    <a:pt x="3721393" y="4962197"/>
                    <a:pt x="3649973" y="4890777"/>
                  </a:cubicBezTo>
                  <a:lnTo>
                    <a:pt x="3391342" y="4632145"/>
                  </a:lnTo>
                  <a:lnTo>
                    <a:pt x="3383755" y="4620718"/>
                  </a:lnTo>
                  <a:lnTo>
                    <a:pt x="3380889" y="4623684"/>
                  </a:lnTo>
                  <a:lnTo>
                    <a:pt x="3174745" y="4424613"/>
                  </a:lnTo>
                  <a:lnTo>
                    <a:pt x="3205723" y="4376911"/>
                  </a:lnTo>
                  <a:cubicBezTo>
                    <a:pt x="3288238" y="4249850"/>
                    <a:pt x="3252126" y="4079956"/>
                    <a:pt x="3125065" y="3997443"/>
                  </a:cubicBezTo>
                  <a:cubicBezTo>
                    <a:pt x="3050998" y="3949342"/>
                    <a:pt x="2962377" y="3941552"/>
                    <a:pt x="2885364" y="3969651"/>
                  </a:cubicBezTo>
                  <a:cubicBezTo>
                    <a:pt x="2904562" y="3864147"/>
                    <a:pt x="2860444" y="3752656"/>
                    <a:pt x="2764879" y="3690594"/>
                  </a:cubicBezTo>
                  <a:cubicBezTo>
                    <a:pt x="2675680" y="3632668"/>
                    <a:pt x="2565374" y="3633204"/>
                    <a:pt x="2479613" y="3683683"/>
                  </a:cubicBezTo>
                  <a:cubicBezTo>
                    <a:pt x="2491746" y="3584340"/>
                    <a:pt x="2447375" y="3482413"/>
                    <a:pt x="2357597" y="3424112"/>
                  </a:cubicBezTo>
                  <a:cubicBezTo>
                    <a:pt x="2230536" y="3341596"/>
                    <a:pt x="2060642" y="3377708"/>
                    <a:pt x="1978127" y="3504770"/>
                  </a:cubicBezTo>
                  <a:lnTo>
                    <a:pt x="1773143" y="3820415"/>
                  </a:lnTo>
                  <a:cubicBezTo>
                    <a:pt x="1771585" y="3822815"/>
                    <a:pt x="1770069" y="3825230"/>
                    <a:pt x="1769218" y="3828038"/>
                  </a:cubicBezTo>
                  <a:cubicBezTo>
                    <a:pt x="1752743" y="3768112"/>
                    <a:pt x="1714307" y="3714419"/>
                    <a:pt x="1658027" y="3677872"/>
                  </a:cubicBezTo>
                  <a:cubicBezTo>
                    <a:pt x="1530967" y="3595356"/>
                    <a:pt x="1361072" y="3631468"/>
                    <a:pt x="1278558" y="3758529"/>
                  </a:cubicBezTo>
                  <a:lnTo>
                    <a:pt x="1214041" y="3857878"/>
                  </a:lnTo>
                  <a:cubicBezTo>
                    <a:pt x="1129847" y="4012173"/>
                    <a:pt x="965736" y="4115631"/>
                    <a:pt x="777460" y="4115631"/>
                  </a:cubicBezTo>
                  <a:lnTo>
                    <a:pt x="770030" y="4114882"/>
                  </a:lnTo>
                  <a:lnTo>
                    <a:pt x="133314" y="4114882"/>
                  </a:lnTo>
                  <a:cubicBezTo>
                    <a:pt x="46334" y="3825273"/>
                    <a:pt x="0" y="3518249"/>
                    <a:pt x="0" y="3200402"/>
                  </a:cubicBezTo>
                  <a:cubicBezTo>
                    <a:pt x="-1" y="2981216"/>
                    <a:pt x="22034" y="2767175"/>
                    <a:pt x="64130" y="2560401"/>
                  </a:cubicBezTo>
                  <a:lnTo>
                    <a:pt x="1002249" y="2560400"/>
                  </a:lnTo>
                  <a:lnTo>
                    <a:pt x="1891037" y="2183134"/>
                  </a:lnTo>
                  <a:lnTo>
                    <a:pt x="1892205" y="2182154"/>
                  </a:lnTo>
                  <a:cubicBezTo>
                    <a:pt x="1910959" y="2166416"/>
                    <a:pt x="1934318" y="2159770"/>
                    <a:pt x="1956920" y="2161748"/>
                  </a:cubicBezTo>
                  <a:close/>
                  <a:moveTo>
                    <a:pt x="3656858" y="1633115"/>
                  </a:moveTo>
                  <a:cubicBezTo>
                    <a:pt x="3684170" y="1634110"/>
                    <a:pt x="3710479" y="1635996"/>
                    <a:pt x="3735468" y="1640302"/>
                  </a:cubicBezTo>
                  <a:cubicBezTo>
                    <a:pt x="3736801" y="1640168"/>
                    <a:pt x="3738134" y="1640167"/>
                    <a:pt x="3739468" y="1640167"/>
                  </a:cubicBezTo>
                  <a:cubicBezTo>
                    <a:pt x="4305222" y="1640169"/>
                    <a:pt x="4816641" y="1846440"/>
                    <a:pt x="5181704" y="2180522"/>
                  </a:cubicBezTo>
                  <a:lnTo>
                    <a:pt x="5182750" y="2177646"/>
                  </a:lnTo>
                  <a:cubicBezTo>
                    <a:pt x="5259259" y="2244293"/>
                    <a:pt x="5359072" y="2283923"/>
                    <a:pt x="5468110" y="2284801"/>
                  </a:cubicBezTo>
                  <a:lnTo>
                    <a:pt x="5467703" y="2285921"/>
                  </a:lnTo>
                  <a:lnTo>
                    <a:pt x="6267485" y="2285921"/>
                  </a:lnTo>
                  <a:cubicBezTo>
                    <a:pt x="6354465" y="2575530"/>
                    <a:pt x="6400801" y="2882555"/>
                    <a:pt x="6400801" y="3200402"/>
                  </a:cubicBezTo>
                  <a:cubicBezTo>
                    <a:pt x="6400800" y="3419588"/>
                    <a:pt x="6378766" y="3633626"/>
                    <a:pt x="6336672" y="3840401"/>
                  </a:cubicBezTo>
                  <a:lnTo>
                    <a:pt x="5704421" y="3840400"/>
                  </a:lnTo>
                  <a:lnTo>
                    <a:pt x="5517569" y="3840400"/>
                  </a:lnTo>
                  <a:cubicBezTo>
                    <a:pt x="5516068" y="3840851"/>
                    <a:pt x="5514564" y="3840855"/>
                    <a:pt x="5513058" y="3840856"/>
                  </a:cubicBezTo>
                  <a:cubicBezTo>
                    <a:pt x="5346942" y="3840856"/>
                    <a:pt x="5196620" y="3773228"/>
                    <a:pt x="5088259" y="3663870"/>
                  </a:cubicBezTo>
                  <a:lnTo>
                    <a:pt x="5088088" y="3664207"/>
                  </a:lnTo>
                  <a:lnTo>
                    <a:pt x="4240840" y="2816960"/>
                  </a:lnTo>
                  <a:cubicBezTo>
                    <a:pt x="4240396" y="2817661"/>
                    <a:pt x="4239784" y="2818172"/>
                    <a:pt x="4239171" y="2818678"/>
                  </a:cubicBezTo>
                  <a:cubicBezTo>
                    <a:pt x="4135954" y="2720312"/>
                    <a:pt x="4008137" y="2648478"/>
                    <a:pt x="3866360" y="2610767"/>
                  </a:cubicBezTo>
                  <a:lnTo>
                    <a:pt x="3866992" y="2608888"/>
                  </a:lnTo>
                  <a:lnTo>
                    <a:pt x="3535264" y="2526178"/>
                  </a:lnTo>
                  <a:lnTo>
                    <a:pt x="3130135" y="2432647"/>
                  </a:lnTo>
                  <a:cubicBezTo>
                    <a:pt x="3130024" y="2433039"/>
                    <a:pt x="3129793" y="2433339"/>
                    <a:pt x="3129562" y="2433637"/>
                  </a:cubicBezTo>
                  <a:cubicBezTo>
                    <a:pt x="3080383" y="2420910"/>
                    <a:pt x="3028848" y="2414912"/>
                    <a:pt x="2975908" y="2414912"/>
                  </a:cubicBezTo>
                  <a:cubicBezTo>
                    <a:pt x="2811943" y="2414912"/>
                    <a:pt x="2661415" y="2472455"/>
                    <a:pt x="2545396" y="2570876"/>
                  </a:cubicBezTo>
                  <a:lnTo>
                    <a:pt x="2543573" y="2569717"/>
                  </a:lnTo>
                  <a:lnTo>
                    <a:pt x="2193720" y="2853022"/>
                  </a:lnTo>
                  <a:cubicBezTo>
                    <a:pt x="2105416" y="2924529"/>
                    <a:pt x="1975860" y="2910914"/>
                    <a:pt x="1904353" y="2822609"/>
                  </a:cubicBezTo>
                  <a:cubicBezTo>
                    <a:pt x="1832844" y="2734303"/>
                    <a:pt x="1846461" y="2604750"/>
                    <a:pt x="1934767" y="2533243"/>
                  </a:cubicBezTo>
                  <a:lnTo>
                    <a:pt x="2350832" y="2196320"/>
                  </a:lnTo>
                  <a:lnTo>
                    <a:pt x="2704088" y="1899903"/>
                  </a:lnTo>
                  <a:cubicBezTo>
                    <a:pt x="2709938" y="1893802"/>
                    <a:pt x="2716509" y="1888323"/>
                    <a:pt x="2723713" y="1883435"/>
                  </a:cubicBezTo>
                  <a:lnTo>
                    <a:pt x="2732397" y="1876148"/>
                  </a:lnTo>
                  <a:lnTo>
                    <a:pt x="2741152" y="1870710"/>
                  </a:lnTo>
                  <a:cubicBezTo>
                    <a:pt x="2794071" y="1830023"/>
                    <a:pt x="2859630" y="1794650"/>
                    <a:pt x="2933347" y="1767819"/>
                  </a:cubicBezTo>
                  <a:lnTo>
                    <a:pt x="3001298" y="1748265"/>
                  </a:lnTo>
                  <a:cubicBezTo>
                    <a:pt x="3071697" y="1720366"/>
                    <a:pt x="3148660" y="1697120"/>
                    <a:pt x="3229866" y="1678372"/>
                  </a:cubicBezTo>
                  <a:cubicBezTo>
                    <a:pt x="3383705" y="1642856"/>
                    <a:pt x="3530928" y="1628523"/>
                    <a:pt x="3656858" y="1633115"/>
                  </a:cubicBezTo>
                  <a:close/>
                  <a:moveTo>
                    <a:pt x="3200402" y="0"/>
                  </a:moveTo>
                  <a:cubicBezTo>
                    <a:pt x="4604889" y="0"/>
                    <a:pt x="5798071" y="904705"/>
                    <a:pt x="6225978" y="2164162"/>
                  </a:cubicBezTo>
                  <a:lnTo>
                    <a:pt x="5489721" y="2164162"/>
                  </a:lnTo>
                  <a:cubicBezTo>
                    <a:pt x="5096787" y="1291881"/>
                    <a:pt x="4219373" y="685800"/>
                    <a:pt x="3200402" y="685800"/>
                  </a:cubicBezTo>
                  <a:cubicBezTo>
                    <a:pt x="2074893" y="685800"/>
                    <a:pt x="1122090" y="1425244"/>
                    <a:pt x="801668" y="2444946"/>
                  </a:cubicBezTo>
                  <a:lnTo>
                    <a:pt x="90517" y="2444946"/>
                  </a:lnTo>
                  <a:cubicBezTo>
                    <a:pt x="429306" y="1041901"/>
                    <a:pt x="1693180" y="0"/>
                    <a:pt x="3200402" y="0"/>
                  </a:cubicBezTo>
                  <a:close/>
                </a:path>
              </a:pathLst>
            </a:custGeom>
            <a:solidFill>
              <a:schemeClr val="bg2"/>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algn="ctr" defTabSz="931939" fontAlgn="base">
                <a:lnSpc>
                  <a:spcPct val="90000"/>
                </a:lnSpc>
                <a:spcBef>
                  <a:spcPct val="0"/>
                </a:spcBef>
                <a:spcAft>
                  <a:spcPct val="0"/>
                </a:spcAft>
                <a:defRPr/>
              </a:pPr>
              <a:endParaRPr lang="en-US" sz="2200" kern="0" dirty="0">
                <a:gradFill>
                  <a:gsLst>
                    <a:gs pos="0">
                      <a:srgbClr val="FFFFFF"/>
                    </a:gs>
                    <a:gs pos="100000">
                      <a:srgbClr val="FFFFFF"/>
                    </a:gs>
                  </a:gsLst>
                  <a:lin ang="5400000" scaled="0"/>
                </a:gradFill>
              </a:endParaRPr>
            </a:p>
          </p:txBody>
        </p:sp>
      </p:grpSp>
      <p:grpSp>
        <p:nvGrpSpPr>
          <p:cNvPr id="171" name="组合 170"/>
          <p:cNvGrpSpPr/>
          <p:nvPr/>
        </p:nvGrpSpPr>
        <p:grpSpPr>
          <a:xfrm>
            <a:off x="664569" y="1454335"/>
            <a:ext cx="1923767" cy="766298"/>
            <a:chOff x="1072034" y="1783252"/>
            <a:chExt cx="1923767" cy="766298"/>
          </a:xfrm>
        </p:grpSpPr>
        <p:sp>
          <p:nvSpPr>
            <p:cNvPr id="172" name="TextBox 171"/>
            <p:cNvSpPr txBox="1"/>
            <p:nvPr/>
          </p:nvSpPr>
          <p:spPr>
            <a:xfrm>
              <a:off x="1072034" y="2087885"/>
              <a:ext cx="1923767" cy="461665"/>
            </a:xfrm>
            <a:prstGeom prst="rect">
              <a:avLst/>
            </a:prstGeom>
            <a:noFill/>
          </p:spPr>
          <p:txBody>
            <a:bodyPr wrap="square" lIns="0" tIns="0" rtlCol="0" anchor="t">
              <a:spAutoFit/>
            </a:bodyPr>
            <a:lstStyle/>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p:txBody>
        </p:sp>
        <p:sp>
          <p:nvSpPr>
            <p:cNvPr id="173" name="TextBox 172"/>
            <p:cNvSpPr txBox="1"/>
            <p:nvPr/>
          </p:nvSpPr>
          <p:spPr>
            <a:xfrm>
              <a:off x="2117089" y="1783252"/>
              <a:ext cx="820738"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174" name="组合 173"/>
          <p:cNvGrpSpPr/>
          <p:nvPr/>
        </p:nvGrpSpPr>
        <p:grpSpPr>
          <a:xfrm>
            <a:off x="664569" y="2504798"/>
            <a:ext cx="1923767" cy="766298"/>
            <a:chOff x="1072034" y="1783252"/>
            <a:chExt cx="1923767" cy="766298"/>
          </a:xfrm>
        </p:grpSpPr>
        <p:sp>
          <p:nvSpPr>
            <p:cNvPr id="175" name="TextBox 174"/>
            <p:cNvSpPr txBox="1"/>
            <p:nvPr/>
          </p:nvSpPr>
          <p:spPr>
            <a:xfrm>
              <a:off x="1072034" y="2087885"/>
              <a:ext cx="1923767" cy="461665"/>
            </a:xfrm>
            <a:prstGeom prst="rect">
              <a:avLst/>
            </a:prstGeom>
            <a:noFill/>
          </p:spPr>
          <p:txBody>
            <a:bodyPr wrap="square" lIns="0" tIns="0" rtlCol="0" anchor="t">
              <a:spAutoFit/>
            </a:bodyPr>
            <a:lstStyle/>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p:txBody>
        </p:sp>
        <p:sp>
          <p:nvSpPr>
            <p:cNvPr id="176" name="TextBox 175"/>
            <p:cNvSpPr txBox="1"/>
            <p:nvPr/>
          </p:nvSpPr>
          <p:spPr>
            <a:xfrm>
              <a:off x="2033917" y="1783252"/>
              <a:ext cx="820738"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177" name="组合 176"/>
          <p:cNvGrpSpPr/>
          <p:nvPr/>
        </p:nvGrpSpPr>
        <p:grpSpPr>
          <a:xfrm>
            <a:off x="664569" y="3597907"/>
            <a:ext cx="1923767" cy="766298"/>
            <a:chOff x="1072034" y="1783252"/>
            <a:chExt cx="1923767" cy="766298"/>
          </a:xfrm>
        </p:grpSpPr>
        <p:sp>
          <p:nvSpPr>
            <p:cNvPr id="178" name="TextBox 177"/>
            <p:cNvSpPr txBox="1"/>
            <p:nvPr/>
          </p:nvSpPr>
          <p:spPr>
            <a:xfrm>
              <a:off x="1072034" y="2087885"/>
              <a:ext cx="1923767" cy="461665"/>
            </a:xfrm>
            <a:prstGeom prst="rect">
              <a:avLst/>
            </a:prstGeom>
            <a:noFill/>
          </p:spPr>
          <p:txBody>
            <a:bodyPr wrap="square" lIns="0" tIns="0" rtlCol="0" anchor="t">
              <a:spAutoFit/>
            </a:bodyPr>
            <a:lstStyle/>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p:txBody>
        </p:sp>
        <p:sp>
          <p:nvSpPr>
            <p:cNvPr id="179" name="TextBox 178"/>
            <p:cNvSpPr txBox="1"/>
            <p:nvPr/>
          </p:nvSpPr>
          <p:spPr>
            <a:xfrm>
              <a:off x="2033917" y="1783252"/>
              <a:ext cx="820738"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180" name="组合 179"/>
          <p:cNvGrpSpPr/>
          <p:nvPr/>
        </p:nvGrpSpPr>
        <p:grpSpPr>
          <a:xfrm>
            <a:off x="6463647" y="1457851"/>
            <a:ext cx="1923767" cy="766298"/>
            <a:chOff x="1072034" y="1783252"/>
            <a:chExt cx="1923767" cy="766298"/>
          </a:xfrm>
        </p:grpSpPr>
        <p:sp>
          <p:nvSpPr>
            <p:cNvPr id="181" name="TextBox 180"/>
            <p:cNvSpPr txBox="1"/>
            <p:nvPr/>
          </p:nvSpPr>
          <p:spPr>
            <a:xfrm>
              <a:off x="1072034" y="2087885"/>
              <a:ext cx="1923767" cy="461665"/>
            </a:xfrm>
            <a:prstGeom prst="rect">
              <a:avLst/>
            </a:prstGeom>
            <a:noFill/>
          </p:spPr>
          <p:txBody>
            <a:bodyPr wrap="square" lIns="0" tIns="0" rtlCol="0" anchor="t">
              <a:spAutoFit/>
            </a:bodyPr>
            <a:lstStyle/>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p:txBody>
        </p:sp>
        <p:sp>
          <p:nvSpPr>
            <p:cNvPr id="182" name="TextBox 181"/>
            <p:cNvSpPr txBox="1"/>
            <p:nvPr/>
          </p:nvSpPr>
          <p:spPr>
            <a:xfrm>
              <a:off x="1072034" y="1783252"/>
              <a:ext cx="820738"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183" name="组合 182"/>
          <p:cNvGrpSpPr/>
          <p:nvPr/>
        </p:nvGrpSpPr>
        <p:grpSpPr>
          <a:xfrm>
            <a:off x="6463647" y="2550960"/>
            <a:ext cx="1923767" cy="766298"/>
            <a:chOff x="1072034" y="1783252"/>
            <a:chExt cx="1923767" cy="766298"/>
          </a:xfrm>
        </p:grpSpPr>
        <p:sp>
          <p:nvSpPr>
            <p:cNvPr id="184" name="TextBox 183"/>
            <p:cNvSpPr txBox="1"/>
            <p:nvPr/>
          </p:nvSpPr>
          <p:spPr>
            <a:xfrm>
              <a:off x="1072034" y="2087885"/>
              <a:ext cx="1923767" cy="461665"/>
            </a:xfrm>
            <a:prstGeom prst="rect">
              <a:avLst/>
            </a:prstGeom>
            <a:noFill/>
          </p:spPr>
          <p:txBody>
            <a:bodyPr wrap="square" lIns="0" tIns="0" rtlCol="0" anchor="t">
              <a:spAutoFit/>
            </a:bodyPr>
            <a:lstStyle/>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p:txBody>
        </p:sp>
        <p:sp>
          <p:nvSpPr>
            <p:cNvPr id="185" name="TextBox 184"/>
            <p:cNvSpPr txBox="1"/>
            <p:nvPr/>
          </p:nvSpPr>
          <p:spPr>
            <a:xfrm>
              <a:off x="1072034" y="1783252"/>
              <a:ext cx="820738"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186" name="组合 185"/>
          <p:cNvGrpSpPr/>
          <p:nvPr/>
        </p:nvGrpSpPr>
        <p:grpSpPr>
          <a:xfrm>
            <a:off x="6463647" y="3519391"/>
            <a:ext cx="1923767" cy="766298"/>
            <a:chOff x="1072034" y="1783252"/>
            <a:chExt cx="1923767" cy="766298"/>
          </a:xfrm>
        </p:grpSpPr>
        <p:sp>
          <p:nvSpPr>
            <p:cNvPr id="187" name="TextBox 186"/>
            <p:cNvSpPr txBox="1"/>
            <p:nvPr/>
          </p:nvSpPr>
          <p:spPr>
            <a:xfrm>
              <a:off x="1072034" y="2087885"/>
              <a:ext cx="1923767" cy="461665"/>
            </a:xfrm>
            <a:prstGeom prst="rect">
              <a:avLst/>
            </a:prstGeom>
            <a:noFill/>
          </p:spPr>
          <p:txBody>
            <a:bodyPr wrap="square" lIns="0" tIns="0" rtlCol="0" anchor="t">
              <a:spAutoFit/>
            </a:bodyPr>
            <a:lstStyle/>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a:p>
              <a:r>
                <a:rPr lang="zh-CN" altLang="en-US" sz="900" dirty="0">
                  <a:solidFill>
                    <a:srgbClr val="080808"/>
                  </a:solidFill>
                  <a:latin typeface="微软雅黑"/>
                </a:rPr>
                <a:t>单击此处添加文本单击此处添加文本</a:t>
              </a:r>
              <a:endParaRPr lang="en-US" altLang="zh-CN" sz="900" dirty="0">
                <a:solidFill>
                  <a:srgbClr val="080808"/>
                </a:solidFill>
                <a:latin typeface="微软雅黑"/>
              </a:endParaRPr>
            </a:p>
          </p:txBody>
        </p:sp>
        <p:sp>
          <p:nvSpPr>
            <p:cNvPr id="188" name="TextBox 187"/>
            <p:cNvSpPr txBox="1"/>
            <p:nvPr/>
          </p:nvSpPr>
          <p:spPr>
            <a:xfrm>
              <a:off x="1072034" y="1783252"/>
              <a:ext cx="820738"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sp>
        <p:nvSpPr>
          <p:cNvPr id="66"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6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6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8845002"/>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171"/>
                                        </p:tgtEl>
                                        <p:attrNameLst>
                                          <p:attrName>style.visibility</p:attrName>
                                        </p:attrNameLst>
                                      </p:cBhvr>
                                      <p:to>
                                        <p:strVal val="visible"/>
                                      </p:to>
                                    </p:set>
                                    <p:anim calcmode="lin" valueType="num">
                                      <p:cBhvr additive="base">
                                        <p:cTn id="13" dur="500" fill="hold"/>
                                        <p:tgtEl>
                                          <p:spTgt spid="171"/>
                                        </p:tgtEl>
                                        <p:attrNameLst>
                                          <p:attrName>ppt_x</p:attrName>
                                        </p:attrNameLst>
                                      </p:cBhvr>
                                      <p:tavLst>
                                        <p:tav tm="0">
                                          <p:val>
                                            <p:strVal val="0-#ppt_w/2"/>
                                          </p:val>
                                        </p:tav>
                                        <p:tav tm="100000">
                                          <p:val>
                                            <p:strVal val="#ppt_x"/>
                                          </p:val>
                                        </p:tav>
                                      </p:tavLst>
                                    </p:anim>
                                    <p:anim calcmode="lin" valueType="num">
                                      <p:cBhvr additive="base">
                                        <p:cTn id="14" dur="500" fill="hold"/>
                                        <p:tgtEl>
                                          <p:spTgt spid="171"/>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174"/>
                                        </p:tgtEl>
                                        <p:attrNameLst>
                                          <p:attrName>style.visibility</p:attrName>
                                        </p:attrNameLst>
                                      </p:cBhvr>
                                      <p:to>
                                        <p:strVal val="visible"/>
                                      </p:to>
                                    </p:set>
                                    <p:anim calcmode="lin" valueType="num">
                                      <p:cBhvr additive="base">
                                        <p:cTn id="18" dur="500" fill="hold"/>
                                        <p:tgtEl>
                                          <p:spTgt spid="174"/>
                                        </p:tgtEl>
                                        <p:attrNameLst>
                                          <p:attrName>ppt_x</p:attrName>
                                        </p:attrNameLst>
                                      </p:cBhvr>
                                      <p:tavLst>
                                        <p:tav tm="0">
                                          <p:val>
                                            <p:strVal val="0-#ppt_w/2"/>
                                          </p:val>
                                        </p:tav>
                                        <p:tav tm="100000">
                                          <p:val>
                                            <p:strVal val="#ppt_x"/>
                                          </p:val>
                                        </p:tav>
                                      </p:tavLst>
                                    </p:anim>
                                    <p:anim calcmode="lin" valueType="num">
                                      <p:cBhvr additive="base">
                                        <p:cTn id="19" dur="500" fill="hold"/>
                                        <p:tgtEl>
                                          <p:spTgt spid="174"/>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177"/>
                                        </p:tgtEl>
                                        <p:attrNameLst>
                                          <p:attrName>style.visibility</p:attrName>
                                        </p:attrNameLst>
                                      </p:cBhvr>
                                      <p:to>
                                        <p:strVal val="visible"/>
                                      </p:to>
                                    </p:set>
                                    <p:anim calcmode="lin" valueType="num">
                                      <p:cBhvr additive="base">
                                        <p:cTn id="23" dur="500" fill="hold"/>
                                        <p:tgtEl>
                                          <p:spTgt spid="177"/>
                                        </p:tgtEl>
                                        <p:attrNameLst>
                                          <p:attrName>ppt_x</p:attrName>
                                        </p:attrNameLst>
                                      </p:cBhvr>
                                      <p:tavLst>
                                        <p:tav tm="0">
                                          <p:val>
                                            <p:strVal val="0-#ppt_w/2"/>
                                          </p:val>
                                        </p:tav>
                                        <p:tav tm="100000">
                                          <p:val>
                                            <p:strVal val="#ppt_x"/>
                                          </p:val>
                                        </p:tav>
                                      </p:tavLst>
                                    </p:anim>
                                    <p:anim calcmode="lin" valueType="num">
                                      <p:cBhvr additive="base">
                                        <p:cTn id="24" dur="500" fill="hold"/>
                                        <p:tgtEl>
                                          <p:spTgt spid="177"/>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180"/>
                                        </p:tgtEl>
                                        <p:attrNameLst>
                                          <p:attrName>style.visibility</p:attrName>
                                        </p:attrNameLst>
                                      </p:cBhvr>
                                      <p:to>
                                        <p:strVal val="visible"/>
                                      </p:to>
                                    </p:set>
                                    <p:anim calcmode="lin" valueType="num">
                                      <p:cBhvr additive="base">
                                        <p:cTn id="28" dur="500" fill="hold"/>
                                        <p:tgtEl>
                                          <p:spTgt spid="180"/>
                                        </p:tgtEl>
                                        <p:attrNameLst>
                                          <p:attrName>ppt_x</p:attrName>
                                        </p:attrNameLst>
                                      </p:cBhvr>
                                      <p:tavLst>
                                        <p:tav tm="0">
                                          <p:val>
                                            <p:strVal val="1+#ppt_w/2"/>
                                          </p:val>
                                        </p:tav>
                                        <p:tav tm="100000">
                                          <p:val>
                                            <p:strVal val="#ppt_x"/>
                                          </p:val>
                                        </p:tav>
                                      </p:tavLst>
                                    </p:anim>
                                    <p:anim calcmode="lin" valueType="num">
                                      <p:cBhvr additive="base">
                                        <p:cTn id="29" dur="500" fill="hold"/>
                                        <p:tgtEl>
                                          <p:spTgt spid="180"/>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183"/>
                                        </p:tgtEl>
                                        <p:attrNameLst>
                                          <p:attrName>style.visibility</p:attrName>
                                        </p:attrNameLst>
                                      </p:cBhvr>
                                      <p:to>
                                        <p:strVal val="visible"/>
                                      </p:to>
                                    </p:set>
                                    <p:anim calcmode="lin" valueType="num">
                                      <p:cBhvr additive="base">
                                        <p:cTn id="33" dur="500" fill="hold"/>
                                        <p:tgtEl>
                                          <p:spTgt spid="183"/>
                                        </p:tgtEl>
                                        <p:attrNameLst>
                                          <p:attrName>ppt_x</p:attrName>
                                        </p:attrNameLst>
                                      </p:cBhvr>
                                      <p:tavLst>
                                        <p:tav tm="0">
                                          <p:val>
                                            <p:strVal val="1+#ppt_w/2"/>
                                          </p:val>
                                        </p:tav>
                                        <p:tav tm="100000">
                                          <p:val>
                                            <p:strVal val="#ppt_x"/>
                                          </p:val>
                                        </p:tav>
                                      </p:tavLst>
                                    </p:anim>
                                    <p:anim calcmode="lin" valueType="num">
                                      <p:cBhvr additive="base">
                                        <p:cTn id="34" dur="500" fill="hold"/>
                                        <p:tgtEl>
                                          <p:spTgt spid="183"/>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2" fill="hold" nodeType="afterEffect">
                                  <p:stCondLst>
                                    <p:cond delay="0"/>
                                  </p:stCondLst>
                                  <p:childTnLst>
                                    <p:set>
                                      <p:cBhvr>
                                        <p:cTn id="37" dur="1" fill="hold">
                                          <p:stCondLst>
                                            <p:cond delay="0"/>
                                          </p:stCondLst>
                                        </p:cTn>
                                        <p:tgtEl>
                                          <p:spTgt spid="186"/>
                                        </p:tgtEl>
                                        <p:attrNameLst>
                                          <p:attrName>style.visibility</p:attrName>
                                        </p:attrNameLst>
                                      </p:cBhvr>
                                      <p:to>
                                        <p:strVal val="visible"/>
                                      </p:to>
                                    </p:set>
                                    <p:anim calcmode="lin" valueType="num">
                                      <p:cBhvr additive="base">
                                        <p:cTn id="38" dur="500" fill="hold"/>
                                        <p:tgtEl>
                                          <p:spTgt spid="186"/>
                                        </p:tgtEl>
                                        <p:attrNameLst>
                                          <p:attrName>ppt_x</p:attrName>
                                        </p:attrNameLst>
                                      </p:cBhvr>
                                      <p:tavLst>
                                        <p:tav tm="0">
                                          <p:val>
                                            <p:strVal val="1+#ppt_w/2"/>
                                          </p:val>
                                        </p:tav>
                                        <p:tav tm="100000">
                                          <p:val>
                                            <p:strVal val="#ppt_x"/>
                                          </p:val>
                                        </p:tav>
                                      </p:tavLst>
                                    </p:anim>
                                    <p:anim calcmode="lin" valueType="num">
                                      <p:cBhvr additive="base">
                                        <p:cTn id="39" dur="500" fill="hold"/>
                                        <p:tgtEl>
                                          <p:spTgt spid="1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8" name="组合 137"/>
          <p:cNvGrpSpPr/>
          <p:nvPr/>
        </p:nvGrpSpPr>
        <p:grpSpPr>
          <a:xfrm>
            <a:off x="5082740" y="1790619"/>
            <a:ext cx="3213075" cy="2374466"/>
            <a:chOff x="4764334" y="1496709"/>
            <a:chExt cx="3213075" cy="2374466"/>
          </a:xfrm>
        </p:grpSpPr>
        <p:cxnSp>
          <p:nvCxnSpPr>
            <p:cNvPr id="139" name="直接连接符 138"/>
            <p:cNvCxnSpPr/>
            <p:nvPr/>
          </p:nvCxnSpPr>
          <p:spPr>
            <a:xfrm flipV="1">
              <a:off x="4764334" y="3854468"/>
              <a:ext cx="3213073" cy="16707"/>
            </a:xfrm>
            <a:prstGeom prst="line">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5151076" y="2366722"/>
              <a:ext cx="2826333" cy="14696"/>
            </a:xfrm>
            <a:prstGeom prst="line">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5647418" y="1496709"/>
              <a:ext cx="1768225" cy="781585"/>
              <a:chOff x="1256119" y="1638320"/>
              <a:chExt cx="1923767" cy="781585"/>
            </a:xfrm>
          </p:grpSpPr>
          <p:sp>
            <p:nvSpPr>
              <p:cNvPr id="145" name="TextBox 210"/>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46"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142" name="组合 141"/>
            <p:cNvGrpSpPr/>
            <p:nvPr/>
          </p:nvGrpSpPr>
          <p:grpSpPr>
            <a:xfrm>
              <a:off x="5437752" y="2922073"/>
              <a:ext cx="1768225" cy="781585"/>
              <a:chOff x="1256119" y="1638320"/>
              <a:chExt cx="1923767" cy="781585"/>
            </a:xfrm>
          </p:grpSpPr>
          <p:sp>
            <p:nvSpPr>
              <p:cNvPr id="143" name="TextBox 210"/>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44"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bg2"/>
                    </a:solidFill>
                    <a:latin typeface="微软雅黑"/>
                  </a:rPr>
                  <a:t>标题文字</a:t>
                </a:r>
                <a:endParaRPr lang="en-US" sz="1600" dirty="0">
                  <a:solidFill>
                    <a:schemeClr val="bg2"/>
                  </a:solidFill>
                  <a:latin typeface="微软雅黑"/>
                </a:endParaRPr>
              </a:p>
            </p:txBody>
          </p:sp>
        </p:grpSp>
      </p:grpSp>
      <p:grpSp>
        <p:nvGrpSpPr>
          <p:cNvPr id="147" name="组合 146"/>
          <p:cNvGrpSpPr/>
          <p:nvPr/>
        </p:nvGrpSpPr>
        <p:grpSpPr>
          <a:xfrm>
            <a:off x="1550305" y="1297285"/>
            <a:ext cx="2933327" cy="2039329"/>
            <a:chOff x="1231899" y="1003375"/>
            <a:chExt cx="2933327" cy="2039329"/>
          </a:xfrm>
        </p:grpSpPr>
        <p:cxnSp>
          <p:nvCxnSpPr>
            <p:cNvPr id="148" name="直接连接符 147"/>
            <p:cNvCxnSpPr/>
            <p:nvPr/>
          </p:nvCxnSpPr>
          <p:spPr>
            <a:xfrm flipH="1">
              <a:off x="1231900" y="1711773"/>
              <a:ext cx="2610239" cy="0"/>
            </a:xfrm>
            <a:prstGeom prst="line">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H="1">
              <a:off x="1231899" y="3042704"/>
              <a:ext cx="2933327" cy="0"/>
            </a:xfrm>
            <a:prstGeom prst="line">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150" name="组合 149"/>
            <p:cNvGrpSpPr/>
            <p:nvPr/>
          </p:nvGrpSpPr>
          <p:grpSpPr>
            <a:xfrm>
              <a:off x="1344191" y="2140488"/>
              <a:ext cx="1768225" cy="781585"/>
              <a:chOff x="1256119" y="1638320"/>
              <a:chExt cx="1923767" cy="781585"/>
            </a:xfrm>
          </p:grpSpPr>
          <p:sp>
            <p:nvSpPr>
              <p:cNvPr id="154" name="TextBox 210"/>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55"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151" name="组合 150"/>
            <p:cNvGrpSpPr/>
            <p:nvPr/>
          </p:nvGrpSpPr>
          <p:grpSpPr>
            <a:xfrm>
              <a:off x="1344191" y="1003375"/>
              <a:ext cx="1768225" cy="643085"/>
              <a:chOff x="1256119" y="1638320"/>
              <a:chExt cx="1923767" cy="643085"/>
            </a:xfrm>
          </p:grpSpPr>
          <p:sp>
            <p:nvSpPr>
              <p:cNvPr id="152" name="TextBox 210"/>
              <p:cNvSpPr txBox="1"/>
              <p:nvPr/>
            </p:nvSpPr>
            <p:spPr>
              <a:xfrm>
                <a:off x="1256119" y="1958240"/>
                <a:ext cx="1923767" cy="3231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53"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bg2"/>
                    </a:solidFill>
                    <a:latin typeface="微软雅黑"/>
                  </a:rPr>
                  <a:t>标题文字</a:t>
                </a:r>
                <a:endParaRPr lang="en-US" sz="1600" dirty="0">
                  <a:solidFill>
                    <a:schemeClr val="bg2"/>
                  </a:solidFill>
                  <a:latin typeface="微软雅黑"/>
                </a:endParaRPr>
              </a:p>
            </p:txBody>
          </p:sp>
        </p:grpSp>
      </p:grpSp>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3648671" y="1700641"/>
            <a:ext cx="1846660" cy="2836778"/>
            <a:chOff x="3648671" y="1602670"/>
            <a:chExt cx="1846660" cy="2836778"/>
          </a:xfrm>
        </p:grpSpPr>
        <p:grpSp>
          <p:nvGrpSpPr>
            <p:cNvPr id="120" name="组合 119"/>
            <p:cNvGrpSpPr/>
            <p:nvPr/>
          </p:nvGrpSpPr>
          <p:grpSpPr>
            <a:xfrm>
              <a:off x="3648671" y="1602670"/>
              <a:ext cx="1846660" cy="2836778"/>
              <a:chOff x="3297768" y="1382151"/>
              <a:chExt cx="2462213" cy="3782371"/>
            </a:xfrm>
          </p:grpSpPr>
          <p:sp>
            <p:nvSpPr>
              <p:cNvPr id="121" name="Rectangle 7"/>
              <p:cNvSpPr>
                <a:spLocks noChangeArrowheads="1"/>
              </p:cNvSpPr>
              <p:nvPr/>
            </p:nvSpPr>
            <p:spPr bwMode="auto">
              <a:xfrm>
                <a:off x="4165600" y="4495652"/>
                <a:ext cx="702736" cy="668870"/>
              </a:xfrm>
              <a:prstGeom prst="rect">
                <a:avLst/>
              </a:pr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92100" dist="1270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2" name="任意多边形 121"/>
              <p:cNvSpPr/>
              <p:nvPr/>
            </p:nvSpPr>
            <p:spPr>
              <a:xfrm>
                <a:off x="3297768" y="1382151"/>
                <a:ext cx="1219200" cy="1320160"/>
              </a:xfrm>
              <a:custGeom>
                <a:avLst/>
                <a:gdLst>
                  <a:gd name="connsiteX0" fmla="*/ 1219200 w 1219200"/>
                  <a:gd name="connsiteY0" fmla="*/ 0 h 1307089"/>
                  <a:gd name="connsiteX1" fmla="*/ 1219200 w 1219200"/>
                  <a:gd name="connsiteY1" fmla="*/ 502643 h 1307089"/>
                  <a:gd name="connsiteX2" fmla="*/ 1169971 w 1219200"/>
                  <a:gd name="connsiteY2" fmla="*/ 504954 h 1307089"/>
                  <a:gd name="connsiteX3" fmla="*/ 765658 w 1219200"/>
                  <a:gd name="connsiteY3" fmla="*/ 722722 h 1307089"/>
                  <a:gd name="connsiteX4" fmla="*/ 604480 w 1219200"/>
                  <a:gd name="connsiteY4" fmla="*/ 1307089 h 1307089"/>
                  <a:gd name="connsiteX5" fmla="*/ 0 w 1219200"/>
                  <a:gd name="connsiteY5" fmla="*/ 1307089 h 1307089"/>
                  <a:gd name="connsiteX6" fmla="*/ 342595 w 1219200"/>
                  <a:gd name="connsiteY6" fmla="*/ 360139 h 1307089"/>
                  <a:gd name="connsiteX7" fmla="*/ 1143172 w 1219200"/>
                  <a:gd name="connsiteY7" fmla="*/ 2945 h 130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 h="1307089">
                    <a:moveTo>
                      <a:pt x="1219200" y="0"/>
                    </a:moveTo>
                    <a:lnTo>
                      <a:pt x="1219200" y="502643"/>
                    </a:lnTo>
                    <a:lnTo>
                      <a:pt x="1169971" y="504954"/>
                    </a:lnTo>
                    <a:cubicBezTo>
                      <a:pt x="992806" y="522275"/>
                      <a:pt x="871484" y="599274"/>
                      <a:pt x="765658" y="722722"/>
                    </a:cubicBezTo>
                    <a:cubicBezTo>
                      <a:pt x="664952" y="863805"/>
                      <a:pt x="604480" y="1065272"/>
                      <a:pt x="604480" y="1307089"/>
                    </a:cubicBezTo>
                    <a:lnTo>
                      <a:pt x="0" y="1307089"/>
                    </a:lnTo>
                    <a:cubicBezTo>
                      <a:pt x="0" y="904156"/>
                      <a:pt x="120945" y="601956"/>
                      <a:pt x="342595" y="360139"/>
                    </a:cubicBezTo>
                    <a:cubicBezTo>
                      <a:pt x="554249" y="148550"/>
                      <a:pt x="812014" y="29421"/>
                      <a:pt x="1143172" y="2945"/>
                    </a:cubicBezTo>
                    <a:close/>
                  </a:path>
                </a:pathLst>
              </a:custGeom>
              <a:gradFill flip="none" rotWithShape="1">
                <a:gsLst>
                  <a:gs pos="0">
                    <a:schemeClr val="bg1">
                      <a:lumMod val="85000"/>
                    </a:schemeClr>
                  </a:gs>
                  <a:gs pos="100000">
                    <a:schemeClr val="bg1"/>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921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任意多边形 122"/>
              <p:cNvSpPr/>
              <p:nvPr/>
            </p:nvSpPr>
            <p:spPr>
              <a:xfrm>
                <a:off x="4540781" y="1385958"/>
                <a:ext cx="1219200" cy="1430869"/>
              </a:xfrm>
              <a:custGeom>
                <a:avLst/>
                <a:gdLst>
                  <a:gd name="connsiteX0" fmla="*/ 70470 w 1219200"/>
                  <a:gd name="connsiteY0" fmla="*/ 0 h 1430869"/>
                  <a:gd name="connsiteX1" fmla="*/ 876605 w 1219200"/>
                  <a:gd name="connsiteY1" fmla="*/ 282167 h 1430869"/>
                  <a:gd name="connsiteX2" fmla="*/ 1219200 w 1219200"/>
                  <a:gd name="connsiteY2" fmla="*/ 1088319 h 1430869"/>
                  <a:gd name="connsiteX3" fmla="*/ 1186465 w 1219200"/>
                  <a:gd name="connsiteY3" fmla="*/ 1405722 h 1430869"/>
                  <a:gd name="connsiteX4" fmla="*/ 1177630 w 1219200"/>
                  <a:gd name="connsiteY4" fmla="*/ 1430869 h 1430869"/>
                  <a:gd name="connsiteX5" fmla="*/ 478610 w 1219200"/>
                  <a:gd name="connsiteY5" fmla="*/ 1430869 h 1430869"/>
                  <a:gd name="connsiteX6" fmla="*/ 487109 w 1219200"/>
                  <a:gd name="connsiteY6" fmla="*/ 1417338 h 1430869"/>
                  <a:gd name="connsiteX7" fmla="*/ 554249 w 1219200"/>
                  <a:gd name="connsiteY7" fmla="*/ 1108351 h 1430869"/>
                  <a:gd name="connsiteX8" fmla="*/ 391851 w 1219200"/>
                  <a:gd name="connsiteY8" fmla="*/ 645036 h 1430869"/>
                  <a:gd name="connsiteX9" fmla="*/ 30236 w 1219200"/>
                  <a:gd name="connsiteY9" fmla="*/ 503952 h 1430869"/>
                  <a:gd name="connsiteX10" fmla="*/ 0 w 1219200"/>
                  <a:gd name="connsiteY10" fmla="*/ 505372 h 1430869"/>
                  <a:gd name="connsiteX11" fmla="*/ 0 w 1219200"/>
                  <a:gd name="connsiteY11" fmla="*/ 2729 h 1430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 h="1430869">
                    <a:moveTo>
                      <a:pt x="70470" y="0"/>
                    </a:moveTo>
                    <a:cubicBezTo>
                      <a:pt x="393070" y="0"/>
                      <a:pt x="654954" y="100733"/>
                      <a:pt x="876605" y="282167"/>
                    </a:cubicBezTo>
                    <a:cubicBezTo>
                      <a:pt x="1098255" y="463602"/>
                      <a:pt x="1219200" y="725451"/>
                      <a:pt x="1219200" y="1088319"/>
                    </a:cubicBezTo>
                    <a:cubicBezTo>
                      <a:pt x="1219200" y="1209228"/>
                      <a:pt x="1209142" y="1315040"/>
                      <a:pt x="1186465" y="1405722"/>
                    </a:cubicBezTo>
                    <a:lnTo>
                      <a:pt x="1177630" y="1430869"/>
                    </a:lnTo>
                    <a:lnTo>
                      <a:pt x="478610" y="1430869"/>
                    </a:lnTo>
                    <a:lnTo>
                      <a:pt x="487109" y="1417338"/>
                    </a:lnTo>
                    <a:cubicBezTo>
                      <a:pt x="534040" y="1331406"/>
                      <a:pt x="559369" y="1214164"/>
                      <a:pt x="554249" y="1108351"/>
                    </a:cubicBezTo>
                    <a:cubicBezTo>
                      <a:pt x="547421" y="967268"/>
                      <a:pt x="531815" y="796994"/>
                      <a:pt x="391851" y="645036"/>
                    </a:cubicBezTo>
                    <a:cubicBezTo>
                      <a:pt x="245791" y="545161"/>
                      <a:pt x="259446" y="542013"/>
                      <a:pt x="30236" y="503952"/>
                    </a:cubicBezTo>
                    <a:lnTo>
                      <a:pt x="0" y="505372"/>
                    </a:lnTo>
                    <a:lnTo>
                      <a:pt x="0" y="2729"/>
                    </a:lnTo>
                    <a:close/>
                  </a:path>
                </a:pathLst>
              </a:custGeom>
              <a:gradFill flip="none" rotWithShape="1">
                <a:gsLst>
                  <a:gs pos="0">
                    <a:schemeClr val="bg1">
                      <a:lumMod val="85000"/>
                    </a:schemeClr>
                  </a:gs>
                  <a:gs pos="100000">
                    <a:schemeClr val="bg1"/>
                  </a:gs>
                </a:gsLst>
                <a:lin ang="8100000" scaled="1"/>
                <a:tileRect/>
              </a:gradFill>
              <a:ln w="19050">
                <a:gradFill flip="none" rotWithShape="1">
                  <a:gsLst>
                    <a:gs pos="0">
                      <a:schemeClr val="bg1"/>
                    </a:gs>
                    <a:gs pos="100000">
                      <a:schemeClr val="bg1">
                        <a:lumMod val="85000"/>
                      </a:schemeClr>
                    </a:gs>
                  </a:gsLst>
                  <a:lin ang="8100000" scaled="1"/>
                  <a:tileRect/>
                </a:gradFill>
              </a:ln>
              <a:effectLst>
                <a:outerShdw blurRad="2921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任意多边形 123"/>
              <p:cNvSpPr/>
              <p:nvPr/>
            </p:nvSpPr>
            <p:spPr>
              <a:xfrm>
                <a:off x="4248661" y="2839052"/>
                <a:ext cx="1469750" cy="1430869"/>
              </a:xfrm>
              <a:custGeom>
                <a:avLst/>
                <a:gdLst>
                  <a:gd name="connsiteX0" fmla="*/ 770730 w 1469750"/>
                  <a:gd name="connsiteY0" fmla="*/ 0 h 1430869"/>
                  <a:gd name="connsiteX1" fmla="*/ 1469750 w 1469750"/>
                  <a:gd name="connsiteY1" fmla="*/ 0 h 1430869"/>
                  <a:gd name="connsiteX2" fmla="*/ 1434785 w 1469750"/>
                  <a:gd name="connsiteY2" fmla="*/ 99522 h 1430869"/>
                  <a:gd name="connsiteX3" fmla="*/ 1370137 w 1469750"/>
                  <a:gd name="connsiteY3" fmla="*/ 201467 h 1430869"/>
                  <a:gd name="connsiteX4" fmla="*/ 1047780 w 1469750"/>
                  <a:gd name="connsiteY4" fmla="*/ 523984 h 1430869"/>
                  <a:gd name="connsiteX5" fmla="*/ 705185 w 1469750"/>
                  <a:gd name="connsiteY5" fmla="*/ 866534 h 1430869"/>
                  <a:gd name="connsiteX6" fmla="*/ 584241 w 1469750"/>
                  <a:gd name="connsiteY6" fmla="*/ 1430869 h 1430869"/>
                  <a:gd name="connsiteX7" fmla="*/ 0 w 1469750"/>
                  <a:gd name="connsiteY7" fmla="*/ 1430869 h 1430869"/>
                  <a:gd name="connsiteX8" fmla="*/ 100706 w 1469750"/>
                  <a:gd name="connsiteY8" fmla="*/ 745769 h 1430869"/>
                  <a:gd name="connsiteX9" fmla="*/ 423062 w 1469750"/>
                  <a:gd name="connsiteY9" fmla="*/ 342550 h 1430869"/>
                  <a:gd name="connsiteX10" fmla="*/ 725424 w 1469750"/>
                  <a:gd name="connsiteY10" fmla="*/ 60383 h 1430869"/>
                  <a:gd name="connsiteX11" fmla="*/ 754003 w 1469750"/>
                  <a:gd name="connsiteY11" fmla="*/ 26629 h 1430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69750" h="1430869">
                    <a:moveTo>
                      <a:pt x="770730" y="0"/>
                    </a:moveTo>
                    <a:lnTo>
                      <a:pt x="1469750" y="0"/>
                    </a:lnTo>
                    <a:lnTo>
                      <a:pt x="1434785" y="99522"/>
                    </a:lnTo>
                    <a:cubicBezTo>
                      <a:pt x="1416817" y="137292"/>
                      <a:pt x="1395374" y="171275"/>
                      <a:pt x="1370137" y="201467"/>
                    </a:cubicBezTo>
                    <a:cubicBezTo>
                      <a:pt x="1269431" y="322518"/>
                      <a:pt x="1168725" y="423251"/>
                      <a:pt x="1047780" y="523984"/>
                    </a:cubicBezTo>
                    <a:cubicBezTo>
                      <a:pt x="906841" y="645036"/>
                      <a:pt x="805891" y="765801"/>
                      <a:pt x="705185" y="866534"/>
                    </a:cubicBezTo>
                    <a:cubicBezTo>
                      <a:pt x="624718" y="987586"/>
                      <a:pt x="584241" y="1169020"/>
                      <a:pt x="584241" y="1430869"/>
                    </a:cubicBezTo>
                    <a:lnTo>
                      <a:pt x="0" y="1430869"/>
                    </a:lnTo>
                    <a:cubicBezTo>
                      <a:pt x="0" y="1108351"/>
                      <a:pt x="40233" y="886853"/>
                      <a:pt x="100706" y="745769"/>
                    </a:cubicBezTo>
                    <a:cubicBezTo>
                      <a:pt x="161178" y="604685"/>
                      <a:pt x="282123" y="463602"/>
                      <a:pt x="423062" y="342550"/>
                    </a:cubicBezTo>
                    <a:cubicBezTo>
                      <a:pt x="523768" y="241817"/>
                      <a:pt x="624718" y="161116"/>
                      <a:pt x="725424" y="60383"/>
                    </a:cubicBezTo>
                    <a:cubicBezTo>
                      <a:pt x="735482" y="50331"/>
                      <a:pt x="745022" y="39014"/>
                      <a:pt x="754003" y="26629"/>
                    </a:cubicBez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921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6" name="文本框 125"/>
            <p:cNvSpPr txBox="1"/>
            <p:nvPr/>
          </p:nvSpPr>
          <p:spPr>
            <a:xfrm>
              <a:off x="3781426" y="1826266"/>
              <a:ext cx="514350" cy="369332"/>
            </a:xfrm>
            <a:prstGeom prst="rect">
              <a:avLst/>
            </a:prstGeom>
            <a:noFill/>
          </p:spPr>
          <p:txBody>
            <a:bodyPr wrap="square" rtlCol="0">
              <a:spAutoFit/>
            </a:bodyPr>
            <a:lstStyle/>
            <a:p>
              <a:pPr algn="ctr"/>
              <a:r>
                <a:rPr lang="en-US" altLang="zh-CN" sz="1800" dirty="0">
                  <a:solidFill>
                    <a:schemeClr val="bg2"/>
                  </a:solidFill>
                  <a:latin typeface="Impact" panose="020B0806030902050204" pitchFamily="34" charset="0"/>
                </a:rPr>
                <a:t>01</a:t>
              </a:r>
              <a:endParaRPr lang="zh-CN" altLang="en-US" sz="1800" dirty="0">
                <a:solidFill>
                  <a:schemeClr val="bg2"/>
                </a:solidFill>
                <a:latin typeface="Impact" panose="020B0806030902050204" pitchFamily="34" charset="0"/>
              </a:endParaRPr>
            </a:p>
          </p:txBody>
        </p:sp>
        <p:sp>
          <p:nvSpPr>
            <p:cNvPr id="129" name="文本框 128"/>
            <p:cNvSpPr txBox="1"/>
            <p:nvPr/>
          </p:nvSpPr>
          <p:spPr>
            <a:xfrm>
              <a:off x="4978378" y="2203408"/>
              <a:ext cx="514350" cy="369332"/>
            </a:xfrm>
            <a:prstGeom prst="rect">
              <a:avLst/>
            </a:prstGeom>
            <a:noFill/>
          </p:spPr>
          <p:txBody>
            <a:bodyPr wrap="square" rtlCol="0">
              <a:spAutoFit/>
            </a:bodyPr>
            <a:lstStyle/>
            <a:p>
              <a:pPr algn="ctr"/>
              <a:r>
                <a:rPr lang="en-US" altLang="zh-CN" sz="1800" dirty="0">
                  <a:solidFill>
                    <a:schemeClr val="tx2"/>
                  </a:solidFill>
                  <a:latin typeface="Impact" panose="020B0806030902050204" pitchFamily="34" charset="0"/>
                </a:rPr>
                <a:t>02</a:t>
              </a:r>
              <a:endParaRPr lang="zh-CN" altLang="en-US" sz="1800" dirty="0">
                <a:solidFill>
                  <a:schemeClr val="tx2"/>
                </a:solidFill>
                <a:latin typeface="Impact" panose="020B0806030902050204" pitchFamily="34" charset="0"/>
              </a:endParaRPr>
            </a:p>
          </p:txBody>
        </p:sp>
        <p:sp>
          <p:nvSpPr>
            <p:cNvPr id="132" name="文本框 131"/>
            <p:cNvSpPr txBox="1"/>
            <p:nvPr/>
          </p:nvSpPr>
          <p:spPr>
            <a:xfrm>
              <a:off x="4432340" y="3025175"/>
              <a:ext cx="514350" cy="369332"/>
            </a:xfrm>
            <a:prstGeom prst="rect">
              <a:avLst/>
            </a:prstGeom>
            <a:noFill/>
          </p:spPr>
          <p:txBody>
            <a:bodyPr wrap="square" rtlCol="0">
              <a:spAutoFit/>
            </a:bodyPr>
            <a:lstStyle/>
            <a:p>
              <a:pPr algn="ctr"/>
              <a:r>
                <a:rPr lang="en-US" altLang="zh-CN" sz="1800" dirty="0">
                  <a:solidFill>
                    <a:schemeClr val="bg2"/>
                  </a:solidFill>
                  <a:latin typeface="Impact" panose="020B0806030902050204" pitchFamily="34" charset="0"/>
                </a:rPr>
                <a:t>03</a:t>
              </a:r>
              <a:endParaRPr lang="zh-CN" altLang="en-US" sz="1800" dirty="0">
                <a:solidFill>
                  <a:schemeClr val="bg2"/>
                </a:solidFill>
                <a:latin typeface="Impact" panose="020B0806030902050204" pitchFamily="34" charset="0"/>
              </a:endParaRPr>
            </a:p>
          </p:txBody>
        </p:sp>
        <p:sp>
          <p:nvSpPr>
            <p:cNvPr id="135" name="文本框 134"/>
            <p:cNvSpPr txBox="1"/>
            <p:nvPr/>
          </p:nvSpPr>
          <p:spPr>
            <a:xfrm>
              <a:off x="4300895" y="3985690"/>
              <a:ext cx="514350" cy="369332"/>
            </a:xfrm>
            <a:prstGeom prst="rect">
              <a:avLst/>
            </a:prstGeom>
            <a:noFill/>
          </p:spPr>
          <p:txBody>
            <a:bodyPr wrap="square" rtlCol="0">
              <a:spAutoFit/>
            </a:bodyPr>
            <a:lstStyle/>
            <a:p>
              <a:pPr algn="ctr"/>
              <a:r>
                <a:rPr lang="en-US" altLang="zh-CN" sz="1800" dirty="0">
                  <a:solidFill>
                    <a:schemeClr val="tx2"/>
                  </a:solidFill>
                  <a:latin typeface="Impact" panose="020B0806030902050204" pitchFamily="34" charset="0"/>
                </a:rPr>
                <a:t>04</a:t>
              </a:r>
              <a:endParaRPr lang="zh-CN" altLang="en-US" sz="1800" dirty="0">
                <a:solidFill>
                  <a:schemeClr val="tx2"/>
                </a:solidFill>
                <a:latin typeface="Impact" panose="020B0806030902050204" pitchFamily="34" charset="0"/>
              </a:endParaRPr>
            </a:p>
          </p:txBody>
        </p:sp>
      </p:grpSp>
    </p:spTree>
    <p:extLst>
      <p:ext uri="{BB962C8B-B14F-4D97-AF65-F5344CB8AC3E}">
        <p14:creationId xmlns:p14="http://schemas.microsoft.com/office/powerpoint/2010/main" val="3962015088"/>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138"/>
                                        </p:tgtEl>
                                        <p:attrNameLst>
                                          <p:attrName>style.visibility</p:attrName>
                                        </p:attrNameLst>
                                      </p:cBhvr>
                                      <p:to>
                                        <p:strVal val="visible"/>
                                      </p:to>
                                    </p:set>
                                    <p:anim calcmode="lin" valueType="num">
                                      <p:cBhvr additive="base">
                                        <p:cTn id="13" dur="500" fill="hold"/>
                                        <p:tgtEl>
                                          <p:spTgt spid="138"/>
                                        </p:tgtEl>
                                        <p:attrNameLst>
                                          <p:attrName>ppt_x</p:attrName>
                                        </p:attrNameLst>
                                      </p:cBhvr>
                                      <p:tavLst>
                                        <p:tav tm="0">
                                          <p:val>
                                            <p:strVal val="0-#ppt_w/2"/>
                                          </p:val>
                                        </p:tav>
                                        <p:tav tm="100000">
                                          <p:val>
                                            <p:strVal val="#ppt_x"/>
                                          </p:val>
                                        </p:tav>
                                      </p:tavLst>
                                    </p:anim>
                                    <p:anim calcmode="lin" valueType="num">
                                      <p:cBhvr additive="base">
                                        <p:cTn id="14" dur="500" fill="hold"/>
                                        <p:tgtEl>
                                          <p:spTgt spid="138"/>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147"/>
                                        </p:tgtEl>
                                        <p:attrNameLst>
                                          <p:attrName>style.visibility</p:attrName>
                                        </p:attrNameLst>
                                      </p:cBhvr>
                                      <p:to>
                                        <p:strVal val="visible"/>
                                      </p:to>
                                    </p:set>
                                    <p:anim calcmode="lin" valueType="num">
                                      <p:cBhvr additive="base">
                                        <p:cTn id="18" dur="500" fill="hold"/>
                                        <p:tgtEl>
                                          <p:spTgt spid="147"/>
                                        </p:tgtEl>
                                        <p:attrNameLst>
                                          <p:attrName>ppt_x</p:attrName>
                                        </p:attrNameLst>
                                      </p:cBhvr>
                                      <p:tavLst>
                                        <p:tav tm="0">
                                          <p:val>
                                            <p:strVal val="1+#ppt_w/2"/>
                                          </p:val>
                                        </p:tav>
                                        <p:tav tm="100000">
                                          <p:val>
                                            <p:strVal val="#ppt_x"/>
                                          </p:val>
                                        </p:tav>
                                      </p:tavLst>
                                    </p:anim>
                                    <p:anim calcmode="lin" valueType="num">
                                      <p:cBhvr additive="base">
                                        <p:cTn id="19" dur="500" fill="hold"/>
                                        <p:tgtEl>
                                          <p:spTgt spid="1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33" name="任意多边形 4"/>
          <p:cNvSpPr>
            <a:spLocks noChangeArrowheads="1"/>
          </p:cNvSpPr>
          <p:nvPr/>
        </p:nvSpPr>
        <p:spPr bwMode="auto">
          <a:xfrm>
            <a:off x="8743950" y="4622006"/>
            <a:ext cx="476250" cy="300038"/>
          </a:xfrm>
          <a:custGeom>
            <a:avLst/>
            <a:gdLst>
              <a:gd name="T0" fmla="*/ 154365 w 808522"/>
              <a:gd name="T1" fmla="*/ 0 h 510140"/>
              <a:gd name="T2" fmla="*/ 157334 w 808522"/>
              <a:gd name="T3" fmla="*/ 0 h 510140"/>
              <a:gd name="T4" fmla="*/ 498719 w 808522"/>
              <a:gd name="T5" fmla="*/ 0 h 510140"/>
              <a:gd name="T6" fmla="*/ 498719 w 808522"/>
              <a:gd name="T7" fmla="*/ 313718 h 510140"/>
              <a:gd name="T8" fmla="*/ 157341 w 808522"/>
              <a:gd name="T9" fmla="*/ 313718 h 510140"/>
              <a:gd name="T10" fmla="*/ 157334 w 808522"/>
              <a:gd name="T11" fmla="*/ 313719 h 510140"/>
              <a:gd name="T12" fmla="*/ 157328 w 808522"/>
              <a:gd name="T13" fmla="*/ 313718 h 510140"/>
              <a:gd name="T14" fmla="*/ 154365 w 808522"/>
              <a:gd name="T15" fmla="*/ 313718 h 510140"/>
              <a:gd name="T16" fmla="*/ 154365 w 808522"/>
              <a:gd name="T17" fmla="*/ 313421 h 510140"/>
              <a:gd name="T18" fmla="*/ 125625 w 808522"/>
              <a:gd name="T19" fmla="*/ 310532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4" name="TextBox 15"/>
          <p:cNvSpPr>
            <a:spLocks noChangeArrowheads="1"/>
          </p:cNvSpPr>
          <p:nvPr/>
        </p:nvSpPr>
        <p:spPr bwMode="auto">
          <a:xfrm>
            <a:off x="8803482" y="4656535"/>
            <a:ext cx="340519" cy="213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9" tIns="25709" rIns="51419" bIns="2570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zh-CN" sz="1050">
                <a:solidFill>
                  <a:schemeClr val="accent1"/>
                </a:solidFill>
                <a:latin typeface="微软雅黑" panose="020B0503020204020204" pitchFamily="34" charset="-122"/>
                <a:ea typeface="微软雅黑" panose="020B0503020204020204" pitchFamily="34" charset="-122"/>
                <a:cs typeface="Arial Unicode MS" panose="020B0604020202020204" pitchFamily="34" charset="-122"/>
                <a:sym typeface="Arial Unicode MS" panose="020B0604020202020204" pitchFamily="34" charset="-122"/>
              </a:rPr>
              <a:t>* </a:t>
            </a:r>
            <a:endParaRPr lang="zh-CN" altLang="zh-CN" sz="1050" b="1">
              <a:solidFill>
                <a:schemeClr val="accent1"/>
              </a:solidFill>
              <a:latin typeface="微软雅黑" panose="020B0503020204020204" pitchFamily="34" charset="-122"/>
              <a:ea typeface="微软雅黑" panose="020B0503020204020204" pitchFamily="34" charset="-122"/>
              <a:cs typeface="Arial Unicode MS" panose="020B0604020202020204" pitchFamily="34" charset="-122"/>
              <a:sym typeface="Arial Unicode MS" panose="020B0604020202020204" pitchFamily="34" charset="-122"/>
            </a:endParaRPr>
          </a:p>
        </p:txBody>
      </p:sp>
      <p:sp>
        <p:nvSpPr>
          <p:cNvPr id="35" name="矩形 34"/>
          <p:cNvSpPr>
            <a:spLocks noChangeArrowheads="1"/>
          </p:cNvSpPr>
          <p:nvPr/>
        </p:nvSpPr>
        <p:spPr bwMode="auto">
          <a:xfrm>
            <a:off x="0" y="2531269"/>
            <a:ext cx="5054204" cy="276225"/>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prstClr val="white"/>
              </a:solidFill>
              <a:latin typeface="微软雅黑"/>
              <a:sym typeface="方正兰亭黑_GBK" panose="02000000000000000000" pitchFamily="2" charset="-122"/>
            </a:endParaRPr>
          </a:p>
        </p:txBody>
      </p:sp>
      <p:sp>
        <p:nvSpPr>
          <p:cNvPr id="36" name="文本框 3"/>
          <p:cNvSpPr>
            <a:spLocks noChangeArrowheads="1"/>
          </p:cNvSpPr>
          <p:nvPr/>
        </p:nvSpPr>
        <p:spPr bwMode="auto">
          <a:xfrm>
            <a:off x="4732412" y="1660477"/>
            <a:ext cx="741215"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4000" dirty="0">
                <a:solidFill>
                  <a:schemeClr val="bg2"/>
                </a:solidFill>
                <a:latin typeface="微软雅黑" panose="020B0503020204020204" pitchFamily="34" charset="-122"/>
                <a:ea typeface="微软雅黑" panose="020B0503020204020204" pitchFamily="34" charset="-122"/>
                <a:sym typeface="方正兰亭黑_GBK" panose="02000000000000000000" pitchFamily="2" charset="-122"/>
              </a:rPr>
              <a:t>01</a:t>
            </a:r>
            <a:endParaRPr lang="zh-CN" altLang="en-US" sz="4000" dirty="0">
              <a:solidFill>
                <a:schemeClr val="bg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37" name="组合 3"/>
          <p:cNvGrpSpPr>
            <a:grpSpLocks/>
          </p:cNvGrpSpPr>
          <p:nvPr/>
        </p:nvGrpSpPr>
        <p:grpSpPr bwMode="auto">
          <a:xfrm>
            <a:off x="4214813" y="1071563"/>
            <a:ext cx="1734741" cy="1735931"/>
            <a:chOff x="0" y="0"/>
            <a:chExt cx="1970470" cy="1970470"/>
          </a:xfrm>
        </p:grpSpPr>
        <p:sp>
          <p:nvSpPr>
            <p:cNvPr id="38" name="任意多边形 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39" name="任意多边形 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40" name="矩形 6"/>
          <p:cNvSpPr>
            <a:spLocks noChangeArrowheads="1"/>
          </p:cNvSpPr>
          <p:nvPr/>
        </p:nvSpPr>
        <p:spPr bwMode="auto">
          <a:xfrm flipV="1">
            <a:off x="0" y="3058717"/>
            <a:ext cx="3446860" cy="277415"/>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prstClr val="white"/>
              </a:solidFill>
              <a:latin typeface="微软雅黑"/>
              <a:sym typeface="方正兰亭黑_GBK" panose="02000000000000000000" pitchFamily="2" charset="-122"/>
            </a:endParaRPr>
          </a:p>
        </p:txBody>
      </p:sp>
      <p:sp>
        <p:nvSpPr>
          <p:cNvPr id="41" name="文本框 16"/>
          <p:cNvSpPr>
            <a:spLocks noChangeArrowheads="1"/>
          </p:cNvSpPr>
          <p:nvPr/>
        </p:nvSpPr>
        <p:spPr bwMode="auto">
          <a:xfrm>
            <a:off x="3084587" y="3604693"/>
            <a:ext cx="741215"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40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02</a:t>
            </a:r>
            <a:endParaRPr lang="zh-CN" altLang="en-US" sz="40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42" name="组合 8"/>
          <p:cNvGrpSpPr>
            <a:grpSpLocks/>
          </p:cNvGrpSpPr>
          <p:nvPr/>
        </p:nvGrpSpPr>
        <p:grpSpPr bwMode="auto">
          <a:xfrm flipV="1">
            <a:off x="2590801" y="3058718"/>
            <a:ext cx="1735931" cy="1734739"/>
            <a:chOff x="0" y="0"/>
            <a:chExt cx="1970470" cy="1970470"/>
          </a:xfrm>
        </p:grpSpPr>
        <p:sp>
          <p:nvSpPr>
            <p:cNvPr id="43" name="任意多边形 9"/>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4" name="任意多边形 10"/>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45" name="矩形 11"/>
          <p:cNvSpPr>
            <a:spLocks noChangeArrowheads="1"/>
          </p:cNvSpPr>
          <p:nvPr/>
        </p:nvSpPr>
        <p:spPr bwMode="auto">
          <a:xfrm flipV="1">
            <a:off x="5243512" y="3058717"/>
            <a:ext cx="3900488" cy="277415"/>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prstClr val="white"/>
              </a:solidFill>
              <a:latin typeface="微软雅黑"/>
              <a:sym typeface="方正兰亭黑_GBK" panose="02000000000000000000" pitchFamily="2" charset="-122"/>
            </a:endParaRPr>
          </a:p>
        </p:txBody>
      </p:sp>
      <p:sp>
        <p:nvSpPr>
          <p:cNvPr id="46" name="文本框 24"/>
          <p:cNvSpPr>
            <a:spLocks noChangeArrowheads="1"/>
          </p:cNvSpPr>
          <p:nvPr/>
        </p:nvSpPr>
        <p:spPr bwMode="auto">
          <a:xfrm>
            <a:off x="4953868" y="3604693"/>
            <a:ext cx="741215"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40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03</a:t>
            </a:r>
            <a:endParaRPr lang="zh-CN" altLang="en-US" sz="40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47" name="组合 13"/>
          <p:cNvGrpSpPr>
            <a:grpSpLocks/>
          </p:cNvGrpSpPr>
          <p:nvPr/>
        </p:nvGrpSpPr>
        <p:grpSpPr bwMode="auto">
          <a:xfrm flipV="1">
            <a:off x="4424363" y="3058717"/>
            <a:ext cx="1734741" cy="1734740"/>
            <a:chOff x="0" y="0"/>
            <a:chExt cx="1970470" cy="1970470"/>
          </a:xfrm>
        </p:grpSpPr>
        <p:sp>
          <p:nvSpPr>
            <p:cNvPr id="48" name="任意多边形 1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9" name="任意多边形 1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50" name="TextBox 59"/>
          <p:cNvSpPr>
            <a:spLocks noChangeArrowheads="1"/>
          </p:cNvSpPr>
          <p:nvPr/>
        </p:nvSpPr>
        <p:spPr bwMode="auto">
          <a:xfrm flipH="1">
            <a:off x="1980010" y="1406129"/>
            <a:ext cx="1941909"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a:lnSpc>
                <a:spcPct val="100000"/>
              </a:lnSpc>
              <a:spcBef>
                <a:spcPct val="0"/>
              </a:spcBef>
              <a:buFont typeface="Arial" panose="020B0604020202020204" pitchFamily="34" charset="0"/>
              <a:buNone/>
            </a:pPr>
            <a:r>
              <a:rPr lang="zh-CN" altLang="en-US" sz="1500" dirty="0">
                <a:solidFill>
                  <a:schemeClr val="bg2"/>
                </a:solidFill>
                <a:latin typeface="微软雅黑" panose="020B0503020204020204" pitchFamily="34" charset="-122"/>
                <a:ea typeface="微软雅黑" panose="020B0503020204020204" pitchFamily="34" charset="-122"/>
                <a:sym typeface="方正兰亭黑_GBK" panose="02000000000000000000" pitchFamily="2" charset="-122"/>
              </a:rPr>
              <a:t>点击此处输入内容</a:t>
            </a:r>
            <a:endParaRPr lang="en-US" sz="1500" dirty="0">
              <a:solidFill>
                <a:schemeClr val="bg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1" name="矩形 17"/>
          <p:cNvSpPr>
            <a:spLocks noChangeArrowheads="1"/>
          </p:cNvSpPr>
          <p:nvPr/>
        </p:nvSpPr>
        <p:spPr bwMode="auto">
          <a:xfrm>
            <a:off x="1014412" y="1685925"/>
            <a:ext cx="2976563" cy="62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a:t>
            </a:r>
            <a:endParaRPr lang="zh-CN" altLang="en-US" sz="10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52" name="TextBox 59"/>
          <p:cNvSpPr>
            <a:spLocks noChangeArrowheads="1"/>
          </p:cNvSpPr>
          <p:nvPr/>
        </p:nvSpPr>
        <p:spPr bwMode="auto">
          <a:xfrm flipH="1">
            <a:off x="6179344" y="3451623"/>
            <a:ext cx="1940719"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5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点击此处输入内容</a:t>
            </a:r>
            <a:endParaRPr lang="en-US" sz="15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3" name="矩形 17"/>
          <p:cNvSpPr>
            <a:spLocks noChangeArrowheads="1"/>
          </p:cNvSpPr>
          <p:nvPr/>
        </p:nvSpPr>
        <p:spPr bwMode="auto">
          <a:xfrm>
            <a:off x="6329363" y="3740944"/>
            <a:ext cx="1940719" cy="80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0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54" name="TextBox 59"/>
          <p:cNvSpPr>
            <a:spLocks noChangeArrowheads="1"/>
          </p:cNvSpPr>
          <p:nvPr/>
        </p:nvSpPr>
        <p:spPr bwMode="auto">
          <a:xfrm flipH="1">
            <a:off x="742950" y="3429000"/>
            <a:ext cx="1941910"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5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点击输入内容</a:t>
            </a:r>
            <a:endParaRPr lang="en-US" sz="15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5" name="矩形 17"/>
          <p:cNvSpPr>
            <a:spLocks noChangeArrowheads="1"/>
          </p:cNvSpPr>
          <p:nvPr/>
        </p:nvSpPr>
        <p:spPr bwMode="auto">
          <a:xfrm>
            <a:off x="1014412" y="3718323"/>
            <a:ext cx="1395413" cy="80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a:t>
            </a:r>
            <a:endParaRPr lang="zh-CN" altLang="en-US" sz="10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Tree>
    <p:extLst>
      <p:ext uri="{BB962C8B-B14F-4D97-AF65-F5344CB8AC3E}">
        <p14:creationId xmlns:p14="http://schemas.microsoft.com/office/powerpoint/2010/main" val="951708523"/>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p:cBhvr>
                                        <p:cTn id="7" dur="500"/>
                                        <p:tgtEl>
                                          <p:spTgt spid="3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p:cBhvr>
                                        <p:cTn id="15" dur="500"/>
                                        <p:tgtEl>
                                          <p:spTgt spid="40"/>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p:cBhvr>
                                        <p:cTn id="19" dur="500"/>
                                        <p:tgtEl>
                                          <p:spTgt spid="42"/>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p:cBhvr>
                                        <p:cTn id="23" dur="500"/>
                                        <p:tgtEl>
                                          <p:spTgt spid="45"/>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p:cBhvr>
                                        <p:cTn id="27" dur="500"/>
                                        <p:tgtEl>
                                          <p:spTgt spid="4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p:cBhvr>
                                        <p:cTn id="31" dur="500"/>
                                        <p:tgtEl>
                                          <p:spTgt spid="3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p:cBhvr>
                                        <p:cTn id="35" dur="500"/>
                                        <p:tgtEl>
                                          <p:spTgt spid="4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p:cBhvr>
                                        <p:cTn id="39" dur="500"/>
                                        <p:tgtEl>
                                          <p:spTgt spid="46"/>
                                        </p:tgtEl>
                                      </p:cBhvr>
                                    </p:animEffect>
                                  </p:childTnLst>
                                </p:cTn>
                              </p:par>
                            </p:childTnLst>
                          </p:cTn>
                        </p:par>
                        <p:par>
                          <p:cTn id="40" fill="hold">
                            <p:stCondLst>
                              <p:cond delay="4500"/>
                            </p:stCondLst>
                            <p:childTnLst>
                              <p:par>
                                <p:cTn id="41" presetID="22" presetClass="entr" presetSubtype="2" fill="hold" grpId="0" nodeType="afterEffect">
                                  <p:stCondLst>
                                    <p:cond delay="0"/>
                                  </p:stCondLst>
                                  <p:childTnLst>
                                    <p:set>
                                      <p:cBhvr>
                                        <p:cTn id="42" dur="1" fill="hold">
                                          <p:stCondLst>
                                            <p:cond delay="0"/>
                                          </p:stCondLst>
                                        </p:cTn>
                                        <p:tgtEl>
                                          <p:spTgt spid="50"/>
                                        </p:tgtEl>
                                        <p:attrNameLst>
                                          <p:attrName>style.visibility</p:attrName>
                                        </p:attrNameLst>
                                      </p:cBhvr>
                                      <p:to>
                                        <p:strVal val="visible"/>
                                      </p:to>
                                    </p:set>
                                    <p:animEffect>
                                      <p:cBhvr>
                                        <p:cTn id="43" dur="500"/>
                                        <p:tgtEl>
                                          <p:spTgt spid="50"/>
                                        </p:tgtEl>
                                      </p:cBhvr>
                                    </p:animEffect>
                                  </p:childTnLst>
                                </p:cTn>
                              </p:par>
                            </p:childTnLst>
                          </p:cTn>
                        </p:par>
                        <p:par>
                          <p:cTn id="44" fill="hold">
                            <p:stCondLst>
                              <p:cond delay="5000"/>
                            </p:stCondLst>
                            <p:childTnLst>
                              <p:par>
                                <p:cTn id="45" presetID="22" presetClass="entr" presetSubtype="2"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p:cBhvr>
                                        <p:cTn id="47" dur="500"/>
                                        <p:tgtEl>
                                          <p:spTgt spid="51"/>
                                        </p:tgtEl>
                                      </p:cBhvr>
                                    </p:animEffect>
                                  </p:childTnLst>
                                </p:cTn>
                              </p:par>
                            </p:childTnLst>
                          </p:cTn>
                        </p:par>
                        <p:par>
                          <p:cTn id="48" fill="hold">
                            <p:stCondLst>
                              <p:cond delay="5500"/>
                            </p:stCondLst>
                            <p:childTnLst>
                              <p:par>
                                <p:cTn id="49" presetID="22" presetClass="entr" presetSubtype="2" fill="hold" grpId="0"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p:cBhvr>
                                        <p:cTn id="51" dur="500"/>
                                        <p:tgtEl>
                                          <p:spTgt spid="54"/>
                                        </p:tgtEl>
                                      </p:cBhvr>
                                    </p:animEffect>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p:cBhvr>
                                        <p:cTn id="55" dur="500"/>
                                        <p:tgtEl>
                                          <p:spTgt spid="55"/>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p:cBhvr>
                                        <p:cTn id="59" dur="500"/>
                                        <p:tgtEl>
                                          <p:spTgt spid="52"/>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53"/>
                                        </p:tgtEl>
                                        <p:attrNameLst>
                                          <p:attrName>style.visibility</p:attrName>
                                        </p:attrNameLst>
                                      </p:cBhvr>
                                      <p:to>
                                        <p:strVal val="visible"/>
                                      </p:to>
                                    </p:set>
                                    <p:animEffect>
                                      <p:cBhvr>
                                        <p:cTn id="6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autoUpdateAnimBg="0"/>
      <p:bldP spid="36" grpId="0" bldLvl="0" autoUpdateAnimBg="0"/>
      <p:bldP spid="40" grpId="0" bldLvl="0" animBg="1" autoUpdateAnimBg="0"/>
      <p:bldP spid="41" grpId="0" bldLvl="0" autoUpdateAnimBg="0"/>
      <p:bldP spid="45" grpId="0" bldLvl="0" animBg="1" autoUpdateAnimBg="0"/>
      <p:bldP spid="46" grpId="0" bldLvl="0" autoUpdateAnimBg="0"/>
      <p:bldP spid="50" grpId="0" bldLvl="0" autoUpdateAnimBg="0"/>
      <p:bldP spid="51" grpId="0" bldLvl="0" autoUpdateAnimBg="0"/>
      <p:bldP spid="52" grpId="0" bldLvl="0" autoUpdateAnimBg="0"/>
      <p:bldP spid="53" grpId="0" bldLvl="0" autoUpdateAnimBg="0"/>
      <p:bldP spid="54" grpId="0" bldLvl="0" autoUpdateAnimBg="0"/>
      <p:bldP spid="55" grpId="0" bldLvl="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152" name="Block Arc 51"/>
          <p:cNvSpPr/>
          <p:nvPr/>
        </p:nvSpPr>
        <p:spPr>
          <a:xfrm>
            <a:off x="925758" y="1999225"/>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153" name="Block Arc 53"/>
          <p:cNvSpPr/>
          <p:nvPr/>
        </p:nvSpPr>
        <p:spPr>
          <a:xfrm>
            <a:off x="3740445" y="1999225"/>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154" name="Block Arc 55"/>
          <p:cNvSpPr/>
          <p:nvPr/>
        </p:nvSpPr>
        <p:spPr>
          <a:xfrm>
            <a:off x="6555059" y="1999225"/>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155" name="TextBox 64"/>
          <p:cNvSpPr txBox="1"/>
          <p:nvPr/>
        </p:nvSpPr>
        <p:spPr>
          <a:xfrm>
            <a:off x="1381022" y="3516012"/>
            <a:ext cx="718146" cy="215444"/>
          </a:xfrm>
          <a:prstGeom prst="rect">
            <a:avLst/>
          </a:prstGeom>
          <a:noFill/>
        </p:spPr>
        <p:txBody>
          <a:bodyPr wrap="none" lIns="0" tIns="0" rIns="0" bIns="0" rtlCol="0" anchor="ctr">
            <a:spAutoFit/>
          </a:bodyPr>
          <a:lstStyle/>
          <a:p>
            <a:pPr lvl="0" algn="ctr" defTabSz="914400">
              <a:spcBef>
                <a:spcPct val="20000"/>
              </a:spcBef>
              <a:defRPr/>
            </a:pPr>
            <a:r>
              <a:rPr lang="zh-CN" altLang="en-US" dirty="0">
                <a:solidFill>
                  <a:schemeClr val="tx2"/>
                </a:solidFill>
              </a:rPr>
              <a:t>标题文字</a:t>
            </a:r>
            <a:endParaRPr lang="en-US" dirty="0">
              <a:solidFill>
                <a:schemeClr val="tx2"/>
              </a:solidFill>
            </a:endParaRPr>
          </a:p>
        </p:txBody>
      </p:sp>
      <p:sp>
        <p:nvSpPr>
          <p:cNvPr id="156" name="TextBox 65"/>
          <p:cNvSpPr txBox="1"/>
          <p:nvPr/>
        </p:nvSpPr>
        <p:spPr>
          <a:xfrm>
            <a:off x="2784906" y="2050701"/>
            <a:ext cx="718145" cy="215444"/>
          </a:xfrm>
          <a:prstGeom prst="rect">
            <a:avLst/>
          </a:prstGeom>
          <a:noFill/>
        </p:spPr>
        <p:txBody>
          <a:bodyPr wrap="none" lIns="0" tIns="0" rIns="0" bIns="0" rtlCol="0" anchor="ctr">
            <a:spAutoFit/>
          </a:bodyPr>
          <a:lstStyle/>
          <a:p>
            <a:pPr lvl="0" algn="ctr" defTabSz="914400">
              <a:spcBef>
                <a:spcPct val="20000"/>
              </a:spcBef>
              <a:defRPr/>
            </a:pPr>
            <a:r>
              <a:rPr lang="zh-CN" altLang="en-US" dirty="0">
                <a:solidFill>
                  <a:schemeClr val="bg2"/>
                </a:solidFill>
              </a:rPr>
              <a:t>标题文字</a:t>
            </a:r>
            <a:endParaRPr lang="en-US" altLang="zh-CN" dirty="0">
              <a:solidFill>
                <a:schemeClr val="bg2"/>
              </a:solidFill>
            </a:endParaRPr>
          </a:p>
        </p:txBody>
      </p:sp>
      <p:sp>
        <p:nvSpPr>
          <p:cNvPr id="157" name="TextBox 66"/>
          <p:cNvSpPr txBox="1"/>
          <p:nvPr/>
        </p:nvSpPr>
        <p:spPr>
          <a:xfrm>
            <a:off x="4235835" y="3516012"/>
            <a:ext cx="718145" cy="215444"/>
          </a:xfrm>
          <a:prstGeom prst="rect">
            <a:avLst/>
          </a:prstGeom>
          <a:noFill/>
        </p:spPr>
        <p:txBody>
          <a:bodyPr wrap="none" lIns="0" tIns="0" rIns="0" bIns="0" rtlCol="0" anchor="ctr">
            <a:spAutoFit/>
          </a:bodyPr>
          <a:lstStyle/>
          <a:p>
            <a:pPr lvl="0" algn="ctr" defTabSz="914400">
              <a:spcBef>
                <a:spcPct val="20000"/>
              </a:spcBef>
              <a:defRPr/>
            </a:pPr>
            <a:r>
              <a:rPr lang="zh-CN" altLang="en-US" dirty="0">
                <a:solidFill>
                  <a:schemeClr val="tx2"/>
                </a:solidFill>
              </a:rPr>
              <a:t>标题文字</a:t>
            </a:r>
            <a:endParaRPr lang="en-US" altLang="zh-CN" dirty="0">
              <a:solidFill>
                <a:schemeClr val="tx2"/>
              </a:solidFill>
            </a:endParaRPr>
          </a:p>
        </p:txBody>
      </p:sp>
      <p:sp>
        <p:nvSpPr>
          <p:cNvPr id="158" name="TextBox 67"/>
          <p:cNvSpPr txBox="1"/>
          <p:nvPr/>
        </p:nvSpPr>
        <p:spPr>
          <a:xfrm>
            <a:off x="5624755" y="2050701"/>
            <a:ext cx="718145" cy="215444"/>
          </a:xfrm>
          <a:prstGeom prst="rect">
            <a:avLst/>
          </a:prstGeom>
          <a:noFill/>
        </p:spPr>
        <p:txBody>
          <a:bodyPr wrap="none" lIns="0" tIns="0" rIns="0" bIns="0" rtlCol="0" anchor="ctr">
            <a:spAutoFit/>
          </a:bodyPr>
          <a:lstStyle/>
          <a:p>
            <a:pPr lvl="0" algn="ctr" defTabSz="914400">
              <a:spcBef>
                <a:spcPct val="20000"/>
              </a:spcBef>
              <a:defRPr/>
            </a:pPr>
            <a:r>
              <a:rPr lang="zh-CN" altLang="en-US" dirty="0">
                <a:solidFill>
                  <a:schemeClr val="bg2"/>
                </a:solidFill>
              </a:rPr>
              <a:t>标题文字</a:t>
            </a:r>
            <a:endParaRPr lang="en-US" altLang="zh-CN" dirty="0">
              <a:solidFill>
                <a:schemeClr val="bg2"/>
              </a:solidFill>
            </a:endParaRPr>
          </a:p>
        </p:txBody>
      </p:sp>
      <p:sp>
        <p:nvSpPr>
          <p:cNvPr id="159" name="TextBox 68"/>
          <p:cNvSpPr txBox="1"/>
          <p:nvPr/>
        </p:nvSpPr>
        <p:spPr>
          <a:xfrm>
            <a:off x="7064930" y="3516012"/>
            <a:ext cx="718145" cy="215444"/>
          </a:xfrm>
          <a:prstGeom prst="rect">
            <a:avLst/>
          </a:prstGeom>
          <a:noFill/>
        </p:spPr>
        <p:txBody>
          <a:bodyPr wrap="none" lIns="0" tIns="0" rIns="0" bIns="0" rtlCol="0" anchor="ctr">
            <a:spAutoFit/>
          </a:bodyPr>
          <a:lstStyle/>
          <a:p>
            <a:pPr lvl="0" algn="ctr" defTabSz="914400">
              <a:spcBef>
                <a:spcPct val="20000"/>
              </a:spcBef>
              <a:defRPr/>
            </a:pPr>
            <a:r>
              <a:rPr lang="zh-CN" altLang="en-US" dirty="0">
                <a:solidFill>
                  <a:schemeClr val="tx2"/>
                </a:solidFill>
              </a:rPr>
              <a:t>标题文字</a:t>
            </a:r>
            <a:endParaRPr lang="en-US" altLang="zh-CN" dirty="0">
              <a:solidFill>
                <a:schemeClr val="tx2"/>
              </a:solidFill>
            </a:endParaRPr>
          </a:p>
        </p:txBody>
      </p:sp>
      <p:sp>
        <p:nvSpPr>
          <p:cNvPr id="160" name="Block Arc 52"/>
          <p:cNvSpPr/>
          <p:nvPr/>
        </p:nvSpPr>
        <p:spPr>
          <a:xfrm rot="10800000">
            <a:off x="2332371" y="1997063"/>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161" name="Block Arc 54"/>
          <p:cNvSpPr/>
          <p:nvPr/>
        </p:nvSpPr>
        <p:spPr>
          <a:xfrm rot="10800000">
            <a:off x="5147059" y="1997063"/>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grpSp>
        <p:nvGrpSpPr>
          <p:cNvPr id="162" name="组合 161"/>
          <p:cNvGrpSpPr/>
          <p:nvPr/>
        </p:nvGrpSpPr>
        <p:grpSpPr>
          <a:xfrm>
            <a:off x="1287029" y="2384716"/>
            <a:ext cx="925239" cy="925239"/>
            <a:chOff x="1318780" y="2410117"/>
            <a:chExt cx="806358" cy="806358"/>
          </a:xfrm>
        </p:grpSpPr>
        <p:grpSp>
          <p:nvGrpSpPr>
            <p:cNvPr id="163" name="组合 162"/>
            <p:cNvGrpSpPr/>
            <p:nvPr/>
          </p:nvGrpSpPr>
          <p:grpSpPr>
            <a:xfrm>
              <a:off x="1318780" y="2410117"/>
              <a:ext cx="806358" cy="806358"/>
              <a:chOff x="3724322" y="1908536"/>
              <a:chExt cx="1329153" cy="1329153"/>
            </a:xfrm>
          </p:grpSpPr>
          <p:sp>
            <p:nvSpPr>
              <p:cNvPr id="165" name="椭圆 164"/>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6" name="椭圆 165"/>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164" name="Freeform 116"/>
            <p:cNvSpPr>
              <a:spLocks noEditPoints="1"/>
            </p:cNvSpPr>
            <p:nvPr/>
          </p:nvSpPr>
          <p:spPr bwMode="auto">
            <a:xfrm>
              <a:off x="1497123" y="2652994"/>
              <a:ext cx="397548" cy="32060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67" name="组合 166"/>
          <p:cNvGrpSpPr/>
          <p:nvPr/>
        </p:nvGrpSpPr>
        <p:grpSpPr>
          <a:xfrm>
            <a:off x="2701342" y="2384716"/>
            <a:ext cx="925239" cy="925239"/>
            <a:chOff x="2701342" y="2384716"/>
            <a:chExt cx="925239" cy="925239"/>
          </a:xfrm>
        </p:grpSpPr>
        <p:grpSp>
          <p:nvGrpSpPr>
            <p:cNvPr id="168" name="组合 167"/>
            <p:cNvGrpSpPr/>
            <p:nvPr/>
          </p:nvGrpSpPr>
          <p:grpSpPr>
            <a:xfrm>
              <a:off x="2701342" y="2384716"/>
              <a:ext cx="925239" cy="925239"/>
              <a:chOff x="3724322" y="1908536"/>
              <a:chExt cx="1329153" cy="1329153"/>
            </a:xfrm>
          </p:grpSpPr>
          <p:sp>
            <p:nvSpPr>
              <p:cNvPr id="170" name="椭圆 16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1" name="椭圆 170"/>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169" name="Freeform 105"/>
            <p:cNvSpPr>
              <a:spLocks noEditPoints="1"/>
            </p:cNvSpPr>
            <p:nvPr/>
          </p:nvSpPr>
          <p:spPr bwMode="auto">
            <a:xfrm>
              <a:off x="2943474" y="2657050"/>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3">
                    <a:lumMod val="50000"/>
                  </a:schemeClr>
                </a:solidFill>
              </a:endParaRPr>
            </a:p>
          </p:txBody>
        </p:sp>
      </p:grpSp>
      <p:grpSp>
        <p:nvGrpSpPr>
          <p:cNvPr id="172" name="组合 171"/>
          <p:cNvGrpSpPr/>
          <p:nvPr/>
        </p:nvGrpSpPr>
        <p:grpSpPr>
          <a:xfrm>
            <a:off x="5521207" y="2357049"/>
            <a:ext cx="925239" cy="925239"/>
            <a:chOff x="5521207" y="2357049"/>
            <a:chExt cx="925239" cy="925239"/>
          </a:xfrm>
        </p:grpSpPr>
        <p:grpSp>
          <p:nvGrpSpPr>
            <p:cNvPr id="173" name="组合 172"/>
            <p:cNvGrpSpPr/>
            <p:nvPr/>
          </p:nvGrpSpPr>
          <p:grpSpPr>
            <a:xfrm>
              <a:off x="5521207" y="2357049"/>
              <a:ext cx="925239" cy="925239"/>
              <a:chOff x="3724322" y="1908536"/>
              <a:chExt cx="1329153" cy="1329153"/>
            </a:xfrm>
          </p:grpSpPr>
          <p:sp>
            <p:nvSpPr>
              <p:cNvPr id="175" name="椭圆 174"/>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6" name="椭圆 175"/>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174" name="Freeform 45"/>
            <p:cNvSpPr>
              <a:spLocks noEditPoints="1"/>
            </p:cNvSpPr>
            <p:nvPr/>
          </p:nvSpPr>
          <p:spPr bwMode="auto">
            <a:xfrm>
              <a:off x="5784023" y="2620287"/>
              <a:ext cx="389255" cy="38925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77" name="组合 176"/>
          <p:cNvGrpSpPr/>
          <p:nvPr/>
        </p:nvGrpSpPr>
        <p:grpSpPr>
          <a:xfrm>
            <a:off x="6935520" y="2364357"/>
            <a:ext cx="925239" cy="925239"/>
            <a:chOff x="6935520" y="2364357"/>
            <a:chExt cx="925239" cy="925239"/>
          </a:xfrm>
        </p:grpSpPr>
        <p:grpSp>
          <p:nvGrpSpPr>
            <p:cNvPr id="178" name="组合 177"/>
            <p:cNvGrpSpPr/>
            <p:nvPr/>
          </p:nvGrpSpPr>
          <p:grpSpPr>
            <a:xfrm>
              <a:off x="6935520" y="2364357"/>
              <a:ext cx="925239" cy="925239"/>
              <a:chOff x="3724322" y="1908536"/>
              <a:chExt cx="1329153" cy="1329153"/>
            </a:xfrm>
          </p:grpSpPr>
          <p:sp>
            <p:nvSpPr>
              <p:cNvPr id="180" name="椭圆 17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1" name="椭圆 180"/>
              <p:cNvSpPr/>
              <p:nvPr/>
            </p:nvSpPr>
            <p:spPr>
              <a:xfrm>
                <a:off x="3839838" y="2024052"/>
                <a:ext cx="1098122" cy="1098122"/>
              </a:xfrm>
              <a:prstGeom prst="ellipse">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179" name="Freeform 62"/>
            <p:cNvSpPr>
              <a:spLocks noChangeAspect="1" noEditPoints="1"/>
            </p:cNvSpPr>
            <p:nvPr/>
          </p:nvSpPr>
          <p:spPr bwMode="auto">
            <a:xfrm>
              <a:off x="7183365" y="2621245"/>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82" name="组合 181"/>
          <p:cNvGrpSpPr/>
          <p:nvPr/>
        </p:nvGrpSpPr>
        <p:grpSpPr>
          <a:xfrm>
            <a:off x="4108005" y="2390405"/>
            <a:ext cx="925239" cy="925239"/>
            <a:chOff x="4313078" y="3516012"/>
            <a:chExt cx="925239" cy="925239"/>
          </a:xfrm>
        </p:grpSpPr>
        <p:grpSp>
          <p:nvGrpSpPr>
            <p:cNvPr id="183" name="组合 182"/>
            <p:cNvGrpSpPr/>
            <p:nvPr/>
          </p:nvGrpSpPr>
          <p:grpSpPr>
            <a:xfrm>
              <a:off x="4313078" y="3516012"/>
              <a:ext cx="925239" cy="925239"/>
              <a:chOff x="3724322" y="1908536"/>
              <a:chExt cx="1329153" cy="1329153"/>
            </a:xfrm>
          </p:grpSpPr>
          <p:sp>
            <p:nvSpPr>
              <p:cNvPr id="185" name="椭圆 184"/>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6" name="椭圆 185"/>
              <p:cNvSpPr/>
              <p:nvPr/>
            </p:nvSpPr>
            <p:spPr>
              <a:xfrm>
                <a:off x="3839838" y="2024052"/>
                <a:ext cx="1098122" cy="1098122"/>
              </a:xfrm>
              <a:prstGeom prst="ellipse">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184" name="Freeform 178"/>
            <p:cNvSpPr>
              <a:spLocks noEditPoints="1"/>
            </p:cNvSpPr>
            <p:nvPr/>
          </p:nvSpPr>
          <p:spPr bwMode="auto">
            <a:xfrm>
              <a:off x="4518150" y="3784655"/>
              <a:ext cx="515095" cy="3879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87" name="TextBox 77"/>
          <p:cNvSpPr txBox="1"/>
          <p:nvPr/>
        </p:nvSpPr>
        <p:spPr>
          <a:xfrm>
            <a:off x="562557" y="121459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2"/>
                </a:solidFill>
                <a:latin typeface="+mj-ea"/>
              </a:rPr>
              <a:t>标题文字</a:t>
            </a:r>
            <a:endParaRPr lang="en-US" altLang="zh-CN" sz="1200" dirty="0">
              <a:solidFill>
                <a:schemeClr val="tx2"/>
              </a:solidFill>
              <a:latin typeface="+mj-ea"/>
            </a:endParaRPr>
          </a:p>
          <a:p>
            <a:pPr algn="ctr"/>
            <a:r>
              <a:rPr lang="zh-CN" altLang="en-US" sz="800" dirty="0">
                <a:latin typeface="+mj-ea"/>
              </a:rPr>
              <a:t>单击此处添加文本单击此处添加文本</a:t>
            </a:r>
            <a:endParaRPr lang="en-US" altLang="zh-CN" sz="800" dirty="0">
              <a:latin typeface="+mj-ea"/>
            </a:endParaRPr>
          </a:p>
          <a:p>
            <a:pPr algn="ctr"/>
            <a:r>
              <a:rPr lang="zh-CN" altLang="en-US" sz="800" dirty="0">
                <a:latin typeface="+mj-ea"/>
              </a:rPr>
              <a:t>单击此处添加文本单击此处添加文本</a:t>
            </a:r>
            <a:endParaRPr lang="en-US" altLang="zh-CN" sz="800" dirty="0">
              <a:latin typeface="+mj-ea"/>
            </a:endParaRPr>
          </a:p>
        </p:txBody>
      </p:sp>
      <p:sp>
        <p:nvSpPr>
          <p:cNvPr id="188" name="TextBox 77"/>
          <p:cNvSpPr txBox="1"/>
          <p:nvPr/>
        </p:nvSpPr>
        <p:spPr>
          <a:xfrm>
            <a:off x="3422475" y="121459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2"/>
                </a:solidFill>
                <a:latin typeface="+mj-ea"/>
              </a:rPr>
              <a:t>标题文字</a:t>
            </a:r>
            <a:endParaRPr lang="en-US" altLang="zh-CN" sz="1200" dirty="0">
              <a:solidFill>
                <a:schemeClr val="tx2"/>
              </a:solidFill>
              <a:latin typeface="+mj-ea"/>
            </a:endParaRPr>
          </a:p>
          <a:p>
            <a:pPr algn="ctr"/>
            <a:r>
              <a:rPr lang="zh-CN" altLang="en-US" sz="800" dirty="0">
                <a:latin typeface="+mj-ea"/>
              </a:rPr>
              <a:t>单击此处添加文本单击此处添加文本</a:t>
            </a:r>
            <a:endParaRPr lang="en-US" altLang="zh-CN" sz="800" dirty="0">
              <a:latin typeface="+mj-ea"/>
            </a:endParaRPr>
          </a:p>
          <a:p>
            <a:pPr algn="ctr"/>
            <a:r>
              <a:rPr lang="zh-CN" altLang="en-US" sz="800" dirty="0">
                <a:latin typeface="+mj-ea"/>
              </a:rPr>
              <a:t>单击此处添加文本单击此处添加文本</a:t>
            </a:r>
            <a:endParaRPr lang="en-US" altLang="zh-CN" sz="800" dirty="0">
              <a:latin typeface="+mj-ea"/>
            </a:endParaRPr>
          </a:p>
        </p:txBody>
      </p:sp>
      <p:sp>
        <p:nvSpPr>
          <p:cNvPr id="189" name="TextBox 77"/>
          <p:cNvSpPr txBox="1"/>
          <p:nvPr/>
        </p:nvSpPr>
        <p:spPr>
          <a:xfrm>
            <a:off x="6230964" y="121459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2"/>
                </a:solidFill>
                <a:latin typeface="+mj-ea"/>
              </a:rPr>
              <a:t>标题文字</a:t>
            </a:r>
            <a:endParaRPr lang="en-US" altLang="zh-CN" sz="1200" dirty="0">
              <a:solidFill>
                <a:schemeClr val="tx2"/>
              </a:solidFill>
              <a:latin typeface="+mj-ea"/>
            </a:endParaRPr>
          </a:p>
          <a:p>
            <a:pPr algn="ctr"/>
            <a:r>
              <a:rPr lang="zh-CN" altLang="en-US" sz="800" dirty="0">
                <a:latin typeface="+mj-ea"/>
              </a:rPr>
              <a:t>单击此处添加文本单击此处添加文本</a:t>
            </a:r>
            <a:endParaRPr lang="en-US" altLang="zh-CN" sz="800" dirty="0">
              <a:latin typeface="+mj-ea"/>
            </a:endParaRPr>
          </a:p>
          <a:p>
            <a:pPr algn="ctr"/>
            <a:r>
              <a:rPr lang="zh-CN" altLang="en-US" sz="800" dirty="0">
                <a:latin typeface="+mj-ea"/>
              </a:rPr>
              <a:t>单击此处添加文本单击此处添加文本</a:t>
            </a:r>
            <a:endParaRPr lang="en-US" altLang="zh-CN" sz="800" dirty="0">
              <a:latin typeface="+mj-ea"/>
            </a:endParaRPr>
          </a:p>
        </p:txBody>
      </p:sp>
      <p:sp>
        <p:nvSpPr>
          <p:cNvPr id="190" name="TextBox 77"/>
          <p:cNvSpPr txBox="1"/>
          <p:nvPr/>
        </p:nvSpPr>
        <p:spPr>
          <a:xfrm>
            <a:off x="2098694" y="387397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bg2"/>
                </a:solidFill>
                <a:latin typeface="+mj-ea"/>
              </a:rPr>
              <a:t>标题文字</a:t>
            </a:r>
            <a:endParaRPr lang="en-US" altLang="zh-CN" sz="1200" dirty="0">
              <a:solidFill>
                <a:schemeClr val="bg2"/>
              </a:solidFill>
              <a:latin typeface="+mj-ea"/>
            </a:endParaRPr>
          </a:p>
          <a:p>
            <a:pPr algn="ctr"/>
            <a:r>
              <a:rPr lang="zh-CN" altLang="en-US" sz="800" dirty="0">
                <a:latin typeface="+mj-ea"/>
              </a:rPr>
              <a:t>单击此处添加文本单击此处添加文本</a:t>
            </a:r>
            <a:endParaRPr lang="en-US" altLang="zh-CN" sz="800" dirty="0">
              <a:latin typeface="+mj-ea"/>
            </a:endParaRPr>
          </a:p>
          <a:p>
            <a:pPr algn="ctr"/>
            <a:r>
              <a:rPr lang="zh-CN" altLang="en-US" sz="800" dirty="0">
                <a:latin typeface="+mj-ea"/>
              </a:rPr>
              <a:t>单击此处添加文本单击此处添加文本</a:t>
            </a:r>
            <a:endParaRPr lang="en-US" altLang="zh-CN" sz="800" dirty="0">
              <a:latin typeface="+mj-ea"/>
            </a:endParaRPr>
          </a:p>
        </p:txBody>
      </p:sp>
      <p:sp>
        <p:nvSpPr>
          <p:cNvPr id="191" name="TextBox 77"/>
          <p:cNvSpPr txBox="1"/>
          <p:nvPr/>
        </p:nvSpPr>
        <p:spPr>
          <a:xfrm>
            <a:off x="4907183" y="387397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bg2"/>
                </a:solidFill>
                <a:latin typeface="+mj-ea"/>
              </a:rPr>
              <a:t>标题文字</a:t>
            </a:r>
            <a:endParaRPr lang="en-US" altLang="zh-CN" sz="1200" dirty="0">
              <a:solidFill>
                <a:schemeClr val="bg2"/>
              </a:solidFill>
              <a:latin typeface="+mj-ea"/>
            </a:endParaRPr>
          </a:p>
          <a:p>
            <a:pPr algn="ctr"/>
            <a:r>
              <a:rPr lang="zh-CN" altLang="en-US" sz="800" dirty="0">
                <a:latin typeface="+mj-ea"/>
              </a:rPr>
              <a:t>单击此处添加文本单击此处添加文本</a:t>
            </a:r>
            <a:endParaRPr lang="en-US" altLang="zh-CN" sz="800" dirty="0">
              <a:latin typeface="+mj-ea"/>
            </a:endParaRPr>
          </a:p>
          <a:p>
            <a:pPr algn="ctr"/>
            <a:r>
              <a:rPr lang="zh-CN" altLang="en-US" sz="800" dirty="0">
                <a:latin typeface="+mj-ea"/>
              </a:rPr>
              <a:t>单击此处添加文本单击此处添加文本</a:t>
            </a:r>
            <a:endParaRPr lang="en-US" altLang="zh-CN" sz="800" dirty="0">
              <a:latin typeface="+mj-ea"/>
            </a:endParaRPr>
          </a:p>
        </p:txBody>
      </p:sp>
    </p:spTree>
    <p:extLst>
      <p:ext uri="{BB962C8B-B14F-4D97-AF65-F5344CB8AC3E}">
        <p14:creationId xmlns:p14="http://schemas.microsoft.com/office/powerpoint/2010/main" val="3968146062"/>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wipe(left)">
                                      <p:cBhvr>
                                        <p:cTn id="7" dur="500"/>
                                        <p:tgtEl>
                                          <p:spTgt spid="1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0"/>
                                        </p:tgtEl>
                                        <p:attrNameLst>
                                          <p:attrName>style.visibility</p:attrName>
                                        </p:attrNameLst>
                                      </p:cBhvr>
                                      <p:to>
                                        <p:strVal val="visible"/>
                                      </p:to>
                                    </p:set>
                                    <p:animEffect transition="in" filter="wipe(left)">
                                      <p:cBhvr>
                                        <p:cTn id="11" dur="500"/>
                                        <p:tgtEl>
                                          <p:spTgt spid="1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3"/>
                                        </p:tgtEl>
                                        <p:attrNameLst>
                                          <p:attrName>style.visibility</p:attrName>
                                        </p:attrNameLst>
                                      </p:cBhvr>
                                      <p:to>
                                        <p:strVal val="visible"/>
                                      </p:to>
                                    </p:set>
                                    <p:animEffect transition="in" filter="wipe(left)">
                                      <p:cBhvr>
                                        <p:cTn id="15" dur="500"/>
                                        <p:tgtEl>
                                          <p:spTgt spid="15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1"/>
                                        </p:tgtEl>
                                        <p:attrNameLst>
                                          <p:attrName>style.visibility</p:attrName>
                                        </p:attrNameLst>
                                      </p:cBhvr>
                                      <p:to>
                                        <p:strVal val="visible"/>
                                      </p:to>
                                    </p:set>
                                    <p:animEffect transition="in" filter="wipe(left)">
                                      <p:cBhvr>
                                        <p:cTn id="19" dur="500"/>
                                        <p:tgtEl>
                                          <p:spTgt spid="16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4"/>
                                        </p:tgtEl>
                                        <p:attrNameLst>
                                          <p:attrName>style.visibility</p:attrName>
                                        </p:attrNameLst>
                                      </p:cBhvr>
                                      <p:to>
                                        <p:strVal val="visible"/>
                                      </p:to>
                                    </p:set>
                                    <p:animEffect transition="in" filter="wipe(left)">
                                      <p:cBhvr>
                                        <p:cTn id="23" dur="500"/>
                                        <p:tgtEl>
                                          <p:spTgt spid="154"/>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162"/>
                                        </p:tgtEl>
                                        <p:attrNameLst>
                                          <p:attrName>style.visibility</p:attrName>
                                        </p:attrNameLst>
                                      </p:cBhvr>
                                      <p:to>
                                        <p:strVal val="visible"/>
                                      </p:to>
                                    </p:set>
                                    <p:anim calcmode="lin" valueType="num">
                                      <p:cBhvr>
                                        <p:cTn id="27" dur="500" fill="hold"/>
                                        <p:tgtEl>
                                          <p:spTgt spid="162"/>
                                        </p:tgtEl>
                                        <p:attrNameLst>
                                          <p:attrName>ppt_w</p:attrName>
                                        </p:attrNameLst>
                                      </p:cBhvr>
                                      <p:tavLst>
                                        <p:tav tm="0">
                                          <p:val>
                                            <p:fltVal val="0"/>
                                          </p:val>
                                        </p:tav>
                                        <p:tav tm="100000">
                                          <p:val>
                                            <p:strVal val="#ppt_w"/>
                                          </p:val>
                                        </p:tav>
                                      </p:tavLst>
                                    </p:anim>
                                    <p:anim calcmode="lin" valueType="num">
                                      <p:cBhvr>
                                        <p:cTn id="28" dur="500" fill="hold"/>
                                        <p:tgtEl>
                                          <p:spTgt spid="162"/>
                                        </p:tgtEl>
                                        <p:attrNameLst>
                                          <p:attrName>ppt_h</p:attrName>
                                        </p:attrNameLst>
                                      </p:cBhvr>
                                      <p:tavLst>
                                        <p:tav tm="0">
                                          <p:val>
                                            <p:fltVal val="0"/>
                                          </p:val>
                                        </p:tav>
                                        <p:tav tm="100000">
                                          <p:val>
                                            <p:strVal val="#ppt_h"/>
                                          </p:val>
                                        </p:tav>
                                      </p:tavLst>
                                    </p:anim>
                                    <p:animEffect transition="in" filter="fade">
                                      <p:cBhvr>
                                        <p:cTn id="29" dur="500"/>
                                        <p:tgtEl>
                                          <p:spTgt spid="16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67"/>
                                        </p:tgtEl>
                                        <p:attrNameLst>
                                          <p:attrName>style.visibility</p:attrName>
                                        </p:attrNameLst>
                                      </p:cBhvr>
                                      <p:to>
                                        <p:strVal val="visible"/>
                                      </p:to>
                                    </p:set>
                                    <p:anim calcmode="lin" valueType="num">
                                      <p:cBhvr>
                                        <p:cTn id="33" dur="500" fill="hold"/>
                                        <p:tgtEl>
                                          <p:spTgt spid="167"/>
                                        </p:tgtEl>
                                        <p:attrNameLst>
                                          <p:attrName>ppt_w</p:attrName>
                                        </p:attrNameLst>
                                      </p:cBhvr>
                                      <p:tavLst>
                                        <p:tav tm="0">
                                          <p:val>
                                            <p:fltVal val="0"/>
                                          </p:val>
                                        </p:tav>
                                        <p:tav tm="100000">
                                          <p:val>
                                            <p:strVal val="#ppt_w"/>
                                          </p:val>
                                        </p:tav>
                                      </p:tavLst>
                                    </p:anim>
                                    <p:anim calcmode="lin" valueType="num">
                                      <p:cBhvr>
                                        <p:cTn id="34" dur="500" fill="hold"/>
                                        <p:tgtEl>
                                          <p:spTgt spid="167"/>
                                        </p:tgtEl>
                                        <p:attrNameLst>
                                          <p:attrName>ppt_h</p:attrName>
                                        </p:attrNameLst>
                                      </p:cBhvr>
                                      <p:tavLst>
                                        <p:tav tm="0">
                                          <p:val>
                                            <p:fltVal val="0"/>
                                          </p:val>
                                        </p:tav>
                                        <p:tav tm="100000">
                                          <p:val>
                                            <p:strVal val="#ppt_h"/>
                                          </p:val>
                                        </p:tav>
                                      </p:tavLst>
                                    </p:anim>
                                    <p:animEffect transition="in" filter="fade">
                                      <p:cBhvr>
                                        <p:cTn id="35" dur="500"/>
                                        <p:tgtEl>
                                          <p:spTgt spid="167"/>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182"/>
                                        </p:tgtEl>
                                        <p:attrNameLst>
                                          <p:attrName>style.visibility</p:attrName>
                                        </p:attrNameLst>
                                      </p:cBhvr>
                                      <p:to>
                                        <p:strVal val="visible"/>
                                      </p:to>
                                    </p:set>
                                    <p:anim calcmode="lin" valueType="num">
                                      <p:cBhvr>
                                        <p:cTn id="39" dur="500" fill="hold"/>
                                        <p:tgtEl>
                                          <p:spTgt spid="182"/>
                                        </p:tgtEl>
                                        <p:attrNameLst>
                                          <p:attrName>ppt_w</p:attrName>
                                        </p:attrNameLst>
                                      </p:cBhvr>
                                      <p:tavLst>
                                        <p:tav tm="0">
                                          <p:val>
                                            <p:fltVal val="0"/>
                                          </p:val>
                                        </p:tav>
                                        <p:tav tm="100000">
                                          <p:val>
                                            <p:strVal val="#ppt_w"/>
                                          </p:val>
                                        </p:tav>
                                      </p:tavLst>
                                    </p:anim>
                                    <p:anim calcmode="lin" valueType="num">
                                      <p:cBhvr>
                                        <p:cTn id="40" dur="500" fill="hold"/>
                                        <p:tgtEl>
                                          <p:spTgt spid="182"/>
                                        </p:tgtEl>
                                        <p:attrNameLst>
                                          <p:attrName>ppt_h</p:attrName>
                                        </p:attrNameLst>
                                      </p:cBhvr>
                                      <p:tavLst>
                                        <p:tav tm="0">
                                          <p:val>
                                            <p:fltVal val="0"/>
                                          </p:val>
                                        </p:tav>
                                        <p:tav tm="100000">
                                          <p:val>
                                            <p:strVal val="#ppt_h"/>
                                          </p:val>
                                        </p:tav>
                                      </p:tavLst>
                                    </p:anim>
                                    <p:animEffect transition="in" filter="fade">
                                      <p:cBhvr>
                                        <p:cTn id="41" dur="500"/>
                                        <p:tgtEl>
                                          <p:spTgt spid="182"/>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172"/>
                                        </p:tgtEl>
                                        <p:attrNameLst>
                                          <p:attrName>style.visibility</p:attrName>
                                        </p:attrNameLst>
                                      </p:cBhvr>
                                      <p:to>
                                        <p:strVal val="visible"/>
                                      </p:to>
                                    </p:set>
                                    <p:anim calcmode="lin" valueType="num">
                                      <p:cBhvr>
                                        <p:cTn id="45" dur="500" fill="hold"/>
                                        <p:tgtEl>
                                          <p:spTgt spid="172"/>
                                        </p:tgtEl>
                                        <p:attrNameLst>
                                          <p:attrName>ppt_w</p:attrName>
                                        </p:attrNameLst>
                                      </p:cBhvr>
                                      <p:tavLst>
                                        <p:tav tm="0">
                                          <p:val>
                                            <p:fltVal val="0"/>
                                          </p:val>
                                        </p:tav>
                                        <p:tav tm="100000">
                                          <p:val>
                                            <p:strVal val="#ppt_w"/>
                                          </p:val>
                                        </p:tav>
                                      </p:tavLst>
                                    </p:anim>
                                    <p:anim calcmode="lin" valueType="num">
                                      <p:cBhvr>
                                        <p:cTn id="46" dur="500" fill="hold"/>
                                        <p:tgtEl>
                                          <p:spTgt spid="172"/>
                                        </p:tgtEl>
                                        <p:attrNameLst>
                                          <p:attrName>ppt_h</p:attrName>
                                        </p:attrNameLst>
                                      </p:cBhvr>
                                      <p:tavLst>
                                        <p:tav tm="0">
                                          <p:val>
                                            <p:fltVal val="0"/>
                                          </p:val>
                                        </p:tav>
                                        <p:tav tm="100000">
                                          <p:val>
                                            <p:strVal val="#ppt_h"/>
                                          </p:val>
                                        </p:tav>
                                      </p:tavLst>
                                    </p:anim>
                                    <p:animEffect transition="in" filter="fade">
                                      <p:cBhvr>
                                        <p:cTn id="47" dur="500"/>
                                        <p:tgtEl>
                                          <p:spTgt spid="172"/>
                                        </p:tgtEl>
                                      </p:cBhvr>
                                    </p:animEffect>
                                  </p:childTnLst>
                                </p:cTn>
                              </p:par>
                            </p:childTnLst>
                          </p:cTn>
                        </p:par>
                        <p:par>
                          <p:cTn id="48" fill="hold">
                            <p:stCondLst>
                              <p:cond delay="4500"/>
                            </p:stCondLst>
                            <p:childTnLst>
                              <p:par>
                                <p:cTn id="49" presetID="53" presetClass="entr" presetSubtype="16" fill="hold" nodeType="afterEffect">
                                  <p:stCondLst>
                                    <p:cond delay="0"/>
                                  </p:stCondLst>
                                  <p:childTnLst>
                                    <p:set>
                                      <p:cBhvr>
                                        <p:cTn id="50" dur="1" fill="hold">
                                          <p:stCondLst>
                                            <p:cond delay="0"/>
                                          </p:stCondLst>
                                        </p:cTn>
                                        <p:tgtEl>
                                          <p:spTgt spid="177"/>
                                        </p:tgtEl>
                                        <p:attrNameLst>
                                          <p:attrName>style.visibility</p:attrName>
                                        </p:attrNameLst>
                                      </p:cBhvr>
                                      <p:to>
                                        <p:strVal val="visible"/>
                                      </p:to>
                                    </p:set>
                                    <p:anim calcmode="lin" valueType="num">
                                      <p:cBhvr>
                                        <p:cTn id="51" dur="500" fill="hold"/>
                                        <p:tgtEl>
                                          <p:spTgt spid="177"/>
                                        </p:tgtEl>
                                        <p:attrNameLst>
                                          <p:attrName>ppt_w</p:attrName>
                                        </p:attrNameLst>
                                      </p:cBhvr>
                                      <p:tavLst>
                                        <p:tav tm="0">
                                          <p:val>
                                            <p:fltVal val="0"/>
                                          </p:val>
                                        </p:tav>
                                        <p:tav tm="100000">
                                          <p:val>
                                            <p:strVal val="#ppt_w"/>
                                          </p:val>
                                        </p:tav>
                                      </p:tavLst>
                                    </p:anim>
                                    <p:anim calcmode="lin" valueType="num">
                                      <p:cBhvr>
                                        <p:cTn id="52" dur="500" fill="hold"/>
                                        <p:tgtEl>
                                          <p:spTgt spid="177"/>
                                        </p:tgtEl>
                                        <p:attrNameLst>
                                          <p:attrName>ppt_h</p:attrName>
                                        </p:attrNameLst>
                                      </p:cBhvr>
                                      <p:tavLst>
                                        <p:tav tm="0">
                                          <p:val>
                                            <p:fltVal val="0"/>
                                          </p:val>
                                        </p:tav>
                                        <p:tav tm="100000">
                                          <p:val>
                                            <p:strVal val="#ppt_h"/>
                                          </p:val>
                                        </p:tav>
                                      </p:tavLst>
                                    </p:anim>
                                    <p:animEffect transition="in" filter="fade">
                                      <p:cBhvr>
                                        <p:cTn id="53" dur="500"/>
                                        <p:tgtEl>
                                          <p:spTgt spid="177"/>
                                        </p:tgtEl>
                                      </p:cBhvr>
                                    </p:animEffect>
                                  </p:childTnLst>
                                </p:cTn>
                              </p:par>
                            </p:childTnLst>
                          </p:cTn>
                        </p:par>
                        <p:par>
                          <p:cTn id="54" fill="hold">
                            <p:stCondLst>
                              <p:cond delay="5000"/>
                            </p:stCondLst>
                            <p:childTnLst>
                              <p:par>
                                <p:cTn id="55" presetID="47" presetClass="entr" presetSubtype="0" fill="hold" grpId="0" nodeType="afterEffect">
                                  <p:stCondLst>
                                    <p:cond delay="0"/>
                                  </p:stCondLst>
                                  <p:childTnLst>
                                    <p:set>
                                      <p:cBhvr>
                                        <p:cTn id="56" dur="1" fill="hold">
                                          <p:stCondLst>
                                            <p:cond delay="0"/>
                                          </p:stCondLst>
                                        </p:cTn>
                                        <p:tgtEl>
                                          <p:spTgt spid="155"/>
                                        </p:tgtEl>
                                        <p:attrNameLst>
                                          <p:attrName>style.visibility</p:attrName>
                                        </p:attrNameLst>
                                      </p:cBhvr>
                                      <p:to>
                                        <p:strVal val="visible"/>
                                      </p:to>
                                    </p:set>
                                    <p:animEffect transition="in" filter="fade">
                                      <p:cBhvr>
                                        <p:cTn id="57" dur="1000"/>
                                        <p:tgtEl>
                                          <p:spTgt spid="155"/>
                                        </p:tgtEl>
                                      </p:cBhvr>
                                    </p:animEffect>
                                    <p:anim calcmode="lin" valueType="num">
                                      <p:cBhvr>
                                        <p:cTn id="58" dur="1000" fill="hold"/>
                                        <p:tgtEl>
                                          <p:spTgt spid="155"/>
                                        </p:tgtEl>
                                        <p:attrNameLst>
                                          <p:attrName>ppt_x</p:attrName>
                                        </p:attrNameLst>
                                      </p:cBhvr>
                                      <p:tavLst>
                                        <p:tav tm="0">
                                          <p:val>
                                            <p:strVal val="#ppt_x"/>
                                          </p:val>
                                        </p:tav>
                                        <p:tav tm="100000">
                                          <p:val>
                                            <p:strVal val="#ppt_x"/>
                                          </p:val>
                                        </p:tav>
                                      </p:tavLst>
                                    </p:anim>
                                    <p:anim calcmode="lin" valueType="num">
                                      <p:cBhvr>
                                        <p:cTn id="59" dur="1000" fill="hold"/>
                                        <p:tgtEl>
                                          <p:spTgt spid="155"/>
                                        </p:tgtEl>
                                        <p:attrNameLst>
                                          <p:attrName>ppt_y</p:attrName>
                                        </p:attrNameLst>
                                      </p:cBhvr>
                                      <p:tavLst>
                                        <p:tav tm="0">
                                          <p:val>
                                            <p:strVal val="#ppt_y-.1"/>
                                          </p:val>
                                        </p:tav>
                                        <p:tav tm="100000">
                                          <p:val>
                                            <p:strVal val="#ppt_y"/>
                                          </p:val>
                                        </p:tav>
                                      </p:tavLst>
                                    </p:anim>
                                  </p:childTnLst>
                                </p:cTn>
                              </p:par>
                            </p:childTnLst>
                          </p:cTn>
                        </p:par>
                        <p:par>
                          <p:cTn id="60" fill="hold">
                            <p:stCondLst>
                              <p:cond delay="6000"/>
                            </p:stCondLst>
                            <p:childTnLst>
                              <p:par>
                                <p:cTn id="61" presetID="47" presetClass="entr" presetSubtype="0" fill="hold" grpId="0" nodeType="afterEffect">
                                  <p:stCondLst>
                                    <p:cond delay="0"/>
                                  </p:stCondLst>
                                  <p:childTnLst>
                                    <p:set>
                                      <p:cBhvr>
                                        <p:cTn id="62" dur="1" fill="hold">
                                          <p:stCondLst>
                                            <p:cond delay="0"/>
                                          </p:stCondLst>
                                        </p:cTn>
                                        <p:tgtEl>
                                          <p:spTgt spid="157"/>
                                        </p:tgtEl>
                                        <p:attrNameLst>
                                          <p:attrName>style.visibility</p:attrName>
                                        </p:attrNameLst>
                                      </p:cBhvr>
                                      <p:to>
                                        <p:strVal val="visible"/>
                                      </p:to>
                                    </p:set>
                                    <p:animEffect transition="in" filter="fade">
                                      <p:cBhvr>
                                        <p:cTn id="63" dur="1000"/>
                                        <p:tgtEl>
                                          <p:spTgt spid="157"/>
                                        </p:tgtEl>
                                      </p:cBhvr>
                                    </p:animEffect>
                                    <p:anim calcmode="lin" valueType="num">
                                      <p:cBhvr>
                                        <p:cTn id="64" dur="1000" fill="hold"/>
                                        <p:tgtEl>
                                          <p:spTgt spid="157"/>
                                        </p:tgtEl>
                                        <p:attrNameLst>
                                          <p:attrName>ppt_x</p:attrName>
                                        </p:attrNameLst>
                                      </p:cBhvr>
                                      <p:tavLst>
                                        <p:tav tm="0">
                                          <p:val>
                                            <p:strVal val="#ppt_x"/>
                                          </p:val>
                                        </p:tav>
                                        <p:tav tm="100000">
                                          <p:val>
                                            <p:strVal val="#ppt_x"/>
                                          </p:val>
                                        </p:tav>
                                      </p:tavLst>
                                    </p:anim>
                                    <p:anim calcmode="lin" valueType="num">
                                      <p:cBhvr>
                                        <p:cTn id="65" dur="1000" fill="hold"/>
                                        <p:tgtEl>
                                          <p:spTgt spid="157"/>
                                        </p:tgtEl>
                                        <p:attrNameLst>
                                          <p:attrName>ppt_y</p:attrName>
                                        </p:attrNameLst>
                                      </p:cBhvr>
                                      <p:tavLst>
                                        <p:tav tm="0">
                                          <p:val>
                                            <p:strVal val="#ppt_y-.1"/>
                                          </p:val>
                                        </p:tav>
                                        <p:tav tm="100000">
                                          <p:val>
                                            <p:strVal val="#ppt_y"/>
                                          </p:val>
                                        </p:tav>
                                      </p:tavLst>
                                    </p:anim>
                                  </p:childTnLst>
                                </p:cTn>
                              </p:par>
                            </p:childTnLst>
                          </p:cTn>
                        </p:par>
                        <p:par>
                          <p:cTn id="66" fill="hold">
                            <p:stCondLst>
                              <p:cond delay="7000"/>
                            </p:stCondLst>
                            <p:childTnLst>
                              <p:par>
                                <p:cTn id="67" presetID="47" presetClass="entr" presetSubtype="0" fill="hold" grpId="0" nodeType="afterEffect">
                                  <p:stCondLst>
                                    <p:cond delay="0"/>
                                  </p:stCondLst>
                                  <p:childTnLst>
                                    <p:set>
                                      <p:cBhvr>
                                        <p:cTn id="68" dur="1" fill="hold">
                                          <p:stCondLst>
                                            <p:cond delay="0"/>
                                          </p:stCondLst>
                                        </p:cTn>
                                        <p:tgtEl>
                                          <p:spTgt spid="159"/>
                                        </p:tgtEl>
                                        <p:attrNameLst>
                                          <p:attrName>style.visibility</p:attrName>
                                        </p:attrNameLst>
                                      </p:cBhvr>
                                      <p:to>
                                        <p:strVal val="visible"/>
                                      </p:to>
                                    </p:set>
                                    <p:animEffect transition="in" filter="fade">
                                      <p:cBhvr>
                                        <p:cTn id="69" dur="1000"/>
                                        <p:tgtEl>
                                          <p:spTgt spid="159"/>
                                        </p:tgtEl>
                                      </p:cBhvr>
                                    </p:animEffect>
                                    <p:anim calcmode="lin" valueType="num">
                                      <p:cBhvr>
                                        <p:cTn id="70" dur="1000" fill="hold"/>
                                        <p:tgtEl>
                                          <p:spTgt spid="159"/>
                                        </p:tgtEl>
                                        <p:attrNameLst>
                                          <p:attrName>ppt_x</p:attrName>
                                        </p:attrNameLst>
                                      </p:cBhvr>
                                      <p:tavLst>
                                        <p:tav tm="0">
                                          <p:val>
                                            <p:strVal val="#ppt_x"/>
                                          </p:val>
                                        </p:tav>
                                        <p:tav tm="100000">
                                          <p:val>
                                            <p:strVal val="#ppt_x"/>
                                          </p:val>
                                        </p:tav>
                                      </p:tavLst>
                                    </p:anim>
                                    <p:anim calcmode="lin" valueType="num">
                                      <p:cBhvr>
                                        <p:cTn id="71" dur="1000" fill="hold"/>
                                        <p:tgtEl>
                                          <p:spTgt spid="159"/>
                                        </p:tgtEl>
                                        <p:attrNameLst>
                                          <p:attrName>ppt_y</p:attrName>
                                        </p:attrNameLst>
                                      </p:cBhvr>
                                      <p:tavLst>
                                        <p:tav tm="0">
                                          <p:val>
                                            <p:strVal val="#ppt_y-.1"/>
                                          </p:val>
                                        </p:tav>
                                        <p:tav tm="100000">
                                          <p:val>
                                            <p:strVal val="#ppt_y"/>
                                          </p:val>
                                        </p:tav>
                                      </p:tavLst>
                                    </p:anim>
                                  </p:childTnLst>
                                </p:cTn>
                              </p:par>
                            </p:childTnLst>
                          </p:cTn>
                        </p:par>
                        <p:par>
                          <p:cTn id="72" fill="hold">
                            <p:stCondLst>
                              <p:cond delay="8000"/>
                            </p:stCondLst>
                            <p:childTnLst>
                              <p:par>
                                <p:cTn id="73" presetID="47" presetClass="entr" presetSubtype="0" fill="hold" grpId="0" nodeType="afterEffect">
                                  <p:stCondLst>
                                    <p:cond delay="0"/>
                                  </p:stCondLst>
                                  <p:childTnLst>
                                    <p:set>
                                      <p:cBhvr>
                                        <p:cTn id="74" dur="1" fill="hold">
                                          <p:stCondLst>
                                            <p:cond delay="0"/>
                                          </p:stCondLst>
                                        </p:cTn>
                                        <p:tgtEl>
                                          <p:spTgt spid="190"/>
                                        </p:tgtEl>
                                        <p:attrNameLst>
                                          <p:attrName>style.visibility</p:attrName>
                                        </p:attrNameLst>
                                      </p:cBhvr>
                                      <p:to>
                                        <p:strVal val="visible"/>
                                      </p:to>
                                    </p:set>
                                    <p:animEffect transition="in" filter="fade">
                                      <p:cBhvr>
                                        <p:cTn id="75" dur="1000"/>
                                        <p:tgtEl>
                                          <p:spTgt spid="190"/>
                                        </p:tgtEl>
                                      </p:cBhvr>
                                    </p:animEffect>
                                    <p:anim calcmode="lin" valueType="num">
                                      <p:cBhvr>
                                        <p:cTn id="76" dur="1000" fill="hold"/>
                                        <p:tgtEl>
                                          <p:spTgt spid="190"/>
                                        </p:tgtEl>
                                        <p:attrNameLst>
                                          <p:attrName>ppt_x</p:attrName>
                                        </p:attrNameLst>
                                      </p:cBhvr>
                                      <p:tavLst>
                                        <p:tav tm="0">
                                          <p:val>
                                            <p:strVal val="#ppt_x"/>
                                          </p:val>
                                        </p:tav>
                                        <p:tav tm="100000">
                                          <p:val>
                                            <p:strVal val="#ppt_x"/>
                                          </p:val>
                                        </p:tav>
                                      </p:tavLst>
                                    </p:anim>
                                    <p:anim calcmode="lin" valueType="num">
                                      <p:cBhvr>
                                        <p:cTn id="77" dur="1000" fill="hold"/>
                                        <p:tgtEl>
                                          <p:spTgt spid="190"/>
                                        </p:tgtEl>
                                        <p:attrNameLst>
                                          <p:attrName>ppt_y</p:attrName>
                                        </p:attrNameLst>
                                      </p:cBhvr>
                                      <p:tavLst>
                                        <p:tav tm="0">
                                          <p:val>
                                            <p:strVal val="#ppt_y-.1"/>
                                          </p:val>
                                        </p:tav>
                                        <p:tav tm="100000">
                                          <p:val>
                                            <p:strVal val="#ppt_y"/>
                                          </p:val>
                                        </p:tav>
                                      </p:tavLst>
                                    </p:anim>
                                  </p:childTnLst>
                                </p:cTn>
                              </p:par>
                            </p:childTnLst>
                          </p:cTn>
                        </p:par>
                        <p:par>
                          <p:cTn id="78" fill="hold">
                            <p:stCondLst>
                              <p:cond delay="9000"/>
                            </p:stCondLst>
                            <p:childTnLst>
                              <p:par>
                                <p:cTn id="79" presetID="47" presetClass="entr" presetSubtype="0" fill="hold" grpId="0" nodeType="afterEffect">
                                  <p:stCondLst>
                                    <p:cond delay="0"/>
                                  </p:stCondLst>
                                  <p:childTnLst>
                                    <p:set>
                                      <p:cBhvr>
                                        <p:cTn id="80" dur="1" fill="hold">
                                          <p:stCondLst>
                                            <p:cond delay="0"/>
                                          </p:stCondLst>
                                        </p:cTn>
                                        <p:tgtEl>
                                          <p:spTgt spid="191"/>
                                        </p:tgtEl>
                                        <p:attrNameLst>
                                          <p:attrName>style.visibility</p:attrName>
                                        </p:attrNameLst>
                                      </p:cBhvr>
                                      <p:to>
                                        <p:strVal val="visible"/>
                                      </p:to>
                                    </p:set>
                                    <p:animEffect transition="in" filter="fade">
                                      <p:cBhvr>
                                        <p:cTn id="81" dur="1000"/>
                                        <p:tgtEl>
                                          <p:spTgt spid="191"/>
                                        </p:tgtEl>
                                      </p:cBhvr>
                                    </p:animEffect>
                                    <p:anim calcmode="lin" valueType="num">
                                      <p:cBhvr>
                                        <p:cTn id="82" dur="1000" fill="hold"/>
                                        <p:tgtEl>
                                          <p:spTgt spid="191"/>
                                        </p:tgtEl>
                                        <p:attrNameLst>
                                          <p:attrName>ppt_x</p:attrName>
                                        </p:attrNameLst>
                                      </p:cBhvr>
                                      <p:tavLst>
                                        <p:tav tm="0">
                                          <p:val>
                                            <p:strVal val="#ppt_x"/>
                                          </p:val>
                                        </p:tav>
                                        <p:tav tm="100000">
                                          <p:val>
                                            <p:strVal val="#ppt_x"/>
                                          </p:val>
                                        </p:tav>
                                      </p:tavLst>
                                    </p:anim>
                                    <p:anim calcmode="lin" valueType="num">
                                      <p:cBhvr>
                                        <p:cTn id="83" dur="1000" fill="hold"/>
                                        <p:tgtEl>
                                          <p:spTgt spid="191"/>
                                        </p:tgtEl>
                                        <p:attrNameLst>
                                          <p:attrName>ppt_y</p:attrName>
                                        </p:attrNameLst>
                                      </p:cBhvr>
                                      <p:tavLst>
                                        <p:tav tm="0">
                                          <p:val>
                                            <p:strVal val="#ppt_y-.1"/>
                                          </p:val>
                                        </p:tav>
                                        <p:tav tm="100000">
                                          <p:val>
                                            <p:strVal val="#ppt_y"/>
                                          </p:val>
                                        </p:tav>
                                      </p:tavLst>
                                    </p:anim>
                                  </p:childTnLst>
                                </p:cTn>
                              </p:par>
                            </p:childTnLst>
                          </p:cTn>
                        </p:par>
                        <p:par>
                          <p:cTn id="84" fill="hold">
                            <p:stCondLst>
                              <p:cond delay="10000"/>
                            </p:stCondLst>
                            <p:childTnLst>
                              <p:par>
                                <p:cTn id="85" presetID="42" presetClass="entr" presetSubtype="0" fill="hold" grpId="0" nodeType="afterEffect">
                                  <p:stCondLst>
                                    <p:cond delay="0"/>
                                  </p:stCondLst>
                                  <p:childTnLst>
                                    <p:set>
                                      <p:cBhvr>
                                        <p:cTn id="86" dur="1" fill="hold">
                                          <p:stCondLst>
                                            <p:cond delay="0"/>
                                          </p:stCondLst>
                                        </p:cTn>
                                        <p:tgtEl>
                                          <p:spTgt spid="156"/>
                                        </p:tgtEl>
                                        <p:attrNameLst>
                                          <p:attrName>style.visibility</p:attrName>
                                        </p:attrNameLst>
                                      </p:cBhvr>
                                      <p:to>
                                        <p:strVal val="visible"/>
                                      </p:to>
                                    </p:set>
                                    <p:animEffect transition="in" filter="fade">
                                      <p:cBhvr>
                                        <p:cTn id="87" dur="1000"/>
                                        <p:tgtEl>
                                          <p:spTgt spid="156"/>
                                        </p:tgtEl>
                                      </p:cBhvr>
                                    </p:animEffect>
                                    <p:anim calcmode="lin" valueType="num">
                                      <p:cBhvr>
                                        <p:cTn id="88" dur="1000" fill="hold"/>
                                        <p:tgtEl>
                                          <p:spTgt spid="156"/>
                                        </p:tgtEl>
                                        <p:attrNameLst>
                                          <p:attrName>ppt_x</p:attrName>
                                        </p:attrNameLst>
                                      </p:cBhvr>
                                      <p:tavLst>
                                        <p:tav tm="0">
                                          <p:val>
                                            <p:strVal val="#ppt_x"/>
                                          </p:val>
                                        </p:tav>
                                        <p:tav tm="100000">
                                          <p:val>
                                            <p:strVal val="#ppt_x"/>
                                          </p:val>
                                        </p:tav>
                                      </p:tavLst>
                                    </p:anim>
                                    <p:anim calcmode="lin" valueType="num">
                                      <p:cBhvr>
                                        <p:cTn id="89" dur="1000" fill="hold"/>
                                        <p:tgtEl>
                                          <p:spTgt spid="156"/>
                                        </p:tgtEl>
                                        <p:attrNameLst>
                                          <p:attrName>ppt_y</p:attrName>
                                        </p:attrNameLst>
                                      </p:cBhvr>
                                      <p:tavLst>
                                        <p:tav tm="0">
                                          <p:val>
                                            <p:strVal val="#ppt_y+.1"/>
                                          </p:val>
                                        </p:tav>
                                        <p:tav tm="100000">
                                          <p:val>
                                            <p:strVal val="#ppt_y"/>
                                          </p:val>
                                        </p:tav>
                                      </p:tavLst>
                                    </p:anim>
                                  </p:childTnLst>
                                </p:cTn>
                              </p:par>
                            </p:childTnLst>
                          </p:cTn>
                        </p:par>
                        <p:par>
                          <p:cTn id="90" fill="hold">
                            <p:stCondLst>
                              <p:cond delay="11000"/>
                            </p:stCondLst>
                            <p:childTnLst>
                              <p:par>
                                <p:cTn id="91" presetID="42" presetClass="entr" presetSubtype="0" fill="hold" grpId="0" nodeType="afterEffect">
                                  <p:stCondLst>
                                    <p:cond delay="0"/>
                                  </p:stCondLst>
                                  <p:childTnLst>
                                    <p:set>
                                      <p:cBhvr>
                                        <p:cTn id="92" dur="1" fill="hold">
                                          <p:stCondLst>
                                            <p:cond delay="0"/>
                                          </p:stCondLst>
                                        </p:cTn>
                                        <p:tgtEl>
                                          <p:spTgt spid="158"/>
                                        </p:tgtEl>
                                        <p:attrNameLst>
                                          <p:attrName>style.visibility</p:attrName>
                                        </p:attrNameLst>
                                      </p:cBhvr>
                                      <p:to>
                                        <p:strVal val="visible"/>
                                      </p:to>
                                    </p:set>
                                    <p:animEffect transition="in" filter="fade">
                                      <p:cBhvr>
                                        <p:cTn id="93" dur="1000"/>
                                        <p:tgtEl>
                                          <p:spTgt spid="158"/>
                                        </p:tgtEl>
                                      </p:cBhvr>
                                    </p:animEffect>
                                    <p:anim calcmode="lin" valueType="num">
                                      <p:cBhvr>
                                        <p:cTn id="94" dur="1000" fill="hold"/>
                                        <p:tgtEl>
                                          <p:spTgt spid="158"/>
                                        </p:tgtEl>
                                        <p:attrNameLst>
                                          <p:attrName>ppt_x</p:attrName>
                                        </p:attrNameLst>
                                      </p:cBhvr>
                                      <p:tavLst>
                                        <p:tav tm="0">
                                          <p:val>
                                            <p:strVal val="#ppt_x"/>
                                          </p:val>
                                        </p:tav>
                                        <p:tav tm="100000">
                                          <p:val>
                                            <p:strVal val="#ppt_x"/>
                                          </p:val>
                                        </p:tav>
                                      </p:tavLst>
                                    </p:anim>
                                    <p:anim calcmode="lin" valueType="num">
                                      <p:cBhvr>
                                        <p:cTn id="95" dur="1000" fill="hold"/>
                                        <p:tgtEl>
                                          <p:spTgt spid="158"/>
                                        </p:tgtEl>
                                        <p:attrNameLst>
                                          <p:attrName>ppt_y</p:attrName>
                                        </p:attrNameLst>
                                      </p:cBhvr>
                                      <p:tavLst>
                                        <p:tav tm="0">
                                          <p:val>
                                            <p:strVal val="#ppt_y+.1"/>
                                          </p:val>
                                        </p:tav>
                                        <p:tav tm="100000">
                                          <p:val>
                                            <p:strVal val="#ppt_y"/>
                                          </p:val>
                                        </p:tav>
                                      </p:tavLst>
                                    </p:anim>
                                  </p:childTnLst>
                                </p:cTn>
                              </p:par>
                            </p:childTnLst>
                          </p:cTn>
                        </p:par>
                        <p:par>
                          <p:cTn id="96" fill="hold">
                            <p:stCondLst>
                              <p:cond delay="12000"/>
                            </p:stCondLst>
                            <p:childTnLst>
                              <p:par>
                                <p:cTn id="97" presetID="42" presetClass="entr" presetSubtype="0" fill="hold" grpId="0" nodeType="afterEffect">
                                  <p:stCondLst>
                                    <p:cond delay="0"/>
                                  </p:stCondLst>
                                  <p:childTnLst>
                                    <p:set>
                                      <p:cBhvr>
                                        <p:cTn id="98" dur="1" fill="hold">
                                          <p:stCondLst>
                                            <p:cond delay="0"/>
                                          </p:stCondLst>
                                        </p:cTn>
                                        <p:tgtEl>
                                          <p:spTgt spid="187"/>
                                        </p:tgtEl>
                                        <p:attrNameLst>
                                          <p:attrName>style.visibility</p:attrName>
                                        </p:attrNameLst>
                                      </p:cBhvr>
                                      <p:to>
                                        <p:strVal val="visible"/>
                                      </p:to>
                                    </p:set>
                                    <p:animEffect transition="in" filter="fade">
                                      <p:cBhvr>
                                        <p:cTn id="99" dur="1000"/>
                                        <p:tgtEl>
                                          <p:spTgt spid="187"/>
                                        </p:tgtEl>
                                      </p:cBhvr>
                                    </p:animEffect>
                                    <p:anim calcmode="lin" valueType="num">
                                      <p:cBhvr>
                                        <p:cTn id="100" dur="1000" fill="hold"/>
                                        <p:tgtEl>
                                          <p:spTgt spid="187"/>
                                        </p:tgtEl>
                                        <p:attrNameLst>
                                          <p:attrName>ppt_x</p:attrName>
                                        </p:attrNameLst>
                                      </p:cBhvr>
                                      <p:tavLst>
                                        <p:tav tm="0">
                                          <p:val>
                                            <p:strVal val="#ppt_x"/>
                                          </p:val>
                                        </p:tav>
                                        <p:tav tm="100000">
                                          <p:val>
                                            <p:strVal val="#ppt_x"/>
                                          </p:val>
                                        </p:tav>
                                      </p:tavLst>
                                    </p:anim>
                                    <p:anim calcmode="lin" valueType="num">
                                      <p:cBhvr>
                                        <p:cTn id="101" dur="1000" fill="hold"/>
                                        <p:tgtEl>
                                          <p:spTgt spid="187"/>
                                        </p:tgtEl>
                                        <p:attrNameLst>
                                          <p:attrName>ppt_y</p:attrName>
                                        </p:attrNameLst>
                                      </p:cBhvr>
                                      <p:tavLst>
                                        <p:tav tm="0">
                                          <p:val>
                                            <p:strVal val="#ppt_y+.1"/>
                                          </p:val>
                                        </p:tav>
                                        <p:tav tm="100000">
                                          <p:val>
                                            <p:strVal val="#ppt_y"/>
                                          </p:val>
                                        </p:tav>
                                      </p:tavLst>
                                    </p:anim>
                                  </p:childTnLst>
                                </p:cTn>
                              </p:par>
                            </p:childTnLst>
                          </p:cTn>
                        </p:par>
                        <p:par>
                          <p:cTn id="102" fill="hold">
                            <p:stCondLst>
                              <p:cond delay="13000"/>
                            </p:stCondLst>
                            <p:childTnLst>
                              <p:par>
                                <p:cTn id="103" presetID="42" presetClass="entr" presetSubtype="0" fill="hold" grpId="0" nodeType="afterEffect">
                                  <p:stCondLst>
                                    <p:cond delay="0"/>
                                  </p:stCondLst>
                                  <p:childTnLst>
                                    <p:set>
                                      <p:cBhvr>
                                        <p:cTn id="104" dur="1" fill="hold">
                                          <p:stCondLst>
                                            <p:cond delay="0"/>
                                          </p:stCondLst>
                                        </p:cTn>
                                        <p:tgtEl>
                                          <p:spTgt spid="188"/>
                                        </p:tgtEl>
                                        <p:attrNameLst>
                                          <p:attrName>style.visibility</p:attrName>
                                        </p:attrNameLst>
                                      </p:cBhvr>
                                      <p:to>
                                        <p:strVal val="visible"/>
                                      </p:to>
                                    </p:set>
                                    <p:animEffect transition="in" filter="fade">
                                      <p:cBhvr>
                                        <p:cTn id="105" dur="1000"/>
                                        <p:tgtEl>
                                          <p:spTgt spid="188"/>
                                        </p:tgtEl>
                                      </p:cBhvr>
                                    </p:animEffect>
                                    <p:anim calcmode="lin" valueType="num">
                                      <p:cBhvr>
                                        <p:cTn id="106" dur="1000" fill="hold"/>
                                        <p:tgtEl>
                                          <p:spTgt spid="188"/>
                                        </p:tgtEl>
                                        <p:attrNameLst>
                                          <p:attrName>ppt_x</p:attrName>
                                        </p:attrNameLst>
                                      </p:cBhvr>
                                      <p:tavLst>
                                        <p:tav tm="0">
                                          <p:val>
                                            <p:strVal val="#ppt_x"/>
                                          </p:val>
                                        </p:tav>
                                        <p:tav tm="100000">
                                          <p:val>
                                            <p:strVal val="#ppt_x"/>
                                          </p:val>
                                        </p:tav>
                                      </p:tavLst>
                                    </p:anim>
                                    <p:anim calcmode="lin" valueType="num">
                                      <p:cBhvr>
                                        <p:cTn id="107" dur="1000" fill="hold"/>
                                        <p:tgtEl>
                                          <p:spTgt spid="188"/>
                                        </p:tgtEl>
                                        <p:attrNameLst>
                                          <p:attrName>ppt_y</p:attrName>
                                        </p:attrNameLst>
                                      </p:cBhvr>
                                      <p:tavLst>
                                        <p:tav tm="0">
                                          <p:val>
                                            <p:strVal val="#ppt_y+.1"/>
                                          </p:val>
                                        </p:tav>
                                        <p:tav tm="100000">
                                          <p:val>
                                            <p:strVal val="#ppt_y"/>
                                          </p:val>
                                        </p:tav>
                                      </p:tavLst>
                                    </p:anim>
                                  </p:childTnLst>
                                </p:cTn>
                              </p:par>
                            </p:childTnLst>
                          </p:cTn>
                        </p:par>
                        <p:par>
                          <p:cTn id="108" fill="hold">
                            <p:stCondLst>
                              <p:cond delay="14000"/>
                            </p:stCondLst>
                            <p:childTnLst>
                              <p:par>
                                <p:cTn id="109" presetID="42" presetClass="entr" presetSubtype="0" fill="hold" grpId="0" nodeType="afterEffect">
                                  <p:stCondLst>
                                    <p:cond delay="0"/>
                                  </p:stCondLst>
                                  <p:childTnLst>
                                    <p:set>
                                      <p:cBhvr>
                                        <p:cTn id="110" dur="1" fill="hold">
                                          <p:stCondLst>
                                            <p:cond delay="0"/>
                                          </p:stCondLst>
                                        </p:cTn>
                                        <p:tgtEl>
                                          <p:spTgt spid="189"/>
                                        </p:tgtEl>
                                        <p:attrNameLst>
                                          <p:attrName>style.visibility</p:attrName>
                                        </p:attrNameLst>
                                      </p:cBhvr>
                                      <p:to>
                                        <p:strVal val="visible"/>
                                      </p:to>
                                    </p:set>
                                    <p:animEffect transition="in" filter="fade">
                                      <p:cBhvr>
                                        <p:cTn id="111" dur="1000"/>
                                        <p:tgtEl>
                                          <p:spTgt spid="189"/>
                                        </p:tgtEl>
                                      </p:cBhvr>
                                    </p:animEffect>
                                    <p:anim calcmode="lin" valueType="num">
                                      <p:cBhvr>
                                        <p:cTn id="112" dur="1000" fill="hold"/>
                                        <p:tgtEl>
                                          <p:spTgt spid="189"/>
                                        </p:tgtEl>
                                        <p:attrNameLst>
                                          <p:attrName>ppt_x</p:attrName>
                                        </p:attrNameLst>
                                      </p:cBhvr>
                                      <p:tavLst>
                                        <p:tav tm="0">
                                          <p:val>
                                            <p:strVal val="#ppt_x"/>
                                          </p:val>
                                        </p:tav>
                                        <p:tav tm="100000">
                                          <p:val>
                                            <p:strVal val="#ppt_x"/>
                                          </p:val>
                                        </p:tav>
                                      </p:tavLst>
                                    </p:anim>
                                    <p:anim calcmode="lin" valueType="num">
                                      <p:cBhvr>
                                        <p:cTn id="113" dur="1000" fill="hold"/>
                                        <p:tgtEl>
                                          <p:spTgt spid="1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animBg="1"/>
      <p:bldP spid="153" grpId="0" animBg="1"/>
      <p:bldP spid="154" grpId="0" animBg="1"/>
      <p:bldP spid="155" grpId="0"/>
      <p:bldP spid="156" grpId="0"/>
      <p:bldP spid="157" grpId="0"/>
      <p:bldP spid="158" grpId="0"/>
      <p:bldP spid="159" grpId="0"/>
      <p:bldP spid="160" grpId="0" animBg="1"/>
      <p:bldP spid="161" grpId="0" animBg="1"/>
      <p:bldP spid="187" grpId="0"/>
      <p:bldP spid="188" grpId="0"/>
      <p:bldP spid="189" grpId="0"/>
      <p:bldP spid="190" grpId="0"/>
      <p:bldP spid="19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050633" y="1601397"/>
            <a:ext cx="2385010" cy="2405879"/>
            <a:chOff x="1050633" y="1601397"/>
            <a:chExt cx="2385010" cy="2405879"/>
          </a:xfrm>
        </p:grpSpPr>
        <p:grpSp>
          <p:nvGrpSpPr>
            <p:cNvPr id="33" name="组合 32"/>
            <p:cNvGrpSpPr/>
            <p:nvPr/>
          </p:nvGrpSpPr>
          <p:grpSpPr>
            <a:xfrm>
              <a:off x="1122155" y="1668072"/>
              <a:ext cx="2313488" cy="2339204"/>
              <a:chOff x="1838891" y="2142672"/>
              <a:chExt cx="3084650" cy="3118938"/>
            </a:xfrm>
          </p:grpSpPr>
          <p:sp>
            <p:nvSpPr>
              <p:cNvPr id="34" name="平行四边形 33"/>
              <p:cNvSpPr/>
              <p:nvPr/>
            </p:nvSpPr>
            <p:spPr>
              <a:xfrm rot="5400000" flipH="1" flipV="1">
                <a:off x="3035391" y="3382101"/>
                <a:ext cx="3118938" cy="640080"/>
              </a:xfrm>
              <a:prstGeom prst="parallelogram">
                <a:avLst>
                  <a:gd name="adj" fmla="val 85166"/>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平行四边形 34"/>
              <p:cNvSpPr/>
              <p:nvPr/>
            </p:nvSpPr>
            <p:spPr>
              <a:xfrm flipH="1">
                <a:off x="1838891" y="4633142"/>
                <a:ext cx="3084650" cy="537028"/>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圆角矩形 35"/>
            <p:cNvSpPr/>
            <p:nvPr/>
          </p:nvSpPr>
          <p:spPr>
            <a:xfrm>
              <a:off x="1136018" y="1677597"/>
              <a:ext cx="1962150" cy="1962150"/>
            </a:xfrm>
            <a:prstGeom prst="roundRect">
              <a:avLst>
                <a:gd name="adj" fmla="val 12783"/>
              </a:avLst>
            </a:prstGeom>
            <a:solidFill>
              <a:srgbClr val="C9C9C9"/>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7" name="圆角矩形 36"/>
            <p:cNvSpPr/>
            <p:nvPr/>
          </p:nvSpPr>
          <p:spPr>
            <a:xfrm>
              <a:off x="1050633" y="1601397"/>
              <a:ext cx="1962150" cy="1962150"/>
            </a:xfrm>
            <a:prstGeom prst="roundRect">
              <a:avLst>
                <a:gd name="adj" fmla="val 12783"/>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38" name="组合 37"/>
            <p:cNvGrpSpPr/>
            <p:nvPr/>
          </p:nvGrpSpPr>
          <p:grpSpPr>
            <a:xfrm>
              <a:off x="1248389" y="1758872"/>
              <a:ext cx="1656652" cy="534458"/>
              <a:chOff x="1994501" y="2251039"/>
              <a:chExt cx="2208870" cy="712610"/>
            </a:xfrm>
          </p:grpSpPr>
          <p:grpSp>
            <p:nvGrpSpPr>
              <p:cNvPr id="39" name="组合 38"/>
              <p:cNvGrpSpPr/>
              <p:nvPr/>
            </p:nvGrpSpPr>
            <p:grpSpPr>
              <a:xfrm>
                <a:off x="1994501" y="2251039"/>
                <a:ext cx="2208870" cy="712610"/>
                <a:chOff x="-3729752" y="2394136"/>
                <a:chExt cx="8752092" cy="2823536"/>
              </a:xfrm>
            </p:grpSpPr>
            <p:sp>
              <p:nvSpPr>
                <p:cNvPr id="42" name="平行四边形 41"/>
                <p:cNvSpPr/>
                <p:nvPr/>
              </p:nvSpPr>
              <p:spPr>
                <a:xfrm rot="5400000" flipH="1" flipV="1">
                  <a:off x="3205317" y="3438387"/>
                  <a:ext cx="2823536" cy="735033"/>
                </a:xfrm>
                <a:prstGeom prst="parallelogram">
                  <a:avLst>
                    <a:gd name="adj" fmla="val 72798"/>
                  </a:avLst>
                </a:prstGeom>
                <a:gradFill>
                  <a:gsLst>
                    <a:gs pos="0">
                      <a:schemeClr val="tx1">
                        <a:alpha val="40000"/>
                      </a:schemeClr>
                    </a:gs>
                    <a:gs pos="60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平行四边形 42"/>
                <p:cNvSpPr/>
                <p:nvPr/>
              </p:nvSpPr>
              <p:spPr>
                <a:xfrm flipH="1">
                  <a:off x="-3729752" y="4595402"/>
                  <a:ext cx="8752092" cy="537027"/>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圆角矩形 39"/>
              <p:cNvSpPr/>
              <p:nvPr/>
            </p:nvSpPr>
            <p:spPr>
              <a:xfrm>
                <a:off x="2013089" y="2306633"/>
                <a:ext cx="2092960" cy="533400"/>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框 43"/>
            <p:cNvSpPr txBox="1"/>
            <p:nvPr/>
          </p:nvSpPr>
          <p:spPr>
            <a:xfrm>
              <a:off x="1257505" y="1788709"/>
              <a:ext cx="382190" cy="392415"/>
            </a:xfrm>
            <a:prstGeom prst="rect">
              <a:avLst/>
            </a:prstGeom>
            <a:noFill/>
            <a:effectLst>
              <a:outerShdw blurRad="76200" dist="38100" dir="2700000" algn="tl" rotWithShape="0">
                <a:srgbClr val="D07C00">
                  <a:alpha val="40000"/>
                </a:srgbClr>
              </a:outerShdw>
            </a:effectLst>
          </p:spPr>
          <p:txBody>
            <a:bodyPr wrap="square" lIns="68580" tIns="34290" rIns="68580" bIns="34290" rtlCol="0">
              <a:spAutoFit/>
            </a:bodyPr>
            <a:lstStyle/>
            <a:p>
              <a:pPr algn="ctr"/>
              <a:r>
                <a:rPr lang="en-US" altLang="zh-CN" sz="2100" dirty="0">
                  <a:solidFill>
                    <a:schemeClr val="bg1"/>
                  </a:solidFill>
                  <a:effectLst>
                    <a:outerShdw blurRad="38100" dist="38100" dir="2700000" algn="tl">
                      <a:srgbClr val="000000">
                        <a:alpha val="43137"/>
                      </a:srgbClr>
                    </a:outerShdw>
                  </a:effectLst>
                  <a:latin typeface="Impact" panose="020B0806030902050204" pitchFamily="34" charset="0"/>
                </a:rPr>
                <a:t>01</a:t>
              </a:r>
              <a:endParaRPr lang="zh-CN" altLang="en-US" sz="2100" dirty="0">
                <a:solidFill>
                  <a:schemeClr val="bg1"/>
                </a:solidFill>
                <a:effectLst>
                  <a:outerShdw blurRad="38100" dist="38100" dir="2700000" algn="tl">
                    <a:srgbClr val="000000">
                      <a:alpha val="43137"/>
                    </a:srgbClr>
                  </a:outerShdw>
                </a:effectLst>
                <a:latin typeface="Impact" panose="020B0806030902050204" pitchFamily="34" charset="0"/>
              </a:endParaRPr>
            </a:p>
          </p:txBody>
        </p:sp>
        <p:sp>
          <p:nvSpPr>
            <p:cNvPr id="45" name="文本框 44"/>
            <p:cNvSpPr txBox="1"/>
            <p:nvPr/>
          </p:nvSpPr>
          <p:spPr>
            <a:xfrm>
              <a:off x="1570441" y="1841856"/>
              <a:ext cx="1442342" cy="284693"/>
            </a:xfrm>
            <a:prstGeom prst="rect">
              <a:avLst/>
            </a:prstGeom>
            <a:noFill/>
          </p:spPr>
          <p:txBody>
            <a:bodyPr wrap="square" lIns="68580" tIns="34290" rIns="68580" bIns="34290" rtlCol="0">
              <a:spAutoFit/>
            </a:bodyPr>
            <a:lstStyle/>
            <a:p>
              <a:r>
                <a:rPr lang="zh-CN" altLang="en-US"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46" name="文本框 45"/>
            <p:cNvSpPr txBox="1"/>
            <p:nvPr/>
          </p:nvSpPr>
          <p:spPr>
            <a:xfrm>
              <a:off x="1713288" y="2435189"/>
              <a:ext cx="1155668" cy="561692"/>
            </a:xfrm>
            <a:prstGeom prst="rect">
              <a:avLst/>
            </a:prstGeom>
            <a:noFill/>
          </p:spPr>
          <p:txBody>
            <a:bodyPr wrap="square" lIns="68580" tIns="34290" rIns="68580" bIns="34290" rtlCol="0">
              <a:spAutoFit/>
            </a:bodyPr>
            <a:lstStyle/>
            <a:p>
              <a:r>
                <a:rPr lang="zh-CN" altLang="en-US" sz="800" dirty="0">
                  <a:solidFill>
                    <a:srgbClr val="7F7F7F"/>
                  </a:solidFill>
                  <a:latin typeface="微软雅黑"/>
                </a:rPr>
                <a:t>单击此处添加文本单击此处添加单击此处添加文本单击此处添加单击此处添加文本单击</a:t>
              </a:r>
              <a:endParaRPr lang="en-US" altLang="zh-CN" sz="800" dirty="0">
                <a:solidFill>
                  <a:srgbClr val="7F7F7F"/>
                </a:solidFill>
                <a:latin typeface="微软雅黑"/>
              </a:endParaRPr>
            </a:p>
          </p:txBody>
        </p:sp>
        <p:grpSp>
          <p:nvGrpSpPr>
            <p:cNvPr id="47" name="Group 4"/>
            <p:cNvGrpSpPr>
              <a:grpSpLocks noChangeAspect="1"/>
            </p:cNvGrpSpPr>
            <p:nvPr/>
          </p:nvGrpSpPr>
          <p:grpSpPr bwMode="auto">
            <a:xfrm>
              <a:off x="1348167" y="2480567"/>
              <a:ext cx="263599" cy="308906"/>
              <a:chOff x="1776" y="1776"/>
              <a:chExt cx="64" cy="75"/>
            </a:xfrm>
            <a:solidFill>
              <a:schemeClr val="tx2"/>
            </a:solidFill>
            <a:effectLst/>
          </p:grpSpPr>
          <p:sp>
            <p:nvSpPr>
              <p:cNvPr id="48"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9"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0"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1"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3" name="组合 2"/>
          <p:cNvGrpSpPr/>
          <p:nvPr/>
        </p:nvGrpSpPr>
        <p:grpSpPr>
          <a:xfrm>
            <a:off x="3465222" y="1601397"/>
            <a:ext cx="2385010" cy="2405879"/>
            <a:chOff x="3465222" y="1601397"/>
            <a:chExt cx="2385010" cy="2405879"/>
          </a:xfrm>
        </p:grpSpPr>
        <p:grpSp>
          <p:nvGrpSpPr>
            <p:cNvPr id="52" name="组合 51"/>
            <p:cNvGrpSpPr/>
            <p:nvPr/>
          </p:nvGrpSpPr>
          <p:grpSpPr>
            <a:xfrm>
              <a:off x="3465222" y="1601397"/>
              <a:ext cx="2385010" cy="2405879"/>
              <a:chOff x="1730828" y="2041072"/>
              <a:chExt cx="3180013" cy="3207838"/>
            </a:xfrm>
          </p:grpSpPr>
          <p:grpSp>
            <p:nvGrpSpPr>
              <p:cNvPr id="53" name="组合 52"/>
              <p:cNvGrpSpPr/>
              <p:nvPr/>
            </p:nvGrpSpPr>
            <p:grpSpPr>
              <a:xfrm>
                <a:off x="1826191" y="2129972"/>
                <a:ext cx="3084650" cy="3118938"/>
                <a:chOff x="1838891" y="2142672"/>
                <a:chExt cx="3084650" cy="3118938"/>
              </a:xfrm>
            </p:grpSpPr>
            <p:sp>
              <p:nvSpPr>
                <p:cNvPr id="65" name="平行四边形 64"/>
                <p:cNvSpPr/>
                <p:nvPr/>
              </p:nvSpPr>
              <p:spPr>
                <a:xfrm rot="5400000" flipH="1" flipV="1">
                  <a:off x="3035391" y="3382101"/>
                  <a:ext cx="3118938" cy="640080"/>
                </a:xfrm>
                <a:prstGeom prst="parallelogram">
                  <a:avLst>
                    <a:gd name="adj" fmla="val 85166"/>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平行四边形 65"/>
                <p:cNvSpPr/>
                <p:nvPr/>
              </p:nvSpPr>
              <p:spPr>
                <a:xfrm flipH="1">
                  <a:off x="1838891" y="4633142"/>
                  <a:ext cx="3084650" cy="537028"/>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圆角矩形 53"/>
              <p:cNvSpPr/>
              <p:nvPr/>
            </p:nvSpPr>
            <p:spPr>
              <a:xfrm>
                <a:off x="1844675" y="2142672"/>
                <a:ext cx="2616200" cy="2616200"/>
              </a:xfrm>
              <a:prstGeom prst="roundRect">
                <a:avLst>
                  <a:gd name="adj" fmla="val 12783"/>
                </a:avLst>
              </a:prstGeom>
              <a:solidFill>
                <a:srgbClr val="C9C9C9"/>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圆角矩形 54"/>
              <p:cNvSpPr/>
              <p:nvPr/>
            </p:nvSpPr>
            <p:spPr>
              <a:xfrm>
                <a:off x="1730828" y="2041072"/>
                <a:ext cx="2616200" cy="2616200"/>
              </a:xfrm>
              <a:prstGeom prst="roundRect">
                <a:avLst>
                  <a:gd name="adj" fmla="val 12783"/>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6" name="组合 55"/>
              <p:cNvGrpSpPr/>
              <p:nvPr/>
            </p:nvGrpSpPr>
            <p:grpSpPr>
              <a:xfrm>
                <a:off x="1994501" y="2251039"/>
                <a:ext cx="2208870" cy="712610"/>
                <a:chOff x="1994501" y="2251039"/>
                <a:chExt cx="2208870" cy="712610"/>
              </a:xfrm>
            </p:grpSpPr>
            <p:grpSp>
              <p:nvGrpSpPr>
                <p:cNvPr id="60" name="组合 59"/>
                <p:cNvGrpSpPr/>
                <p:nvPr/>
              </p:nvGrpSpPr>
              <p:grpSpPr>
                <a:xfrm>
                  <a:off x="1994501" y="2251039"/>
                  <a:ext cx="2208870" cy="712610"/>
                  <a:chOff x="-3729752" y="2394136"/>
                  <a:chExt cx="8752092" cy="2823536"/>
                </a:xfrm>
              </p:grpSpPr>
              <p:sp>
                <p:nvSpPr>
                  <p:cNvPr id="63" name="平行四边形 62"/>
                  <p:cNvSpPr/>
                  <p:nvPr/>
                </p:nvSpPr>
                <p:spPr>
                  <a:xfrm rot="5400000" flipH="1" flipV="1">
                    <a:off x="3205317" y="3438387"/>
                    <a:ext cx="2823536" cy="735033"/>
                  </a:xfrm>
                  <a:prstGeom prst="parallelogram">
                    <a:avLst>
                      <a:gd name="adj" fmla="val 72798"/>
                    </a:avLst>
                  </a:prstGeom>
                  <a:gradFill>
                    <a:gsLst>
                      <a:gs pos="0">
                        <a:schemeClr val="tx1">
                          <a:alpha val="40000"/>
                        </a:schemeClr>
                      </a:gs>
                      <a:gs pos="60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平行四边形 63"/>
                  <p:cNvSpPr/>
                  <p:nvPr/>
                </p:nvSpPr>
                <p:spPr>
                  <a:xfrm flipH="1">
                    <a:off x="-3729752" y="4595402"/>
                    <a:ext cx="8752092" cy="537027"/>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圆角矩形 60"/>
                <p:cNvSpPr/>
                <p:nvPr/>
              </p:nvSpPr>
              <p:spPr>
                <a:xfrm>
                  <a:off x="2013089" y="2306633"/>
                  <a:ext cx="2092960" cy="533400"/>
                </a:xfrm>
                <a:prstGeom prst="round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文本框 56"/>
              <p:cNvSpPr txBox="1"/>
              <p:nvPr/>
            </p:nvSpPr>
            <p:spPr>
              <a:xfrm>
                <a:off x="1994708" y="2290821"/>
                <a:ext cx="738809" cy="553997"/>
              </a:xfrm>
              <a:prstGeom prst="rect">
                <a:avLst/>
              </a:prstGeom>
              <a:noFill/>
              <a:effectLst>
                <a:outerShdw blurRad="76200" dist="38100" dir="2700000" algn="tl" rotWithShape="0">
                  <a:srgbClr val="017885">
                    <a:alpha val="40000"/>
                  </a:srgbClr>
                </a:outerShdw>
              </a:effectLst>
            </p:spPr>
            <p:txBody>
              <a:bodyPr wrap="square" rtlCol="0">
                <a:spAutoFit/>
              </a:bodyPr>
              <a:lstStyle/>
              <a:p>
                <a:pPr algn="ctr"/>
                <a:r>
                  <a:rPr lang="en-US" altLang="zh-CN" sz="2100" dirty="0">
                    <a:solidFill>
                      <a:schemeClr val="bg1"/>
                    </a:solidFill>
                    <a:latin typeface="Impact" panose="020B0806030902050204" pitchFamily="34" charset="0"/>
                  </a:rPr>
                  <a:t>02</a:t>
                </a:r>
                <a:endParaRPr lang="zh-CN" altLang="en-US" sz="2100" dirty="0">
                  <a:solidFill>
                    <a:schemeClr val="bg1"/>
                  </a:solidFill>
                  <a:latin typeface="Impact" panose="020B0806030902050204" pitchFamily="34" charset="0"/>
                </a:endParaRPr>
              </a:p>
            </p:txBody>
          </p:sp>
          <p:sp>
            <p:nvSpPr>
              <p:cNvPr id="58" name="文本框 57"/>
              <p:cNvSpPr txBox="1"/>
              <p:nvPr/>
            </p:nvSpPr>
            <p:spPr>
              <a:xfrm>
                <a:off x="2452480" y="2361684"/>
                <a:ext cx="1923122" cy="410369"/>
              </a:xfrm>
              <a:prstGeom prst="rect">
                <a:avLst/>
              </a:prstGeom>
              <a:noFill/>
            </p:spPr>
            <p:txBody>
              <a:bodyPr wrap="square" rtlCol="0">
                <a:spAutoFit/>
              </a:bodyPr>
              <a:lstStyle/>
              <a:p>
                <a:r>
                  <a:rPr lang="zh-CN" altLang="en-US"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59" name="文本框 58"/>
              <p:cNvSpPr txBox="1"/>
              <p:nvPr/>
            </p:nvSpPr>
            <p:spPr>
              <a:xfrm>
                <a:off x="2614368" y="3152793"/>
                <a:ext cx="1540891" cy="943848"/>
              </a:xfrm>
              <a:prstGeom prst="rect">
                <a:avLst/>
              </a:prstGeom>
              <a:noFill/>
            </p:spPr>
            <p:txBody>
              <a:bodyPr wrap="square" rtlCol="0">
                <a:spAutoFit/>
              </a:bodyPr>
              <a:lstStyle/>
              <a:p>
                <a:r>
                  <a:rPr lang="zh-CN" altLang="en-US" sz="800" dirty="0">
                    <a:solidFill>
                      <a:srgbClr val="7F7F7F"/>
                    </a:solidFill>
                    <a:latin typeface="微软雅黑"/>
                  </a:rPr>
                  <a:t>单击此处添加文本单击此处添加单击此处添加文本单击此处添加单击此处添加文本单击</a:t>
                </a:r>
                <a:endParaRPr lang="en-US" altLang="zh-CN" sz="800" dirty="0">
                  <a:solidFill>
                    <a:srgbClr val="7F7F7F"/>
                  </a:solidFill>
                  <a:latin typeface="微软雅黑"/>
                </a:endParaRPr>
              </a:p>
            </p:txBody>
          </p:sp>
        </p:grpSp>
        <p:grpSp>
          <p:nvGrpSpPr>
            <p:cNvPr id="82" name="Group 18"/>
            <p:cNvGrpSpPr>
              <a:grpSpLocks noChangeAspect="1"/>
            </p:cNvGrpSpPr>
            <p:nvPr/>
          </p:nvGrpSpPr>
          <p:grpSpPr bwMode="auto">
            <a:xfrm>
              <a:off x="3751507" y="2493026"/>
              <a:ext cx="294476" cy="274397"/>
              <a:chOff x="3802" y="2858"/>
              <a:chExt cx="616" cy="574"/>
            </a:xfrm>
            <a:solidFill>
              <a:schemeClr val="bg2"/>
            </a:solidFill>
            <a:effectLst/>
          </p:grpSpPr>
          <p:sp>
            <p:nvSpPr>
              <p:cNvPr id="83"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4"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5"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6"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7"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4" name="组合 3"/>
          <p:cNvGrpSpPr/>
          <p:nvPr/>
        </p:nvGrpSpPr>
        <p:grpSpPr>
          <a:xfrm>
            <a:off x="5879808" y="1601397"/>
            <a:ext cx="2385010" cy="2405879"/>
            <a:chOff x="5879808" y="1601397"/>
            <a:chExt cx="2385010" cy="2405879"/>
          </a:xfrm>
        </p:grpSpPr>
        <p:grpSp>
          <p:nvGrpSpPr>
            <p:cNvPr id="67" name="组合 66"/>
            <p:cNvGrpSpPr/>
            <p:nvPr/>
          </p:nvGrpSpPr>
          <p:grpSpPr>
            <a:xfrm>
              <a:off x="5879808" y="1601397"/>
              <a:ext cx="2385010" cy="2405879"/>
              <a:chOff x="1730828" y="2041072"/>
              <a:chExt cx="3180013" cy="3207838"/>
            </a:xfrm>
          </p:grpSpPr>
          <p:grpSp>
            <p:nvGrpSpPr>
              <p:cNvPr id="68" name="组合 67"/>
              <p:cNvGrpSpPr/>
              <p:nvPr/>
            </p:nvGrpSpPr>
            <p:grpSpPr>
              <a:xfrm>
                <a:off x="1826191" y="2129972"/>
                <a:ext cx="3084650" cy="3118938"/>
                <a:chOff x="1838891" y="2142672"/>
                <a:chExt cx="3084650" cy="3118938"/>
              </a:xfrm>
            </p:grpSpPr>
            <p:sp>
              <p:nvSpPr>
                <p:cNvPr id="80" name="平行四边形 79"/>
                <p:cNvSpPr/>
                <p:nvPr/>
              </p:nvSpPr>
              <p:spPr>
                <a:xfrm rot="5400000" flipH="1" flipV="1">
                  <a:off x="3035391" y="3382101"/>
                  <a:ext cx="3118938" cy="640080"/>
                </a:xfrm>
                <a:prstGeom prst="parallelogram">
                  <a:avLst>
                    <a:gd name="adj" fmla="val 85166"/>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平行四边形 80"/>
                <p:cNvSpPr/>
                <p:nvPr/>
              </p:nvSpPr>
              <p:spPr>
                <a:xfrm flipH="1">
                  <a:off x="1838891" y="4633142"/>
                  <a:ext cx="3084650" cy="537028"/>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9" name="圆角矩形 68"/>
              <p:cNvSpPr/>
              <p:nvPr/>
            </p:nvSpPr>
            <p:spPr>
              <a:xfrm>
                <a:off x="1844675" y="2142672"/>
                <a:ext cx="2616200" cy="2616200"/>
              </a:xfrm>
              <a:prstGeom prst="roundRect">
                <a:avLst>
                  <a:gd name="adj" fmla="val 12783"/>
                </a:avLst>
              </a:prstGeom>
              <a:solidFill>
                <a:srgbClr val="C9C9C9"/>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圆角矩形 69"/>
              <p:cNvSpPr/>
              <p:nvPr/>
            </p:nvSpPr>
            <p:spPr>
              <a:xfrm>
                <a:off x="1730828" y="2041072"/>
                <a:ext cx="2616200" cy="2616200"/>
              </a:xfrm>
              <a:prstGeom prst="roundRect">
                <a:avLst>
                  <a:gd name="adj" fmla="val 12783"/>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1" name="组合 70"/>
              <p:cNvGrpSpPr/>
              <p:nvPr/>
            </p:nvGrpSpPr>
            <p:grpSpPr>
              <a:xfrm>
                <a:off x="1994501" y="2251039"/>
                <a:ext cx="2208870" cy="712610"/>
                <a:chOff x="1994501" y="2251039"/>
                <a:chExt cx="2208870" cy="712610"/>
              </a:xfrm>
            </p:grpSpPr>
            <p:grpSp>
              <p:nvGrpSpPr>
                <p:cNvPr id="75" name="组合 74"/>
                <p:cNvGrpSpPr/>
                <p:nvPr/>
              </p:nvGrpSpPr>
              <p:grpSpPr>
                <a:xfrm>
                  <a:off x="1994501" y="2251039"/>
                  <a:ext cx="2208870" cy="712610"/>
                  <a:chOff x="-3729752" y="2394136"/>
                  <a:chExt cx="8752092" cy="2823536"/>
                </a:xfrm>
              </p:grpSpPr>
              <p:sp>
                <p:nvSpPr>
                  <p:cNvPr id="78" name="平行四边形 77"/>
                  <p:cNvSpPr/>
                  <p:nvPr/>
                </p:nvSpPr>
                <p:spPr>
                  <a:xfrm rot="5400000" flipH="1" flipV="1">
                    <a:off x="3205317" y="3438387"/>
                    <a:ext cx="2823536" cy="735033"/>
                  </a:xfrm>
                  <a:prstGeom prst="parallelogram">
                    <a:avLst>
                      <a:gd name="adj" fmla="val 72798"/>
                    </a:avLst>
                  </a:prstGeom>
                  <a:gradFill>
                    <a:gsLst>
                      <a:gs pos="0">
                        <a:schemeClr val="tx1">
                          <a:alpha val="40000"/>
                        </a:schemeClr>
                      </a:gs>
                      <a:gs pos="60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平行四边形 78"/>
                  <p:cNvSpPr/>
                  <p:nvPr/>
                </p:nvSpPr>
                <p:spPr>
                  <a:xfrm flipH="1">
                    <a:off x="-3729752" y="4595402"/>
                    <a:ext cx="8752092" cy="537027"/>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6" name="圆角矩形 75"/>
                <p:cNvSpPr/>
                <p:nvPr/>
              </p:nvSpPr>
              <p:spPr>
                <a:xfrm>
                  <a:off x="2013089" y="2306633"/>
                  <a:ext cx="2092960" cy="533400"/>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文本框 71"/>
              <p:cNvSpPr txBox="1"/>
              <p:nvPr/>
            </p:nvSpPr>
            <p:spPr>
              <a:xfrm>
                <a:off x="2006655" y="2290821"/>
                <a:ext cx="638715" cy="553997"/>
              </a:xfrm>
              <a:prstGeom prst="rect">
                <a:avLst/>
              </a:prstGeom>
              <a:noFill/>
              <a:effectLst>
                <a:outerShdw blurRad="76200" dist="38100" dir="2700000" algn="tl" rotWithShape="0">
                  <a:srgbClr val="DB2323">
                    <a:alpha val="40000"/>
                  </a:srgbClr>
                </a:outerShdw>
              </a:effectLst>
            </p:spPr>
            <p:txBody>
              <a:bodyPr wrap="square" rtlCol="0">
                <a:spAutoFit/>
              </a:bodyPr>
              <a:lstStyle/>
              <a:p>
                <a:pPr algn="ctr"/>
                <a:r>
                  <a:rPr lang="en-US" altLang="zh-CN" sz="2100" dirty="0">
                    <a:solidFill>
                      <a:schemeClr val="bg1"/>
                    </a:solidFill>
                    <a:latin typeface="Impact" panose="020B0806030902050204" pitchFamily="34" charset="0"/>
                  </a:rPr>
                  <a:t>03</a:t>
                </a:r>
                <a:endParaRPr lang="zh-CN" altLang="en-US" sz="2100" dirty="0">
                  <a:solidFill>
                    <a:schemeClr val="bg1"/>
                  </a:solidFill>
                  <a:latin typeface="Impact" panose="020B0806030902050204" pitchFamily="34" charset="0"/>
                </a:endParaRPr>
              </a:p>
            </p:txBody>
          </p:sp>
          <p:sp>
            <p:nvSpPr>
              <p:cNvPr id="73" name="文本框 72"/>
              <p:cNvSpPr txBox="1"/>
              <p:nvPr/>
            </p:nvSpPr>
            <p:spPr>
              <a:xfrm>
                <a:off x="2481055" y="2361684"/>
                <a:ext cx="1923122" cy="410369"/>
              </a:xfrm>
              <a:prstGeom prst="rect">
                <a:avLst/>
              </a:prstGeom>
              <a:noFill/>
            </p:spPr>
            <p:txBody>
              <a:bodyPr wrap="square" rtlCol="0">
                <a:spAutoFit/>
              </a:bodyPr>
              <a:lstStyle/>
              <a:p>
                <a:r>
                  <a:rPr lang="zh-CN" altLang="en-US"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74" name="文本框 73"/>
              <p:cNvSpPr txBox="1"/>
              <p:nvPr/>
            </p:nvSpPr>
            <p:spPr>
              <a:xfrm>
                <a:off x="2614368" y="3152793"/>
                <a:ext cx="1540891" cy="943848"/>
              </a:xfrm>
              <a:prstGeom prst="rect">
                <a:avLst/>
              </a:prstGeom>
              <a:noFill/>
            </p:spPr>
            <p:txBody>
              <a:bodyPr wrap="square" rtlCol="0">
                <a:spAutoFit/>
              </a:bodyPr>
              <a:lstStyle/>
              <a:p>
                <a:r>
                  <a:rPr lang="zh-CN" altLang="en-US" sz="800" dirty="0">
                    <a:solidFill>
                      <a:srgbClr val="7F7F7F"/>
                    </a:solidFill>
                    <a:latin typeface="微软雅黑"/>
                  </a:rPr>
                  <a:t>单击此处添加文本单击此处添加单击此处添加文本单击此处添加单击此处添加文本单击</a:t>
                </a:r>
                <a:endParaRPr lang="en-US" altLang="zh-CN" sz="800" dirty="0">
                  <a:solidFill>
                    <a:srgbClr val="7F7F7F"/>
                  </a:solidFill>
                  <a:latin typeface="微软雅黑"/>
                </a:endParaRPr>
              </a:p>
            </p:txBody>
          </p:sp>
        </p:grpSp>
        <p:grpSp>
          <p:nvGrpSpPr>
            <p:cNvPr id="88" name="组合 87"/>
            <p:cNvGrpSpPr/>
            <p:nvPr/>
          </p:nvGrpSpPr>
          <p:grpSpPr>
            <a:xfrm>
              <a:off x="6166237" y="2484203"/>
              <a:ext cx="276242" cy="300608"/>
              <a:chOff x="4873620" y="1965325"/>
              <a:chExt cx="269882" cy="293688"/>
            </a:xfrm>
            <a:solidFill>
              <a:schemeClr val="tx2"/>
            </a:solidFill>
            <a:effectLst/>
          </p:grpSpPr>
          <p:sp>
            <p:nvSpPr>
              <p:cNvPr id="89"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0"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1"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2"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Tree>
    <p:extLst>
      <p:ext uri="{BB962C8B-B14F-4D97-AF65-F5344CB8AC3E}">
        <p14:creationId xmlns:p14="http://schemas.microsoft.com/office/powerpoint/2010/main" val="3423166626"/>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1+#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77" name="组合 76"/>
          <p:cNvGrpSpPr/>
          <p:nvPr/>
        </p:nvGrpSpPr>
        <p:grpSpPr>
          <a:xfrm>
            <a:off x="950459" y="1583871"/>
            <a:ext cx="2032908" cy="2032908"/>
            <a:chOff x="1632856" y="2106385"/>
            <a:chExt cx="2710544" cy="2710544"/>
          </a:xfrm>
        </p:grpSpPr>
        <p:sp>
          <p:nvSpPr>
            <p:cNvPr id="93" name="椭圆 92"/>
            <p:cNvSpPr/>
            <p:nvPr/>
          </p:nvSpPr>
          <p:spPr>
            <a:xfrm>
              <a:off x="1632856" y="2106385"/>
              <a:ext cx="2710544" cy="2710544"/>
            </a:xfrm>
            <a:prstGeom prst="ellipse">
              <a:avLst/>
            </a:pr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1784922" y="2258451"/>
              <a:ext cx="2406413" cy="2406413"/>
            </a:xfrm>
            <a:prstGeom prst="ellipse">
              <a:avLst/>
            </a:prstGeom>
            <a:solidFill>
              <a:schemeClr val="tx2"/>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1919423" y="2392952"/>
              <a:ext cx="2137410" cy="2137410"/>
            </a:xfrm>
            <a:prstGeom prst="ellipse">
              <a:avLst/>
            </a:pr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6" name="组合 95"/>
            <p:cNvGrpSpPr/>
            <p:nvPr/>
          </p:nvGrpSpPr>
          <p:grpSpPr>
            <a:xfrm>
              <a:off x="2208581" y="3263809"/>
              <a:ext cx="1923123" cy="900933"/>
              <a:chOff x="223455" y="2766059"/>
              <a:chExt cx="1923123" cy="900933"/>
            </a:xfrm>
          </p:grpSpPr>
          <p:sp>
            <p:nvSpPr>
              <p:cNvPr id="98" name="文本框 97"/>
              <p:cNvSpPr txBox="1"/>
              <p:nvPr/>
            </p:nvSpPr>
            <p:spPr>
              <a:xfrm>
                <a:off x="223455" y="2766059"/>
                <a:ext cx="1923123" cy="410369"/>
              </a:xfrm>
              <a:prstGeom prst="rect">
                <a:avLst/>
              </a:prstGeom>
              <a:noFill/>
            </p:spPr>
            <p:txBody>
              <a:bodyPr wrap="square" rtlCol="0">
                <a:spAutoFit/>
              </a:bodyPr>
              <a:lstStyle/>
              <a:p>
                <a:r>
                  <a:rPr lang="zh-CN" altLang="en-US" dirty="0">
                    <a:solidFill>
                      <a:schemeClr val="tx2"/>
                    </a:solidFill>
                    <a:latin typeface="时尚中黑简体" panose="01010104010101010101" pitchFamily="2" charset="-122"/>
                    <a:ea typeface="时尚中黑简体" panose="01010104010101010101" pitchFamily="2" charset="-122"/>
                  </a:rPr>
                  <a:t>在此添加标题</a:t>
                </a:r>
              </a:p>
            </p:txBody>
          </p:sp>
          <p:sp>
            <p:nvSpPr>
              <p:cNvPr id="99" name="文本框 98"/>
              <p:cNvSpPr txBox="1"/>
              <p:nvPr/>
            </p:nvSpPr>
            <p:spPr>
              <a:xfrm>
                <a:off x="229376" y="3051439"/>
                <a:ext cx="1559316" cy="615553"/>
              </a:xfrm>
              <a:prstGeom prst="rect">
                <a:avLst/>
              </a:prstGeom>
              <a:noFill/>
            </p:spPr>
            <p:txBody>
              <a:bodyPr wrap="square" rtlCol="0">
                <a:spAutoFit/>
              </a:bodyPr>
              <a:lstStyle/>
              <a:p>
                <a:r>
                  <a:rPr lang="zh-CN" altLang="en-US" sz="800" dirty="0">
                    <a:solidFill>
                      <a:srgbClr val="7F7F7F"/>
                    </a:solidFill>
                    <a:latin typeface="微软雅黑"/>
                  </a:rPr>
                  <a:t>单击此处添加文本单击此处添加单击此处添加文本单击此处加</a:t>
                </a:r>
                <a:endParaRPr lang="en-US" altLang="zh-CN" sz="800" dirty="0">
                  <a:solidFill>
                    <a:srgbClr val="7F7F7F"/>
                  </a:solidFill>
                  <a:latin typeface="微软雅黑"/>
                </a:endParaRPr>
              </a:p>
            </p:txBody>
          </p:sp>
        </p:grpSp>
        <p:sp>
          <p:nvSpPr>
            <p:cNvPr id="97" name="文本框 96"/>
            <p:cNvSpPr txBox="1"/>
            <p:nvPr/>
          </p:nvSpPr>
          <p:spPr>
            <a:xfrm>
              <a:off x="2614056" y="2663794"/>
              <a:ext cx="748144" cy="677108"/>
            </a:xfrm>
            <a:prstGeom prst="rect">
              <a:avLst/>
            </a:prstGeom>
            <a:noFill/>
          </p:spPr>
          <p:txBody>
            <a:bodyPr wrap="square" rtlCol="0">
              <a:spAutoFit/>
            </a:bodyPr>
            <a:lstStyle/>
            <a:p>
              <a:pPr algn="ctr"/>
              <a:r>
                <a:rPr lang="en-US" altLang="zh-CN" sz="2700" dirty="0">
                  <a:solidFill>
                    <a:schemeClr val="tx2"/>
                  </a:solidFill>
                  <a:effectLst>
                    <a:innerShdw blurRad="63500" dist="50800" dir="13500000">
                      <a:prstClr val="black">
                        <a:alpha val="50000"/>
                      </a:prstClr>
                    </a:innerShdw>
                  </a:effectLst>
                  <a:latin typeface="Impact" panose="020B0806030902050204" pitchFamily="34" charset="0"/>
                </a:rPr>
                <a:t>01</a:t>
              </a:r>
              <a:endParaRPr lang="zh-CN" altLang="en-US" sz="2700" dirty="0">
                <a:solidFill>
                  <a:schemeClr val="tx2"/>
                </a:solidFill>
                <a:effectLst>
                  <a:innerShdw blurRad="63500" dist="50800" dir="13500000">
                    <a:prstClr val="black">
                      <a:alpha val="50000"/>
                    </a:prstClr>
                  </a:innerShdw>
                </a:effectLst>
                <a:latin typeface="Impact" panose="020B0806030902050204" pitchFamily="34" charset="0"/>
              </a:endParaRPr>
            </a:p>
          </p:txBody>
        </p:sp>
      </p:grpSp>
      <p:grpSp>
        <p:nvGrpSpPr>
          <p:cNvPr id="100" name="组合 99"/>
          <p:cNvGrpSpPr/>
          <p:nvPr/>
        </p:nvGrpSpPr>
        <p:grpSpPr>
          <a:xfrm>
            <a:off x="3555546" y="1583871"/>
            <a:ext cx="2032908" cy="2032908"/>
            <a:chOff x="1632856" y="2106385"/>
            <a:chExt cx="2710544" cy="2710544"/>
          </a:xfrm>
        </p:grpSpPr>
        <p:sp>
          <p:nvSpPr>
            <p:cNvPr id="101" name="椭圆 100"/>
            <p:cNvSpPr/>
            <p:nvPr/>
          </p:nvSpPr>
          <p:spPr>
            <a:xfrm>
              <a:off x="1632856" y="2106385"/>
              <a:ext cx="2710544" cy="2710544"/>
            </a:xfrm>
            <a:prstGeom prst="ellipse">
              <a:avLst/>
            </a:pr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1784922" y="2258451"/>
              <a:ext cx="2406413" cy="2406413"/>
            </a:xfrm>
            <a:prstGeom prst="ellipse">
              <a:avLst/>
            </a:prstGeom>
            <a:solidFill>
              <a:schemeClr val="bg2"/>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B850"/>
                </a:solidFill>
              </a:endParaRPr>
            </a:p>
          </p:txBody>
        </p:sp>
        <p:sp>
          <p:nvSpPr>
            <p:cNvPr id="103" name="椭圆 102"/>
            <p:cNvSpPr/>
            <p:nvPr/>
          </p:nvSpPr>
          <p:spPr>
            <a:xfrm>
              <a:off x="1919423" y="2392952"/>
              <a:ext cx="2137410" cy="2137410"/>
            </a:xfrm>
            <a:prstGeom prst="ellipse">
              <a:avLst/>
            </a:pr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4" name="组合 103"/>
            <p:cNvGrpSpPr/>
            <p:nvPr/>
          </p:nvGrpSpPr>
          <p:grpSpPr>
            <a:xfrm>
              <a:off x="2208581" y="3263809"/>
              <a:ext cx="1923123" cy="900933"/>
              <a:chOff x="223455" y="2766059"/>
              <a:chExt cx="1923123" cy="900933"/>
            </a:xfrm>
          </p:grpSpPr>
          <p:sp>
            <p:nvSpPr>
              <p:cNvPr id="106" name="文本框 105"/>
              <p:cNvSpPr txBox="1"/>
              <p:nvPr/>
            </p:nvSpPr>
            <p:spPr>
              <a:xfrm>
                <a:off x="223455" y="2766059"/>
                <a:ext cx="1923123" cy="410369"/>
              </a:xfrm>
              <a:prstGeom prst="rect">
                <a:avLst/>
              </a:prstGeom>
              <a:noFill/>
            </p:spPr>
            <p:txBody>
              <a:bodyPr wrap="square" rtlCol="0">
                <a:spAutoFit/>
              </a:bodyPr>
              <a:lstStyle/>
              <a:p>
                <a:r>
                  <a:rPr lang="zh-CN" altLang="en-US" dirty="0">
                    <a:solidFill>
                      <a:schemeClr val="bg2"/>
                    </a:solidFill>
                    <a:latin typeface="时尚中黑简体" panose="01010104010101010101" pitchFamily="2" charset="-122"/>
                    <a:ea typeface="时尚中黑简体" panose="01010104010101010101" pitchFamily="2" charset="-122"/>
                  </a:rPr>
                  <a:t>在此添加标题</a:t>
                </a:r>
              </a:p>
            </p:txBody>
          </p:sp>
          <p:sp>
            <p:nvSpPr>
              <p:cNvPr id="107" name="文本框 106"/>
              <p:cNvSpPr txBox="1"/>
              <p:nvPr/>
            </p:nvSpPr>
            <p:spPr>
              <a:xfrm>
                <a:off x="229376" y="3051439"/>
                <a:ext cx="1559316" cy="615553"/>
              </a:xfrm>
              <a:prstGeom prst="rect">
                <a:avLst/>
              </a:prstGeom>
              <a:noFill/>
            </p:spPr>
            <p:txBody>
              <a:bodyPr wrap="square" rtlCol="0">
                <a:spAutoFit/>
              </a:bodyPr>
              <a:lstStyle/>
              <a:p>
                <a:r>
                  <a:rPr lang="zh-CN" altLang="en-US" sz="800" dirty="0">
                    <a:solidFill>
                      <a:srgbClr val="7F7F7F"/>
                    </a:solidFill>
                    <a:latin typeface="微软雅黑"/>
                  </a:rPr>
                  <a:t>单击此处添加文本单击此处添加单击此处添加文本单击此处加</a:t>
                </a:r>
                <a:endParaRPr lang="en-US" altLang="zh-CN" sz="800" dirty="0">
                  <a:solidFill>
                    <a:srgbClr val="7F7F7F"/>
                  </a:solidFill>
                  <a:latin typeface="微软雅黑"/>
                </a:endParaRPr>
              </a:p>
            </p:txBody>
          </p:sp>
        </p:grpSp>
        <p:sp>
          <p:nvSpPr>
            <p:cNvPr id="105" name="文本框 104"/>
            <p:cNvSpPr txBox="1"/>
            <p:nvPr/>
          </p:nvSpPr>
          <p:spPr>
            <a:xfrm>
              <a:off x="2614056" y="2663794"/>
              <a:ext cx="748144" cy="677108"/>
            </a:xfrm>
            <a:prstGeom prst="rect">
              <a:avLst/>
            </a:prstGeom>
            <a:noFill/>
          </p:spPr>
          <p:txBody>
            <a:bodyPr wrap="square" rtlCol="0">
              <a:spAutoFit/>
            </a:bodyPr>
            <a:lstStyle/>
            <a:p>
              <a:pPr algn="ctr"/>
              <a:r>
                <a:rPr lang="en-US" altLang="zh-CN" sz="2700" dirty="0">
                  <a:solidFill>
                    <a:schemeClr val="bg2"/>
                  </a:solidFill>
                  <a:effectLst>
                    <a:innerShdw blurRad="63500" dist="50800" dir="13500000">
                      <a:prstClr val="black">
                        <a:alpha val="50000"/>
                      </a:prstClr>
                    </a:innerShdw>
                  </a:effectLst>
                  <a:latin typeface="Impact" panose="020B0806030902050204" pitchFamily="34" charset="0"/>
                </a:rPr>
                <a:t>02</a:t>
              </a:r>
              <a:endParaRPr lang="zh-CN" altLang="en-US" sz="2700" dirty="0">
                <a:solidFill>
                  <a:schemeClr val="bg2"/>
                </a:solidFill>
                <a:effectLst>
                  <a:innerShdw blurRad="63500" dist="50800" dir="13500000">
                    <a:prstClr val="black">
                      <a:alpha val="50000"/>
                    </a:prstClr>
                  </a:innerShdw>
                </a:effectLst>
                <a:latin typeface="Impact" panose="020B0806030902050204" pitchFamily="34" charset="0"/>
              </a:endParaRPr>
            </a:p>
          </p:txBody>
        </p:sp>
      </p:grpSp>
      <p:grpSp>
        <p:nvGrpSpPr>
          <p:cNvPr id="108" name="组合 107"/>
          <p:cNvGrpSpPr/>
          <p:nvPr/>
        </p:nvGrpSpPr>
        <p:grpSpPr>
          <a:xfrm>
            <a:off x="6160634" y="1583871"/>
            <a:ext cx="2032908" cy="2032908"/>
            <a:chOff x="1632856" y="2106385"/>
            <a:chExt cx="2710544" cy="2710544"/>
          </a:xfrm>
        </p:grpSpPr>
        <p:sp>
          <p:nvSpPr>
            <p:cNvPr id="109" name="椭圆 108"/>
            <p:cNvSpPr/>
            <p:nvPr/>
          </p:nvSpPr>
          <p:spPr>
            <a:xfrm>
              <a:off x="1632856" y="2106385"/>
              <a:ext cx="2710544" cy="2710544"/>
            </a:xfrm>
            <a:prstGeom prst="ellipse">
              <a:avLst/>
            </a:pr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a:off x="1784922" y="2258451"/>
              <a:ext cx="2406413" cy="2406413"/>
            </a:xfrm>
            <a:prstGeom prst="ellipse">
              <a:avLst/>
            </a:prstGeom>
            <a:solidFill>
              <a:schemeClr val="tx2"/>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a:off x="1919423" y="2392952"/>
              <a:ext cx="2137410" cy="2137410"/>
            </a:xfrm>
            <a:prstGeom prst="ellipse">
              <a:avLst/>
            </a:pr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2" name="组合 111"/>
            <p:cNvGrpSpPr/>
            <p:nvPr/>
          </p:nvGrpSpPr>
          <p:grpSpPr>
            <a:xfrm>
              <a:off x="2208581" y="3263809"/>
              <a:ext cx="1923123" cy="900933"/>
              <a:chOff x="223455" y="2766059"/>
              <a:chExt cx="1923123" cy="900933"/>
            </a:xfrm>
          </p:grpSpPr>
          <p:sp>
            <p:nvSpPr>
              <p:cNvPr id="114" name="文本框 113"/>
              <p:cNvSpPr txBox="1"/>
              <p:nvPr/>
            </p:nvSpPr>
            <p:spPr>
              <a:xfrm>
                <a:off x="223455" y="2766059"/>
                <a:ext cx="1923123" cy="410369"/>
              </a:xfrm>
              <a:prstGeom prst="rect">
                <a:avLst/>
              </a:prstGeom>
              <a:noFill/>
            </p:spPr>
            <p:txBody>
              <a:bodyPr wrap="square" rtlCol="0">
                <a:spAutoFit/>
              </a:bodyPr>
              <a:lstStyle/>
              <a:p>
                <a:r>
                  <a:rPr lang="zh-CN" altLang="en-US" dirty="0">
                    <a:solidFill>
                      <a:schemeClr val="tx2"/>
                    </a:solidFill>
                    <a:latin typeface="时尚中黑简体" panose="01010104010101010101" pitchFamily="2" charset="-122"/>
                    <a:ea typeface="时尚中黑简体" panose="01010104010101010101" pitchFamily="2" charset="-122"/>
                  </a:rPr>
                  <a:t>在此添加标题</a:t>
                </a:r>
              </a:p>
            </p:txBody>
          </p:sp>
          <p:sp>
            <p:nvSpPr>
              <p:cNvPr id="115" name="文本框 114"/>
              <p:cNvSpPr txBox="1"/>
              <p:nvPr/>
            </p:nvSpPr>
            <p:spPr>
              <a:xfrm>
                <a:off x="229376" y="3051439"/>
                <a:ext cx="1559316" cy="615553"/>
              </a:xfrm>
              <a:prstGeom prst="rect">
                <a:avLst/>
              </a:prstGeom>
              <a:noFill/>
            </p:spPr>
            <p:txBody>
              <a:bodyPr wrap="square" rtlCol="0">
                <a:spAutoFit/>
              </a:bodyPr>
              <a:lstStyle/>
              <a:p>
                <a:r>
                  <a:rPr lang="zh-CN" altLang="en-US" sz="800" dirty="0">
                    <a:solidFill>
                      <a:srgbClr val="7F7F7F"/>
                    </a:solidFill>
                    <a:latin typeface="微软雅黑"/>
                  </a:rPr>
                  <a:t>单击此处添加文本单击此处添加单击此处添加文本单击此处加</a:t>
                </a:r>
                <a:endParaRPr lang="en-US" altLang="zh-CN" sz="800" dirty="0">
                  <a:solidFill>
                    <a:srgbClr val="7F7F7F"/>
                  </a:solidFill>
                  <a:latin typeface="微软雅黑"/>
                </a:endParaRPr>
              </a:p>
            </p:txBody>
          </p:sp>
        </p:grpSp>
        <p:sp>
          <p:nvSpPr>
            <p:cNvPr id="113" name="文本框 112"/>
            <p:cNvSpPr txBox="1"/>
            <p:nvPr/>
          </p:nvSpPr>
          <p:spPr>
            <a:xfrm>
              <a:off x="2614056" y="2663794"/>
              <a:ext cx="748144" cy="677108"/>
            </a:xfrm>
            <a:prstGeom prst="rect">
              <a:avLst/>
            </a:prstGeom>
            <a:noFill/>
          </p:spPr>
          <p:txBody>
            <a:bodyPr wrap="square" rtlCol="0">
              <a:spAutoFit/>
            </a:bodyPr>
            <a:lstStyle/>
            <a:p>
              <a:pPr algn="ctr"/>
              <a:r>
                <a:rPr lang="en-US" altLang="zh-CN" sz="2700" dirty="0">
                  <a:solidFill>
                    <a:schemeClr val="tx2"/>
                  </a:solidFill>
                  <a:effectLst>
                    <a:innerShdw blurRad="63500" dist="50800" dir="13500000">
                      <a:prstClr val="black">
                        <a:alpha val="50000"/>
                      </a:prstClr>
                    </a:innerShdw>
                  </a:effectLst>
                  <a:latin typeface="Impact" panose="020B0806030902050204" pitchFamily="34" charset="0"/>
                </a:rPr>
                <a:t>03</a:t>
              </a:r>
              <a:endParaRPr lang="zh-CN" altLang="en-US" sz="2700" dirty="0">
                <a:solidFill>
                  <a:schemeClr val="tx2"/>
                </a:solidFill>
                <a:effectLst>
                  <a:innerShdw blurRad="63500" dist="50800" dir="13500000">
                    <a:prstClr val="black">
                      <a:alpha val="50000"/>
                    </a:prstClr>
                  </a:innerShdw>
                </a:effectLst>
                <a:latin typeface="Impact" panose="020B0806030902050204" pitchFamily="34" charset="0"/>
              </a:endParaRPr>
            </a:p>
          </p:txBody>
        </p:sp>
      </p:grpSp>
      <p:sp>
        <p:nvSpPr>
          <p:cNvPr id="117" name="矩形 116"/>
          <p:cNvSpPr/>
          <p:nvPr/>
        </p:nvSpPr>
        <p:spPr>
          <a:xfrm>
            <a:off x="1492443" y="3899099"/>
            <a:ext cx="6010535" cy="736099"/>
          </a:xfrm>
          <a:prstGeom prst="rect">
            <a:avLst/>
          </a:prstGeom>
        </p:spPr>
        <p:txBody>
          <a:bodyPr wrap="square" lIns="68580" tIns="34290" rIns="68580" bIns="34290">
            <a:spAutoFit/>
          </a:bodyPr>
          <a:lstStyle/>
          <a:p>
            <a:pPr>
              <a:spcBef>
                <a:spcPts val="750"/>
              </a:spcBef>
              <a:buFont typeface="Arial" charset="0"/>
              <a:buChar char="•"/>
            </a:pPr>
            <a:r>
              <a:rPr lang="zh-CN" altLang="en-US" sz="1000" dirty="0">
                <a:solidFill>
                  <a:srgbClr val="7F7F7F"/>
                </a:solidFill>
                <a:latin typeface="微软雅黑" pitchFamily="34" charset="-122"/>
                <a:cs typeface="宋体" charset="-122"/>
              </a:rPr>
              <a:t>单击此处添加段落文本单击此处添加段落文本单击此处添加段落文本单击此处添加段落文本</a:t>
            </a:r>
            <a:endParaRPr lang="en-US" altLang="zh-CN" sz="1000" dirty="0">
              <a:solidFill>
                <a:srgbClr val="7F7F7F"/>
              </a:solidFill>
              <a:latin typeface="微软雅黑" pitchFamily="34" charset="-122"/>
              <a:cs typeface="宋体" charset="-122"/>
            </a:endParaRPr>
          </a:p>
          <a:p>
            <a:pPr>
              <a:spcBef>
                <a:spcPts val="750"/>
              </a:spcBef>
              <a:buFont typeface="Arial" charset="0"/>
              <a:buChar char="•"/>
            </a:pPr>
            <a:r>
              <a:rPr lang="zh-CN" altLang="en-US" sz="1000" dirty="0">
                <a:solidFill>
                  <a:srgbClr val="7F7F7F"/>
                </a:solidFill>
                <a:latin typeface="微软雅黑" pitchFamily="34" charset="-122"/>
                <a:cs typeface="宋体" charset="-122"/>
              </a:rPr>
              <a:t>单击此处添加段落文本单击此处添加段落文本单击此处添加段落文本单击此处添加段落文本</a:t>
            </a:r>
          </a:p>
          <a:p>
            <a:pPr>
              <a:spcBef>
                <a:spcPts val="750"/>
              </a:spcBef>
              <a:buFont typeface="Arial" charset="0"/>
              <a:buChar char="•"/>
            </a:pPr>
            <a:endParaRPr lang="zh-CN" altLang="en-US" sz="1000" dirty="0">
              <a:solidFill>
                <a:srgbClr val="7F7F7F"/>
              </a:solidFill>
              <a:latin typeface="微软雅黑" pitchFamily="34" charset="-122"/>
              <a:cs typeface="宋体" charset="-122"/>
            </a:endParaRPr>
          </a:p>
        </p:txBody>
      </p:sp>
    </p:spTree>
    <p:extLst>
      <p:ext uri="{BB962C8B-B14F-4D97-AF65-F5344CB8AC3E}">
        <p14:creationId xmlns:p14="http://schemas.microsoft.com/office/powerpoint/2010/main" val="4086291870"/>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p:cTn id="19" dur="500" fill="hold"/>
                                        <p:tgtEl>
                                          <p:spTgt spid="108"/>
                                        </p:tgtEl>
                                        <p:attrNameLst>
                                          <p:attrName>ppt_w</p:attrName>
                                        </p:attrNameLst>
                                      </p:cBhvr>
                                      <p:tavLst>
                                        <p:tav tm="0">
                                          <p:val>
                                            <p:fltVal val="0"/>
                                          </p:val>
                                        </p:tav>
                                        <p:tav tm="100000">
                                          <p:val>
                                            <p:strVal val="#ppt_w"/>
                                          </p:val>
                                        </p:tav>
                                      </p:tavLst>
                                    </p:anim>
                                    <p:anim calcmode="lin" valueType="num">
                                      <p:cBhvr>
                                        <p:cTn id="20" dur="500" fill="hold"/>
                                        <p:tgtEl>
                                          <p:spTgt spid="108"/>
                                        </p:tgtEl>
                                        <p:attrNameLst>
                                          <p:attrName>ppt_h</p:attrName>
                                        </p:attrNameLst>
                                      </p:cBhvr>
                                      <p:tavLst>
                                        <p:tav tm="0">
                                          <p:val>
                                            <p:fltVal val="0"/>
                                          </p:val>
                                        </p:tav>
                                        <p:tav tm="100000">
                                          <p:val>
                                            <p:strVal val="#ppt_h"/>
                                          </p:val>
                                        </p:tav>
                                      </p:tavLst>
                                    </p:anim>
                                    <p:animEffect transition="in" filter="fade">
                                      <p:cBhvr>
                                        <p:cTn id="21" dur="500"/>
                                        <p:tgtEl>
                                          <p:spTgt spid="108"/>
                                        </p:tgtEl>
                                      </p:cBhvr>
                                    </p:animEffect>
                                  </p:childTnLst>
                                </p:cTn>
                              </p:par>
                            </p:childTnLst>
                          </p:cTn>
                        </p:par>
                        <p:par>
                          <p:cTn id="22" fill="hold">
                            <p:stCondLst>
                              <p:cond delay="1500"/>
                            </p:stCondLst>
                            <p:childTnLst>
                              <p:par>
                                <p:cTn id="23" presetID="2" presetClass="entr" presetSubtype="8" fill="hold" grpId="0" nodeType="afterEffect">
                                  <p:stCondLst>
                                    <p:cond delay="0"/>
                                  </p:stCondLst>
                                  <p:childTnLst>
                                    <p:set>
                                      <p:cBhvr>
                                        <p:cTn id="24" dur="1" fill="hold">
                                          <p:stCondLst>
                                            <p:cond delay="0"/>
                                          </p:stCondLst>
                                        </p:cTn>
                                        <p:tgtEl>
                                          <p:spTgt spid="117"/>
                                        </p:tgtEl>
                                        <p:attrNameLst>
                                          <p:attrName>style.visibility</p:attrName>
                                        </p:attrNameLst>
                                      </p:cBhvr>
                                      <p:to>
                                        <p:strVal val="visible"/>
                                      </p:to>
                                    </p:set>
                                    <p:anim calcmode="lin" valueType="num">
                                      <p:cBhvr additive="base">
                                        <p:cTn id="25" dur="500" fill="hold"/>
                                        <p:tgtEl>
                                          <p:spTgt spid="117"/>
                                        </p:tgtEl>
                                        <p:attrNameLst>
                                          <p:attrName>ppt_x</p:attrName>
                                        </p:attrNameLst>
                                      </p:cBhvr>
                                      <p:tavLst>
                                        <p:tav tm="0">
                                          <p:val>
                                            <p:strVal val="0-#ppt_w/2"/>
                                          </p:val>
                                        </p:tav>
                                        <p:tav tm="100000">
                                          <p:val>
                                            <p:strVal val="#ppt_x"/>
                                          </p:val>
                                        </p:tav>
                                      </p:tavLst>
                                    </p:anim>
                                    <p:anim calcmode="lin" valueType="num">
                                      <p:cBhvr additive="base">
                                        <p:cTn id="26" dur="500" fill="hold"/>
                                        <p:tgtEl>
                                          <p:spTgt spid="1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pic>
        <p:nvPicPr>
          <p:cNvPr id="30" name="图片 29"/>
          <p:cNvPicPr>
            <a:picLocks noChangeAspect="1"/>
          </p:cNvPicPr>
          <p:nvPr/>
        </p:nvPicPr>
        <p:blipFill rotWithShape="1">
          <a:blip r:embed="rId3"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b="13325"/>
          <a:stretch/>
        </p:blipFill>
        <p:spPr>
          <a:xfrm>
            <a:off x="-419956" y="1935896"/>
            <a:ext cx="1567618" cy="3215479"/>
          </a:xfrm>
          <a:prstGeom prst="rect">
            <a:avLst/>
          </a:prstGeom>
        </p:spPr>
      </p:pic>
      <p:pic>
        <p:nvPicPr>
          <p:cNvPr id="31" name="图片 30"/>
          <p:cNvPicPr>
            <a:picLocks noChangeAspect="1"/>
          </p:cNvPicPr>
          <p:nvPr/>
        </p:nvPicPr>
        <p:blipFill>
          <a:blip r:embed="rId4"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tretch>
            <a:fillRect/>
          </a:stretch>
        </p:blipFill>
        <p:spPr>
          <a:xfrm>
            <a:off x="7907899" y="1953182"/>
            <a:ext cx="1248760" cy="3183395"/>
          </a:xfrm>
          <a:prstGeom prst="rect">
            <a:avLst/>
          </a:prstGeom>
        </p:spPr>
      </p:pic>
      <p:sp>
        <p:nvSpPr>
          <p:cNvPr id="32" name="TextBox 106"/>
          <p:cNvSpPr txBox="1"/>
          <p:nvPr/>
        </p:nvSpPr>
        <p:spPr>
          <a:xfrm>
            <a:off x="1035208" y="3457028"/>
            <a:ext cx="1336995" cy="323165"/>
          </a:xfrm>
          <a:prstGeom prst="rect">
            <a:avLst/>
          </a:prstGeom>
          <a:noFill/>
        </p:spPr>
        <p:txBody>
          <a:bodyPr vert="horz" wrap="square" rtlCol="0">
            <a:spAutoFit/>
          </a:bodyPr>
          <a:lstStyle/>
          <a:p>
            <a:pPr algn="ctr"/>
            <a:r>
              <a:rPr lang="zh-CN" altLang="en-US" sz="1500" dirty="0">
                <a:latin typeface="微软雅黑" pitchFamily="34" charset="-122"/>
              </a:rPr>
              <a:t>标题文字</a:t>
            </a:r>
          </a:p>
        </p:txBody>
      </p:sp>
      <p:sp>
        <p:nvSpPr>
          <p:cNvPr id="33" name="TextBox 107"/>
          <p:cNvSpPr txBox="1"/>
          <p:nvPr/>
        </p:nvSpPr>
        <p:spPr>
          <a:xfrm>
            <a:off x="2372203" y="2807744"/>
            <a:ext cx="1335701" cy="323165"/>
          </a:xfrm>
          <a:prstGeom prst="rect">
            <a:avLst/>
          </a:prstGeom>
          <a:noFill/>
        </p:spPr>
        <p:txBody>
          <a:bodyPr vert="horz" wrap="square" rtlCol="0">
            <a:spAutoFit/>
          </a:bodyPr>
          <a:lstStyle/>
          <a:p>
            <a:pPr algn="ctr"/>
            <a:r>
              <a:rPr lang="zh-CN" altLang="en-US" sz="1500" dirty="0">
                <a:latin typeface="微软雅黑" pitchFamily="34" charset="-122"/>
              </a:rPr>
              <a:t>标题文字</a:t>
            </a:r>
          </a:p>
        </p:txBody>
      </p:sp>
      <p:sp>
        <p:nvSpPr>
          <p:cNvPr id="34" name="TextBox 108"/>
          <p:cNvSpPr txBox="1"/>
          <p:nvPr/>
        </p:nvSpPr>
        <p:spPr>
          <a:xfrm>
            <a:off x="3940481" y="2643758"/>
            <a:ext cx="1248616" cy="323165"/>
          </a:xfrm>
          <a:prstGeom prst="rect">
            <a:avLst/>
          </a:prstGeom>
          <a:noFill/>
        </p:spPr>
        <p:txBody>
          <a:bodyPr vert="horz" wrap="square" rtlCol="0">
            <a:spAutoFit/>
          </a:bodyPr>
          <a:lstStyle/>
          <a:p>
            <a:pPr algn="ctr"/>
            <a:r>
              <a:rPr lang="zh-CN" altLang="en-US" sz="1500" dirty="0">
                <a:latin typeface="微软雅黑" pitchFamily="34" charset="-122"/>
              </a:rPr>
              <a:t>标题文字</a:t>
            </a:r>
          </a:p>
        </p:txBody>
      </p:sp>
      <p:sp>
        <p:nvSpPr>
          <p:cNvPr id="35" name="TextBox 109"/>
          <p:cNvSpPr txBox="1"/>
          <p:nvPr/>
        </p:nvSpPr>
        <p:spPr>
          <a:xfrm>
            <a:off x="5436096" y="2764531"/>
            <a:ext cx="1368152" cy="323165"/>
          </a:xfrm>
          <a:prstGeom prst="rect">
            <a:avLst/>
          </a:prstGeom>
          <a:noFill/>
        </p:spPr>
        <p:txBody>
          <a:bodyPr vert="horz" wrap="square" rtlCol="0">
            <a:spAutoFit/>
          </a:bodyPr>
          <a:lstStyle/>
          <a:p>
            <a:pPr algn="ctr"/>
            <a:r>
              <a:rPr lang="zh-CN" altLang="en-US" sz="1500" dirty="0">
                <a:latin typeface="微软雅黑" pitchFamily="34" charset="-122"/>
              </a:rPr>
              <a:t>标题文字</a:t>
            </a:r>
          </a:p>
        </p:txBody>
      </p:sp>
      <p:sp>
        <p:nvSpPr>
          <p:cNvPr id="36" name="TextBox 110"/>
          <p:cNvSpPr txBox="1"/>
          <p:nvPr/>
        </p:nvSpPr>
        <p:spPr>
          <a:xfrm>
            <a:off x="6876256" y="3385904"/>
            <a:ext cx="1368152" cy="323165"/>
          </a:xfrm>
          <a:prstGeom prst="rect">
            <a:avLst/>
          </a:prstGeom>
          <a:noFill/>
        </p:spPr>
        <p:txBody>
          <a:bodyPr vert="horz" wrap="square" rtlCol="0">
            <a:spAutoFit/>
          </a:bodyPr>
          <a:lstStyle/>
          <a:p>
            <a:pPr algn="ctr"/>
            <a:r>
              <a:rPr lang="zh-CN" altLang="en-US" sz="1500" dirty="0">
                <a:latin typeface="微软雅黑" pitchFamily="34" charset="-122"/>
              </a:rPr>
              <a:t>标题文字</a:t>
            </a:r>
          </a:p>
        </p:txBody>
      </p:sp>
      <p:grpSp>
        <p:nvGrpSpPr>
          <p:cNvPr id="37" name="组合 36"/>
          <p:cNvGrpSpPr/>
          <p:nvPr/>
        </p:nvGrpSpPr>
        <p:grpSpPr>
          <a:xfrm>
            <a:off x="1009576" y="1973556"/>
            <a:ext cx="1314008" cy="1314008"/>
            <a:chOff x="792868" y="618113"/>
            <a:chExt cx="1314008" cy="1314008"/>
          </a:xfrm>
        </p:grpSpPr>
        <p:grpSp>
          <p:nvGrpSpPr>
            <p:cNvPr id="38" name="组合 37"/>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9" name="椭圆 38"/>
            <p:cNvSpPr/>
            <p:nvPr/>
          </p:nvSpPr>
          <p:spPr>
            <a:xfrm>
              <a:off x="859391" y="680166"/>
              <a:ext cx="1188000" cy="1188000"/>
            </a:xfrm>
            <a:prstGeom prst="ellipse">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2" name="组合 41"/>
          <p:cNvGrpSpPr/>
          <p:nvPr/>
        </p:nvGrpSpPr>
        <p:grpSpPr>
          <a:xfrm>
            <a:off x="2393896" y="1257742"/>
            <a:ext cx="1314008" cy="1314008"/>
            <a:chOff x="792868" y="618113"/>
            <a:chExt cx="1314008" cy="1314008"/>
          </a:xfrm>
        </p:grpSpPr>
        <p:grpSp>
          <p:nvGrpSpPr>
            <p:cNvPr id="43" name="组合 42"/>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46" name="椭圆 4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4" name="椭圆 43"/>
            <p:cNvSpPr/>
            <p:nvPr/>
          </p:nvSpPr>
          <p:spPr>
            <a:xfrm>
              <a:off x="859391" y="680166"/>
              <a:ext cx="1188000" cy="1188000"/>
            </a:xfrm>
            <a:prstGeom prst="ellipse">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7" name="组合 46"/>
          <p:cNvGrpSpPr/>
          <p:nvPr/>
        </p:nvGrpSpPr>
        <p:grpSpPr>
          <a:xfrm>
            <a:off x="3978072" y="1059582"/>
            <a:ext cx="1314008" cy="1314008"/>
            <a:chOff x="792868" y="618113"/>
            <a:chExt cx="1314008" cy="1314008"/>
          </a:xfrm>
        </p:grpSpPr>
        <p:grpSp>
          <p:nvGrpSpPr>
            <p:cNvPr id="48" name="组合 47"/>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9" name="椭圆 48"/>
            <p:cNvSpPr/>
            <p:nvPr/>
          </p:nvSpPr>
          <p:spPr>
            <a:xfrm>
              <a:off x="859391" y="680166"/>
              <a:ext cx="1188000" cy="1188000"/>
            </a:xfrm>
            <a:prstGeom prst="ellipse">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a:off x="5516268" y="1257742"/>
            <a:ext cx="1314008" cy="1314008"/>
            <a:chOff x="792868" y="618113"/>
            <a:chExt cx="1314008" cy="1314008"/>
          </a:xfrm>
        </p:grpSpPr>
        <p:grpSp>
          <p:nvGrpSpPr>
            <p:cNvPr id="53" name="组合 52"/>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56" name="椭圆 5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54" name="椭圆 53"/>
            <p:cNvSpPr/>
            <p:nvPr/>
          </p:nvSpPr>
          <p:spPr>
            <a:xfrm>
              <a:off x="859391" y="680166"/>
              <a:ext cx="1188000" cy="1188000"/>
            </a:xfrm>
            <a:prstGeom prst="ellipse">
              <a:avLst/>
            </a:prstGeom>
            <a:blipFill dpi="0" rotWithShape="1">
              <a:blip r:embed="rId8"/>
              <a:srcRect/>
              <a:stretch>
                <a:fillRect l="-8000" t="-5000" r="-5000" b="-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7" name="组合 56"/>
          <p:cNvGrpSpPr/>
          <p:nvPr/>
        </p:nvGrpSpPr>
        <p:grpSpPr>
          <a:xfrm>
            <a:off x="6912466" y="1977822"/>
            <a:ext cx="1314008" cy="1314008"/>
            <a:chOff x="792868" y="618113"/>
            <a:chExt cx="1314008" cy="1314008"/>
          </a:xfrm>
        </p:grpSpPr>
        <p:grpSp>
          <p:nvGrpSpPr>
            <p:cNvPr id="58" name="组合 57"/>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61" name="椭圆 6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59" name="椭圆 58"/>
            <p:cNvSpPr/>
            <p:nvPr/>
          </p:nvSpPr>
          <p:spPr>
            <a:xfrm>
              <a:off x="859391" y="680166"/>
              <a:ext cx="1188000" cy="1188000"/>
            </a:xfrm>
            <a:prstGeom prst="ellipse">
              <a:avLst/>
            </a:prstGeom>
            <a:blipFill dpi="0" rotWithShape="1">
              <a:blip r:embed="rId9"/>
              <a:srcRect/>
              <a:stretch>
                <a:fillRect l="-5000" t="-5000" r="-5000" b="-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2" name="组合 61"/>
          <p:cNvGrpSpPr/>
          <p:nvPr/>
        </p:nvGrpSpPr>
        <p:grpSpPr>
          <a:xfrm>
            <a:off x="3181050" y="3356986"/>
            <a:ext cx="2946742" cy="1191234"/>
            <a:chOff x="3181050" y="3356986"/>
            <a:chExt cx="2946742" cy="1191234"/>
          </a:xfrm>
        </p:grpSpPr>
        <p:sp>
          <p:nvSpPr>
            <p:cNvPr id="63" name="矩形 1"/>
            <p:cNvSpPr>
              <a:spLocks noChangeArrowheads="1"/>
            </p:cNvSpPr>
            <p:nvPr/>
          </p:nvSpPr>
          <p:spPr bwMode="auto">
            <a:xfrm>
              <a:off x="3188670" y="3763390"/>
              <a:ext cx="2939122"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000" dirty="0">
                  <a:latin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单击添加文本单击添加文本单击添加文本单击添加文本单击添加文本单击添加文本单击添加文本单击添加文本单击添加文本单击添加文本单击加</a:t>
              </a:r>
            </a:p>
          </p:txBody>
        </p:sp>
        <p:sp>
          <p:nvSpPr>
            <p:cNvPr id="64" name="矩形 1"/>
            <p:cNvSpPr>
              <a:spLocks noChangeArrowheads="1"/>
            </p:cNvSpPr>
            <p:nvPr/>
          </p:nvSpPr>
          <p:spPr bwMode="auto">
            <a:xfrm>
              <a:off x="3181050" y="3356986"/>
              <a:ext cx="2939122"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800" dirty="0">
                  <a:solidFill>
                    <a:schemeClr val="tx2"/>
                  </a:solidFill>
                  <a:latin typeface="微软雅黑" pitchFamily="34" charset="-122"/>
                  <a:sym typeface="微软雅黑" pitchFamily="34" charset="-122"/>
                </a:rPr>
                <a:t>公司简介</a:t>
              </a:r>
            </a:p>
          </p:txBody>
        </p:sp>
      </p:grpSp>
    </p:spTree>
    <p:extLst>
      <p:ext uri="{BB962C8B-B14F-4D97-AF65-F5344CB8AC3E}">
        <p14:creationId xmlns:p14="http://schemas.microsoft.com/office/powerpoint/2010/main" val="303651365"/>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63" presetClass="path" presetSubtype="0" accel="50000" decel="50000" fill="hold" nodeType="afterEffect">
                                      <p:stCondLst>
                                        <p:cond delay="0"/>
                                      </p:stCondLst>
                                      <p:childTnLst>
                                        <p:animMotion origin="layout" path="M 0 0 L 0.25 0 E" pathEditMode="relative" ptsTypes="">
                                          <p:cBhvr>
                                            <p:cTn id="10" dur="2000" spd="-100000" fill="hold"/>
                                            <p:tgtEl>
                                              <p:spTgt spid="30"/>
                                            </p:tgtEl>
                                            <p:attrNameLst>
                                              <p:attrName>ppt_x</p:attrName>
                                              <p:attrName>ppt_y</p:attrName>
                                            </p:attrNameLst>
                                          </p:cBhvr>
                                        </p:animMotion>
                                      </p:childTnLst>
                                    </p:cTn>
                                  </p:par>
                                </p:childTnLst>
                              </p:cTn>
                            </p:par>
                            <p:par>
                              <p:cTn id="11" fill="hold">
                                <p:stCondLst>
                                  <p:cond delay="2500"/>
                                </p:stCondLst>
                                <p:childTnLst>
                                  <p:par>
                                    <p:cTn id="12" presetID="10" presetClass="entr" presetSubtype="0"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childTnLst>
                              </p:cTn>
                            </p:par>
                            <p:par>
                              <p:cTn id="15" fill="hold">
                                <p:stCondLst>
                                  <p:cond delay="3000"/>
                                </p:stCondLst>
                                <p:childTnLst>
                                  <p:par>
                                    <p:cTn id="16" presetID="63" presetClass="path" presetSubtype="0" accel="50000" decel="50000" fill="hold" nodeType="afterEffect">
                                      <p:stCondLst>
                                        <p:cond delay="0"/>
                                      </p:stCondLst>
                                      <p:childTnLst>
                                        <p:animMotion origin="layout" path="M 4.41264E-6 3.7037E-6 L -0.2862 -0.00324 " pathEditMode="relative" rAng="0" ptsTypes="AA">
                                          <p:cBhvr>
                                            <p:cTn id="17" dur="2000" spd="-100000" fill="hold"/>
                                            <p:tgtEl>
                                              <p:spTgt spid="31"/>
                                            </p:tgtEl>
                                            <p:attrNameLst>
                                              <p:attrName>ppt_x</p:attrName>
                                              <p:attrName>ppt_y</p:attrName>
                                            </p:attrNameLst>
                                          </p:cBhvr>
                                          <p:rCtr x="-14310" y="-162"/>
                                        </p:animMotion>
                                      </p:childTnLst>
                                    </p:cTn>
                                  </p:par>
                                </p:childTnLst>
                              </p:cTn>
                            </p:par>
                            <p:par>
                              <p:cTn id="18" fill="hold">
                                <p:stCondLst>
                                  <p:cond delay="5000"/>
                                </p:stCondLst>
                                <p:childTnLst>
                                  <p:par>
                                    <p:cTn id="19" presetID="1" presetClass="entr" presetSubtype="0"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childTnLst>
                              </p:cTn>
                            </p:par>
                            <p:par>
                              <p:cTn id="21" fill="hold">
                                <p:stCondLst>
                                  <p:cond delay="5000"/>
                                </p:stCondLst>
                                <p:childTnLst>
                                  <p:par>
                                    <p:cTn id="22" presetID="49" presetClass="path" presetSubtype="0" accel="50000" fill="hold" nodeType="afterEffect">
                                      <p:stCondLst>
                                        <p:cond delay="0"/>
                                      </p:stCondLst>
                                      <p:childTnLst>
                                        <p:animMotion origin="layout" path="M -1.66667E-6 -1.95619E-6 L 0.31771 0.73033 " pathEditMode="relative" rAng="0" ptsTypes="AA">
                                          <p:cBhvr>
                                            <p:cTn id="23" dur="600" spd="-100000" fill="hold"/>
                                            <p:tgtEl>
                                              <p:spTgt spid="37"/>
                                            </p:tgtEl>
                                            <p:attrNameLst>
                                              <p:attrName>ppt_x</p:attrName>
                                              <p:attrName>ppt_y</p:attrName>
                                            </p:attrNameLst>
                                          </p:cBhvr>
                                          <p:rCtr x="15885" y="36501"/>
                                        </p:animMotion>
                                      </p:childTnLst>
                                    </p:cTn>
                                  </p:par>
                                </p:childTnLst>
                              </p:cTn>
                            </p:par>
                            <p:par>
                              <p:cTn id="24" fill="hold">
                                <p:stCondLst>
                                  <p:cond delay="5600"/>
                                </p:stCondLst>
                                <p:childTnLst>
                                  <p:par>
                                    <p:cTn id="25" presetID="1" presetClass="entr" presetSubtype="0" fill="hold" nodeType="after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par>
                              <p:cTn id="27" fill="hold">
                                <p:stCondLst>
                                  <p:cond delay="5600"/>
                                </p:stCondLst>
                                <p:childTnLst>
                                  <p:par>
                                    <p:cTn id="28" presetID="49" presetClass="path" presetSubtype="0" accel="50000" fill="hold" nodeType="afterEffect">
                                      <p:stCondLst>
                                        <p:cond delay="0"/>
                                      </p:stCondLst>
                                      <p:childTnLst>
                                        <p:animMotion origin="layout" path="M 1.38889E-6 3.45679E-6 L 0.17066 0.86913 " pathEditMode="relative" rAng="0" ptsTypes="AA">
                                          <p:cBhvr>
                                            <p:cTn id="29" dur="600" spd="-100000" fill="hold"/>
                                            <p:tgtEl>
                                              <p:spTgt spid="42"/>
                                            </p:tgtEl>
                                            <p:attrNameLst>
                                              <p:attrName>ppt_x</p:attrName>
                                              <p:attrName>ppt_y</p:attrName>
                                            </p:attrNameLst>
                                          </p:cBhvr>
                                          <p:rCtr x="8524" y="43457"/>
                                        </p:animMotion>
                                      </p:childTnLst>
                                    </p:cTn>
                                  </p:par>
                                </p:childTnLst>
                              </p:cTn>
                            </p:par>
                            <p:par>
                              <p:cTn id="30" fill="hold">
                                <p:stCondLst>
                                  <p:cond delay="6200"/>
                                </p:stCondLst>
                                <p:childTnLst>
                                  <p:par>
                                    <p:cTn id="31" presetID="1" presetClass="entr" presetSubtype="0" fill="hold" nodeType="afterEffect">
                                      <p:stCondLst>
                                        <p:cond delay="0"/>
                                      </p:stCondLst>
                                      <p:childTnLst>
                                        <p:set>
                                          <p:cBhvr>
                                            <p:cTn id="32" dur="1" fill="hold">
                                              <p:stCondLst>
                                                <p:cond delay="0"/>
                                              </p:stCondLst>
                                            </p:cTn>
                                            <p:tgtEl>
                                              <p:spTgt spid="47"/>
                                            </p:tgtEl>
                                            <p:attrNameLst>
                                              <p:attrName>style.visibility</p:attrName>
                                            </p:attrNameLst>
                                          </p:cBhvr>
                                          <p:to>
                                            <p:strVal val="visible"/>
                                          </p:to>
                                        </p:set>
                                      </p:childTnLst>
                                    </p:cTn>
                                  </p:par>
                                </p:childTnLst>
                              </p:cTn>
                            </p:par>
                            <p:par>
                              <p:cTn id="33" fill="hold">
                                <p:stCondLst>
                                  <p:cond delay="6200"/>
                                </p:stCondLst>
                                <p:childTnLst>
                                  <p:par>
                                    <p:cTn id="34" presetID="49" presetClass="path" presetSubtype="0" accel="50000" fill="hold" nodeType="afterEffect">
                                      <p:stCondLst>
                                        <p:cond delay="0"/>
                                      </p:stCondLst>
                                      <p:childTnLst>
                                        <p:animMotion origin="layout" path="M 0 2.00555E-6 L 0 0.88121 " pathEditMode="relative" rAng="0" ptsTypes="AA">
                                          <p:cBhvr>
                                            <p:cTn id="35" dur="600" spd="-100000" fill="hold"/>
                                            <p:tgtEl>
                                              <p:spTgt spid="47"/>
                                            </p:tgtEl>
                                            <p:attrNameLst>
                                              <p:attrName>ppt_x</p:attrName>
                                              <p:attrName>ppt_y</p:attrName>
                                            </p:attrNameLst>
                                          </p:cBhvr>
                                          <p:rCtr x="0" y="44060"/>
                                        </p:animMotion>
                                      </p:childTnLst>
                                    </p:cTn>
                                  </p:par>
                                </p:childTnLst>
                              </p:cTn>
                            </p:par>
                            <p:par>
                              <p:cTn id="36" fill="hold">
                                <p:stCondLst>
                                  <p:cond delay="6800"/>
                                </p:stCondLst>
                                <p:childTnLst>
                                  <p:par>
                                    <p:cTn id="37" presetID="1" presetClass="entr" presetSubtype="0"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childTnLst>
                                    </p:cTn>
                                  </p:par>
                                </p:childTnLst>
                              </p:cTn>
                            </p:par>
                            <p:par>
                              <p:cTn id="39" fill="hold">
                                <p:stCondLst>
                                  <p:cond delay="6800"/>
                                </p:stCondLst>
                                <p:childTnLst>
                                  <p:par>
                                    <p:cTn id="40" presetID="49" presetClass="path" presetSubtype="0" accel="50000" fill="hold" nodeType="afterEffect">
                                      <p:stCondLst>
                                        <p:cond delay="0"/>
                                      </p:stCondLst>
                                      <p:childTnLst>
                                        <p:animMotion origin="layout" path="M 3.88889E-6 -4.29497E-6 L -0.17049 0.86671 " pathEditMode="relative" rAng="0" ptsTypes="AA">
                                          <p:cBhvr>
                                            <p:cTn id="41" dur="600" spd="-100000" fill="hold"/>
                                            <p:tgtEl>
                                              <p:spTgt spid="52"/>
                                            </p:tgtEl>
                                            <p:attrNameLst>
                                              <p:attrName>ppt_x</p:attrName>
                                              <p:attrName>ppt_y</p:attrName>
                                            </p:attrNameLst>
                                          </p:cBhvr>
                                          <p:rCtr x="-8524" y="43320"/>
                                        </p:animMotion>
                                      </p:childTnLst>
                                    </p:cTn>
                                  </p:par>
                                </p:childTnLst>
                              </p:cTn>
                            </p:par>
                            <p:par>
                              <p:cTn id="42" fill="hold">
                                <p:stCondLst>
                                  <p:cond delay="7400"/>
                                </p:stCondLst>
                                <p:childTnLst>
                                  <p:par>
                                    <p:cTn id="43" presetID="1" presetClass="entr" presetSubtype="0" fill="hold" nodeType="afterEffect">
                                      <p:stCondLst>
                                        <p:cond delay="0"/>
                                      </p:stCondLst>
                                      <p:childTnLst>
                                        <p:set>
                                          <p:cBhvr>
                                            <p:cTn id="44" dur="1" fill="hold">
                                              <p:stCondLst>
                                                <p:cond delay="0"/>
                                              </p:stCondLst>
                                            </p:cTn>
                                            <p:tgtEl>
                                              <p:spTgt spid="57"/>
                                            </p:tgtEl>
                                            <p:attrNameLst>
                                              <p:attrName>style.visibility</p:attrName>
                                            </p:attrNameLst>
                                          </p:cBhvr>
                                          <p:to>
                                            <p:strVal val="visible"/>
                                          </p:to>
                                        </p:set>
                                      </p:childTnLst>
                                    </p:cTn>
                                  </p:par>
                                </p:childTnLst>
                              </p:cTn>
                            </p:par>
                            <p:par>
                              <p:cTn id="45" fill="hold">
                                <p:stCondLst>
                                  <p:cond delay="7400"/>
                                </p:stCondLst>
                                <p:childTnLst>
                                  <p:par>
                                    <p:cTn id="46" presetID="49" presetClass="path" presetSubtype="0" accel="50000" fill="hold" nodeType="afterEffect">
                                      <p:stCondLst>
                                        <p:cond delay="0"/>
                                      </p:stCondLst>
                                      <p:childTnLst>
                                        <p:animMotion origin="layout" path="M 2.22222E-6 2.89108E-6 L -0.32778 0.75902 " pathEditMode="relative" rAng="0" ptsTypes="AA">
                                          <p:cBhvr>
                                            <p:cTn id="47" dur="600" spd="-100000" fill="hold"/>
                                            <p:tgtEl>
                                              <p:spTgt spid="57"/>
                                            </p:tgtEl>
                                            <p:attrNameLst>
                                              <p:attrName>ppt_x</p:attrName>
                                              <p:attrName>ppt_y</p:attrName>
                                            </p:attrNameLst>
                                          </p:cBhvr>
                                          <p:rCtr x="-16389" y="37951"/>
                                        </p:animMotion>
                                      </p:childTnLst>
                                    </p:cTn>
                                  </p:par>
                                </p:childTnLst>
                              </p:cTn>
                            </p:par>
                            <p:par>
                              <p:cTn id="48" fill="hold">
                                <p:stCondLst>
                                  <p:cond delay="8000"/>
                                </p:stCondLst>
                                <p:childTnLst>
                                  <p:par>
                                    <p:cTn id="49" presetID="2" presetClass="entr" presetSubtype="4" fill="hold" grpId="0" nodeType="afterEffect" p14:presetBounceEnd="20000">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14:bounceEnd="20000">
                                          <p:cBhvr additive="base">
                                            <p:cTn id="51" dur="500" fill="hold"/>
                                            <p:tgtEl>
                                              <p:spTgt spid="32"/>
                                            </p:tgtEl>
                                            <p:attrNameLst>
                                              <p:attrName>ppt_x</p:attrName>
                                            </p:attrNameLst>
                                          </p:cBhvr>
                                          <p:tavLst>
                                            <p:tav tm="0">
                                              <p:val>
                                                <p:strVal val="#ppt_x"/>
                                              </p:val>
                                            </p:tav>
                                            <p:tav tm="100000">
                                              <p:val>
                                                <p:strVal val="#ppt_x"/>
                                              </p:val>
                                            </p:tav>
                                          </p:tavLst>
                                        </p:anim>
                                        <p:anim calcmode="lin" valueType="num" p14:bounceEnd="20000">
                                          <p:cBhvr additive="base">
                                            <p:cTn id="52" dur="500" fill="hold"/>
                                            <p:tgtEl>
                                              <p:spTgt spid="32"/>
                                            </p:tgtEl>
                                            <p:attrNameLst>
                                              <p:attrName>ppt_y</p:attrName>
                                            </p:attrNameLst>
                                          </p:cBhvr>
                                          <p:tavLst>
                                            <p:tav tm="0">
                                              <p:val>
                                                <p:strVal val="1+#ppt_h/2"/>
                                              </p:val>
                                            </p:tav>
                                            <p:tav tm="100000">
                                              <p:val>
                                                <p:strVal val="#ppt_y"/>
                                              </p:val>
                                            </p:tav>
                                          </p:tavLst>
                                        </p:anim>
                                      </p:childTnLst>
                                    </p:cTn>
                                  </p:par>
                                </p:childTnLst>
                              </p:cTn>
                            </p:par>
                            <p:par>
                              <p:cTn id="53" fill="hold">
                                <p:stCondLst>
                                  <p:cond delay="8500"/>
                                </p:stCondLst>
                                <p:childTnLst>
                                  <p:par>
                                    <p:cTn id="54" presetID="2" presetClass="entr" presetSubtype="4" fill="hold" grpId="0" nodeType="afterEffect" p14:presetBounceEnd="20000">
                                      <p:stCondLst>
                                        <p:cond delay="0"/>
                                      </p:stCondLst>
                                      <p:childTnLst>
                                        <p:set>
                                          <p:cBhvr>
                                            <p:cTn id="55" dur="1" fill="hold">
                                              <p:stCondLst>
                                                <p:cond delay="0"/>
                                              </p:stCondLst>
                                            </p:cTn>
                                            <p:tgtEl>
                                              <p:spTgt spid="33"/>
                                            </p:tgtEl>
                                            <p:attrNameLst>
                                              <p:attrName>style.visibility</p:attrName>
                                            </p:attrNameLst>
                                          </p:cBhvr>
                                          <p:to>
                                            <p:strVal val="visible"/>
                                          </p:to>
                                        </p:set>
                                        <p:anim calcmode="lin" valueType="num" p14:bounceEnd="20000">
                                          <p:cBhvr additive="base">
                                            <p:cTn id="56" dur="500" fill="hold"/>
                                            <p:tgtEl>
                                              <p:spTgt spid="33"/>
                                            </p:tgtEl>
                                            <p:attrNameLst>
                                              <p:attrName>ppt_x</p:attrName>
                                            </p:attrNameLst>
                                          </p:cBhvr>
                                          <p:tavLst>
                                            <p:tav tm="0">
                                              <p:val>
                                                <p:strVal val="#ppt_x"/>
                                              </p:val>
                                            </p:tav>
                                            <p:tav tm="100000">
                                              <p:val>
                                                <p:strVal val="#ppt_x"/>
                                              </p:val>
                                            </p:tav>
                                          </p:tavLst>
                                        </p:anim>
                                        <p:anim calcmode="lin" valueType="num" p14:bounceEnd="20000">
                                          <p:cBhvr additive="base">
                                            <p:cTn id="57" dur="500" fill="hold"/>
                                            <p:tgtEl>
                                              <p:spTgt spid="33"/>
                                            </p:tgtEl>
                                            <p:attrNameLst>
                                              <p:attrName>ppt_y</p:attrName>
                                            </p:attrNameLst>
                                          </p:cBhvr>
                                          <p:tavLst>
                                            <p:tav tm="0">
                                              <p:val>
                                                <p:strVal val="1+#ppt_h/2"/>
                                              </p:val>
                                            </p:tav>
                                            <p:tav tm="100000">
                                              <p:val>
                                                <p:strVal val="#ppt_y"/>
                                              </p:val>
                                            </p:tav>
                                          </p:tavLst>
                                        </p:anim>
                                      </p:childTnLst>
                                    </p:cTn>
                                  </p:par>
                                </p:childTnLst>
                              </p:cTn>
                            </p:par>
                            <p:par>
                              <p:cTn id="58" fill="hold">
                                <p:stCondLst>
                                  <p:cond delay="9000"/>
                                </p:stCondLst>
                                <p:childTnLst>
                                  <p:par>
                                    <p:cTn id="59" presetID="2" presetClass="entr" presetSubtype="4" fill="hold" grpId="0" nodeType="afterEffect" p14:presetBounceEnd="20000">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14:bounceEnd="20000">
                                          <p:cBhvr additive="base">
                                            <p:cTn id="61" dur="500" fill="hold"/>
                                            <p:tgtEl>
                                              <p:spTgt spid="34"/>
                                            </p:tgtEl>
                                            <p:attrNameLst>
                                              <p:attrName>ppt_x</p:attrName>
                                            </p:attrNameLst>
                                          </p:cBhvr>
                                          <p:tavLst>
                                            <p:tav tm="0">
                                              <p:val>
                                                <p:strVal val="#ppt_x"/>
                                              </p:val>
                                            </p:tav>
                                            <p:tav tm="100000">
                                              <p:val>
                                                <p:strVal val="#ppt_x"/>
                                              </p:val>
                                            </p:tav>
                                          </p:tavLst>
                                        </p:anim>
                                        <p:anim calcmode="lin" valueType="num" p14:bounceEnd="20000">
                                          <p:cBhvr additive="base">
                                            <p:cTn id="62" dur="500" fill="hold"/>
                                            <p:tgtEl>
                                              <p:spTgt spid="34"/>
                                            </p:tgtEl>
                                            <p:attrNameLst>
                                              <p:attrName>ppt_y</p:attrName>
                                            </p:attrNameLst>
                                          </p:cBhvr>
                                          <p:tavLst>
                                            <p:tav tm="0">
                                              <p:val>
                                                <p:strVal val="1+#ppt_h/2"/>
                                              </p:val>
                                            </p:tav>
                                            <p:tav tm="100000">
                                              <p:val>
                                                <p:strVal val="#ppt_y"/>
                                              </p:val>
                                            </p:tav>
                                          </p:tavLst>
                                        </p:anim>
                                      </p:childTnLst>
                                    </p:cTn>
                                  </p:par>
                                </p:childTnLst>
                              </p:cTn>
                            </p:par>
                            <p:par>
                              <p:cTn id="63" fill="hold">
                                <p:stCondLst>
                                  <p:cond delay="9500"/>
                                </p:stCondLst>
                                <p:childTnLst>
                                  <p:par>
                                    <p:cTn id="64" presetID="2" presetClass="entr" presetSubtype="4" fill="hold" grpId="0" nodeType="afterEffect" p14:presetBounceEnd="20000">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14:bounceEnd="20000">
                                          <p:cBhvr additive="base">
                                            <p:cTn id="66" dur="500" fill="hold"/>
                                            <p:tgtEl>
                                              <p:spTgt spid="35"/>
                                            </p:tgtEl>
                                            <p:attrNameLst>
                                              <p:attrName>ppt_x</p:attrName>
                                            </p:attrNameLst>
                                          </p:cBhvr>
                                          <p:tavLst>
                                            <p:tav tm="0">
                                              <p:val>
                                                <p:strVal val="#ppt_x"/>
                                              </p:val>
                                            </p:tav>
                                            <p:tav tm="100000">
                                              <p:val>
                                                <p:strVal val="#ppt_x"/>
                                              </p:val>
                                            </p:tav>
                                          </p:tavLst>
                                        </p:anim>
                                        <p:anim calcmode="lin" valueType="num" p14:bounceEnd="20000">
                                          <p:cBhvr additive="base">
                                            <p:cTn id="67" dur="500" fill="hold"/>
                                            <p:tgtEl>
                                              <p:spTgt spid="35"/>
                                            </p:tgtEl>
                                            <p:attrNameLst>
                                              <p:attrName>ppt_y</p:attrName>
                                            </p:attrNameLst>
                                          </p:cBhvr>
                                          <p:tavLst>
                                            <p:tav tm="0">
                                              <p:val>
                                                <p:strVal val="1+#ppt_h/2"/>
                                              </p:val>
                                            </p:tav>
                                            <p:tav tm="100000">
                                              <p:val>
                                                <p:strVal val="#ppt_y"/>
                                              </p:val>
                                            </p:tav>
                                          </p:tavLst>
                                        </p:anim>
                                      </p:childTnLst>
                                    </p:cTn>
                                  </p:par>
                                </p:childTnLst>
                              </p:cTn>
                            </p:par>
                            <p:par>
                              <p:cTn id="68" fill="hold">
                                <p:stCondLst>
                                  <p:cond delay="10000"/>
                                </p:stCondLst>
                                <p:childTnLst>
                                  <p:par>
                                    <p:cTn id="69" presetID="2" presetClass="entr" presetSubtype="4" fill="hold" grpId="0" nodeType="afterEffect" p14:presetBounceEnd="20000">
                                      <p:stCondLst>
                                        <p:cond delay="0"/>
                                      </p:stCondLst>
                                      <p:childTnLst>
                                        <p:set>
                                          <p:cBhvr>
                                            <p:cTn id="70" dur="1" fill="hold">
                                              <p:stCondLst>
                                                <p:cond delay="0"/>
                                              </p:stCondLst>
                                            </p:cTn>
                                            <p:tgtEl>
                                              <p:spTgt spid="36"/>
                                            </p:tgtEl>
                                            <p:attrNameLst>
                                              <p:attrName>style.visibility</p:attrName>
                                            </p:attrNameLst>
                                          </p:cBhvr>
                                          <p:to>
                                            <p:strVal val="visible"/>
                                          </p:to>
                                        </p:set>
                                        <p:anim calcmode="lin" valueType="num" p14:bounceEnd="20000">
                                          <p:cBhvr additive="base">
                                            <p:cTn id="71" dur="500" fill="hold"/>
                                            <p:tgtEl>
                                              <p:spTgt spid="36"/>
                                            </p:tgtEl>
                                            <p:attrNameLst>
                                              <p:attrName>ppt_x</p:attrName>
                                            </p:attrNameLst>
                                          </p:cBhvr>
                                          <p:tavLst>
                                            <p:tav tm="0">
                                              <p:val>
                                                <p:strVal val="#ppt_x"/>
                                              </p:val>
                                            </p:tav>
                                            <p:tav tm="100000">
                                              <p:val>
                                                <p:strVal val="#ppt_x"/>
                                              </p:val>
                                            </p:tav>
                                          </p:tavLst>
                                        </p:anim>
                                        <p:anim calcmode="lin" valueType="num" p14:bounceEnd="20000">
                                          <p:cBhvr additive="base">
                                            <p:cTn id="72" dur="500" fill="hold"/>
                                            <p:tgtEl>
                                              <p:spTgt spid="36"/>
                                            </p:tgtEl>
                                            <p:attrNameLst>
                                              <p:attrName>ppt_y</p:attrName>
                                            </p:attrNameLst>
                                          </p:cBhvr>
                                          <p:tavLst>
                                            <p:tav tm="0">
                                              <p:val>
                                                <p:strVal val="1+#ppt_h/2"/>
                                              </p:val>
                                            </p:tav>
                                            <p:tav tm="100000">
                                              <p:val>
                                                <p:strVal val="#ppt_y"/>
                                              </p:val>
                                            </p:tav>
                                          </p:tavLst>
                                        </p:anim>
                                      </p:childTnLst>
                                    </p:cTn>
                                  </p:par>
                                </p:childTnLst>
                              </p:cTn>
                            </p:par>
                            <p:par>
                              <p:cTn id="73" fill="hold">
                                <p:stCondLst>
                                  <p:cond delay="10500"/>
                                </p:stCondLst>
                                <p:childTnLst>
                                  <p:par>
                                    <p:cTn id="74" presetID="2" presetClass="entr" presetSubtype="4" fill="hold" nodeType="afterEffect">
                                      <p:stCondLst>
                                        <p:cond delay="0"/>
                                      </p:stCondLst>
                                      <p:childTnLst>
                                        <p:set>
                                          <p:cBhvr>
                                            <p:cTn id="75" dur="1" fill="hold">
                                              <p:stCondLst>
                                                <p:cond delay="0"/>
                                              </p:stCondLst>
                                            </p:cTn>
                                            <p:tgtEl>
                                              <p:spTgt spid="62"/>
                                            </p:tgtEl>
                                            <p:attrNameLst>
                                              <p:attrName>style.visibility</p:attrName>
                                            </p:attrNameLst>
                                          </p:cBhvr>
                                          <p:to>
                                            <p:strVal val="visible"/>
                                          </p:to>
                                        </p:set>
                                        <p:anim calcmode="lin" valueType="num">
                                          <p:cBhvr additive="base">
                                            <p:cTn id="76" dur="500" fill="hold"/>
                                            <p:tgtEl>
                                              <p:spTgt spid="62"/>
                                            </p:tgtEl>
                                            <p:attrNameLst>
                                              <p:attrName>ppt_x</p:attrName>
                                            </p:attrNameLst>
                                          </p:cBhvr>
                                          <p:tavLst>
                                            <p:tav tm="0">
                                              <p:val>
                                                <p:strVal val="#ppt_x"/>
                                              </p:val>
                                            </p:tav>
                                            <p:tav tm="100000">
                                              <p:val>
                                                <p:strVal val="#ppt_x"/>
                                              </p:val>
                                            </p:tav>
                                          </p:tavLst>
                                        </p:anim>
                                        <p:anim calcmode="lin" valueType="num">
                                          <p:cBhvr additive="base">
                                            <p:cTn id="77"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63" presetClass="path" presetSubtype="0" accel="50000" decel="50000" fill="hold" nodeType="afterEffect">
                                      <p:stCondLst>
                                        <p:cond delay="0"/>
                                      </p:stCondLst>
                                      <p:childTnLst>
                                        <p:animMotion origin="layout" path="M 0 0 L 0.25 0 E" pathEditMode="relative" ptsTypes="">
                                          <p:cBhvr>
                                            <p:cTn id="10" dur="2000" spd="-100000" fill="hold"/>
                                            <p:tgtEl>
                                              <p:spTgt spid="30"/>
                                            </p:tgtEl>
                                            <p:attrNameLst>
                                              <p:attrName>ppt_x</p:attrName>
                                              <p:attrName>ppt_y</p:attrName>
                                            </p:attrNameLst>
                                          </p:cBhvr>
                                        </p:animMotion>
                                      </p:childTnLst>
                                    </p:cTn>
                                  </p:par>
                                </p:childTnLst>
                              </p:cTn>
                            </p:par>
                            <p:par>
                              <p:cTn id="11" fill="hold">
                                <p:stCondLst>
                                  <p:cond delay="2500"/>
                                </p:stCondLst>
                                <p:childTnLst>
                                  <p:par>
                                    <p:cTn id="12" presetID="10" presetClass="entr" presetSubtype="0"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childTnLst>
                              </p:cTn>
                            </p:par>
                            <p:par>
                              <p:cTn id="15" fill="hold">
                                <p:stCondLst>
                                  <p:cond delay="3000"/>
                                </p:stCondLst>
                                <p:childTnLst>
                                  <p:par>
                                    <p:cTn id="16" presetID="63" presetClass="path" presetSubtype="0" accel="50000" decel="50000" fill="hold" nodeType="afterEffect">
                                      <p:stCondLst>
                                        <p:cond delay="0"/>
                                      </p:stCondLst>
                                      <p:childTnLst>
                                        <p:animMotion origin="layout" path="M 4.41264E-6 3.7037E-6 L -0.2862 -0.00324 " pathEditMode="relative" rAng="0" ptsTypes="AA">
                                          <p:cBhvr>
                                            <p:cTn id="17" dur="2000" spd="-100000" fill="hold"/>
                                            <p:tgtEl>
                                              <p:spTgt spid="31"/>
                                            </p:tgtEl>
                                            <p:attrNameLst>
                                              <p:attrName>ppt_x</p:attrName>
                                              <p:attrName>ppt_y</p:attrName>
                                            </p:attrNameLst>
                                          </p:cBhvr>
                                          <p:rCtr x="-14310" y="-162"/>
                                        </p:animMotion>
                                      </p:childTnLst>
                                    </p:cTn>
                                  </p:par>
                                </p:childTnLst>
                              </p:cTn>
                            </p:par>
                            <p:par>
                              <p:cTn id="18" fill="hold">
                                <p:stCondLst>
                                  <p:cond delay="5000"/>
                                </p:stCondLst>
                                <p:childTnLst>
                                  <p:par>
                                    <p:cTn id="19" presetID="1" presetClass="entr" presetSubtype="0"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childTnLst>
                              </p:cTn>
                            </p:par>
                            <p:par>
                              <p:cTn id="21" fill="hold">
                                <p:stCondLst>
                                  <p:cond delay="5000"/>
                                </p:stCondLst>
                                <p:childTnLst>
                                  <p:par>
                                    <p:cTn id="22" presetID="49" presetClass="path" presetSubtype="0" accel="50000" fill="hold" nodeType="afterEffect">
                                      <p:stCondLst>
                                        <p:cond delay="0"/>
                                      </p:stCondLst>
                                      <p:childTnLst>
                                        <p:animMotion origin="layout" path="M -1.66667E-6 -1.95619E-6 L 0.31771 0.73033 " pathEditMode="relative" rAng="0" ptsTypes="AA">
                                          <p:cBhvr>
                                            <p:cTn id="23" dur="600" spd="-100000" fill="hold"/>
                                            <p:tgtEl>
                                              <p:spTgt spid="37"/>
                                            </p:tgtEl>
                                            <p:attrNameLst>
                                              <p:attrName>ppt_x</p:attrName>
                                              <p:attrName>ppt_y</p:attrName>
                                            </p:attrNameLst>
                                          </p:cBhvr>
                                          <p:rCtr x="15885" y="36501"/>
                                        </p:animMotion>
                                      </p:childTnLst>
                                    </p:cTn>
                                  </p:par>
                                </p:childTnLst>
                              </p:cTn>
                            </p:par>
                            <p:par>
                              <p:cTn id="24" fill="hold">
                                <p:stCondLst>
                                  <p:cond delay="5600"/>
                                </p:stCondLst>
                                <p:childTnLst>
                                  <p:par>
                                    <p:cTn id="25" presetID="1" presetClass="entr" presetSubtype="0" fill="hold" nodeType="after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par>
                              <p:cTn id="27" fill="hold">
                                <p:stCondLst>
                                  <p:cond delay="5600"/>
                                </p:stCondLst>
                                <p:childTnLst>
                                  <p:par>
                                    <p:cTn id="28" presetID="49" presetClass="path" presetSubtype="0" accel="50000" fill="hold" nodeType="afterEffect">
                                      <p:stCondLst>
                                        <p:cond delay="0"/>
                                      </p:stCondLst>
                                      <p:childTnLst>
                                        <p:animMotion origin="layout" path="M 1.38889E-6 3.45679E-6 L 0.17066 0.86913 " pathEditMode="relative" rAng="0" ptsTypes="AA">
                                          <p:cBhvr>
                                            <p:cTn id="29" dur="600" spd="-100000" fill="hold"/>
                                            <p:tgtEl>
                                              <p:spTgt spid="42"/>
                                            </p:tgtEl>
                                            <p:attrNameLst>
                                              <p:attrName>ppt_x</p:attrName>
                                              <p:attrName>ppt_y</p:attrName>
                                            </p:attrNameLst>
                                          </p:cBhvr>
                                          <p:rCtr x="8524" y="43457"/>
                                        </p:animMotion>
                                      </p:childTnLst>
                                    </p:cTn>
                                  </p:par>
                                </p:childTnLst>
                              </p:cTn>
                            </p:par>
                            <p:par>
                              <p:cTn id="30" fill="hold">
                                <p:stCondLst>
                                  <p:cond delay="6200"/>
                                </p:stCondLst>
                                <p:childTnLst>
                                  <p:par>
                                    <p:cTn id="31" presetID="1" presetClass="entr" presetSubtype="0" fill="hold" nodeType="afterEffect">
                                      <p:stCondLst>
                                        <p:cond delay="0"/>
                                      </p:stCondLst>
                                      <p:childTnLst>
                                        <p:set>
                                          <p:cBhvr>
                                            <p:cTn id="32" dur="1" fill="hold">
                                              <p:stCondLst>
                                                <p:cond delay="0"/>
                                              </p:stCondLst>
                                            </p:cTn>
                                            <p:tgtEl>
                                              <p:spTgt spid="47"/>
                                            </p:tgtEl>
                                            <p:attrNameLst>
                                              <p:attrName>style.visibility</p:attrName>
                                            </p:attrNameLst>
                                          </p:cBhvr>
                                          <p:to>
                                            <p:strVal val="visible"/>
                                          </p:to>
                                        </p:set>
                                      </p:childTnLst>
                                    </p:cTn>
                                  </p:par>
                                </p:childTnLst>
                              </p:cTn>
                            </p:par>
                            <p:par>
                              <p:cTn id="33" fill="hold">
                                <p:stCondLst>
                                  <p:cond delay="6200"/>
                                </p:stCondLst>
                                <p:childTnLst>
                                  <p:par>
                                    <p:cTn id="34" presetID="49" presetClass="path" presetSubtype="0" accel="50000" fill="hold" nodeType="afterEffect">
                                      <p:stCondLst>
                                        <p:cond delay="0"/>
                                      </p:stCondLst>
                                      <p:childTnLst>
                                        <p:animMotion origin="layout" path="M 0 2.00555E-6 L 0 0.88121 " pathEditMode="relative" rAng="0" ptsTypes="AA">
                                          <p:cBhvr>
                                            <p:cTn id="35" dur="600" spd="-100000" fill="hold"/>
                                            <p:tgtEl>
                                              <p:spTgt spid="47"/>
                                            </p:tgtEl>
                                            <p:attrNameLst>
                                              <p:attrName>ppt_x</p:attrName>
                                              <p:attrName>ppt_y</p:attrName>
                                            </p:attrNameLst>
                                          </p:cBhvr>
                                          <p:rCtr x="0" y="44060"/>
                                        </p:animMotion>
                                      </p:childTnLst>
                                    </p:cTn>
                                  </p:par>
                                </p:childTnLst>
                              </p:cTn>
                            </p:par>
                            <p:par>
                              <p:cTn id="36" fill="hold">
                                <p:stCondLst>
                                  <p:cond delay="6800"/>
                                </p:stCondLst>
                                <p:childTnLst>
                                  <p:par>
                                    <p:cTn id="37" presetID="1" presetClass="entr" presetSubtype="0"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childTnLst>
                                    </p:cTn>
                                  </p:par>
                                </p:childTnLst>
                              </p:cTn>
                            </p:par>
                            <p:par>
                              <p:cTn id="39" fill="hold">
                                <p:stCondLst>
                                  <p:cond delay="6800"/>
                                </p:stCondLst>
                                <p:childTnLst>
                                  <p:par>
                                    <p:cTn id="40" presetID="49" presetClass="path" presetSubtype="0" accel="50000" fill="hold" nodeType="afterEffect">
                                      <p:stCondLst>
                                        <p:cond delay="0"/>
                                      </p:stCondLst>
                                      <p:childTnLst>
                                        <p:animMotion origin="layout" path="M 3.88889E-6 -4.29497E-6 L -0.17049 0.86671 " pathEditMode="relative" rAng="0" ptsTypes="AA">
                                          <p:cBhvr>
                                            <p:cTn id="41" dur="600" spd="-100000" fill="hold"/>
                                            <p:tgtEl>
                                              <p:spTgt spid="52"/>
                                            </p:tgtEl>
                                            <p:attrNameLst>
                                              <p:attrName>ppt_x</p:attrName>
                                              <p:attrName>ppt_y</p:attrName>
                                            </p:attrNameLst>
                                          </p:cBhvr>
                                          <p:rCtr x="-8524" y="43320"/>
                                        </p:animMotion>
                                      </p:childTnLst>
                                    </p:cTn>
                                  </p:par>
                                </p:childTnLst>
                              </p:cTn>
                            </p:par>
                            <p:par>
                              <p:cTn id="42" fill="hold">
                                <p:stCondLst>
                                  <p:cond delay="7400"/>
                                </p:stCondLst>
                                <p:childTnLst>
                                  <p:par>
                                    <p:cTn id="43" presetID="1" presetClass="entr" presetSubtype="0" fill="hold" nodeType="afterEffect">
                                      <p:stCondLst>
                                        <p:cond delay="0"/>
                                      </p:stCondLst>
                                      <p:childTnLst>
                                        <p:set>
                                          <p:cBhvr>
                                            <p:cTn id="44" dur="1" fill="hold">
                                              <p:stCondLst>
                                                <p:cond delay="0"/>
                                              </p:stCondLst>
                                            </p:cTn>
                                            <p:tgtEl>
                                              <p:spTgt spid="57"/>
                                            </p:tgtEl>
                                            <p:attrNameLst>
                                              <p:attrName>style.visibility</p:attrName>
                                            </p:attrNameLst>
                                          </p:cBhvr>
                                          <p:to>
                                            <p:strVal val="visible"/>
                                          </p:to>
                                        </p:set>
                                      </p:childTnLst>
                                    </p:cTn>
                                  </p:par>
                                </p:childTnLst>
                              </p:cTn>
                            </p:par>
                            <p:par>
                              <p:cTn id="45" fill="hold">
                                <p:stCondLst>
                                  <p:cond delay="7400"/>
                                </p:stCondLst>
                                <p:childTnLst>
                                  <p:par>
                                    <p:cTn id="46" presetID="49" presetClass="path" presetSubtype="0" accel="50000" fill="hold" nodeType="afterEffect">
                                      <p:stCondLst>
                                        <p:cond delay="0"/>
                                      </p:stCondLst>
                                      <p:childTnLst>
                                        <p:animMotion origin="layout" path="M 2.22222E-6 2.89108E-6 L -0.32778 0.75902 " pathEditMode="relative" rAng="0" ptsTypes="AA">
                                          <p:cBhvr>
                                            <p:cTn id="47" dur="600" spd="-100000" fill="hold"/>
                                            <p:tgtEl>
                                              <p:spTgt spid="57"/>
                                            </p:tgtEl>
                                            <p:attrNameLst>
                                              <p:attrName>ppt_x</p:attrName>
                                              <p:attrName>ppt_y</p:attrName>
                                            </p:attrNameLst>
                                          </p:cBhvr>
                                          <p:rCtr x="-16389" y="37951"/>
                                        </p:animMotion>
                                      </p:childTnLst>
                                    </p:cTn>
                                  </p:par>
                                </p:childTnLst>
                              </p:cTn>
                            </p:par>
                            <p:par>
                              <p:cTn id="48" fill="hold">
                                <p:stCondLst>
                                  <p:cond delay="8000"/>
                                </p:stCondLst>
                                <p:childTnLst>
                                  <p:par>
                                    <p:cTn id="49" presetID="2" presetClass="entr" presetSubtype="4"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1+#ppt_h/2"/>
                                              </p:val>
                                            </p:tav>
                                            <p:tav tm="100000">
                                              <p:val>
                                                <p:strVal val="#ppt_y"/>
                                              </p:val>
                                            </p:tav>
                                          </p:tavLst>
                                        </p:anim>
                                      </p:childTnLst>
                                    </p:cTn>
                                  </p:par>
                                </p:childTnLst>
                              </p:cTn>
                            </p:par>
                            <p:par>
                              <p:cTn id="53" fill="hold">
                                <p:stCondLst>
                                  <p:cond delay="8500"/>
                                </p:stCondLst>
                                <p:childTnLst>
                                  <p:par>
                                    <p:cTn id="54" presetID="2" presetClass="entr" presetSubtype="4"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fill="hold"/>
                                            <p:tgtEl>
                                              <p:spTgt spid="33"/>
                                            </p:tgtEl>
                                            <p:attrNameLst>
                                              <p:attrName>ppt_x</p:attrName>
                                            </p:attrNameLst>
                                          </p:cBhvr>
                                          <p:tavLst>
                                            <p:tav tm="0">
                                              <p:val>
                                                <p:strVal val="#ppt_x"/>
                                              </p:val>
                                            </p:tav>
                                            <p:tav tm="100000">
                                              <p:val>
                                                <p:strVal val="#ppt_x"/>
                                              </p:val>
                                            </p:tav>
                                          </p:tavLst>
                                        </p:anim>
                                        <p:anim calcmode="lin" valueType="num">
                                          <p:cBhvr additive="base">
                                            <p:cTn id="57" dur="500" fill="hold"/>
                                            <p:tgtEl>
                                              <p:spTgt spid="33"/>
                                            </p:tgtEl>
                                            <p:attrNameLst>
                                              <p:attrName>ppt_y</p:attrName>
                                            </p:attrNameLst>
                                          </p:cBhvr>
                                          <p:tavLst>
                                            <p:tav tm="0">
                                              <p:val>
                                                <p:strVal val="1+#ppt_h/2"/>
                                              </p:val>
                                            </p:tav>
                                            <p:tav tm="100000">
                                              <p:val>
                                                <p:strVal val="#ppt_y"/>
                                              </p:val>
                                            </p:tav>
                                          </p:tavLst>
                                        </p:anim>
                                      </p:childTnLst>
                                    </p:cTn>
                                  </p:par>
                                </p:childTnLst>
                              </p:cTn>
                            </p:par>
                            <p:par>
                              <p:cTn id="58" fill="hold">
                                <p:stCondLst>
                                  <p:cond delay="9000"/>
                                </p:stCondLst>
                                <p:childTnLst>
                                  <p:par>
                                    <p:cTn id="59" presetID="2" presetClass="entr" presetSubtype="4" fill="hold" grpId="0" nodeType="after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500" fill="hold"/>
                                            <p:tgtEl>
                                              <p:spTgt spid="34"/>
                                            </p:tgtEl>
                                            <p:attrNameLst>
                                              <p:attrName>ppt_x</p:attrName>
                                            </p:attrNameLst>
                                          </p:cBhvr>
                                          <p:tavLst>
                                            <p:tav tm="0">
                                              <p:val>
                                                <p:strVal val="#ppt_x"/>
                                              </p:val>
                                            </p:tav>
                                            <p:tav tm="100000">
                                              <p:val>
                                                <p:strVal val="#ppt_x"/>
                                              </p:val>
                                            </p:tav>
                                          </p:tavLst>
                                        </p:anim>
                                        <p:anim calcmode="lin" valueType="num">
                                          <p:cBhvr additive="base">
                                            <p:cTn id="62" dur="500" fill="hold"/>
                                            <p:tgtEl>
                                              <p:spTgt spid="34"/>
                                            </p:tgtEl>
                                            <p:attrNameLst>
                                              <p:attrName>ppt_y</p:attrName>
                                            </p:attrNameLst>
                                          </p:cBhvr>
                                          <p:tavLst>
                                            <p:tav tm="0">
                                              <p:val>
                                                <p:strVal val="1+#ppt_h/2"/>
                                              </p:val>
                                            </p:tav>
                                            <p:tav tm="100000">
                                              <p:val>
                                                <p:strVal val="#ppt_y"/>
                                              </p:val>
                                            </p:tav>
                                          </p:tavLst>
                                        </p:anim>
                                      </p:childTnLst>
                                    </p:cTn>
                                  </p:par>
                                </p:childTnLst>
                              </p:cTn>
                            </p:par>
                            <p:par>
                              <p:cTn id="63" fill="hold">
                                <p:stCondLst>
                                  <p:cond delay="9500"/>
                                </p:stCondLst>
                                <p:childTnLst>
                                  <p:par>
                                    <p:cTn id="64" presetID="2" presetClass="entr" presetSubtype="4"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additive="base">
                                            <p:cTn id="66" dur="500" fill="hold"/>
                                            <p:tgtEl>
                                              <p:spTgt spid="35"/>
                                            </p:tgtEl>
                                            <p:attrNameLst>
                                              <p:attrName>ppt_x</p:attrName>
                                            </p:attrNameLst>
                                          </p:cBhvr>
                                          <p:tavLst>
                                            <p:tav tm="0">
                                              <p:val>
                                                <p:strVal val="#ppt_x"/>
                                              </p:val>
                                            </p:tav>
                                            <p:tav tm="100000">
                                              <p:val>
                                                <p:strVal val="#ppt_x"/>
                                              </p:val>
                                            </p:tav>
                                          </p:tavLst>
                                        </p:anim>
                                        <p:anim calcmode="lin" valueType="num">
                                          <p:cBhvr additive="base">
                                            <p:cTn id="67" dur="500" fill="hold"/>
                                            <p:tgtEl>
                                              <p:spTgt spid="35"/>
                                            </p:tgtEl>
                                            <p:attrNameLst>
                                              <p:attrName>ppt_y</p:attrName>
                                            </p:attrNameLst>
                                          </p:cBhvr>
                                          <p:tavLst>
                                            <p:tav tm="0">
                                              <p:val>
                                                <p:strVal val="1+#ppt_h/2"/>
                                              </p:val>
                                            </p:tav>
                                            <p:tav tm="100000">
                                              <p:val>
                                                <p:strVal val="#ppt_y"/>
                                              </p:val>
                                            </p:tav>
                                          </p:tavLst>
                                        </p:anim>
                                      </p:childTnLst>
                                    </p:cTn>
                                  </p:par>
                                </p:childTnLst>
                              </p:cTn>
                            </p:par>
                            <p:par>
                              <p:cTn id="68" fill="hold">
                                <p:stCondLst>
                                  <p:cond delay="10000"/>
                                </p:stCondLst>
                                <p:childTnLst>
                                  <p:par>
                                    <p:cTn id="69" presetID="2" presetClass="entr" presetSubtype="4" fill="hold" grpId="0" nodeType="afterEffect">
                                      <p:stCondLst>
                                        <p:cond delay="0"/>
                                      </p:stCondLst>
                                      <p:childTnLst>
                                        <p:set>
                                          <p:cBhvr>
                                            <p:cTn id="70" dur="1" fill="hold">
                                              <p:stCondLst>
                                                <p:cond delay="0"/>
                                              </p:stCondLst>
                                            </p:cTn>
                                            <p:tgtEl>
                                              <p:spTgt spid="36"/>
                                            </p:tgtEl>
                                            <p:attrNameLst>
                                              <p:attrName>style.visibility</p:attrName>
                                            </p:attrNameLst>
                                          </p:cBhvr>
                                          <p:to>
                                            <p:strVal val="visible"/>
                                          </p:to>
                                        </p:set>
                                        <p:anim calcmode="lin" valueType="num">
                                          <p:cBhvr additive="base">
                                            <p:cTn id="71" dur="500" fill="hold"/>
                                            <p:tgtEl>
                                              <p:spTgt spid="36"/>
                                            </p:tgtEl>
                                            <p:attrNameLst>
                                              <p:attrName>ppt_x</p:attrName>
                                            </p:attrNameLst>
                                          </p:cBhvr>
                                          <p:tavLst>
                                            <p:tav tm="0">
                                              <p:val>
                                                <p:strVal val="#ppt_x"/>
                                              </p:val>
                                            </p:tav>
                                            <p:tav tm="100000">
                                              <p:val>
                                                <p:strVal val="#ppt_x"/>
                                              </p:val>
                                            </p:tav>
                                          </p:tavLst>
                                        </p:anim>
                                        <p:anim calcmode="lin" valueType="num">
                                          <p:cBhvr additive="base">
                                            <p:cTn id="72" dur="500" fill="hold"/>
                                            <p:tgtEl>
                                              <p:spTgt spid="36"/>
                                            </p:tgtEl>
                                            <p:attrNameLst>
                                              <p:attrName>ppt_y</p:attrName>
                                            </p:attrNameLst>
                                          </p:cBhvr>
                                          <p:tavLst>
                                            <p:tav tm="0">
                                              <p:val>
                                                <p:strVal val="1+#ppt_h/2"/>
                                              </p:val>
                                            </p:tav>
                                            <p:tav tm="100000">
                                              <p:val>
                                                <p:strVal val="#ppt_y"/>
                                              </p:val>
                                            </p:tav>
                                          </p:tavLst>
                                        </p:anim>
                                      </p:childTnLst>
                                    </p:cTn>
                                  </p:par>
                                </p:childTnLst>
                              </p:cTn>
                            </p:par>
                            <p:par>
                              <p:cTn id="73" fill="hold">
                                <p:stCondLst>
                                  <p:cond delay="10500"/>
                                </p:stCondLst>
                                <p:childTnLst>
                                  <p:par>
                                    <p:cTn id="74" presetID="2" presetClass="entr" presetSubtype="4" fill="hold" nodeType="afterEffect">
                                      <p:stCondLst>
                                        <p:cond delay="0"/>
                                      </p:stCondLst>
                                      <p:childTnLst>
                                        <p:set>
                                          <p:cBhvr>
                                            <p:cTn id="75" dur="1" fill="hold">
                                              <p:stCondLst>
                                                <p:cond delay="0"/>
                                              </p:stCondLst>
                                            </p:cTn>
                                            <p:tgtEl>
                                              <p:spTgt spid="62"/>
                                            </p:tgtEl>
                                            <p:attrNameLst>
                                              <p:attrName>style.visibility</p:attrName>
                                            </p:attrNameLst>
                                          </p:cBhvr>
                                          <p:to>
                                            <p:strVal val="visible"/>
                                          </p:to>
                                        </p:set>
                                        <p:anim calcmode="lin" valueType="num">
                                          <p:cBhvr additive="base">
                                            <p:cTn id="76" dur="500" fill="hold"/>
                                            <p:tgtEl>
                                              <p:spTgt spid="62"/>
                                            </p:tgtEl>
                                            <p:attrNameLst>
                                              <p:attrName>ppt_x</p:attrName>
                                            </p:attrNameLst>
                                          </p:cBhvr>
                                          <p:tavLst>
                                            <p:tav tm="0">
                                              <p:val>
                                                <p:strVal val="#ppt_x"/>
                                              </p:val>
                                            </p:tav>
                                            <p:tav tm="100000">
                                              <p:val>
                                                <p:strVal val="#ppt_x"/>
                                              </p:val>
                                            </p:tav>
                                          </p:tavLst>
                                        </p:anim>
                                        <p:anim calcmode="lin" valueType="num">
                                          <p:cBhvr additive="base">
                                            <p:cTn id="77"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29" name="任意多边形 28"/>
          <p:cNvSpPr/>
          <p:nvPr/>
        </p:nvSpPr>
        <p:spPr>
          <a:xfrm>
            <a:off x="1405425" y="1912669"/>
            <a:ext cx="2018203" cy="1549842"/>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0" name="任意多边形 29"/>
          <p:cNvSpPr/>
          <p:nvPr/>
        </p:nvSpPr>
        <p:spPr>
          <a:xfrm>
            <a:off x="3859535" y="1912669"/>
            <a:ext cx="2018203" cy="1549842"/>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1" name="任意多边形 30"/>
          <p:cNvSpPr/>
          <p:nvPr/>
        </p:nvSpPr>
        <p:spPr>
          <a:xfrm>
            <a:off x="6313645" y="1912669"/>
            <a:ext cx="2018203" cy="1549842"/>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32" name="组合 31"/>
          <p:cNvGrpSpPr/>
          <p:nvPr/>
        </p:nvGrpSpPr>
        <p:grpSpPr>
          <a:xfrm>
            <a:off x="831088" y="2286067"/>
            <a:ext cx="758099" cy="758100"/>
            <a:chOff x="4565675" y="907548"/>
            <a:chExt cx="1794376" cy="1794376"/>
          </a:xfrm>
        </p:grpSpPr>
        <p:sp>
          <p:nvSpPr>
            <p:cNvPr id="33" name="椭圆 32"/>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椭圆 33"/>
            <p:cNvSpPr/>
            <p:nvPr/>
          </p:nvSpPr>
          <p:spPr>
            <a:xfrm>
              <a:off x="4776826" y="1118698"/>
              <a:ext cx="1372075" cy="1372076"/>
            </a:xfrm>
            <a:prstGeom prst="ellipse">
              <a:avLst/>
            </a:prstGeom>
            <a:solidFill>
              <a:schemeClr val="bg2"/>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7" name="组合 36"/>
          <p:cNvGrpSpPr/>
          <p:nvPr/>
        </p:nvGrpSpPr>
        <p:grpSpPr>
          <a:xfrm>
            <a:off x="3218284" y="2286067"/>
            <a:ext cx="758099" cy="758100"/>
            <a:chOff x="4565675" y="907548"/>
            <a:chExt cx="1794376" cy="1794376"/>
          </a:xfrm>
        </p:grpSpPr>
        <p:sp>
          <p:nvSpPr>
            <p:cNvPr id="38" name="椭圆 37"/>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4776826" y="1118698"/>
              <a:ext cx="1372075" cy="1372076"/>
            </a:xfrm>
            <a:prstGeom prst="ellipse">
              <a:avLst/>
            </a:prstGeom>
            <a:solidFill>
              <a:schemeClr val="tx2"/>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组合 41"/>
          <p:cNvGrpSpPr/>
          <p:nvPr/>
        </p:nvGrpSpPr>
        <p:grpSpPr>
          <a:xfrm>
            <a:off x="5691444" y="2286067"/>
            <a:ext cx="758099" cy="758100"/>
            <a:chOff x="4565675" y="907548"/>
            <a:chExt cx="1794376" cy="1794376"/>
          </a:xfrm>
        </p:grpSpPr>
        <p:sp>
          <p:nvSpPr>
            <p:cNvPr id="43" name="椭圆 42"/>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椭圆 43"/>
            <p:cNvSpPr/>
            <p:nvPr/>
          </p:nvSpPr>
          <p:spPr>
            <a:xfrm>
              <a:off x="4776826" y="1118698"/>
              <a:ext cx="1372075" cy="1372076"/>
            </a:xfrm>
            <a:prstGeom prst="ellipse">
              <a:avLst/>
            </a:prstGeom>
            <a:solidFill>
              <a:schemeClr val="bg2"/>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7" name="组合 46"/>
          <p:cNvGrpSpPr/>
          <p:nvPr/>
        </p:nvGrpSpPr>
        <p:grpSpPr>
          <a:xfrm>
            <a:off x="1277236" y="1526918"/>
            <a:ext cx="2075976" cy="415498"/>
            <a:chOff x="1703707" y="2072537"/>
            <a:chExt cx="2767968" cy="553997"/>
          </a:xfrm>
        </p:grpSpPr>
        <p:sp>
          <p:nvSpPr>
            <p:cNvPr id="48" name="文本框 47"/>
            <p:cNvSpPr txBox="1"/>
            <p:nvPr/>
          </p:nvSpPr>
          <p:spPr>
            <a:xfrm>
              <a:off x="1703707" y="2072537"/>
              <a:ext cx="1030515" cy="553997"/>
            </a:xfrm>
            <a:prstGeom prst="rect">
              <a:avLst/>
            </a:prstGeom>
            <a:noFill/>
          </p:spPr>
          <p:txBody>
            <a:bodyPr wrap="square" rtlCol="0">
              <a:spAutoFit/>
            </a:bodyPr>
            <a:lstStyle/>
            <a:p>
              <a:pPr algn="ctr"/>
              <a:r>
                <a:rPr lang="en-US" altLang="zh-CN" sz="2100" dirty="0">
                  <a:solidFill>
                    <a:schemeClr val="tx1">
                      <a:lumMod val="50000"/>
                      <a:lumOff val="50000"/>
                    </a:schemeClr>
                  </a:solidFill>
                  <a:latin typeface="Impact" panose="020B0806030902050204" pitchFamily="34" charset="0"/>
                </a:rPr>
                <a:t>01</a:t>
              </a:r>
              <a:endParaRPr lang="zh-CN" altLang="en-US" sz="2100" dirty="0">
                <a:solidFill>
                  <a:schemeClr val="tx1">
                    <a:lumMod val="50000"/>
                    <a:lumOff val="50000"/>
                  </a:schemeClr>
                </a:solidFill>
                <a:latin typeface="Impact" panose="020B0806030902050204" pitchFamily="34" charset="0"/>
              </a:endParaRPr>
            </a:p>
          </p:txBody>
        </p:sp>
        <p:sp>
          <p:nvSpPr>
            <p:cNvPr id="49" name="文本框 48"/>
            <p:cNvSpPr txBox="1"/>
            <p:nvPr/>
          </p:nvSpPr>
          <p:spPr>
            <a:xfrm>
              <a:off x="2385682" y="2077312"/>
              <a:ext cx="208599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grpSp>
      <p:grpSp>
        <p:nvGrpSpPr>
          <p:cNvPr id="50" name="组合 49"/>
          <p:cNvGrpSpPr/>
          <p:nvPr/>
        </p:nvGrpSpPr>
        <p:grpSpPr>
          <a:xfrm>
            <a:off x="3758219" y="1526918"/>
            <a:ext cx="2075976" cy="415498"/>
            <a:chOff x="1703707" y="2072537"/>
            <a:chExt cx="2767968" cy="553997"/>
          </a:xfrm>
        </p:grpSpPr>
        <p:sp>
          <p:nvSpPr>
            <p:cNvPr id="51" name="文本框 50"/>
            <p:cNvSpPr txBox="1"/>
            <p:nvPr/>
          </p:nvSpPr>
          <p:spPr>
            <a:xfrm>
              <a:off x="1703707" y="2072537"/>
              <a:ext cx="1030515" cy="553997"/>
            </a:xfrm>
            <a:prstGeom prst="rect">
              <a:avLst/>
            </a:prstGeom>
            <a:noFill/>
          </p:spPr>
          <p:txBody>
            <a:bodyPr wrap="square" rtlCol="0">
              <a:spAutoFit/>
            </a:bodyPr>
            <a:lstStyle/>
            <a:p>
              <a:pPr algn="ctr"/>
              <a:r>
                <a:rPr lang="en-US" altLang="zh-CN" sz="2100" dirty="0">
                  <a:solidFill>
                    <a:schemeClr val="tx1">
                      <a:lumMod val="50000"/>
                      <a:lumOff val="50000"/>
                    </a:schemeClr>
                  </a:solidFill>
                  <a:latin typeface="Impact" panose="020B0806030902050204" pitchFamily="34" charset="0"/>
                </a:rPr>
                <a:t>02</a:t>
              </a:r>
              <a:endParaRPr lang="zh-CN" altLang="en-US" sz="2100" dirty="0">
                <a:solidFill>
                  <a:schemeClr val="tx1">
                    <a:lumMod val="50000"/>
                    <a:lumOff val="50000"/>
                  </a:schemeClr>
                </a:solidFill>
                <a:latin typeface="Impact" panose="020B0806030902050204" pitchFamily="34" charset="0"/>
              </a:endParaRPr>
            </a:p>
          </p:txBody>
        </p:sp>
        <p:sp>
          <p:nvSpPr>
            <p:cNvPr id="52" name="文本框 51"/>
            <p:cNvSpPr txBox="1"/>
            <p:nvPr/>
          </p:nvSpPr>
          <p:spPr>
            <a:xfrm>
              <a:off x="2385682" y="2077312"/>
              <a:ext cx="208599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grpSp>
      <p:grpSp>
        <p:nvGrpSpPr>
          <p:cNvPr id="53" name="组合 52"/>
          <p:cNvGrpSpPr/>
          <p:nvPr/>
        </p:nvGrpSpPr>
        <p:grpSpPr>
          <a:xfrm>
            <a:off x="6200945" y="1526918"/>
            <a:ext cx="2075976" cy="415498"/>
            <a:chOff x="1703707" y="2072537"/>
            <a:chExt cx="2767968" cy="553997"/>
          </a:xfrm>
        </p:grpSpPr>
        <p:sp>
          <p:nvSpPr>
            <p:cNvPr id="54" name="文本框 53"/>
            <p:cNvSpPr txBox="1"/>
            <p:nvPr/>
          </p:nvSpPr>
          <p:spPr>
            <a:xfrm>
              <a:off x="1703707" y="2072537"/>
              <a:ext cx="1030515" cy="553997"/>
            </a:xfrm>
            <a:prstGeom prst="rect">
              <a:avLst/>
            </a:prstGeom>
            <a:noFill/>
          </p:spPr>
          <p:txBody>
            <a:bodyPr wrap="square" rtlCol="0">
              <a:spAutoFit/>
            </a:bodyPr>
            <a:lstStyle/>
            <a:p>
              <a:pPr algn="ctr"/>
              <a:r>
                <a:rPr lang="en-US" altLang="zh-CN" sz="2100" dirty="0">
                  <a:solidFill>
                    <a:schemeClr val="tx1">
                      <a:lumMod val="50000"/>
                      <a:lumOff val="50000"/>
                    </a:schemeClr>
                  </a:solidFill>
                  <a:latin typeface="Impact" panose="020B0806030902050204" pitchFamily="34" charset="0"/>
                </a:rPr>
                <a:t>03</a:t>
              </a:r>
              <a:endParaRPr lang="zh-CN" altLang="en-US" sz="2100" dirty="0">
                <a:solidFill>
                  <a:schemeClr val="tx1">
                    <a:lumMod val="50000"/>
                    <a:lumOff val="50000"/>
                  </a:schemeClr>
                </a:solidFill>
                <a:latin typeface="Impact" panose="020B0806030902050204" pitchFamily="34" charset="0"/>
              </a:endParaRPr>
            </a:p>
          </p:txBody>
        </p:sp>
        <p:sp>
          <p:nvSpPr>
            <p:cNvPr id="55" name="文本框 54"/>
            <p:cNvSpPr txBox="1"/>
            <p:nvPr/>
          </p:nvSpPr>
          <p:spPr>
            <a:xfrm>
              <a:off x="2385682" y="2077312"/>
              <a:ext cx="208599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grpSp>
      <p:grpSp>
        <p:nvGrpSpPr>
          <p:cNvPr id="56" name="组合 55"/>
          <p:cNvGrpSpPr/>
          <p:nvPr/>
        </p:nvGrpSpPr>
        <p:grpSpPr>
          <a:xfrm>
            <a:off x="1069018" y="2537695"/>
            <a:ext cx="286759" cy="253169"/>
            <a:chOff x="10044251" y="4522834"/>
            <a:chExt cx="745082" cy="657806"/>
          </a:xfrm>
          <a:solidFill>
            <a:schemeClr val="bg1"/>
          </a:solidFill>
          <a:effectLst/>
        </p:grpSpPr>
        <p:sp>
          <p:nvSpPr>
            <p:cNvPr id="57" name="Oval 423"/>
            <p:cNvSpPr>
              <a:spLocks noChangeArrowheads="1"/>
            </p:cNvSpPr>
            <p:nvPr/>
          </p:nvSpPr>
          <p:spPr bwMode="auto">
            <a:xfrm>
              <a:off x="10603243" y="4610108"/>
              <a:ext cx="173829" cy="2012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424"/>
            <p:cNvSpPr>
              <a:spLocks/>
            </p:cNvSpPr>
            <p:nvPr/>
          </p:nvSpPr>
          <p:spPr bwMode="auto">
            <a:xfrm>
              <a:off x="10567179" y="4817837"/>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425"/>
            <p:cNvSpPr>
              <a:spLocks/>
            </p:cNvSpPr>
            <p:nvPr/>
          </p:nvSpPr>
          <p:spPr bwMode="auto">
            <a:xfrm>
              <a:off x="10229620" y="5001763"/>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426"/>
            <p:cNvSpPr>
              <a:spLocks/>
            </p:cNvSpPr>
            <p:nvPr/>
          </p:nvSpPr>
          <p:spPr bwMode="auto">
            <a:xfrm>
              <a:off x="10275782" y="4701711"/>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Oval 427"/>
            <p:cNvSpPr>
              <a:spLocks noChangeArrowheads="1"/>
            </p:cNvSpPr>
            <p:nvPr/>
          </p:nvSpPr>
          <p:spPr bwMode="auto">
            <a:xfrm>
              <a:off x="10345746" y="4522834"/>
              <a:ext cx="143535" cy="1673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428"/>
            <p:cNvSpPr>
              <a:spLocks/>
            </p:cNvSpPr>
            <p:nvPr/>
          </p:nvSpPr>
          <p:spPr bwMode="auto">
            <a:xfrm>
              <a:off x="10044251" y="4816394"/>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Oval 429"/>
            <p:cNvSpPr>
              <a:spLocks noChangeArrowheads="1"/>
            </p:cNvSpPr>
            <p:nvPr/>
          </p:nvSpPr>
          <p:spPr bwMode="auto">
            <a:xfrm>
              <a:off x="10055791" y="4607944"/>
              <a:ext cx="173829" cy="2034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4" name="组合 63"/>
          <p:cNvGrpSpPr/>
          <p:nvPr/>
        </p:nvGrpSpPr>
        <p:grpSpPr>
          <a:xfrm>
            <a:off x="3456325" y="2526125"/>
            <a:ext cx="279542" cy="253448"/>
            <a:chOff x="10054349" y="2685014"/>
            <a:chExt cx="726328" cy="658528"/>
          </a:xfrm>
          <a:solidFill>
            <a:schemeClr val="bg1"/>
          </a:solidFill>
          <a:effectLst/>
        </p:grpSpPr>
        <p:sp>
          <p:nvSpPr>
            <p:cNvPr id="65" name="Oval 440"/>
            <p:cNvSpPr>
              <a:spLocks noChangeArrowheads="1"/>
            </p:cNvSpPr>
            <p:nvPr/>
          </p:nvSpPr>
          <p:spPr bwMode="auto">
            <a:xfrm>
              <a:off x="10639307"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441"/>
            <p:cNvSpPr>
              <a:spLocks/>
            </p:cNvSpPr>
            <p:nvPr/>
          </p:nvSpPr>
          <p:spPr bwMode="auto">
            <a:xfrm>
              <a:off x="10606849" y="2685014"/>
              <a:ext cx="119011" cy="119732"/>
            </a:xfrm>
            <a:custGeom>
              <a:avLst/>
              <a:gdLst>
                <a:gd name="T0" fmla="*/ 55 w 70"/>
                <a:gd name="T1" fmla="*/ 70 h 70"/>
                <a:gd name="T2" fmla="*/ 70 w 70"/>
                <a:gd name="T3" fmla="*/ 70 h 70"/>
                <a:gd name="T4" fmla="*/ 0 w 70"/>
                <a:gd name="T5" fmla="*/ 0 h 70"/>
                <a:gd name="T6" fmla="*/ 0 w 70"/>
                <a:gd name="T7" fmla="*/ 14 h 70"/>
                <a:gd name="T8" fmla="*/ 55 w 70"/>
                <a:gd name="T9" fmla="*/ 70 h 70"/>
              </a:gdLst>
              <a:ahLst/>
              <a:cxnLst>
                <a:cxn ang="0">
                  <a:pos x="T0" y="T1"/>
                </a:cxn>
                <a:cxn ang="0">
                  <a:pos x="T2" y="T3"/>
                </a:cxn>
                <a:cxn ang="0">
                  <a:pos x="T4" y="T5"/>
                </a:cxn>
                <a:cxn ang="0">
                  <a:pos x="T6" y="T7"/>
                </a:cxn>
                <a:cxn ang="0">
                  <a:pos x="T8" y="T9"/>
                </a:cxn>
              </a:cxnLst>
              <a:rect l="0" t="0" r="r" b="b"/>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442"/>
            <p:cNvSpPr>
              <a:spLocks/>
            </p:cNvSpPr>
            <p:nvPr/>
          </p:nvSpPr>
          <p:spPr bwMode="auto">
            <a:xfrm>
              <a:off x="10606849" y="2727569"/>
              <a:ext cx="76456" cy="77177"/>
            </a:xfrm>
            <a:custGeom>
              <a:avLst/>
              <a:gdLst>
                <a:gd name="T0" fmla="*/ 33 w 45"/>
                <a:gd name="T1" fmla="*/ 45 h 45"/>
                <a:gd name="T2" fmla="*/ 45 w 45"/>
                <a:gd name="T3" fmla="*/ 45 h 45"/>
                <a:gd name="T4" fmla="*/ 0 w 45"/>
                <a:gd name="T5" fmla="*/ 0 h 45"/>
                <a:gd name="T6" fmla="*/ 0 w 45"/>
                <a:gd name="T7" fmla="*/ 12 h 45"/>
                <a:gd name="T8" fmla="*/ 33 w 45"/>
                <a:gd name="T9" fmla="*/ 45 h 45"/>
              </a:gdLst>
              <a:ahLst/>
              <a:cxnLst>
                <a:cxn ang="0">
                  <a:pos x="T0" y="T1"/>
                </a:cxn>
                <a:cxn ang="0">
                  <a:pos x="T2" y="T3"/>
                </a:cxn>
                <a:cxn ang="0">
                  <a:pos x="T4" y="T5"/>
                </a:cxn>
                <a:cxn ang="0">
                  <a:pos x="T6" y="T7"/>
                </a:cxn>
                <a:cxn ang="0">
                  <a:pos x="T8" y="T9"/>
                </a:cxn>
              </a:cxnLst>
              <a:rect l="0" t="0" r="r" b="b"/>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443"/>
            <p:cNvSpPr>
              <a:spLocks/>
            </p:cNvSpPr>
            <p:nvPr/>
          </p:nvSpPr>
          <p:spPr bwMode="auto">
            <a:xfrm>
              <a:off x="10606849" y="2762190"/>
              <a:ext cx="42556" cy="42556"/>
            </a:xfrm>
            <a:custGeom>
              <a:avLst/>
              <a:gdLst>
                <a:gd name="T0" fmla="*/ 13 w 25"/>
                <a:gd name="T1" fmla="*/ 25 h 25"/>
                <a:gd name="T2" fmla="*/ 25 w 25"/>
                <a:gd name="T3" fmla="*/ 25 h 25"/>
                <a:gd name="T4" fmla="*/ 0 w 25"/>
                <a:gd name="T5" fmla="*/ 0 h 25"/>
                <a:gd name="T6" fmla="*/ 0 w 25"/>
                <a:gd name="T7" fmla="*/ 12 h 25"/>
                <a:gd name="T8" fmla="*/ 13 w 25"/>
                <a:gd name="T9" fmla="*/ 25 h 25"/>
              </a:gdLst>
              <a:ahLst/>
              <a:cxnLst>
                <a:cxn ang="0">
                  <a:pos x="T0" y="T1"/>
                </a:cxn>
                <a:cxn ang="0">
                  <a:pos x="T2" y="T3"/>
                </a:cxn>
                <a:cxn ang="0">
                  <a:pos x="T4" y="T5"/>
                </a:cxn>
                <a:cxn ang="0">
                  <a:pos x="T6" y="T7"/>
                </a:cxn>
                <a:cxn ang="0">
                  <a:pos x="T8" y="T9"/>
                </a:cxn>
              </a:cxnLst>
              <a:rect l="0" t="0" r="r" b="b"/>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444"/>
            <p:cNvSpPr>
              <a:spLocks/>
            </p:cNvSpPr>
            <p:nvPr/>
          </p:nvSpPr>
          <p:spPr bwMode="auto">
            <a:xfrm>
              <a:off x="10611898" y="3114896"/>
              <a:ext cx="168779" cy="228646"/>
            </a:xfrm>
            <a:custGeom>
              <a:avLst/>
              <a:gdLst>
                <a:gd name="T0" fmla="*/ 49 w 99"/>
                <a:gd name="T1" fmla="*/ 2 h 134"/>
                <a:gd name="T2" fmla="*/ 40 w 99"/>
                <a:gd name="T3" fmla="*/ 68 h 134"/>
                <a:gd name="T4" fmla="*/ 10 w 99"/>
                <a:gd name="T5" fmla="*/ 87 h 134"/>
                <a:gd name="T6" fmla="*/ 10 w 99"/>
                <a:gd name="T7" fmla="*/ 60 h 134"/>
                <a:gd name="T8" fmla="*/ 49 w 99"/>
                <a:gd name="T9" fmla="*/ 2 h 134"/>
                <a:gd name="T10" fmla="*/ 0 w 99"/>
                <a:gd name="T11" fmla="*/ 68 h 134"/>
                <a:gd name="T12" fmla="*/ 0 w 99"/>
                <a:gd name="T13" fmla="*/ 106 h 134"/>
                <a:gd name="T14" fmla="*/ 49 w 99"/>
                <a:gd name="T15" fmla="*/ 134 h 134"/>
                <a:gd name="T16" fmla="*/ 99 w 99"/>
                <a:gd name="T17" fmla="*/ 115 h 134"/>
                <a:gd name="T18" fmla="*/ 99 w 99"/>
                <a:gd name="T19" fmla="*/ 35 h 134"/>
                <a:gd name="T20" fmla="*/ 49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445"/>
            <p:cNvSpPr>
              <a:spLocks/>
            </p:cNvSpPr>
            <p:nvPr/>
          </p:nvSpPr>
          <p:spPr bwMode="auto">
            <a:xfrm>
              <a:off x="10344303" y="3058636"/>
              <a:ext cx="170222" cy="22360"/>
            </a:xfrm>
            <a:custGeom>
              <a:avLst/>
              <a:gdLst>
                <a:gd name="T0" fmla="*/ 94 w 100"/>
                <a:gd name="T1" fmla="*/ 0 h 13"/>
                <a:gd name="T2" fmla="*/ 7 w 100"/>
                <a:gd name="T3" fmla="*/ 0 h 13"/>
                <a:gd name="T4" fmla="*/ 2 w 100"/>
                <a:gd name="T5" fmla="*/ 2 h 13"/>
                <a:gd name="T6" fmla="*/ 0 w 100"/>
                <a:gd name="T7" fmla="*/ 6 h 13"/>
                <a:gd name="T8" fmla="*/ 7 w 100"/>
                <a:gd name="T9" fmla="*/ 13 h 13"/>
                <a:gd name="T10" fmla="*/ 94 w 100"/>
                <a:gd name="T11" fmla="*/ 13 h 13"/>
                <a:gd name="T12" fmla="*/ 100 w 100"/>
                <a:gd name="T13" fmla="*/ 6 h 13"/>
                <a:gd name="T14" fmla="*/ 94 w 10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446"/>
            <p:cNvSpPr>
              <a:spLocks/>
            </p:cNvSpPr>
            <p:nvPr/>
          </p:nvSpPr>
          <p:spPr bwMode="auto">
            <a:xfrm>
              <a:off x="10465478" y="2847301"/>
              <a:ext cx="56260" cy="64915"/>
            </a:xfrm>
            <a:custGeom>
              <a:avLst/>
              <a:gdLst>
                <a:gd name="T0" fmla="*/ 17 w 33"/>
                <a:gd name="T1" fmla="*/ 38 h 38"/>
                <a:gd name="T2" fmla="*/ 33 w 33"/>
                <a:gd name="T3" fmla="*/ 24 h 38"/>
                <a:gd name="T4" fmla="*/ 33 w 33"/>
                <a:gd name="T5" fmla="*/ 19 h 38"/>
                <a:gd name="T6" fmla="*/ 18 w 33"/>
                <a:gd name="T7" fmla="*/ 0 h 38"/>
                <a:gd name="T8" fmla="*/ 17 w 33"/>
                <a:gd name="T9" fmla="*/ 0 h 38"/>
                <a:gd name="T10" fmla="*/ 0 w 33"/>
                <a:gd name="T11" fmla="*/ 19 h 38"/>
                <a:gd name="T12" fmla="*/ 17 w 33"/>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447"/>
            <p:cNvSpPr>
              <a:spLocks/>
            </p:cNvSpPr>
            <p:nvPr/>
          </p:nvSpPr>
          <p:spPr bwMode="auto">
            <a:xfrm>
              <a:off x="10434463" y="2918708"/>
              <a:ext cx="117569" cy="68522"/>
            </a:xfrm>
            <a:custGeom>
              <a:avLst/>
              <a:gdLst>
                <a:gd name="T0" fmla="*/ 50 w 69"/>
                <a:gd name="T1" fmla="*/ 0 h 40"/>
                <a:gd name="T2" fmla="*/ 36 w 69"/>
                <a:gd name="T3" fmla="*/ 5 h 40"/>
                <a:gd name="T4" fmla="*/ 42 w 69"/>
                <a:gd name="T5" fmla="*/ 25 h 40"/>
                <a:gd name="T6" fmla="*/ 36 w 69"/>
                <a:gd name="T7" fmla="*/ 35 h 40"/>
                <a:gd name="T8" fmla="*/ 29 w 69"/>
                <a:gd name="T9" fmla="*/ 25 h 40"/>
                <a:gd name="T10" fmla="*/ 36 w 69"/>
                <a:gd name="T11" fmla="*/ 5 h 40"/>
                <a:gd name="T12" fmla="*/ 19 w 69"/>
                <a:gd name="T13" fmla="*/ 0 h 40"/>
                <a:gd name="T14" fmla="*/ 0 w 69"/>
                <a:gd name="T15" fmla="*/ 20 h 40"/>
                <a:gd name="T16" fmla="*/ 0 w 69"/>
                <a:gd name="T17" fmla="*/ 40 h 40"/>
                <a:gd name="T18" fmla="*/ 32 w 69"/>
                <a:gd name="T19" fmla="*/ 40 h 40"/>
                <a:gd name="T20" fmla="*/ 37 w 69"/>
                <a:gd name="T21" fmla="*/ 40 h 40"/>
                <a:gd name="T22" fmla="*/ 69 w 69"/>
                <a:gd name="T23" fmla="*/ 40 h 40"/>
                <a:gd name="T24" fmla="*/ 69 w 69"/>
                <a:gd name="T25" fmla="*/ 20 h 40"/>
                <a:gd name="T26" fmla="*/ 50 w 69"/>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448"/>
            <p:cNvSpPr>
              <a:spLocks/>
            </p:cNvSpPr>
            <p:nvPr/>
          </p:nvSpPr>
          <p:spPr bwMode="auto">
            <a:xfrm>
              <a:off x="10280831" y="2814844"/>
              <a:ext cx="119732" cy="196188"/>
            </a:xfrm>
            <a:custGeom>
              <a:avLst/>
              <a:gdLst>
                <a:gd name="T0" fmla="*/ 66 w 70"/>
                <a:gd name="T1" fmla="*/ 0 h 115"/>
                <a:gd name="T2" fmla="*/ 61 w 70"/>
                <a:gd name="T3" fmla="*/ 4 h 115"/>
                <a:gd name="T4" fmla="*/ 61 w 70"/>
                <a:gd name="T5" fmla="*/ 56 h 115"/>
                <a:gd name="T6" fmla="*/ 3 w 70"/>
                <a:gd name="T7" fmla="*/ 56 h 115"/>
                <a:gd name="T8" fmla="*/ 1 w 70"/>
                <a:gd name="T9" fmla="*/ 57 h 115"/>
                <a:gd name="T10" fmla="*/ 0 w 70"/>
                <a:gd name="T11" fmla="*/ 61 h 115"/>
                <a:gd name="T12" fmla="*/ 3 w 70"/>
                <a:gd name="T13" fmla="*/ 65 h 115"/>
                <a:gd name="T14" fmla="*/ 29 w 70"/>
                <a:gd name="T15" fmla="*/ 65 h 115"/>
                <a:gd name="T16" fmla="*/ 61 w 70"/>
                <a:gd name="T17" fmla="*/ 65 h 115"/>
                <a:gd name="T18" fmla="*/ 61 w 70"/>
                <a:gd name="T19" fmla="*/ 111 h 115"/>
                <a:gd name="T20" fmla="*/ 63 w 70"/>
                <a:gd name="T21" fmla="*/ 114 h 115"/>
                <a:gd name="T22" fmla="*/ 66 w 70"/>
                <a:gd name="T23" fmla="*/ 115 h 115"/>
                <a:gd name="T24" fmla="*/ 70 w 70"/>
                <a:gd name="T25" fmla="*/ 111 h 115"/>
                <a:gd name="T26" fmla="*/ 70 w 70"/>
                <a:gd name="T27" fmla="*/ 61 h 115"/>
                <a:gd name="T28" fmla="*/ 70 w 70"/>
                <a:gd name="T29" fmla="*/ 4 h 115"/>
                <a:gd name="T30" fmla="*/ 69 w 70"/>
                <a:gd name="T31" fmla="*/ 1 h 115"/>
                <a:gd name="T32" fmla="*/ 66 w 70"/>
                <a:gd name="T3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449"/>
            <p:cNvSpPr>
              <a:spLocks/>
            </p:cNvSpPr>
            <p:nvPr/>
          </p:nvSpPr>
          <p:spPr bwMode="auto">
            <a:xfrm>
              <a:off x="10298141" y="2974968"/>
              <a:ext cx="62752" cy="37507"/>
            </a:xfrm>
            <a:custGeom>
              <a:avLst/>
              <a:gdLst>
                <a:gd name="T0" fmla="*/ 27 w 37"/>
                <a:gd name="T1" fmla="*/ 0 h 22"/>
                <a:gd name="T2" fmla="*/ 19 w 37"/>
                <a:gd name="T3" fmla="*/ 3 h 22"/>
                <a:gd name="T4" fmla="*/ 23 w 37"/>
                <a:gd name="T5" fmla="*/ 14 h 22"/>
                <a:gd name="T6" fmla="*/ 19 w 37"/>
                <a:gd name="T7" fmla="*/ 19 h 22"/>
                <a:gd name="T8" fmla="*/ 15 w 37"/>
                <a:gd name="T9" fmla="*/ 14 h 22"/>
                <a:gd name="T10" fmla="*/ 19 w 37"/>
                <a:gd name="T11" fmla="*/ 3 h 22"/>
                <a:gd name="T12" fmla="*/ 15 w 37"/>
                <a:gd name="T13" fmla="*/ 2 h 22"/>
                <a:gd name="T14" fmla="*/ 10 w 37"/>
                <a:gd name="T15" fmla="*/ 0 h 22"/>
                <a:gd name="T16" fmla="*/ 0 w 37"/>
                <a:gd name="T17" fmla="*/ 11 h 22"/>
                <a:gd name="T18" fmla="*/ 0 w 37"/>
                <a:gd name="T19" fmla="*/ 22 h 22"/>
                <a:gd name="T20" fmla="*/ 17 w 37"/>
                <a:gd name="T21" fmla="*/ 22 h 22"/>
                <a:gd name="T22" fmla="*/ 19 w 37"/>
                <a:gd name="T23" fmla="*/ 22 h 22"/>
                <a:gd name="T24" fmla="*/ 20 w 37"/>
                <a:gd name="T25" fmla="*/ 22 h 22"/>
                <a:gd name="T26" fmla="*/ 37 w 37"/>
                <a:gd name="T27" fmla="*/ 22 h 22"/>
                <a:gd name="T28" fmla="*/ 37 w 37"/>
                <a:gd name="T29" fmla="*/ 11 h 22"/>
                <a:gd name="T30" fmla="*/ 27 w 37"/>
                <a:gd name="T3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450"/>
            <p:cNvSpPr>
              <a:spLocks/>
            </p:cNvSpPr>
            <p:nvPr/>
          </p:nvSpPr>
          <p:spPr bwMode="auto">
            <a:xfrm>
              <a:off x="10313288" y="2936019"/>
              <a:ext cx="32458" cy="35343"/>
            </a:xfrm>
            <a:custGeom>
              <a:avLst/>
              <a:gdLst>
                <a:gd name="T0" fmla="*/ 8 w 19"/>
                <a:gd name="T1" fmla="*/ 21 h 21"/>
                <a:gd name="T2" fmla="*/ 10 w 19"/>
                <a:gd name="T3" fmla="*/ 21 h 21"/>
                <a:gd name="T4" fmla="*/ 19 w 19"/>
                <a:gd name="T5" fmla="*/ 10 h 21"/>
                <a:gd name="T6" fmla="*/ 10 w 19"/>
                <a:gd name="T7" fmla="*/ 0 h 21"/>
                <a:gd name="T8" fmla="*/ 0 w 19"/>
                <a:gd name="T9" fmla="*/ 10 h 21"/>
                <a:gd name="T10" fmla="*/ 8 w 19"/>
                <a:gd name="T11" fmla="*/ 21 h 21"/>
              </a:gdLst>
              <a:ahLst/>
              <a:cxnLst>
                <a:cxn ang="0">
                  <a:pos x="T0" y="T1"/>
                </a:cxn>
                <a:cxn ang="0">
                  <a:pos x="T2" y="T3"/>
                </a:cxn>
                <a:cxn ang="0">
                  <a:pos x="T4" y="T5"/>
                </a:cxn>
                <a:cxn ang="0">
                  <a:pos x="T6" y="T7"/>
                </a:cxn>
                <a:cxn ang="0">
                  <a:pos x="T8" y="T9"/>
                </a:cxn>
                <a:cxn ang="0">
                  <a:pos x="T10" y="T11"/>
                </a:cxn>
              </a:cxnLst>
              <a:rect l="0" t="0" r="r" b="b"/>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Oval 451"/>
            <p:cNvSpPr>
              <a:spLocks noChangeArrowheads="1"/>
            </p:cNvSpPr>
            <p:nvPr/>
          </p:nvSpPr>
          <p:spPr bwMode="auto">
            <a:xfrm>
              <a:off x="10313288" y="2816286"/>
              <a:ext cx="31015" cy="375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452"/>
            <p:cNvSpPr>
              <a:spLocks/>
            </p:cNvSpPr>
            <p:nvPr/>
          </p:nvSpPr>
          <p:spPr bwMode="auto">
            <a:xfrm>
              <a:off x="10296699" y="2857399"/>
              <a:ext cx="64194" cy="36064"/>
            </a:xfrm>
            <a:custGeom>
              <a:avLst/>
              <a:gdLst>
                <a:gd name="T0" fmla="*/ 20 w 38"/>
                <a:gd name="T1" fmla="*/ 21 h 21"/>
                <a:gd name="T2" fmla="*/ 20 w 38"/>
                <a:gd name="T3" fmla="*/ 21 h 21"/>
                <a:gd name="T4" fmla="*/ 38 w 38"/>
                <a:gd name="T5" fmla="*/ 21 h 21"/>
                <a:gd name="T6" fmla="*/ 38 w 38"/>
                <a:gd name="T7" fmla="*/ 10 h 21"/>
                <a:gd name="T8" fmla="*/ 28 w 38"/>
                <a:gd name="T9" fmla="*/ 0 h 21"/>
                <a:gd name="T10" fmla="*/ 20 w 38"/>
                <a:gd name="T11" fmla="*/ 3 h 21"/>
                <a:gd name="T12" fmla="*/ 23 w 38"/>
                <a:gd name="T13" fmla="*/ 13 h 21"/>
                <a:gd name="T14" fmla="*/ 20 w 38"/>
                <a:gd name="T15" fmla="*/ 19 h 21"/>
                <a:gd name="T16" fmla="*/ 16 w 38"/>
                <a:gd name="T17" fmla="*/ 13 h 21"/>
                <a:gd name="T18" fmla="*/ 20 w 38"/>
                <a:gd name="T19" fmla="*/ 3 h 21"/>
                <a:gd name="T20" fmla="*/ 10 w 38"/>
                <a:gd name="T21" fmla="*/ 0 h 21"/>
                <a:gd name="T22" fmla="*/ 0 w 38"/>
                <a:gd name="T23" fmla="*/ 10 h 21"/>
                <a:gd name="T24" fmla="*/ 0 w 38"/>
                <a:gd name="T25" fmla="*/ 21 h 21"/>
                <a:gd name="T26" fmla="*/ 18 w 38"/>
                <a:gd name="T27" fmla="*/ 21 h 21"/>
                <a:gd name="T28" fmla="*/ 20 w 38"/>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453"/>
            <p:cNvSpPr>
              <a:spLocks noEditPoints="1"/>
            </p:cNvSpPr>
            <p:nvPr/>
          </p:nvSpPr>
          <p:spPr bwMode="auto">
            <a:xfrm>
              <a:off x="10238275" y="2785993"/>
              <a:ext cx="383721" cy="262546"/>
            </a:xfrm>
            <a:custGeom>
              <a:avLst/>
              <a:gdLst>
                <a:gd name="T0" fmla="*/ 225 w 225"/>
                <a:gd name="T1" fmla="*/ 137 h 154"/>
                <a:gd name="T2" fmla="*/ 225 w 225"/>
                <a:gd name="T3" fmla="*/ 80 h 154"/>
                <a:gd name="T4" fmla="*/ 225 w 225"/>
                <a:gd name="T5" fmla="*/ 66 h 154"/>
                <a:gd name="T6" fmla="*/ 225 w 225"/>
                <a:gd name="T7" fmla="*/ 56 h 154"/>
                <a:gd name="T8" fmla="*/ 225 w 225"/>
                <a:gd name="T9" fmla="*/ 42 h 154"/>
                <a:gd name="T10" fmla="*/ 225 w 225"/>
                <a:gd name="T11" fmla="*/ 35 h 154"/>
                <a:gd name="T12" fmla="*/ 225 w 225"/>
                <a:gd name="T13" fmla="*/ 21 h 154"/>
                <a:gd name="T14" fmla="*/ 225 w 225"/>
                <a:gd name="T15" fmla="*/ 18 h 154"/>
                <a:gd name="T16" fmla="*/ 223 w 225"/>
                <a:gd name="T17" fmla="*/ 11 h 154"/>
                <a:gd name="T18" fmla="*/ 216 w 225"/>
                <a:gd name="T19" fmla="*/ 3 h 154"/>
                <a:gd name="T20" fmla="*/ 209 w 225"/>
                <a:gd name="T21" fmla="*/ 0 h 154"/>
                <a:gd name="T22" fmla="*/ 207 w 225"/>
                <a:gd name="T23" fmla="*/ 0 h 154"/>
                <a:gd name="T24" fmla="*/ 193 w 225"/>
                <a:gd name="T25" fmla="*/ 0 h 154"/>
                <a:gd name="T26" fmla="*/ 185 w 225"/>
                <a:gd name="T27" fmla="*/ 0 h 154"/>
                <a:gd name="T28" fmla="*/ 172 w 225"/>
                <a:gd name="T29" fmla="*/ 0 h 154"/>
                <a:gd name="T30" fmla="*/ 161 w 225"/>
                <a:gd name="T31" fmla="*/ 0 h 154"/>
                <a:gd name="T32" fmla="*/ 147 w 225"/>
                <a:gd name="T33" fmla="*/ 0 h 154"/>
                <a:gd name="T34" fmla="*/ 18 w 225"/>
                <a:gd name="T35" fmla="*/ 0 h 154"/>
                <a:gd name="T36" fmla="*/ 0 w 225"/>
                <a:gd name="T37" fmla="*/ 18 h 154"/>
                <a:gd name="T38" fmla="*/ 0 w 225"/>
                <a:gd name="T39" fmla="*/ 137 h 154"/>
                <a:gd name="T40" fmla="*/ 18 w 225"/>
                <a:gd name="T41" fmla="*/ 154 h 154"/>
                <a:gd name="T42" fmla="*/ 207 w 225"/>
                <a:gd name="T43" fmla="*/ 154 h 154"/>
                <a:gd name="T44" fmla="*/ 225 w 225"/>
                <a:gd name="T45" fmla="*/ 137 h 154"/>
                <a:gd name="T46" fmla="*/ 211 w 225"/>
                <a:gd name="T47" fmla="*/ 126 h 154"/>
                <a:gd name="T48" fmla="*/ 196 w 225"/>
                <a:gd name="T49" fmla="*/ 141 h 154"/>
                <a:gd name="T50" fmla="*/ 55 w 225"/>
                <a:gd name="T51" fmla="*/ 141 h 154"/>
                <a:gd name="T52" fmla="*/ 29 w 225"/>
                <a:gd name="T53" fmla="*/ 141 h 154"/>
                <a:gd name="T54" fmla="*/ 13 w 225"/>
                <a:gd name="T55" fmla="*/ 126 h 154"/>
                <a:gd name="T56" fmla="*/ 13 w 225"/>
                <a:gd name="T57" fmla="*/ 26 h 154"/>
                <a:gd name="T58" fmla="*/ 29 w 225"/>
                <a:gd name="T59" fmla="*/ 11 h 154"/>
                <a:gd name="T60" fmla="*/ 91 w 225"/>
                <a:gd name="T61" fmla="*/ 11 h 154"/>
                <a:gd name="T62" fmla="*/ 146 w 225"/>
                <a:gd name="T63" fmla="*/ 11 h 154"/>
                <a:gd name="T64" fmla="*/ 160 w 225"/>
                <a:gd name="T65" fmla="*/ 11 h 154"/>
                <a:gd name="T66" fmla="*/ 170 w 225"/>
                <a:gd name="T67" fmla="*/ 11 h 154"/>
                <a:gd name="T68" fmla="*/ 183 w 225"/>
                <a:gd name="T69" fmla="*/ 11 h 154"/>
                <a:gd name="T70" fmla="*/ 191 w 225"/>
                <a:gd name="T71" fmla="*/ 11 h 154"/>
                <a:gd name="T72" fmla="*/ 196 w 225"/>
                <a:gd name="T73" fmla="*/ 11 h 154"/>
                <a:gd name="T74" fmla="*/ 203 w 225"/>
                <a:gd name="T75" fmla="*/ 13 h 154"/>
                <a:gd name="T76" fmla="*/ 211 w 225"/>
                <a:gd name="T77" fmla="*/ 23 h 154"/>
                <a:gd name="T78" fmla="*/ 211 w 225"/>
                <a:gd name="T79" fmla="*/ 26 h 154"/>
                <a:gd name="T80" fmla="*/ 211 w 225"/>
                <a:gd name="T81" fmla="*/ 36 h 154"/>
                <a:gd name="T82" fmla="*/ 211 w 225"/>
                <a:gd name="T83" fmla="*/ 43 h 154"/>
                <a:gd name="T84" fmla="*/ 211 w 225"/>
                <a:gd name="T85" fmla="*/ 57 h 154"/>
                <a:gd name="T86" fmla="*/ 211 w 225"/>
                <a:gd name="T87" fmla="*/ 66 h 154"/>
                <a:gd name="T88" fmla="*/ 211 w 225"/>
                <a:gd name="T89" fmla="*/ 81 h 154"/>
                <a:gd name="T90" fmla="*/ 211 w 225"/>
                <a:gd name="T91" fmla="*/ 12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454"/>
            <p:cNvSpPr>
              <a:spLocks/>
            </p:cNvSpPr>
            <p:nvPr/>
          </p:nvSpPr>
          <p:spPr bwMode="auto">
            <a:xfrm>
              <a:off x="10054349" y="3114896"/>
              <a:ext cx="168779" cy="228646"/>
            </a:xfrm>
            <a:custGeom>
              <a:avLst/>
              <a:gdLst>
                <a:gd name="T0" fmla="*/ 50 w 99"/>
                <a:gd name="T1" fmla="*/ 2 h 134"/>
                <a:gd name="T2" fmla="*/ 89 w 99"/>
                <a:gd name="T3" fmla="*/ 59 h 134"/>
                <a:gd name="T4" fmla="*/ 89 w 99"/>
                <a:gd name="T5" fmla="*/ 86 h 134"/>
                <a:gd name="T6" fmla="*/ 59 w 99"/>
                <a:gd name="T7" fmla="*/ 68 h 134"/>
                <a:gd name="T8" fmla="*/ 50 w 99"/>
                <a:gd name="T9" fmla="*/ 2 h 134"/>
                <a:gd name="T10" fmla="*/ 0 w 99"/>
                <a:gd name="T11" fmla="*/ 34 h 134"/>
                <a:gd name="T12" fmla="*/ 0 w 99"/>
                <a:gd name="T13" fmla="*/ 114 h 134"/>
                <a:gd name="T14" fmla="*/ 50 w 99"/>
                <a:gd name="T15" fmla="*/ 134 h 134"/>
                <a:gd name="T16" fmla="*/ 99 w 99"/>
                <a:gd name="T17" fmla="*/ 105 h 134"/>
                <a:gd name="T18" fmla="*/ 99 w 99"/>
                <a:gd name="T19" fmla="*/ 68 h 134"/>
                <a:gd name="T20" fmla="*/ 50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Oval 455"/>
            <p:cNvSpPr>
              <a:spLocks noChangeArrowheads="1"/>
            </p:cNvSpPr>
            <p:nvPr/>
          </p:nvSpPr>
          <p:spPr bwMode="auto">
            <a:xfrm>
              <a:off x="10063004"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2" name="组合 81"/>
          <p:cNvGrpSpPr/>
          <p:nvPr/>
        </p:nvGrpSpPr>
        <p:grpSpPr>
          <a:xfrm>
            <a:off x="5956239" y="2512058"/>
            <a:ext cx="203674" cy="304442"/>
            <a:chOff x="10182016" y="3597432"/>
            <a:chExt cx="481093" cy="719115"/>
          </a:xfrm>
          <a:solidFill>
            <a:schemeClr val="bg1"/>
          </a:solidFill>
          <a:effectLst/>
        </p:grpSpPr>
        <p:sp>
          <p:nvSpPr>
            <p:cNvPr id="83" name="Freeform 456"/>
            <p:cNvSpPr>
              <a:spLocks noEditPoints="1"/>
            </p:cNvSpPr>
            <p:nvPr/>
          </p:nvSpPr>
          <p:spPr bwMode="auto">
            <a:xfrm>
              <a:off x="10274339" y="3841224"/>
              <a:ext cx="388770" cy="347657"/>
            </a:xfrm>
            <a:custGeom>
              <a:avLst/>
              <a:gdLst>
                <a:gd name="T0" fmla="*/ 148 w 228"/>
                <a:gd name="T1" fmla="*/ 0 h 204"/>
                <a:gd name="T2" fmla="*/ 148 w 228"/>
                <a:gd name="T3" fmla="*/ 0 h 204"/>
                <a:gd name="T4" fmla="*/ 114 w 228"/>
                <a:gd name="T5" fmla="*/ 13 h 204"/>
                <a:gd name="T6" fmla="*/ 80 w 228"/>
                <a:gd name="T7" fmla="*/ 0 h 204"/>
                <a:gd name="T8" fmla="*/ 0 w 228"/>
                <a:gd name="T9" fmla="*/ 80 h 204"/>
                <a:gd name="T10" fmla="*/ 0 w 228"/>
                <a:gd name="T11" fmla="*/ 98 h 204"/>
                <a:gd name="T12" fmla="*/ 7 w 228"/>
                <a:gd name="T13" fmla="*/ 84 h 204"/>
                <a:gd name="T14" fmla="*/ 17 w 228"/>
                <a:gd name="T15" fmla="*/ 84 h 204"/>
                <a:gd name="T16" fmla="*/ 93 w 228"/>
                <a:gd name="T17" fmla="*/ 137 h 204"/>
                <a:gd name="T18" fmla="*/ 93 w 228"/>
                <a:gd name="T19" fmla="*/ 204 h 204"/>
                <a:gd name="T20" fmla="*/ 104 w 228"/>
                <a:gd name="T21" fmla="*/ 204 h 204"/>
                <a:gd name="T22" fmla="*/ 124 w 228"/>
                <a:gd name="T23" fmla="*/ 204 h 204"/>
                <a:gd name="T24" fmla="*/ 228 w 228"/>
                <a:gd name="T25" fmla="*/ 167 h 204"/>
                <a:gd name="T26" fmla="*/ 228 w 228"/>
                <a:gd name="T27" fmla="*/ 80 h 204"/>
                <a:gd name="T28" fmla="*/ 148 w 228"/>
                <a:gd name="T29" fmla="*/ 0 h 204"/>
                <a:gd name="T30" fmla="*/ 114 w 228"/>
                <a:gd name="T31" fmla="*/ 151 h 204"/>
                <a:gd name="T32" fmla="*/ 101 w 228"/>
                <a:gd name="T33" fmla="*/ 132 h 204"/>
                <a:gd name="T34" fmla="*/ 87 w 228"/>
                <a:gd name="T35" fmla="*/ 112 h 204"/>
                <a:gd name="T36" fmla="*/ 114 w 228"/>
                <a:gd name="T37" fmla="*/ 13 h 204"/>
                <a:gd name="T38" fmla="*/ 141 w 228"/>
                <a:gd name="T39" fmla="*/ 112 h 204"/>
                <a:gd name="T40" fmla="*/ 114 w 228"/>
                <a:gd name="T41" fmla="*/ 15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8" h="204">
                  <a:moveTo>
                    <a:pt x="148" y="0"/>
                  </a:moveTo>
                  <a:cubicBezTo>
                    <a:pt x="148" y="0"/>
                    <a:pt x="148" y="0"/>
                    <a:pt x="148" y="0"/>
                  </a:cubicBezTo>
                  <a:cubicBezTo>
                    <a:pt x="114" y="13"/>
                    <a:pt x="114" y="13"/>
                    <a:pt x="114" y="13"/>
                  </a:cubicBezTo>
                  <a:cubicBezTo>
                    <a:pt x="80" y="0"/>
                    <a:pt x="80" y="0"/>
                    <a:pt x="80" y="0"/>
                  </a:cubicBezTo>
                  <a:cubicBezTo>
                    <a:pt x="50" y="9"/>
                    <a:pt x="0" y="30"/>
                    <a:pt x="0" y="80"/>
                  </a:cubicBezTo>
                  <a:cubicBezTo>
                    <a:pt x="0" y="87"/>
                    <a:pt x="0" y="92"/>
                    <a:pt x="0" y="98"/>
                  </a:cubicBezTo>
                  <a:cubicBezTo>
                    <a:pt x="5" y="90"/>
                    <a:pt x="7" y="84"/>
                    <a:pt x="7" y="84"/>
                  </a:cubicBezTo>
                  <a:cubicBezTo>
                    <a:pt x="17" y="84"/>
                    <a:pt x="17" y="84"/>
                    <a:pt x="17" y="84"/>
                  </a:cubicBezTo>
                  <a:cubicBezTo>
                    <a:pt x="17" y="84"/>
                    <a:pt x="33" y="137"/>
                    <a:pt x="93" y="137"/>
                  </a:cubicBezTo>
                  <a:cubicBezTo>
                    <a:pt x="93" y="204"/>
                    <a:pt x="93" y="204"/>
                    <a:pt x="93" y="204"/>
                  </a:cubicBezTo>
                  <a:cubicBezTo>
                    <a:pt x="97" y="204"/>
                    <a:pt x="100" y="204"/>
                    <a:pt x="104" y="204"/>
                  </a:cubicBezTo>
                  <a:cubicBezTo>
                    <a:pt x="124" y="204"/>
                    <a:pt x="124" y="204"/>
                    <a:pt x="124" y="204"/>
                  </a:cubicBezTo>
                  <a:cubicBezTo>
                    <a:pt x="225" y="204"/>
                    <a:pt x="228" y="167"/>
                    <a:pt x="228" y="167"/>
                  </a:cubicBezTo>
                  <a:cubicBezTo>
                    <a:pt x="228" y="167"/>
                    <a:pt x="228" y="154"/>
                    <a:pt x="228" y="80"/>
                  </a:cubicBezTo>
                  <a:cubicBezTo>
                    <a:pt x="228" y="30"/>
                    <a:pt x="178" y="9"/>
                    <a:pt x="148" y="0"/>
                  </a:cubicBezTo>
                  <a:close/>
                  <a:moveTo>
                    <a:pt x="114" y="151"/>
                  </a:moveTo>
                  <a:cubicBezTo>
                    <a:pt x="101" y="132"/>
                    <a:pt x="101" y="132"/>
                    <a:pt x="101" y="132"/>
                  </a:cubicBezTo>
                  <a:cubicBezTo>
                    <a:pt x="87" y="112"/>
                    <a:pt x="87" y="112"/>
                    <a:pt x="87" y="112"/>
                  </a:cubicBezTo>
                  <a:cubicBezTo>
                    <a:pt x="114" y="13"/>
                    <a:pt x="114" y="13"/>
                    <a:pt x="114" y="13"/>
                  </a:cubicBezTo>
                  <a:cubicBezTo>
                    <a:pt x="141" y="112"/>
                    <a:pt x="141" y="112"/>
                    <a:pt x="141" y="112"/>
                  </a:cubicBezTo>
                  <a:lnTo>
                    <a:pt x="11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Oval 457"/>
            <p:cNvSpPr>
              <a:spLocks noChangeArrowheads="1"/>
            </p:cNvSpPr>
            <p:nvPr/>
          </p:nvSpPr>
          <p:spPr bwMode="auto">
            <a:xfrm>
              <a:off x="10371712" y="3597432"/>
              <a:ext cx="195467" cy="2279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458"/>
            <p:cNvSpPr>
              <a:spLocks/>
            </p:cNvSpPr>
            <p:nvPr/>
          </p:nvSpPr>
          <p:spPr bwMode="auto">
            <a:xfrm>
              <a:off x="10241882" y="4125408"/>
              <a:ext cx="108913" cy="109634"/>
            </a:xfrm>
            <a:custGeom>
              <a:avLst/>
              <a:gdLst>
                <a:gd name="T0" fmla="*/ 20 w 64"/>
                <a:gd name="T1" fmla="*/ 2 h 64"/>
                <a:gd name="T2" fmla="*/ 0 w 64"/>
                <a:gd name="T3" fmla="*/ 32 h 64"/>
                <a:gd name="T4" fmla="*/ 32 w 64"/>
                <a:gd name="T5" fmla="*/ 64 h 64"/>
                <a:gd name="T6" fmla="*/ 64 w 64"/>
                <a:gd name="T7" fmla="*/ 32 h 64"/>
                <a:gd name="T8" fmla="*/ 64 w 64"/>
                <a:gd name="T9" fmla="*/ 31 h 64"/>
                <a:gd name="T10" fmla="*/ 32 w 64"/>
                <a:gd name="T11" fmla="*/ 0 h 64"/>
                <a:gd name="T12" fmla="*/ 20 w 64"/>
                <a:gd name="T13" fmla="*/ 2 h 64"/>
              </a:gdLst>
              <a:ahLst/>
              <a:cxnLst>
                <a:cxn ang="0">
                  <a:pos x="T0" y="T1"/>
                </a:cxn>
                <a:cxn ang="0">
                  <a:pos x="T2" y="T3"/>
                </a:cxn>
                <a:cxn ang="0">
                  <a:pos x="T4" y="T5"/>
                </a:cxn>
                <a:cxn ang="0">
                  <a:pos x="T6" y="T7"/>
                </a:cxn>
                <a:cxn ang="0">
                  <a:pos x="T8" y="T9"/>
                </a:cxn>
                <a:cxn ang="0">
                  <a:pos x="T10" y="T11"/>
                </a:cxn>
                <a:cxn ang="0">
                  <a:pos x="T12" y="T13"/>
                </a:cxn>
              </a:cxnLst>
              <a:rect l="0" t="0" r="r" b="b"/>
              <a:pathLst>
                <a:path w="64" h="64">
                  <a:moveTo>
                    <a:pt x="20" y="2"/>
                  </a:moveTo>
                  <a:cubicBezTo>
                    <a:pt x="8" y="7"/>
                    <a:pt x="0" y="18"/>
                    <a:pt x="0" y="32"/>
                  </a:cubicBezTo>
                  <a:cubicBezTo>
                    <a:pt x="0" y="49"/>
                    <a:pt x="14" y="64"/>
                    <a:pt x="32" y="64"/>
                  </a:cubicBezTo>
                  <a:cubicBezTo>
                    <a:pt x="50" y="64"/>
                    <a:pt x="64" y="49"/>
                    <a:pt x="64" y="32"/>
                  </a:cubicBezTo>
                  <a:cubicBezTo>
                    <a:pt x="64" y="32"/>
                    <a:pt x="64" y="31"/>
                    <a:pt x="64" y="31"/>
                  </a:cubicBezTo>
                  <a:cubicBezTo>
                    <a:pt x="64" y="14"/>
                    <a:pt x="49" y="0"/>
                    <a:pt x="32" y="0"/>
                  </a:cubicBezTo>
                  <a:cubicBezTo>
                    <a:pt x="28" y="0"/>
                    <a:pt x="24" y="1"/>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459"/>
            <p:cNvSpPr>
              <a:spLocks noEditPoints="1"/>
            </p:cNvSpPr>
            <p:nvPr/>
          </p:nvSpPr>
          <p:spPr bwMode="auto">
            <a:xfrm>
              <a:off x="10182016" y="4011446"/>
              <a:ext cx="228646" cy="305101"/>
            </a:xfrm>
            <a:custGeom>
              <a:avLst/>
              <a:gdLst>
                <a:gd name="T0" fmla="*/ 66 w 134"/>
                <a:gd name="T1" fmla="*/ 0 h 179"/>
                <a:gd name="T2" fmla="*/ 54 w 134"/>
                <a:gd name="T3" fmla="*/ 18 h 179"/>
                <a:gd name="T4" fmla="*/ 0 w 134"/>
                <a:gd name="T5" fmla="*/ 48 h 179"/>
                <a:gd name="T6" fmla="*/ 0 w 134"/>
                <a:gd name="T7" fmla="*/ 117 h 179"/>
                <a:gd name="T8" fmla="*/ 66 w 134"/>
                <a:gd name="T9" fmla="*/ 179 h 179"/>
                <a:gd name="T10" fmla="*/ 134 w 134"/>
                <a:gd name="T11" fmla="*/ 116 h 179"/>
                <a:gd name="T12" fmla="*/ 134 w 134"/>
                <a:gd name="T13" fmla="*/ 104 h 179"/>
                <a:gd name="T14" fmla="*/ 134 w 134"/>
                <a:gd name="T15" fmla="*/ 48 h 179"/>
                <a:gd name="T16" fmla="*/ 66 w 134"/>
                <a:gd name="T17" fmla="*/ 0 h 179"/>
                <a:gd name="T18" fmla="*/ 107 w 134"/>
                <a:gd name="T19" fmla="*/ 99 h 179"/>
                <a:gd name="T20" fmla="*/ 107 w 134"/>
                <a:gd name="T21" fmla="*/ 100 h 179"/>
                <a:gd name="T22" fmla="*/ 67 w 134"/>
                <a:gd name="T23" fmla="*/ 139 h 179"/>
                <a:gd name="T24" fmla="*/ 27 w 134"/>
                <a:gd name="T25" fmla="*/ 99 h 179"/>
                <a:gd name="T26" fmla="*/ 54 w 134"/>
                <a:gd name="T27" fmla="*/ 60 h 179"/>
                <a:gd name="T28" fmla="*/ 67 w 134"/>
                <a:gd name="T29" fmla="*/ 58 h 179"/>
                <a:gd name="T30" fmla="*/ 107 w 134"/>
                <a:gd name="T31" fmla="*/ 9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4" h="179">
                  <a:moveTo>
                    <a:pt x="66" y="0"/>
                  </a:moveTo>
                  <a:cubicBezTo>
                    <a:pt x="66" y="0"/>
                    <a:pt x="62" y="9"/>
                    <a:pt x="54" y="18"/>
                  </a:cubicBezTo>
                  <a:cubicBezTo>
                    <a:pt x="44" y="30"/>
                    <a:pt x="27" y="45"/>
                    <a:pt x="0" y="48"/>
                  </a:cubicBezTo>
                  <a:cubicBezTo>
                    <a:pt x="0" y="117"/>
                    <a:pt x="0" y="117"/>
                    <a:pt x="0" y="117"/>
                  </a:cubicBezTo>
                  <a:cubicBezTo>
                    <a:pt x="0" y="153"/>
                    <a:pt x="66" y="179"/>
                    <a:pt x="66" y="179"/>
                  </a:cubicBezTo>
                  <a:cubicBezTo>
                    <a:pt x="124" y="164"/>
                    <a:pt x="134" y="116"/>
                    <a:pt x="134" y="116"/>
                  </a:cubicBezTo>
                  <a:cubicBezTo>
                    <a:pt x="134" y="104"/>
                    <a:pt x="134" y="104"/>
                    <a:pt x="134" y="104"/>
                  </a:cubicBezTo>
                  <a:cubicBezTo>
                    <a:pt x="134" y="48"/>
                    <a:pt x="134" y="48"/>
                    <a:pt x="134" y="48"/>
                  </a:cubicBezTo>
                  <a:cubicBezTo>
                    <a:pt x="81" y="46"/>
                    <a:pt x="66" y="0"/>
                    <a:pt x="66" y="0"/>
                  </a:cubicBezTo>
                  <a:close/>
                  <a:moveTo>
                    <a:pt x="107" y="99"/>
                  </a:moveTo>
                  <a:cubicBezTo>
                    <a:pt x="107" y="99"/>
                    <a:pt x="107" y="100"/>
                    <a:pt x="107" y="100"/>
                  </a:cubicBezTo>
                  <a:cubicBezTo>
                    <a:pt x="106" y="122"/>
                    <a:pt x="89" y="139"/>
                    <a:pt x="67" y="139"/>
                  </a:cubicBezTo>
                  <a:cubicBezTo>
                    <a:pt x="45" y="139"/>
                    <a:pt x="27" y="121"/>
                    <a:pt x="27" y="99"/>
                  </a:cubicBezTo>
                  <a:cubicBezTo>
                    <a:pt x="27" y="81"/>
                    <a:pt x="38" y="66"/>
                    <a:pt x="54" y="60"/>
                  </a:cubicBezTo>
                  <a:cubicBezTo>
                    <a:pt x="58" y="59"/>
                    <a:pt x="63" y="58"/>
                    <a:pt x="67" y="58"/>
                  </a:cubicBezTo>
                  <a:cubicBezTo>
                    <a:pt x="89" y="58"/>
                    <a:pt x="107" y="76"/>
                    <a:pt x="107"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7" name="文本框 86"/>
          <p:cNvSpPr txBox="1"/>
          <p:nvPr/>
        </p:nvSpPr>
        <p:spPr>
          <a:xfrm>
            <a:off x="1736727" y="2319215"/>
            <a:ext cx="1306837" cy="746358"/>
          </a:xfrm>
          <a:prstGeom prst="rect">
            <a:avLst/>
          </a:prstGeom>
          <a:noFill/>
        </p:spPr>
        <p:txBody>
          <a:bodyPr wrap="square" lIns="68580" tIns="34290" rIns="68580" bIns="34290" rtlCol="0">
            <a:spAutoFit/>
          </a:bodyPr>
          <a:lstStyle/>
          <a:p>
            <a:r>
              <a:rPr lang="zh-CN" altLang="en-US" sz="1100" dirty="0">
                <a:solidFill>
                  <a:srgbClr val="7F7F7F"/>
                </a:solidFill>
                <a:latin typeface="微软雅黑"/>
              </a:rPr>
              <a:t>单击此处添加文本单击此处添加单击此处添加文本单击此处加</a:t>
            </a:r>
            <a:endParaRPr lang="en-US" altLang="zh-CN" sz="1100" dirty="0">
              <a:solidFill>
                <a:srgbClr val="7F7F7F"/>
              </a:solidFill>
              <a:latin typeface="微软雅黑"/>
            </a:endParaRPr>
          </a:p>
        </p:txBody>
      </p:sp>
      <p:sp>
        <p:nvSpPr>
          <p:cNvPr id="88" name="文本框 87"/>
          <p:cNvSpPr txBox="1"/>
          <p:nvPr/>
        </p:nvSpPr>
        <p:spPr>
          <a:xfrm>
            <a:off x="4206902" y="2319215"/>
            <a:ext cx="1306837" cy="746358"/>
          </a:xfrm>
          <a:prstGeom prst="rect">
            <a:avLst/>
          </a:prstGeom>
          <a:noFill/>
        </p:spPr>
        <p:txBody>
          <a:bodyPr wrap="square" lIns="68580" tIns="34290" rIns="68580" bIns="34290" rtlCol="0">
            <a:spAutoFit/>
          </a:bodyPr>
          <a:lstStyle/>
          <a:p>
            <a:r>
              <a:rPr lang="zh-CN" altLang="en-US" sz="1100" dirty="0">
                <a:solidFill>
                  <a:srgbClr val="7F7F7F"/>
                </a:solidFill>
                <a:latin typeface="微软雅黑"/>
              </a:rPr>
              <a:t>单击此处添加文本单击此处添加单击此处添加文本单击此处加</a:t>
            </a:r>
            <a:endParaRPr lang="en-US" altLang="zh-CN" sz="1100" dirty="0">
              <a:solidFill>
                <a:srgbClr val="7F7F7F"/>
              </a:solidFill>
              <a:latin typeface="微软雅黑"/>
            </a:endParaRPr>
          </a:p>
        </p:txBody>
      </p:sp>
      <p:sp>
        <p:nvSpPr>
          <p:cNvPr id="89" name="文本框 88"/>
          <p:cNvSpPr txBox="1"/>
          <p:nvPr/>
        </p:nvSpPr>
        <p:spPr>
          <a:xfrm>
            <a:off x="6674485" y="2319215"/>
            <a:ext cx="1306837" cy="746358"/>
          </a:xfrm>
          <a:prstGeom prst="rect">
            <a:avLst/>
          </a:prstGeom>
          <a:noFill/>
        </p:spPr>
        <p:txBody>
          <a:bodyPr wrap="square" lIns="68580" tIns="34290" rIns="68580" bIns="34290" rtlCol="0">
            <a:spAutoFit/>
          </a:bodyPr>
          <a:lstStyle/>
          <a:p>
            <a:r>
              <a:rPr lang="zh-CN" altLang="en-US" sz="1100" dirty="0">
                <a:solidFill>
                  <a:srgbClr val="7F7F7F"/>
                </a:solidFill>
                <a:latin typeface="微软雅黑"/>
              </a:rPr>
              <a:t>单击此处添加文本单击此处添加单击此处添加文本单击此处加</a:t>
            </a:r>
            <a:endParaRPr lang="en-US" altLang="zh-CN" sz="1100" dirty="0">
              <a:solidFill>
                <a:srgbClr val="7F7F7F"/>
              </a:solidFill>
              <a:latin typeface="微软雅黑"/>
            </a:endParaRPr>
          </a:p>
        </p:txBody>
      </p:sp>
      <p:cxnSp>
        <p:nvCxnSpPr>
          <p:cNvPr id="90" name="直接连接符 89"/>
          <p:cNvCxnSpPr/>
          <p:nvPr/>
        </p:nvCxnSpPr>
        <p:spPr>
          <a:xfrm>
            <a:off x="1282643" y="3634810"/>
            <a:ext cx="6578716"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91" name="矩形 90"/>
          <p:cNvSpPr/>
          <p:nvPr/>
        </p:nvSpPr>
        <p:spPr>
          <a:xfrm>
            <a:off x="1492443" y="3850113"/>
            <a:ext cx="6010535" cy="736099"/>
          </a:xfrm>
          <a:prstGeom prst="rect">
            <a:avLst/>
          </a:prstGeom>
        </p:spPr>
        <p:txBody>
          <a:bodyPr wrap="square" lIns="68580" tIns="34290" rIns="68580" bIns="34290">
            <a:spAutoFit/>
          </a:bodyPr>
          <a:lstStyle/>
          <a:p>
            <a:pPr>
              <a:spcBef>
                <a:spcPts val="750"/>
              </a:spcBef>
              <a:buFont typeface="Arial" charset="0"/>
              <a:buChar char="•"/>
            </a:pPr>
            <a:r>
              <a:rPr lang="zh-CN" altLang="en-US" sz="1000" dirty="0">
                <a:solidFill>
                  <a:srgbClr val="7F7F7F"/>
                </a:solidFill>
                <a:latin typeface="微软雅黑" pitchFamily="34" charset="-122"/>
                <a:cs typeface="宋体" charset="-122"/>
              </a:rPr>
              <a:t>单击此处添加段落文本单击此处添加段落文本单击此处添加段落文本单击此处添加段落文本</a:t>
            </a:r>
            <a:endParaRPr lang="en-US" altLang="zh-CN" sz="1000" dirty="0">
              <a:solidFill>
                <a:srgbClr val="7F7F7F"/>
              </a:solidFill>
              <a:latin typeface="微软雅黑" pitchFamily="34" charset="-122"/>
              <a:cs typeface="宋体" charset="-122"/>
            </a:endParaRPr>
          </a:p>
          <a:p>
            <a:pPr>
              <a:spcBef>
                <a:spcPts val="750"/>
              </a:spcBef>
              <a:buFont typeface="Arial" charset="0"/>
              <a:buChar char="•"/>
            </a:pPr>
            <a:r>
              <a:rPr lang="zh-CN" altLang="en-US" sz="1000" dirty="0">
                <a:solidFill>
                  <a:srgbClr val="7F7F7F"/>
                </a:solidFill>
                <a:latin typeface="微软雅黑" pitchFamily="34" charset="-122"/>
                <a:cs typeface="宋体" charset="-122"/>
              </a:rPr>
              <a:t>单击此处添加段落文本单击此处添加段落文本单击此处添加段落文本单击此处添加段落文本</a:t>
            </a:r>
          </a:p>
          <a:p>
            <a:pPr>
              <a:spcBef>
                <a:spcPts val="750"/>
              </a:spcBef>
              <a:buFont typeface="Arial" charset="0"/>
              <a:buChar char="•"/>
            </a:pPr>
            <a:endParaRPr lang="zh-CN" altLang="en-US" sz="1000" dirty="0">
              <a:solidFill>
                <a:srgbClr val="7F7F7F"/>
              </a:solidFill>
              <a:latin typeface="微软雅黑" pitchFamily="34" charset="-122"/>
              <a:cs typeface="宋体" charset="-122"/>
            </a:endParaRPr>
          </a:p>
        </p:txBody>
      </p:sp>
    </p:spTree>
    <p:extLst>
      <p:ext uri="{BB962C8B-B14F-4D97-AF65-F5344CB8AC3E}">
        <p14:creationId xmlns:p14="http://schemas.microsoft.com/office/powerpoint/2010/main" val="37939238"/>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1+#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1+#ppt_w/2"/>
                                          </p:val>
                                        </p:tav>
                                        <p:tav tm="100000">
                                          <p:val>
                                            <p:strVal val="#ppt_x"/>
                                          </p:val>
                                        </p:tav>
                                      </p:tavLst>
                                    </p:anim>
                                    <p:anim calcmode="lin" valueType="num">
                                      <p:cBhvr additive="base">
                                        <p:cTn id="18" dur="500" fill="hold"/>
                                        <p:tgtEl>
                                          <p:spTgt spid="3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1+#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500" fill="hold"/>
                                        <p:tgtEl>
                                          <p:spTgt spid="37"/>
                                        </p:tgtEl>
                                        <p:attrNameLst>
                                          <p:attrName>ppt_x</p:attrName>
                                        </p:attrNameLst>
                                      </p:cBhvr>
                                      <p:tavLst>
                                        <p:tav tm="0">
                                          <p:val>
                                            <p:strVal val="1+#ppt_w/2"/>
                                          </p:val>
                                        </p:tav>
                                        <p:tav tm="100000">
                                          <p:val>
                                            <p:strVal val="#ppt_x"/>
                                          </p:val>
                                        </p:tav>
                                      </p:tavLst>
                                    </p:anim>
                                    <p:anim calcmode="lin" valueType="num">
                                      <p:cBhvr additive="base">
                                        <p:cTn id="28" dur="500" fill="hold"/>
                                        <p:tgtEl>
                                          <p:spTgt spid="3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1+#ppt_w/2"/>
                                          </p:val>
                                        </p:tav>
                                        <p:tav tm="100000">
                                          <p:val>
                                            <p:strVal val="#ppt_x"/>
                                          </p:val>
                                        </p:tav>
                                      </p:tavLst>
                                    </p:anim>
                                    <p:anim calcmode="lin" valueType="num">
                                      <p:cBhvr additive="base">
                                        <p:cTn id="33" dur="500" fill="hold"/>
                                        <p:tgtEl>
                                          <p:spTgt spid="4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500" fill="hold"/>
                                        <p:tgtEl>
                                          <p:spTgt spid="47"/>
                                        </p:tgtEl>
                                        <p:attrNameLst>
                                          <p:attrName>ppt_x</p:attrName>
                                        </p:attrNameLst>
                                      </p:cBhvr>
                                      <p:tavLst>
                                        <p:tav tm="0">
                                          <p:val>
                                            <p:strVal val="1+#ppt_w/2"/>
                                          </p:val>
                                        </p:tav>
                                        <p:tav tm="100000">
                                          <p:val>
                                            <p:strVal val="#ppt_x"/>
                                          </p:val>
                                        </p:tav>
                                      </p:tavLst>
                                    </p:anim>
                                    <p:anim calcmode="lin" valueType="num">
                                      <p:cBhvr additive="base">
                                        <p:cTn id="38" dur="500" fill="hold"/>
                                        <p:tgtEl>
                                          <p:spTgt spid="47"/>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500" fill="hold"/>
                                        <p:tgtEl>
                                          <p:spTgt spid="50"/>
                                        </p:tgtEl>
                                        <p:attrNameLst>
                                          <p:attrName>ppt_x</p:attrName>
                                        </p:attrNameLst>
                                      </p:cBhvr>
                                      <p:tavLst>
                                        <p:tav tm="0">
                                          <p:val>
                                            <p:strVal val="1+#ppt_w/2"/>
                                          </p:val>
                                        </p:tav>
                                        <p:tav tm="100000">
                                          <p:val>
                                            <p:strVal val="#ppt_x"/>
                                          </p:val>
                                        </p:tav>
                                      </p:tavLst>
                                    </p:anim>
                                    <p:anim calcmode="lin" valueType="num">
                                      <p:cBhvr additive="base">
                                        <p:cTn id="43" dur="500" fill="hold"/>
                                        <p:tgtEl>
                                          <p:spTgt spid="50"/>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additive="base">
                                        <p:cTn id="47" dur="500" fill="hold"/>
                                        <p:tgtEl>
                                          <p:spTgt spid="53"/>
                                        </p:tgtEl>
                                        <p:attrNameLst>
                                          <p:attrName>ppt_x</p:attrName>
                                        </p:attrNameLst>
                                      </p:cBhvr>
                                      <p:tavLst>
                                        <p:tav tm="0">
                                          <p:val>
                                            <p:strVal val="1+#ppt_w/2"/>
                                          </p:val>
                                        </p:tav>
                                        <p:tav tm="100000">
                                          <p:val>
                                            <p:strVal val="#ppt_x"/>
                                          </p:val>
                                        </p:tav>
                                      </p:tavLst>
                                    </p:anim>
                                    <p:anim calcmode="lin" valueType="num">
                                      <p:cBhvr additive="base">
                                        <p:cTn id="48" dur="500" fill="hold"/>
                                        <p:tgtEl>
                                          <p:spTgt spid="53"/>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2" fill="hold" nodeType="afterEffect">
                                  <p:stCondLst>
                                    <p:cond delay="0"/>
                                  </p:stCondLst>
                                  <p:childTnLst>
                                    <p:set>
                                      <p:cBhvr>
                                        <p:cTn id="51" dur="1" fill="hold">
                                          <p:stCondLst>
                                            <p:cond delay="0"/>
                                          </p:stCondLst>
                                        </p:cTn>
                                        <p:tgtEl>
                                          <p:spTgt spid="56"/>
                                        </p:tgtEl>
                                        <p:attrNameLst>
                                          <p:attrName>style.visibility</p:attrName>
                                        </p:attrNameLst>
                                      </p:cBhvr>
                                      <p:to>
                                        <p:strVal val="visible"/>
                                      </p:to>
                                    </p:set>
                                    <p:anim calcmode="lin" valueType="num">
                                      <p:cBhvr additive="base">
                                        <p:cTn id="52" dur="500" fill="hold"/>
                                        <p:tgtEl>
                                          <p:spTgt spid="56"/>
                                        </p:tgtEl>
                                        <p:attrNameLst>
                                          <p:attrName>ppt_x</p:attrName>
                                        </p:attrNameLst>
                                      </p:cBhvr>
                                      <p:tavLst>
                                        <p:tav tm="0">
                                          <p:val>
                                            <p:strVal val="1+#ppt_w/2"/>
                                          </p:val>
                                        </p:tav>
                                        <p:tav tm="100000">
                                          <p:val>
                                            <p:strVal val="#ppt_x"/>
                                          </p:val>
                                        </p:tav>
                                      </p:tavLst>
                                    </p:anim>
                                    <p:anim calcmode="lin" valueType="num">
                                      <p:cBhvr additive="base">
                                        <p:cTn id="53" dur="500" fill="hold"/>
                                        <p:tgtEl>
                                          <p:spTgt spid="56"/>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2" fill="hold" nodeType="afterEffect">
                                  <p:stCondLst>
                                    <p:cond delay="0"/>
                                  </p:stCondLst>
                                  <p:childTnLst>
                                    <p:set>
                                      <p:cBhvr>
                                        <p:cTn id="56" dur="1" fill="hold">
                                          <p:stCondLst>
                                            <p:cond delay="0"/>
                                          </p:stCondLst>
                                        </p:cTn>
                                        <p:tgtEl>
                                          <p:spTgt spid="64"/>
                                        </p:tgtEl>
                                        <p:attrNameLst>
                                          <p:attrName>style.visibility</p:attrName>
                                        </p:attrNameLst>
                                      </p:cBhvr>
                                      <p:to>
                                        <p:strVal val="visible"/>
                                      </p:to>
                                    </p:set>
                                    <p:anim calcmode="lin" valueType="num">
                                      <p:cBhvr additive="base">
                                        <p:cTn id="57" dur="500" fill="hold"/>
                                        <p:tgtEl>
                                          <p:spTgt spid="64"/>
                                        </p:tgtEl>
                                        <p:attrNameLst>
                                          <p:attrName>ppt_x</p:attrName>
                                        </p:attrNameLst>
                                      </p:cBhvr>
                                      <p:tavLst>
                                        <p:tav tm="0">
                                          <p:val>
                                            <p:strVal val="1+#ppt_w/2"/>
                                          </p:val>
                                        </p:tav>
                                        <p:tav tm="100000">
                                          <p:val>
                                            <p:strVal val="#ppt_x"/>
                                          </p:val>
                                        </p:tav>
                                      </p:tavLst>
                                    </p:anim>
                                    <p:anim calcmode="lin" valueType="num">
                                      <p:cBhvr additive="base">
                                        <p:cTn id="58" dur="500" fill="hold"/>
                                        <p:tgtEl>
                                          <p:spTgt spid="64"/>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2"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fill="hold"/>
                                        <p:tgtEl>
                                          <p:spTgt spid="82"/>
                                        </p:tgtEl>
                                        <p:attrNameLst>
                                          <p:attrName>ppt_x</p:attrName>
                                        </p:attrNameLst>
                                      </p:cBhvr>
                                      <p:tavLst>
                                        <p:tav tm="0">
                                          <p:val>
                                            <p:strVal val="1+#ppt_w/2"/>
                                          </p:val>
                                        </p:tav>
                                        <p:tav tm="100000">
                                          <p:val>
                                            <p:strVal val="#ppt_x"/>
                                          </p:val>
                                        </p:tav>
                                      </p:tavLst>
                                    </p:anim>
                                    <p:anim calcmode="lin" valueType="num">
                                      <p:cBhvr additive="base">
                                        <p:cTn id="63" dur="500" fill="hold"/>
                                        <p:tgtEl>
                                          <p:spTgt spid="82"/>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2" fill="hold" grpId="0" nodeType="afterEffect">
                                  <p:stCondLst>
                                    <p:cond delay="0"/>
                                  </p:stCondLst>
                                  <p:childTnLst>
                                    <p:set>
                                      <p:cBhvr>
                                        <p:cTn id="66" dur="1" fill="hold">
                                          <p:stCondLst>
                                            <p:cond delay="0"/>
                                          </p:stCondLst>
                                        </p:cTn>
                                        <p:tgtEl>
                                          <p:spTgt spid="87"/>
                                        </p:tgtEl>
                                        <p:attrNameLst>
                                          <p:attrName>style.visibility</p:attrName>
                                        </p:attrNameLst>
                                      </p:cBhvr>
                                      <p:to>
                                        <p:strVal val="visible"/>
                                      </p:to>
                                    </p:set>
                                    <p:anim calcmode="lin" valueType="num">
                                      <p:cBhvr additive="base">
                                        <p:cTn id="67" dur="500" fill="hold"/>
                                        <p:tgtEl>
                                          <p:spTgt spid="87"/>
                                        </p:tgtEl>
                                        <p:attrNameLst>
                                          <p:attrName>ppt_x</p:attrName>
                                        </p:attrNameLst>
                                      </p:cBhvr>
                                      <p:tavLst>
                                        <p:tav tm="0">
                                          <p:val>
                                            <p:strVal val="1+#ppt_w/2"/>
                                          </p:val>
                                        </p:tav>
                                        <p:tav tm="100000">
                                          <p:val>
                                            <p:strVal val="#ppt_x"/>
                                          </p:val>
                                        </p:tav>
                                      </p:tavLst>
                                    </p:anim>
                                    <p:anim calcmode="lin" valueType="num">
                                      <p:cBhvr additive="base">
                                        <p:cTn id="68" dur="500" fill="hold"/>
                                        <p:tgtEl>
                                          <p:spTgt spid="87"/>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 presetClass="entr" presetSubtype="2" fill="hold" grpId="0" nodeType="afterEffect">
                                  <p:stCondLst>
                                    <p:cond delay="0"/>
                                  </p:stCondLst>
                                  <p:childTnLst>
                                    <p:set>
                                      <p:cBhvr>
                                        <p:cTn id="71" dur="1" fill="hold">
                                          <p:stCondLst>
                                            <p:cond delay="0"/>
                                          </p:stCondLst>
                                        </p:cTn>
                                        <p:tgtEl>
                                          <p:spTgt spid="88"/>
                                        </p:tgtEl>
                                        <p:attrNameLst>
                                          <p:attrName>style.visibility</p:attrName>
                                        </p:attrNameLst>
                                      </p:cBhvr>
                                      <p:to>
                                        <p:strVal val="visible"/>
                                      </p:to>
                                    </p:set>
                                    <p:anim calcmode="lin" valueType="num">
                                      <p:cBhvr additive="base">
                                        <p:cTn id="72" dur="500" fill="hold"/>
                                        <p:tgtEl>
                                          <p:spTgt spid="88"/>
                                        </p:tgtEl>
                                        <p:attrNameLst>
                                          <p:attrName>ppt_x</p:attrName>
                                        </p:attrNameLst>
                                      </p:cBhvr>
                                      <p:tavLst>
                                        <p:tav tm="0">
                                          <p:val>
                                            <p:strVal val="1+#ppt_w/2"/>
                                          </p:val>
                                        </p:tav>
                                        <p:tav tm="100000">
                                          <p:val>
                                            <p:strVal val="#ppt_x"/>
                                          </p:val>
                                        </p:tav>
                                      </p:tavLst>
                                    </p:anim>
                                    <p:anim calcmode="lin" valueType="num">
                                      <p:cBhvr additive="base">
                                        <p:cTn id="73" dur="500" fill="hold"/>
                                        <p:tgtEl>
                                          <p:spTgt spid="88"/>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2" presetClass="entr" presetSubtype="2" fill="hold" grpId="0" nodeType="afterEffect">
                                  <p:stCondLst>
                                    <p:cond delay="0"/>
                                  </p:stCondLst>
                                  <p:childTnLst>
                                    <p:set>
                                      <p:cBhvr>
                                        <p:cTn id="76" dur="1" fill="hold">
                                          <p:stCondLst>
                                            <p:cond delay="0"/>
                                          </p:stCondLst>
                                        </p:cTn>
                                        <p:tgtEl>
                                          <p:spTgt spid="89"/>
                                        </p:tgtEl>
                                        <p:attrNameLst>
                                          <p:attrName>style.visibility</p:attrName>
                                        </p:attrNameLst>
                                      </p:cBhvr>
                                      <p:to>
                                        <p:strVal val="visible"/>
                                      </p:to>
                                    </p:set>
                                    <p:anim calcmode="lin" valueType="num">
                                      <p:cBhvr additive="base">
                                        <p:cTn id="77" dur="500" fill="hold"/>
                                        <p:tgtEl>
                                          <p:spTgt spid="89"/>
                                        </p:tgtEl>
                                        <p:attrNameLst>
                                          <p:attrName>ppt_x</p:attrName>
                                        </p:attrNameLst>
                                      </p:cBhvr>
                                      <p:tavLst>
                                        <p:tav tm="0">
                                          <p:val>
                                            <p:strVal val="1+#ppt_w/2"/>
                                          </p:val>
                                        </p:tav>
                                        <p:tav tm="100000">
                                          <p:val>
                                            <p:strVal val="#ppt_x"/>
                                          </p:val>
                                        </p:tav>
                                      </p:tavLst>
                                    </p:anim>
                                    <p:anim calcmode="lin" valueType="num">
                                      <p:cBhvr additive="base">
                                        <p:cTn id="78" dur="500" fill="hold"/>
                                        <p:tgtEl>
                                          <p:spTgt spid="89"/>
                                        </p:tgtEl>
                                        <p:attrNameLst>
                                          <p:attrName>ppt_y</p:attrName>
                                        </p:attrNameLst>
                                      </p:cBhvr>
                                      <p:tavLst>
                                        <p:tav tm="0">
                                          <p:val>
                                            <p:strVal val="#ppt_y"/>
                                          </p:val>
                                        </p:tav>
                                        <p:tav tm="100000">
                                          <p:val>
                                            <p:strVal val="#ppt_y"/>
                                          </p:val>
                                        </p:tav>
                                      </p:tavLst>
                                    </p:anim>
                                  </p:childTnLst>
                                </p:cTn>
                              </p:par>
                            </p:childTnLst>
                          </p:cTn>
                        </p:par>
                        <p:par>
                          <p:cTn id="79" fill="hold">
                            <p:stCondLst>
                              <p:cond delay="7500"/>
                            </p:stCondLst>
                            <p:childTnLst>
                              <p:par>
                                <p:cTn id="80" presetID="22" presetClass="entr" presetSubtype="8" fill="hold" nodeType="afterEffect">
                                  <p:stCondLst>
                                    <p:cond delay="0"/>
                                  </p:stCondLst>
                                  <p:childTnLst>
                                    <p:set>
                                      <p:cBhvr>
                                        <p:cTn id="81" dur="1" fill="hold">
                                          <p:stCondLst>
                                            <p:cond delay="0"/>
                                          </p:stCondLst>
                                        </p:cTn>
                                        <p:tgtEl>
                                          <p:spTgt spid="90"/>
                                        </p:tgtEl>
                                        <p:attrNameLst>
                                          <p:attrName>style.visibility</p:attrName>
                                        </p:attrNameLst>
                                      </p:cBhvr>
                                      <p:to>
                                        <p:strVal val="visible"/>
                                      </p:to>
                                    </p:set>
                                    <p:animEffect transition="in" filter="wipe(left)">
                                      <p:cBhvr>
                                        <p:cTn id="82" dur="500"/>
                                        <p:tgtEl>
                                          <p:spTgt spid="90"/>
                                        </p:tgtEl>
                                      </p:cBhvr>
                                    </p:animEffect>
                                  </p:childTnLst>
                                </p:cTn>
                              </p:par>
                            </p:childTnLst>
                          </p:cTn>
                        </p:par>
                        <p:par>
                          <p:cTn id="83" fill="hold">
                            <p:stCondLst>
                              <p:cond delay="8000"/>
                            </p:stCondLst>
                            <p:childTnLst>
                              <p:par>
                                <p:cTn id="84" presetID="2" presetClass="entr" presetSubtype="8" fill="hold" grpId="0" nodeType="afterEffect">
                                  <p:stCondLst>
                                    <p:cond delay="0"/>
                                  </p:stCondLst>
                                  <p:childTnLst>
                                    <p:set>
                                      <p:cBhvr>
                                        <p:cTn id="85" dur="1" fill="hold">
                                          <p:stCondLst>
                                            <p:cond delay="0"/>
                                          </p:stCondLst>
                                        </p:cTn>
                                        <p:tgtEl>
                                          <p:spTgt spid="91"/>
                                        </p:tgtEl>
                                        <p:attrNameLst>
                                          <p:attrName>style.visibility</p:attrName>
                                        </p:attrNameLst>
                                      </p:cBhvr>
                                      <p:to>
                                        <p:strVal val="visible"/>
                                      </p:to>
                                    </p:set>
                                    <p:anim calcmode="lin" valueType="num">
                                      <p:cBhvr additive="base">
                                        <p:cTn id="86" dur="500" fill="hold"/>
                                        <p:tgtEl>
                                          <p:spTgt spid="91"/>
                                        </p:tgtEl>
                                        <p:attrNameLst>
                                          <p:attrName>ppt_x</p:attrName>
                                        </p:attrNameLst>
                                      </p:cBhvr>
                                      <p:tavLst>
                                        <p:tav tm="0">
                                          <p:val>
                                            <p:strVal val="0-#ppt_w/2"/>
                                          </p:val>
                                        </p:tav>
                                        <p:tav tm="100000">
                                          <p:val>
                                            <p:strVal val="#ppt_x"/>
                                          </p:val>
                                        </p:tav>
                                      </p:tavLst>
                                    </p:anim>
                                    <p:anim calcmode="lin" valueType="num">
                                      <p:cBhvr additive="base">
                                        <p:cTn id="87" dur="5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87" grpId="0"/>
      <p:bldP spid="88" grpId="0"/>
      <p:bldP spid="89" grpId="0"/>
      <p:bldP spid="9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121" name="组合 120"/>
          <p:cNvGrpSpPr/>
          <p:nvPr/>
        </p:nvGrpSpPr>
        <p:grpSpPr>
          <a:xfrm>
            <a:off x="2494980" y="2337777"/>
            <a:ext cx="1242073" cy="1242074"/>
            <a:chOff x="4993868" y="2326868"/>
            <a:chExt cx="2204265" cy="2204265"/>
          </a:xfrm>
          <a:effectLst>
            <a:outerShdw blurRad="292100" dist="114300" dir="2700000" algn="tl" rotWithShape="0">
              <a:prstClr val="black">
                <a:alpha val="25000"/>
              </a:prstClr>
            </a:outerShdw>
          </a:effectLst>
        </p:grpSpPr>
        <p:sp>
          <p:nvSpPr>
            <p:cNvPr id="122" name="任意多边形 121"/>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5" name="组合 124"/>
          <p:cNvGrpSpPr/>
          <p:nvPr/>
        </p:nvGrpSpPr>
        <p:grpSpPr>
          <a:xfrm>
            <a:off x="3426192" y="1628962"/>
            <a:ext cx="1242073" cy="1242074"/>
            <a:chOff x="4993868" y="2326868"/>
            <a:chExt cx="2204265" cy="2204265"/>
          </a:xfrm>
          <a:effectLst>
            <a:outerShdw blurRad="292100" dist="114300" dir="2700000" algn="tl" rotWithShape="0">
              <a:prstClr val="black">
                <a:alpha val="25000"/>
              </a:prstClr>
            </a:outerShdw>
          </a:effectLst>
        </p:grpSpPr>
        <p:sp>
          <p:nvSpPr>
            <p:cNvPr id="126" name="任意多边形 125"/>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椭圆 127"/>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9" name="组合 128"/>
          <p:cNvGrpSpPr/>
          <p:nvPr/>
        </p:nvGrpSpPr>
        <p:grpSpPr>
          <a:xfrm>
            <a:off x="4401054" y="2337777"/>
            <a:ext cx="1242073" cy="1242074"/>
            <a:chOff x="4993868" y="2326868"/>
            <a:chExt cx="2204265" cy="2204265"/>
          </a:xfrm>
          <a:effectLst>
            <a:outerShdw blurRad="292100" dist="114300" dir="2700000" algn="tl" rotWithShape="0">
              <a:prstClr val="black">
                <a:alpha val="25000"/>
              </a:prstClr>
            </a:outerShdw>
          </a:effectLst>
        </p:grpSpPr>
        <p:sp>
          <p:nvSpPr>
            <p:cNvPr id="130" name="任意多边形 129"/>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椭圆 130"/>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椭圆 131"/>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3" name="组合 132"/>
          <p:cNvGrpSpPr/>
          <p:nvPr/>
        </p:nvGrpSpPr>
        <p:grpSpPr>
          <a:xfrm>
            <a:off x="5349798" y="1628962"/>
            <a:ext cx="1242073" cy="1242074"/>
            <a:chOff x="4993868" y="2326868"/>
            <a:chExt cx="2204265" cy="2204265"/>
          </a:xfrm>
          <a:effectLst>
            <a:outerShdw blurRad="292100" dist="114300" dir="2700000" algn="tl" rotWithShape="0">
              <a:prstClr val="black">
                <a:alpha val="25000"/>
              </a:prstClr>
            </a:outerShdw>
          </a:effectLst>
        </p:grpSpPr>
        <p:sp>
          <p:nvSpPr>
            <p:cNvPr id="134" name="任意多边形 133"/>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椭圆 135"/>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7" name="组合 136"/>
          <p:cNvGrpSpPr/>
          <p:nvPr/>
        </p:nvGrpSpPr>
        <p:grpSpPr>
          <a:xfrm>
            <a:off x="6225037" y="1232871"/>
            <a:ext cx="2013686" cy="686157"/>
            <a:chOff x="5947699" y="908862"/>
            <a:chExt cx="2684915" cy="914875"/>
          </a:xfrm>
        </p:grpSpPr>
        <p:grpSp>
          <p:nvGrpSpPr>
            <p:cNvPr id="138" name="组合 137"/>
            <p:cNvGrpSpPr/>
            <p:nvPr/>
          </p:nvGrpSpPr>
          <p:grpSpPr>
            <a:xfrm flipV="1">
              <a:off x="5947699" y="1317986"/>
              <a:ext cx="2684915" cy="333365"/>
              <a:chOff x="5272248" y="4626108"/>
              <a:chExt cx="2684915" cy="333365"/>
            </a:xfrm>
          </p:grpSpPr>
          <p:sp>
            <p:nvSpPr>
              <p:cNvPr id="141" name="椭圆 140"/>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2" name="任意多边形 14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39" name="文本框 138"/>
            <p:cNvSpPr txBox="1"/>
            <p:nvPr/>
          </p:nvSpPr>
          <p:spPr>
            <a:xfrm>
              <a:off x="6852147" y="908862"/>
              <a:ext cx="1780467" cy="430886"/>
            </a:xfrm>
            <a:prstGeom prst="rect">
              <a:avLst/>
            </a:prstGeom>
            <a:noFill/>
          </p:spPr>
          <p:txBody>
            <a:bodyPr wrap="square" rtlCol="0">
              <a:spAutoFit/>
            </a:bodyPr>
            <a:lstStyle/>
            <a:p>
              <a:r>
                <a:rPr lang="zh-CN" altLang="en-US" sz="1500" dirty="0">
                  <a:solidFill>
                    <a:schemeClr val="bg2"/>
                  </a:solidFill>
                  <a:latin typeface="时尚中黑简体" panose="01010104010101010101" pitchFamily="2" charset="-122"/>
                  <a:ea typeface="时尚中黑简体" panose="01010104010101010101" pitchFamily="2" charset="-122"/>
                </a:rPr>
                <a:t>在此添加标题</a:t>
              </a:r>
            </a:p>
          </p:txBody>
        </p:sp>
        <p:sp>
          <p:nvSpPr>
            <p:cNvPr id="140" name="文本框 139"/>
            <p:cNvSpPr txBox="1"/>
            <p:nvPr/>
          </p:nvSpPr>
          <p:spPr>
            <a:xfrm>
              <a:off x="6290683" y="1331295"/>
              <a:ext cx="2341931" cy="492442"/>
            </a:xfrm>
            <a:prstGeom prst="rect">
              <a:avLst/>
            </a:prstGeom>
            <a:noFill/>
          </p:spPr>
          <p:txBody>
            <a:bodyPr wrap="square" rtlCol="0">
              <a:spAutoFit/>
            </a:bodyPr>
            <a:lstStyle/>
            <a:p>
              <a:r>
                <a:rPr lang="zh-CN" altLang="en-US" sz="900" dirty="0">
                  <a:solidFill>
                    <a:srgbClr val="7F7F7F"/>
                  </a:solidFill>
                  <a:latin typeface="微软雅黑"/>
                </a:rPr>
                <a:t>单击此处添加文本单击此处添加单击此处添加文本单击此处</a:t>
              </a:r>
              <a:endParaRPr lang="en-US" altLang="zh-CN" sz="900" dirty="0">
                <a:solidFill>
                  <a:srgbClr val="7F7F7F"/>
                </a:solidFill>
                <a:latin typeface="微软雅黑"/>
              </a:endParaRPr>
            </a:p>
          </p:txBody>
        </p:sp>
      </p:grpSp>
      <p:grpSp>
        <p:nvGrpSpPr>
          <p:cNvPr id="143" name="组合 142"/>
          <p:cNvGrpSpPr/>
          <p:nvPr/>
        </p:nvGrpSpPr>
        <p:grpSpPr>
          <a:xfrm flipV="1">
            <a:off x="5285996" y="3399469"/>
            <a:ext cx="2013686" cy="629276"/>
            <a:chOff x="5947699" y="843317"/>
            <a:chExt cx="2684915" cy="839035"/>
          </a:xfrm>
        </p:grpSpPr>
        <p:grpSp>
          <p:nvGrpSpPr>
            <p:cNvPr id="144" name="组合 143"/>
            <p:cNvGrpSpPr/>
            <p:nvPr/>
          </p:nvGrpSpPr>
          <p:grpSpPr>
            <a:xfrm flipV="1">
              <a:off x="5947699" y="1317986"/>
              <a:ext cx="2684915" cy="333365"/>
              <a:chOff x="5272248" y="4626108"/>
              <a:chExt cx="2684915" cy="333365"/>
            </a:xfrm>
          </p:grpSpPr>
          <p:sp>
            <p:nvSpPr>
              <p:cNvPr id="147" name="椭圆 146"/>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8" name="任意多边形 147"/>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45" name="文本框 144"/>
            <p:cNvSpPr txBox="1"/>
            <p:nvPr/>
          </p:nvSpPr>
          <p:spPr>
            <a:xfrm flipV="1">
              <a:off x="6852147" y="1251466"/>
              <a:ext cx="1780467" cy="430886"/>
            </a:xfrm>
            <a:prstGeom prst="rect">
              <a:avLst/>
            </a:prstGeom>
            <a:noFill/>
          </p:spPr>
          <p:txBody>
            <a:bodyPr wrap="square" rtlCol="0">
              <a:spAutoFit/>
            </a:bodyPr>
            <a:lstStyle/>
            <a:p>
              <a:r>
                <a:rPr lang="zh-CN" altLang="en-US" sz="1500" dirty="0">
                  <a:solidFill>
                    <a:schemeClr val="tx2"/>
                  </a:solidFill>
                  <a:latin typeface="时尚中黑简体" panose="01010104010101010101" pitchFamily="2" charset="-122"/>
                  <a:ea typeface="时尚中黑简体" panose="01010104010101010101" pitchFamily="2" charset="-122"/>
                </a:rPr>
                <a:t>在此添加标题</a:t>
              </a:r>
            </a:p>
          </p:txBody>
        </p:sp>
        <p:sp>
          <p:nvSpPr>
            <p:cNvPr id="146" name="文本框 145"/>
            <p:cNvSpPr txBox="1"/>
            <p:nvPr/>
          </p:nvSpPr>
          <p:spPr>
            <a:xfrm flipV="1">
              <a:off x="6290683" y="843317"/>
              <a:ext cx="2341931" cy="492443"/>
            </a:xfrm>
            <a:prstGeom prst="rect">
              <a:avLst/>
            </a:prstGeom>
            <a:noFill/>
          </p:spPr>
          <p:txBody>
            <a:bodyPr wrap="square" rtlCol="0">
              <a:spAutoFit/>
            </a:bodyPr>
            <a:lstStyle/>
            <a:p>
              <a:r>
                <a:rPr lang="zh-CN" altLang="en-US" sz="900" dirty="0">
                  <a:solidFill>
                    <a:srgbClr val="7F7F7F"/>
                  </a:solidFill>
                  <a:latin typeface="微软雅黑"/>
                </a:rPr>
                <a:t>单击此处添加文本单击此处添加单击此处添加文本单击此处</a:t>
              </a:r>
              <a:endParaRPr lang="en-US" altLang="zh-CN" sz="900" dirty="0">
                <a:solidFill>
                  <a:srgbClr val="7F7F7F"/>
                </a:solidFill>
                <a:latin typeface="微软雅黑"/>
              </a:endParaRPr>
            </a:p>
          </p:txBody>
        </p:sp>
      </p:grpSp>
      <p:grpSp>
        <p:nvGrpSpPr>
          <p:cNvPr id="149" name="组合 148"/>
          <p:cNvGrpSpPr/>
          <p:nvPr/>
        </p:nvGrpSpPr>
        <p:grpSpPr>
          <a:xfrm flipH="1">
            <a:off x="1776466" y="1234224"/>
            <a:ext cx="2013686" cy="686157"/>
            <a:chOff x="5947699" y="908862"/>
            <a:chExt cx="2684915" cy="914875"/>
          </a:xfrm>
        </p:grpSpPr>
        <p:grpSp>
          <p:nvGrpSpPr>
            <p:cNvPr id="150" name="组合 149"/>
            <p:cNvGrpSpPr/>
            <p:nvPr/>
          </p:nvGrpSpPr>
          <p:grpSpPr>
            <a:xfrm flipV="1">
              <a:off x="5947699" y="1317986"/>
              <a:ext cx="2684915" cy="333365"/>
              <a:chOff x="5272248" y="4626108"/>
              <a:chExt cx="2684915" cy="333365"/>
            </a:xfrm>
          </p:grpSpPr>
          <p:sp>
            <p:nvSpPr>
              <p:cNvPr id="153" name="椭圆 152"/>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4" name="任意多边形 153"/>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51" name="文本框 150"/>
            <p:cNvSpPr txBox="1"/>
            <p:nvPr/>
          </p:nvSpPr>
          <p:spPr>
            <a:xfrm>
              <a:off x="6852147" y="908862"/>
              <a:ext cx="1780467" cy="430886"/>
            </a:xfrm>
            <a:prstGeom prst="rect">
              <a:avLst/>
            </a:prstGeom>
            <a:noFill/>
          </p:spPr>
          <p:txBody>
            <a:bodyPr wrap="square" rtlCol="0">
              <a:spAutoFit/>
            </a:bodyPr>
            <a:lstStyle/>
            <a:p>
              <a:r>
                <a:rPr lang="zh-CN" altLang="en-US" sz="1500" dirty="0">
                  <a:solidFill>
                    <a:schemeClr val="bg2"/>
                  </a:solidFill>
                  <a:latin typeface="时尚中黑简体" panose="01010104010101010101" pitchFamily="2" charset="-122"/>
                  <a:ea typeface="时尚中黑简体" panose="01010104010101010101" pitchFamily="2" charset="-122"/>
                </a:rPr>
                <a:t>在此添加标题</a:t>
              </a:r>
            </a:p>
          </p:txBody>
        </p:sp>
        <p:sp>
          <p:nvSpPr>
            <p:cNvPr id="152" name="文本框 151"/>
            <p:cNvSpPr txBox="1"/>
            <p:nvPr/>
          </p:nvSpPr>
          <p:spPr>
            <a:xfrm>
              <a:off x="6290683" y="1331295"/>
              <a:ext cx="2341931" cy="492442"/>
            </a:xfrm>
            <a:prstGeom prst="rect">
              <a:avLst/>
            </a:prstGeom>
            <a:noFill/>
          </p:spPr>
          <p:txBody>
            <a:bodyPr wrap="square" rtlCol="0">
              <a:spAutoFit/>
            </a:bodyPr>
            <a:lstStyle/>
            <a:p>
              <a:r>
                <a:rPr lang="zh-CN" altLang="en-US" sz="900" dirty="0">
                  <a:solidFill>
                    <a:srgbClr val="7F7F7F"/>
                  </a:solidFill>
                  <a:latin typeface="微软雅黑"/>
                </a:rPr>
                <a:t>单击此处添加文本单击此处添加单击此处添加文本单击此处</a:t>
              </a:r>
              <a:endParaRPr lang="en-US" altLang="zh-CN" sz="900" dirty="0">
                <a:solidFill>
                  <a:srgbClr val="7F7F7F"/>
                </a:solidFill>
                <a:latin typeface="微软雅黑"/>
              </a:endParaRPr>
            </a:p>
          </p:txBody>
        </p:sp>
      </p:grpSp>
      <p:grpSp>
        <p:nvGrpSpPr>
          <p:cNvPr id="155" name="组合 154"/>
          <p:cNvGrpSpPr/>
          <p:nvPr/>
        </p:nvGrpSpPr>
        <p:grpSpPr>
          <a:xfrm flipH="1" flipV="1">
            <a:off x="866545" y="3387563"/>
            <a:ext cx="2013686" cy="629276"/>
            <a:chOff x="5947699" y="843317"/>
            <a:chExt cx="2684915" cy="839035"/>
          </a:xfrm>
        </p:grpSpPr>
        <p:grpSp>
          <p:nvGrpSpPr>
            <p:cNvPr id="156" name="组合 155"/>
            <p:cNvGrpSpPr/>
            <p:nvPr/>
          </p:nvGrpSpPr>
          <p:grpSpPr>
            <a:xfrm flipV="1">
              <a:off x="5947699" y="1317986"/>
              <a:ext cx="2684915" cy="333365"/>
              <a:chOff x="5272248" y="4626108"/>
              <a:chExt cx="2684915" cy="333365"/>
            </a:xfrm>
          </p:grpSpPr>
          <p:sp>
            <p:nvSpPr>
              <p:cNvPr id="159" name="椭圆 158"/>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0" name="任意多边形 159"/>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57" name="文本框 156"/>
            <p:cNvSpPr txBox="1"/>
            <p:nvPr/>
          </p:nvSpPr>
          <p:spPr>
            <a:xfrm flipV="1">
              <a:off x="6852147" y="1251466"/>
              <a:ext cx="1780467" cy="430886"/>
            </a:xfrm>
            <a:prstGeom prst="rect">
              <a:avLst/>
            </a:prstGeom>
            <a:noFill/>
          </p:spPr>
          <p:txBody>
            <a:bodyPr wrap="square" rtlCol="0">
              <a:spAutoFit/>
            </a:bodyPr>
            <a:lstStyle/>
            <a:p>
              <a:r>
                <a:rPr lang="zh-CN" altLang="en-US" sz="1500" dirty="0">
                  <a:solidFill>
                    <a:schemeClr val="tx2"/>
                  </a:solidFill>
                  <a:latin typeface="时尚中黑简体" panose="01010104010101010101" pitchFamily="2" charset="-122"/>
                  <a:ea typeface="时尚中黑简体" panose="01010104010101010101" pitchFamily="2" charset="-122"/>
                </a:rPr>
                <a:t>在此添加标题</a:t>
              </a:r>
            </a:p>
          </p:txBody>
        </p:sp>
        <p:sp>
          <p:nvSpPr>
            <p:cNvPr id="158" name="文本框 157"/>
            <p:cNvSpPr txBox="1"/>
            <p:nvPr/>
          </p:nvSpPr>
          <p:spPr>
            <a:xfrm flipV="1">
              <a:off x="6290683" y="843317"/>
              <a:ext cx="2341931" cy="492443"/>
            </a:xfrm>
            <a:prstGeom prst="rect">
              <a:avLst/>
            </a:prstGeom>
            <a:noFill/>
          </p:spPr>
          <p:txBody>
            <a:bodyPr wrap="square" rtlCol="0">
              <a:spAutoFit/>
            </a:bodyPr>
            <a:lstStyle/>
            <a:p>
              <a:r>
                <a:rPr lang="zh-CN" altLang="en-US" sz="900" dirty="0">
                  <a:solidFill>
                    <a:srgbClr val="7F7F7F"/>
                  </a:solidFill>
                  <a:latin typeface="微软雅黑"/>
                </a:rPr>
                <a:t>单击此处添加文本单击此处添加单击此处添加文本单击此处</a:t>
              </a:r>
              <a:endParaRPr lang="en-US" altLang="zh-CN" sz="900" dirty="0">
                <a:solidFill>
                  <a:srgbClr val="7F7F7F"/>
                </a:solidFill>
                <a:latin typeface="微软雅黑"/>
              </a:endParaRPr>
            </a:p>
          </p:txBody>
        </p:sp>
      </p:grpSp>
      <p:sp>
        <p:nvSpPr>
          <p:cNvPr id="173" name="文本框 172"/>
          <p:cNvSpPr txBox="1"/>
          <p:nvPr/>
        </p:nvSpPr>
        <p:spPr>
          <a:xfrm>
            <a:off x="2736678" y="2652912"/>
            <a:ext cx="750088" cy="553998"/>
          </a:xfrm>
          <a:prstGeom prst="rect">
            <a:avLst/>
          </a:prstGeom>
          <a:noFill/>
        </p:spPr>
        <p:txBody>
          <a:bodyPr wrap="square" rtlCol="0">
            <a:spAutoFit/>
          </a:bodyPr>
          <a:lstStyle/>
          <a:p>
            <a:pPr algn="ctr"/>
            <a:r>
              <a:rPr lang="en-US" altLang="zh-CN" sz="3000" dirty="0">
                <a:solidFill>
                  <a:schemeClr val="tx2"/>
                </a:solidFill>
                <a:latin typeface="Impact" panose="020B0806030902050204" pitchFamily="34" charset="0"/>
              </a:rPr>
              <a:t>01</a:t>
            </a:r>
            <a:endParaRPr lang="zh-CN" altLang="en-US" sz="3000" dirty="0">
              <a:solidFill>
                <a:schemeClr val="tx2"/>
              </a:solidFill>
              <a:latin typeface="Impact" panose="020B0806030902050204" pitchFamily="34" charset="0"/>
            </a:endParaRPr>
          </a:p>
        </p:txBody>
      </p:sp>
      <p:sp>
        <p:nvSpPr>
          <p:cNvPr id="176" name="文本框 175"/>
          <p:cNvSpPr txBox="1"/>
          <p:nvPr/>
        </p:nvSpPr>
        <p:spPr>
          <a:xfrm>
            <a:off x="3674214" y="1955546"/>
            <a:ext cx="750088" cy="553998"/>
          </a:xfrm>
          <a:prstGeom prst="rect">
            <a:avLst/>
          </a:prstGeom>
          <a:noFill/>
        </p:spPr>
        <p:txBody>
          <a:bodyPr wrap="square" rtlCol="0">
            <a:spAutoFit/>
          </a:bodyPr>
          <a:lstStyle/>
          <a:p>
            <a:pPr algn="ctr"/>
            <a:r>
              <a:rPr lang="en-US" altLang="zh-CN" sz="3000" dirty="0">
                <a:solidFill>
                  <a:schemeClr val="bg2"/>
                </a:solidFill>
                <a:latin typeface="Impact" panose="020B0806030902050204" pitchFamily="34" charset="0"/>
              </a:rPr>
              <a:t>02</a:t>
            </a:r>
            <a:endParaRPr lang="zh-CN" altLang="en-US" sz="3000" dirty="0">
              <a:solidFill>
                <a:schemeClr val="bg2"/>
              </a:solidFill>
              <a:latin typeface="Impact" panose="020B0806030902050204" pitchFamily="34" charset="0"/>
            </a:endParaRPr>
          </a:p>
        </p:txBody>
      </p:sp>
      <p:sp>
        <p:nvSpPr>
          <p:cNvPr id="179" name="文本框 178"/>
          <p:cNvSpPr txBox="1"/>
          <p:nvPr/>
        </p:nvSpPr>
        <p:spPr>
          <a:xfrm>
            <a:off x="5603621" y="1955546"/>
            <a:ext cx="750088" cy="553998"/>
          </a:xfrm>
          <a:prstGeom prst="rect">
            <a:avLst/>
          </a:prstGeom>
          <a:noFill/>
        </p:spPr>
        <p:txBody>
          <a:bodyPr wrap="square" rtlCol="0">
            <a:spAutoFit/>
          </a:bodyPr>
          <a:lstStyle/>
          <a:p>
            <a:pPr algn="ctr"/>
            <a:r>
              <a:rPr lang="en-US" altLang="zh-CN" sz="3000" dirty="0">
                <a:solidFill>
                  <a:schemeClr val="bg2"/>
                </a:solidFill>
                <a:latin typeface="Impact" panose="020B0806030902050204" pitchFamily="34" charset="0"/>
              </a:rPr>
              <a:t>04</a:t>
            </a:r>
            <a:endParaRPr lang="zh-CN" altLang="en-US" sz="3000" dirty="0">
              <a:solidFill>
                <a:schemeClr val="bg2"/>
              </a:solidFill>
              <a:latin typeface="Impact" panose="020B0806030902050204" pitchFamily="34" charset="0"/>
            </a:endParaRPr>
          </a:p>
        </p:txBody>
      </p:sp>
      <p:sp>
        <p:nvSpPr>
          <p:cNvPr id="182" name="文本框 181"/>
          <p:cNvSpPr txBox="1"/>
          <p:nvPr/>
        </p:nvSpPr>
        <p:spPr>
          <a:xfrm>
            <a:off x="4647045" y="2652912"/>
            <a:ext cx="750088" cy="553998"/>
          </a:xfrm>
          <a:prstGeom prst="rect">
            <a:avLst/>
          </a:prstGeom>
          <a:noFill/>
        </p:spPr>
        <p:txBody>
          <a:bodyPr wrap="square" rtlCol="0">
            <a:spAutoFit/>
          </a:bodyPr>
          <a:lstStyle/>
          <a:p>
            <a:pPr algn="ctr"/>
            <a:r>
              <a:rPr lang="en-US" altLang="zh-CN" sz="3000" dirty="0">
                <a:solidFill>
                  <a:schemeClr val="tx2"/>
                </a:solidFill>
                <a:latin typeface="Impact" panose="020B0806030902050204" pitchFamily="34" charset="0"/>
              </a:rPr>
              <a:t>03</a:t>
            </a:r>
            <a:endParaRPr lang="zh-CN" altLang="en-US" sz="3000" dirty="0">
              <a:solidFill>
                <a:schemeClr val="tx2"/>
              </a:solidFill>
              <a:latin typeface="Impact" panose="020B0806030902050204" pitchFamily="34" charset="0"/>
            </a:endParaRPr>
          </a:p>
        </p:txBody>
      </p:sp>
    </p:spTree>
    <p:extLst>
      <p:ext uri="{BB962C8B-B14F-4D97-AF65-F5344CB8AC3E}">
        <p14:creationId xmlns:p14="http://schemas.microsoft.com/office/powerpoint/2010/main" val="3111275872"/>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1"/>
                                        </p:tgtEl>
                                        <p:attrNameLst>
                                          <p:attrName>style.visibility</p:attrName>
                                        </p:attrNameLst>
                                      </p:cBhvr>
                                      <p:to>
                                        <p:strVal val="visible"/>
                                      </p:to>
                                    </p:set>
                                    <p:anim calcmode="lin" valueType="num">
                                      <p:cBhvr>
                                        <p:cTn id="7" dur="500" fill="hold"/>
                                        <p:tgtEl>
                                          <p:spTgt spid="121"/>
                                        </p:tgtEl>
                                        <p:attrNameLst>
                                          <p:attrName>ppt_w</p:attrName>
                                        </p:attrNameLst>
                                      </p:cBhvr>
                                      <p:tavLst>
                                        <p:tav tm="0">
                                          <p:val>
                                            <p:fltVal val="0"/>
                                          </p:val>
                                        </p:tav>
                                        <p:tav tm="100000">
                                          <p:val>
                                            <p:strVal val="#ppt_w"/>
                                          </p:val>
                                        </p:tav>
                                      </p:tavLst>
                                    </p:anim>
                                    <p:anim calcmode="lin" valueType="num">
                                      <p:cBhvr>
                                        <p:cTn id="8" dur="500" fill="hold"/>
                                        <p:tgtEl>
                                          <p:spTgt spid="121"/>
                                        </p:tgtEl>
                                        <p:attrNameLst>
                                          <p:attrName>ppt_h</p:attrName>
                                        </p:attrNameLst>
                                      </p:cBhvr>
                                      <p:tavLst>
                                        <p:tav tm="0">
                                          <p:val>
                                            <p:fltVal val="0"/>
                                          </p:val>
                                        </p:tav>
                                        <p:tav tm="100000">
                                          <p:val>
                                            <p:strVal val="#ppt_h"/>
                                          </p:val>
                                        </p:tav>
                                      </p:tavLst>
                                    </p:anim>
                                    <p:animEffect transition="in" filter="fade">
                                      <p:cBhvr>
                                        <p:cTn id="9" dur="500"/>
                                        <p:tgtEl>
                                          <p:spTgt spid="12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25"/>
                                        </p:tgtEl>
                                        <p:attrNameLst>
                                          <p:attrName>style.visibility</p:attrName>
                                        </p:attrNameLst>
                                      </p:cBhvr>
                                      <p:to>
                                        <p:strVal val="visible"/>
                                      </p:to>
                                    </p:set>
                                    <p:anim calcmode="lin" valueType="num">
                                      <p:cBhvr>
                                        <p:cTn id="13" dur="500" fill="hold"/>
                                        <p:tgtEl>
                                          <p:spTgt spid="125"/>
                                        </p:tgtEl>
                                        <p:attrNameLst>
                                          <p:attrName>ppt_w</p:attrName>
                                        </p:attrNameLst>
                                      </p:cBhvr>
                                      <p:tavLst>
                                        <p:tav tm="0">
                                          <p:val>
                                            <p:fltVal val="0"/>
                                          </p:val>
                                        </p:tav>
                                        <p:tav tm="100000">
                                          <p:val>
                                            <p:strVal val="#ppt_w"/>
                                          </p:val>
                                        </p:tav>
                                      </p:tavLst>
                                    </p:anim>
                                    <p:anim calcmode="lin" valueType="num">
                                      <p:cBhvr>
                                        <p:cTn id="14" dur="500" fill="hold"/>
                                        <p:tgtEl>
                                          <p:spTgt spid="125"/>
                                        </p:tgtEl>
                                        <p:attrNameLst>
                                          <p:attrName>ppt_h</p:attrName>
                                        </p:attrNameLst>
                                      </p:cBhvr>
                                      <p:tavLst>
                                        <p:tav tm="0">
                                          <p:val>
                                            <p:fltVal val="0"/>
                                          </p:val>
                                        </p:tav>
                                        <p:tav tm="100000">
                                          <p:val>
                                            <p:strVal val="#ppt_h"/>
                                          </p:val>
                                        </p:tav>
                                      </p:tavLst>
                                    </p:anim>
                                    <p:animEffect transition="in" filter="fade">
                                      <p:cBhvr>
                                        <p:cTn id="15" dur="500"/>
                                        <p:tgtEl>
                                          <p:spTgt spid="125"/>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9"/>
                                        </p:tgtEl>
                                        <p:attrNameLst>
                                          <p:attrName>style.visibility</p:attrName>
                                        </p:attrNameLst>
                                      </p:cBhvr>
                                      <p:to>
                                        <p:strVal val="visible"/>
                                      </p:to>
                                    </p:set>
                                    <p:anim calcmode="lin" valueType="num">
                                      <p:cBhvr>
                                        <p:cTn id="19" dur="500" fill="hold"/>
                                        <p:tgtEl>
                                          <p:spTgt spid="129"/>
                                        </p:tgtEl>
                                        <p:attrNameLst>
                                          <p:attrName>ppt_w</p:attrName>
                                        </p:attrNameLst>
                                      </p:cBhvr>
                                      <p:tavLst>
                                        <p:tav tm="0">
                                          <p:val>
                                            <p:fltVal val="0"/>
                                          </p:val>
                                        </p:tav>
                                        <p:tav tm="100000">
                                          <p:val>
                                            <p:strVal val="#ppt_w"/>
                                          </p:val>
                                        </p:tav>
                                      </p:tavLst>
                                    </p:anim>
                                    <p:anim calcmode="lin" valueType="num">
                                      <p:cBhvr>
                                        <p:cTn id="20" dur="500" fill="hold"/>
                                        <p:tgtEl>
                                          <p:spTgt spid="129"/>
                                        </p:tgtEl>
                                        <p:attrNameLst>
                                          <p:attrName>ppt_h</p:attrName>
                                        </p:attrNameLst>
                                      </p:cBhvr>
                                      <p:tavLst>
                                        <p:tav tm="0">
                                          <p:val>
                                            <p:fltVal val="0"/>
                                          </p:val>
                                        </p:tav>
                                        <p:tav tm="100000">
                                          <p:val>
                                            <p:strVal val="#ppt_h"/>
                                          </p:val>
                                        </p:tav>
                                      </p:tavLst>
                                    </p:anim>
                                    <p:animEffect transition="in" filter="fade">
                                      <p:cBhvr>
                                        <p:cTn id="21" dur="500"/>
                                        <p:tgtEl>
                                          <p:spTgt spid="129"/>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3"/>
                                        </p:tgtEl>
                                        <p:attrNameLst>
                                          <p:attrName>style.visibility</p:attrName>
                                        </p:attrNameLst>
                                      </p:cBhvr>
                                      <p:to>
                                        <p:strVal val="visible"/>
                                      </p:to>
                                    </p:set>
                                    <p:anim calcmode="lin" valueType="num">
                                      <p:cBhvr>
                                        <p:cTn id="25" dur="500" fill="hold"/>
                                        <p:tgtEl>
                                          <p:spTgt spid="133"/>
                                        </p:tgtEl>
                                        <p:attrNameLst>
                                          <p:attrName>ppt_w</p:attrName>
                                        </p:attrNameLst>
                                      </p:cBhvr>
                                      <p:tavLst>
                                        <p:tav tm="0">
                                          <p:val>
                                            <p:fltVal val="0"/>
                                          </p:val>
                                        </p:tav>
                                        <p:tav tm="100000">
                                          <p:val>
                                            <p:strVal val="#ppt_w"/>
                                          </p:val>
                                        </p:tav>
                                      </p:tavLst>
                                    </p:anim>
                                    <p:anim calcmode="lin" valueType="num">
                                      <p:cBhvr>
                                        <p:cTn id="26" dur="500" fill="hold"/>
                                        <p:tgtEl>
                                          <p:spTgt spid="133"/>
                                        </p:tgtEl>
                                        <p:attrNameLst>
                                          <p:attrName>ppt_h</p:attrName>
                                        </p:attrNameLst>
                                      </p:cBhvr>
                                      <p:tavLst>
                                        <p:tav tm="0">
                                          <p:val>
                                            <p:fltVal val="0"/>
                                          </p:val>
                                        </p:tav>
                                        <p:tav tm="100000">
                                          <p:val>
                                            <p:strVal val="#ppt_h"/>
                                          </p:val>
                                        </p:tav>
                                      </p:tavLst>
                                    </p:anim>
                                    <p:animEffect transition="in" filter="fade">
                                      <p:cBhvr>
                                        <p:cTn id="27" dur="500"/>
                                        <p:tgtEl>
                                          <p:spTgt spid="13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73"/>
                                        </p:tgtEl>
                                        <p:attrNameLst>
                                          <p:attrName>style.visibility</p:attrName>
                                        </p:attrNameLst>
                                      </p:cBhvr>
                                      <p:to>
                                        <p:strVal val="visible"/>
                                      </p:to>
                                    </p:set>
                                    <p:anim calcmode="lin" valueType="num">
                                      <p:cBhvr>
                                        <p:cTn id="31" dur="500" fill="hold"/>
                                        <p:tgtEl>
                                          <p:spTgt spid="173"/>
                                        </p:tgtEl>
                                        <p:attrNameLst>
                                          <p:attrName>ppt_w</p:attrName>
                                        </p:attrNameLst>
                                      </p:cBhvr>
                                      <p:tavLst>
                                        <p:tav tm="0">
                                          <p:val>
                                            <p:fltVal val="0"/>
                                          </p:val>
                                        </p:tav>
                                        <p:tav tm="100000">
                                          <p:val>
                                            <p:strVal val="#ppt_w"/>
                                          </p:val>
                                        </p:tav>
                                      </p:tavLst>
                                    </p:anim>
                                    <p:anim calcmode="lin" valueType="num">
                                      <p:cBhvr>
                                        <p:cTn id="32" dur="500" fill="hold"/>
                                        <p:tgtEl>
                                          <p:spTgt spid="173"/>
                                        </p:tgtEl>
                                        <p:attrNameLst>
                                          <p:attrName>ppt_h</p:attrName>
                                        </p:attrNameLst>
                                      </p:cBhvr>
                                      <p:tavLst>
                                        <p:tav tm="0">
                                          <p:val>
                                            <p:fltVal val="0"/>
                                          </p:val>
                                        </p:tav>
                                        <p:tav tm="100000">
                                          <p:val>
                                            <p:strVal val="#ppt_h"/>
                                          </p:val>
                                        </p:tav>
                                      </p:tavLst>
                                    </p:anim>
                                    <p:animEffect transition="in" filter="fade">
                                      <p:cBhvr>
                                        <p:cTn id="33" dur="500"/>
                                        <p:tgtEl>
                                          <p:spTgt spid="173"/>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76"/>
                                        </p:tgtEl>
                                        <p:attrNameLst>
                                          <p:attrName>style.visibility</p:attrName>
                                        </p:attrNameLst>
                                      </p:cBhvr>
                                      <p:to>
                                        <p:strVal val="visible"/>
                                      </p:to>
                                    </p:set>
                                    <p:anim calcmode="lin" valueType="num">
                                      <p:cBhvr>
                                        <p:cTn id="37" dur="500" fill="hold"/>
                                        <p:tgtEl>
                                          <p:spTgt spid="176"/>
                                        </p:tgtEl>
                                        <p:attrNameLst>
                                          <p:attrName>ppt_w</p:attrName>
                                        </p:attrNameLst>
                                      </p:cBhvr>
                                      <p:tavLst>
                                        <p:tav tm="0">
                                          <p:val>
                                            <p:fltVal val="0"/>
                                          </p:val>
                                        </p:tav>
                                        <p:tav tm="100000">
                                          <p:val>
                                            <p:strVal val="#ppt_w"/>
                                          </p:val>
                                        </p:tav>
                                      </p:tavLst>
                                    </p:anim>
                                    <p:anim calcmode="lin" valueType="num">
                                      <p:cBhvr>
                                        <p:cTn id="38" dur="500" fill="hold"/>
                                        <p:tgtEl>
                                          <p:spTgt spid="176"/>
                                        </p:tgtEl>
                                        <p:attrNameLst>
                                          <p:attrName>ppt_h</p:attrName>
                                        </p:attrNameLst>
                                      </p:cBhvr>
                                      <p:tavLst>
                                        <p:tav tm="0">
                                          <p:val>
                                            <p:fltVal val="0"/>
                                          </p:val>
                                        </p:tav>
                                        <p:tav tm="100000">
                                          <p:val>
                                            <p:strVal val="#ppt_h"/>
                                          </p:val>
                                        </p:tav>
                                      </p:tavLst>
                                    </p:anim>
                                    <p:animEffect transition="in" filter="fade">
                                      <p:cBhvr>
                                        <p:cTn id="39" dur="500"/>
                                        <p:tgtEl>
                                          <p:spTgt spid="176"/>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79"/>
                                        </p:tgtEl>
                                        <p:attrNameLst>
                                          <p:attrName>style.visibility</p:attrName>
                                        </p:attrNameLst>
                                      </p:cBhvr>
                                      <p:to>
                                        <p:strVal val="visible"/>
                                      </p:to>
                                    </p:set>
                                    <p:anim calcmode="lin" valueType="num">
                                      <p:cBhvr>
                                        <p:cTn id="43" dur="500" fill="hold"/>
                                        <p:tgtEl>
                                          <p:spTgt spid="179"/>
                                        </p:tgtEl>
                                        <p:attrNameLst>
                                          <p:attrName>ppt_w</p:attrName>
                                        </p:attrNameLst>
                                      </p:cBhvr>
                                      <p:tavLst>
                                        <p:tav tm="0">
                                          <p:val>
                                            <p:fltVal val="0"/>
                                          </p:val>
                                        </p:tav>
                                        <p:tav tm="100000">
                                          <p:val>
                                            <p:strVal val="#ppt_w"/>
                                          </p:val>
                                        </p:tav>
                                      </p:tavLst>
                                    </p:anim>
                                    <p:anim calcmode="lin" valueType="num">
                                      <p:cBhvr>
                                        <p:cTn id="44" dur="500" fill="hold"/>
                                        <p:tgtEl>
                                          <p:spTgt spid="179"/>
                                        </p:tgtEl>
                                        <p:attrNameLst>
                                          <p:attrName>ppt_h</p:attrName>
                                        </p:attrNameLst>
                                      </p:cBhvr>
                                      <p:tavLst>
                                        <p:tav tm="0">
                                          <p:val>
                                            <p:fltVal val="0"/>
                                          </p:val>
                                        </p:tav>
                                        <p:tav tm="100000">
                                          <p:val>
                                            <p:strVal val="#ppt_h"/>
                                          </p:val>
                                        </p:tav>
                                      </p:tavLst>
                                    </p:anim>
                                    <p:animEffect transition="in" filter="fade">
                                      <p:cBhvr>
                                        <p:cTn id="45" dur="500"/>
                                        <p:tgtEl>
                                          <p:spTgt spid="179"/>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82"/>
                                        </p:tgtEl>
                                        <p:attrNameLst>
                                          <p:attrName>style.visibility</p:attrName>
                                        </p:attrNameLst>
                                      </p:cBhvr>
                                      <p:to>
                                        <p:strVal val="visible"/>
                                      </p:to>
                                    </p:set>
                                    <p:anim calcmode="lin" valueType="num">
                                      <p:cBhvr>
                                        <p:cTn id="49" dur="500" fill="hold"/>
                                        <p:tgtEl>
                                          <p:spTgt spid="182"/>
                                        </p:tgtEl>
                                        <p:attrNameLst>
                                          <p:attrName>ppt_w</p:attrName>
                                        </p:attrNameLst>
                                      </p:cBhvr>
                                      <p:tavLst>
                                        <p:tav tm="0">
                                          <p:val>
                                            <p:fltVal val="0"/>
                                          </p:val>
                                        </p:tav>
                                        <p:tav tm="100000">
                                          <p:val>
                                            <p:strVal val="#ppt_w"/>
                                          </p:val>
                                        </p:tav>
                                      </p:tavLst>
                                    </p:anim>
                                    <p:anim calcmode="lin" valueType="num">
                                      <p:cBhvr>
                                        <p:cTn id="50" dur="500" fill="hold"/>
                                        <p:tgtEl>
                                          <p:spTgt spid="182"/>
                                        </p:tgtEl>
                                        <p:attrNameLst>
                                          <p:attrName>ppt_h</p:attrName>
                                        </p:attrNameLst>
                                      </p:cBhvr>
                                      <p:tavLst>
                                        <p:tav tm="0">
                                          <p:val>
                                            <p:fltVal val="0"/>
                                          </p:val>
                                        </p:tav>
                                        <p:tav tm="100000">
                                          <p:val>
                                            <p:strVal val="#ppt_h"/>
                                          </p:val>
                                        </p:tav>
                                      </p:tavLst>
                                    </p:anim>
                                    <p:animEffect transition="in" filter="fade">
                                      <p:cBhvr>
                                        <p:cTn id="51" dur="500"/>
                                        <p:tgtEl>
                                          <p:spTgt spid="182"/>
                                        </p:tgtEl>
                                      </p:cBhvr>
                                    </p:animEffect>
                                  </p:childTnLst>
                                </p:cTn>
                              </p:par>
                            </p:childTnLst>
                          </p:cTn>
                        </p:par>
                        <p:par>
                          <p:cTn id="52" fill="hold">
                            <p:stCondLst>
                              <p:cond delay="4000"/>
                            </p:stCondLst>
                            <p:childTnLst>
                              <p:par>
                                <p:cTn id="53" presetID="2" presetClass="entr" presetSubtype="4" fill="hold" nodeType="afterEffect">
                                  <p:stCondLst>
                                    <p:cond delay="0"/>
                                  </p:stCondLst>
                                  <p:childTnLst>
                                    <p:set>
                                      <p:cBhvr>
                                        <p:cTn id="54" dur="1" fill="hold">
                                          <p:stCondLst>
                                            <p:cond delay="0"/>
                                          </p:stCondLst>
                                        </p:cTn>
                                        <p:tgtEl>
                                          <p:spTgt spid="137"/>
                                        </p:tgtEl>
                                        <p:attrNameLst>
                                          <p:attrName>style.visibility</p:attrName>
                                        </p:attrNameLst>
                                      </p:cBhvr>
                                      <p:to>
                                        <p:strVal val="visible"/>
                                      </p:to>
                                    </p:set>
                                    <p:anim calcmode="lin" valueType="num">
                                      <p:cBhvr additive="base">
                                        <p:cTn id="55" dur="500" fill="hold"/>
                                        <p:tgtEl>
                                          <p:spTgt spid="137"/>
                                        </p:tgtEl>
                                        <p:attrNameLst>
                                          <p:attrName>ppt_x</p:attrName>
                                        </p:attrNameLst>
                                      </p:cBhvr>
                                      <p:tavLst>
                                        <p:tav tm="0">
                                          <p:val>
                                            <p:strVal val="#ppt_x"/>
                                          </p:val>
                                        </p:tav>
                                        <p:tav tm="100000">
                                          <p:val>
                                            <p:strVal val="#ppt_x"/>
                                          </p:val>
                                        </p:tav>
                                      </p:tavLst>
                                    </p:anim>
                                    <p:anim calcmode="lin" valueType="num">
                                      <p:cBhvr additive="base">
                                        <p:cTn id="56" dur="500" fill="hold"/>
                                        <p:tgtEl>
                                          <p:spTgt spid="137"/>
                                        </p:tgtEl>
                                        <p:attrNameLst>
                                          <p:attrName>ppt_y</p:attrName>
                                        </p:attrNameLst>
                                      </p:cBhvr>
                                      <p:tavLst>
                                        <p:tav tm="0">
                                          <p:val>
                                            <p:strVal val="1+#ppt_h/2"/>
                                          </p:val>
                                        </p:tav>
                                        <p:tav tm="100000">
                                          <p:val>
                                            <p:strVal val="#ppt_y"/>
                                          </p:val>
                                        </p:tav>
                                      </p:tavLst>
                                    </p:anim>
                                  </p:childTnLst>
                                </p:cTn>
                              </p:par>
                            </p:childTnLst>
                          </p:cTn>
                        </p:par>
                        <p:par>
                          <p:cTn id="57" fill="hold">
                            <p:stCondLst>
                              <p:cond delay="4500"/>
                            </p:stCondLst>
                            <p:childTnLst>
                              <p:par>
                                <p:cTn id="58" presetID="2" presetClass="entr" presetSubtype="4" fill="hold" nodeType="afterEffect">
                                  <p:stCondLst>
                                    <p:cond delay="0"/>
                                  </p:stCondLst>
                                  <p:childTnLst>
                                    <p:set>
                                      <p:cBhvr>
                                        <p:cTn id="59" dur="1" fill="hold">
                                          <p:stCondLst>
                                            <p:cond delay="0"/>
                                          </p:stCondLst>
                                        </p:cTn>
                                        <p:tgtEl>
                                          <p:spTgt spid="143"/>
                                        </p:tgtEl>
                                        <p:attrNameLst>
                                          <p:attrName>style.visibility</p:attrName>
                                        </p:attrNameLst>
                                      </p:cBhvr>
                                      <p:to>
                                        <p:strVal val="visible"/>
                                      </p:to>
                                    </p:set>
                                    <p:anim calcmode="lin" valueType="num">
                                      <p:cBhvr additive="base">
                                        <p:cTn id="60" dur="500" fill="hold"/>
                                        <p:tgtEl>
                                          <p:spTgt spid="143"/>
                                        </p:tgtEl>
                                        <p:attrNameLst>
                                          <p:attrName>ppt_x</p:attrName>
                                        </p:attrNameLst>
                                      </p:cBhvr>
                                      <p:tavLst>
                                        <p:tav tm="0">
                                          <p:val>
                                            <p:strVal val="#ppt_x"/>
                                          </p:val>
                                        </p:tav>
                                        <p:tav tm="100000">
                                          <p:val>
                                            <p:strVal val="#ppt_x"/>
                                          </p:val>
                                        </p:tav>
                                      </p:tavLst>
                                    </p:anim>
                                    <p:anim calcmode="lin" valueType="num">
                                      <p:cBhvr additive="base">
                                        <p:cTn id="61" dur="500" fill="hold"/>
                                        <p:tgtEl>
                                          <p:spTgt spid="143"/>
                                        </p:tgtEl>
                                        <p:attrNameLst>
                                          <p:attrName>ppt_y</p:attrName>
                                        </p:attrNameLst>
                                      </p:cBhvr>
                                      <p:tavLst>
                                        <p:tav tm="0">
                                          <p:val>
                                            <p:strVal val="1+#ppt_h/2"/>
                                          </p:val>
                                        </p:tav>
                                        <p:tav tm="100000">
                                          <p:val>
                                            <p:strVal val="#ppt_y"/>
                                          </p:val>
                                        </p:tav>
                                      </p:tavLst>
                                    </p:anim>
                                  </p:childTnLst>
                                </p:cTn>
                              </p:par>
                            </p:childTnLst>
                          </p:cTn>
                        </p:par>
                        <p:par>
                          <p:cTn id="62" fill="hold">
                            <p:stCondLst>
                              <p:cond delay="5000"/>
                            </p:stCondLst>
                            <p:childTnLst>
                              <p:par>
                                <p:cTn id="63" presetID="2" presetClass="entr" presetSubtype="4" fill="hold" nodeType="afterEffect">
                                  <p:stCondLst>
                                    <p:cond delay="0"/>
                                  </p:stCondLst>
                                  <p:childTnLst>
                                    <p:set>
                                      <p:cBhvr>
                                        <p:cTn id="64" dur="1" fill="hold">
                                          <p:stCondLst>
                                            <p:cond delay="0"/>
                                          </p:stCondLst>
                                        </p:cTn>
                                        <p:tgtEl>
                                          <p:spTgt spid="149"/>
                                        </p:tgtEl>
                                        <p:attrNameLst>
                                          <p:attrName>style.visibility</p:attrName>
                                        </p:attrNameLst>
                                      </p:cBhvr>
                                      <p:to>
                                        <p:strVal val="visible"/>
                                      </p:to>
                                    </p:set>
                                    <p:anim calcmode="lin" valueType="num">
                                      <p:cBhvr additive="base">
                                        <p:cTn id="65" dur="500" fill="hold"/>
                                        <p:tgtEl>
                                          <p:spTgt spid="149"/>
                                        </p:tgtEl>
                                        <p:attrNameLst>
                                          <p:attrName>ppt_x</p:attrName>
                                        </p:attrNameLst>
                                      </p:cBhvr>
                                      <p:tavLst>
                                        <p:tav tm="0">
                                          <p:val>
                                            <p:strVal val="#ppt_x"/>
                                          </p:val>
                                        </p:tav>
                                        <p:tav tm="100000">
                                          <p:val>
                                            <p:strVal val="#ppt_x"/>
                                          </p:val>
                                        </p:tav>
                                      </p:tavLst>
                                    </p:anim>
                                    <p:anim calcmode="lin" valueType="num">
                                      <p:cBhvr additive="base">
                                        <p:cTn id="66" dur="500" fill="hold"/>
                                        <p:tgtEl>
                                          <p:spTgt spid="149"/>
                                        </p:tgtEl>
                                        <p:attrNameLst>
                                          <p:attrName>ppt_y</p:attrName>
                                        </p:attrNameLst>
                                      </p:cBhvr>
                                      <p:tavLst>
                                        <p:tav tm="0">
                                          <p:val>
                                            <p:strVal val="1+#ppt_h/2"/>
                                          </p:val>
                                        </p:tav>
                                        <p:tav tm="100000">
                                          <p:val>
                                            <p:strVal val="#ppt_y"/>
                                          </p:val>
                                        </p:tav>
                                      </p:tavLst>
                                    </p:anim>
                                  </p:childTnLst>
                                </p:cTn>
                              </p:par>
                            </p:childTnLst>
                          </p:cTn>
                        </p:par>
                        <p:par>
                          <p:cTn id="67" fill="hold">
                            <p:stCondLst>
                              <p:cond delay="5500"/>
                            </p:stCondLst>
                            <p:childTnLst>
                              <p:par>
                                <p:cTn id="68" presetID="2" presetClass="entr" presetSubtype="4" fill="hold" nodeType="afterEffect">
                                  <p:stCondLst>
                                    <p:cond delay="0"/>
                                  </p:stCondLst>
                                  <p:childTnLst>
                                    <p:set>
                                      <p:cBhvr>
                                        <p:cTn id="69" dur="1" fill="hold">
                                          <p:stCondLst>
                                            <p:cond delay="0"/>
                                          </p:stCondLst>
                                        </p:cTn>
                                        <p:tgtEl>
                                          <p:spTgt spid="155"/>
                                        </p:tgtEl>
                                        <p:attrNameLst>
                                          <p:attrName>style.visibility</p:attrName>
                                        </p:attrNameLst>
                                      </p:cBhvr>
                                      <p:to>
                                        <p:strVal val="visible"/>
                                      </p:to>
                                    </p:set>
                                    <p:anim calcmode="lin" valueType="num">
                                      <p:cBhvr additive="base">
                                        <p:cTn id="70" dur="500" fill="hold"/>
                                        <p:tgtEl>
                                          <p:spTgt spid="155"/>
                                        </p:tgtEl>
                                        <p:attrNameLst>
                                          <p:attrName>ppt_x</p:attrName>
                                        </p:attrNameLst>
                                      </p:cBhvr>
                                      <p:tavLst>
                                        <p:tav tm="0">
                                          <p:val>
                                            <p:strVal val="#ppt_x"/>
                                          </p:val>
                                        </p:tav>
                                        <p:tav tm="100000">
                                          <p:val>
                                            <p:strVal val="#ppt_x"/>
                                          </p:val>
                                        </p:tav>
                                      </p:tavLst>
                                    </p:anim>
                                    <p:anim calcmode="lin" valueType="num">
                                      <p:cBhvr additive="base">
                                        <p:cTn id="71" dur="500" fill="hold"/>
                                        <p:tgtEl>
                                          <p:spTgt spid="1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p:bldP spid="176" grpId="0"/>
      <p:bldP spid="179" grpId="0"/>
      <p:bldP spid="182"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6" name="组合 5"/>
          <p:cNvGrpSpPr/>
          <p:nvPr/>
        </p:nvGrpSpPr>
        <p:grpSpPr>
          <a:xfrm>
            <a:off x="1235965" y="2472517"/>
            <a:ext cx="684625" cy="790768"/>
            <a:chOff x="1235965" y="2472517"/>
            <a:chExt cx="684625" cy="790768"/>
          </a:xfrm>
        </p:grpSpPr>
        <p:grpSp>
          <p:nvGrpSpPr>
            <p:cNvPr id="7" name="组合 6"/>
            <p:cNvGrpSpPr/>
            <p:nvPr/>
          </p:nvGrpSpPr>
          <p:grpSpPr>
            <a:xfrm>
              <a:off x="1235965" y="2472517"/>
              <a:ext cx="684625" cy="790768"/>
              <a:chOff x="2744871" y="3116805"/>
              <a:chExt cx="719580" cy="811898"/>
            </a:xfrm>
          </p:grpSpPr>
          <p:sp>
            <p:nvSpPr>
              <p:cNvPr id="9" name="Freeform 5"/>
              <p:cNvSpPr>
                <a:spLocks/>
              </p:cNvSpPr>
              <p:nvPr/>
            </p:nvSpPr>
            <p:spPr bwMode="auto">
              <a:xfrm rot="5400000">
                <a:off x="2698712" y="3162964"/>
                <a:ext cx="811898" cy="7195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sp>
            <p:nvSpPr>
              <p:cNvPr id="10" name="Freeform 5"/>
              <p:cNvSpPr>
                <a:spLocks/>
              </p:cNvSpPr>
              <p:nvPr/>
            </p:nvSpPr>
            <p:spPr bwMode="auto">
              <a:xfrm rot="5400000">
                <a:off x="2746773" y="3205559"/>
                <a:ext cx="715777" cy="634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6350">
                <a:solidFill>
                  <a:schemeClr val="tx2"/>
                </a:solidFill>
                <a:prstDash val="dash"/>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grpSp>
        <p:sp>
          <p:nvSpPr>
            <p:cNvPr id="8" name="文本框 7"/>
            <p:cNvSpPr txBox="1"/>
            <p:nvPr/>
          </p:nvSpPr>
          <p:spPr>
            <a:xfrm>
              <a:off x="1330253" y="2519325"/>
              <a:ext cx="500458" cy="707886"/>
            </a:xfrm>
            <a:prstGeom prst="rect">
              <a:avLst/>
            </a:prstGeom>
            <a:noFill/>
          </p:spPr>
          <p:txBody>
            <a:bodyPr wrap="none" rtlCol="0">
              <a:spAutoFit/>
            </a:bodyPr>
            <a:lstStyle/>
            <a:p>
              <a:r>
                <a:rPr lang="en-US" altLang="zh-CN" sz="4000" dirty="0">
                  <a:solidFill>
                    <a:schemeClr val="tx2"/>
                  </a:solidFill>
                  <a:effectLst>
                    <a:innerShdw blurRad="63500" dist="50800" dir="18900000">
                      <a:prstClr val="black">
                        <a:alpha val="50000"/>
                      </a:prstClr>
                    </a:innerShdw>
                  </a:effectLst>
                  <a:latin typeface="+mj-ea"/>
                  <a:ea typeface="+mj-ea"/>
                </a:rPr>
                <a:t>2</a:t>
              </a:r>
              <a:endParaRPr lang="zh-CN" altLang="en-US" sz="4000" dirty="0">
                <a:solidFill>
                  <a:schemeClr val="tx2"/>
                </a:solidFill>
                <a:effectLst>
                  <a:innerShdw blurRad="63500" dist="50800" dir="18900000">
                    <a:prstClr val="black">
                      <a:alpha val="50000"/>
                    </a:prstClr>
                  </a:innerShdw>
                </a:effectLst>
                <a:latin typeface="+mj-ea"/>
                <a:ea typeface="+mj-ea"/>
              </a:endParaRPr>
            </a:p>
          </p:txBody>
        </p:sp>
      </p:grpSp>
      <p:grpSp>
        <p:nvGrpSpPr>
          <p:cNvPr id="11" name="组合 10"/>
          <p:cNvGrpSpPr/>
          <p:nvPr/>
        </p:nvGrpSpPr>
        <p:grpSpPr>
          <a:xfrm>
            <a:off x="4126706" y="1770364"/>
            <a:ext cx="1071839" cy="276999"/>
            <a:chOff x="4069556" y="1770364"/>
            <a:chExt cx="1071839" cy="276999"/>
          </a:xfrm>
        </p:grpSpPr>
        <p:sp>
          <p:nvSpPr>
            <p:cNvPr id="12" name="矩形 11"/>
            <p:cNvSpPr/>
            <p:nvPr/>
          </p:nvSpPr>
          <p:spPr>
            <a:xfrm>
              <a:off x="4069556" y="1778408"/>
              <a:ext cx="1071839" cy="255179"/>
            </a:xfrm>
            <a:prstGeom prst="rect">
              <a:avLst/>
            </a:prstGeom>
            <a:noFill/>
            <a:ln w="5080">
              <a:solidFill>
                <a:schemeClr val="bg1"/>
              </a:solidFill>
              <a:prstDash val="dash"/>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文本框 12"/>
            <p:cNvSpPr txBox="1"/>
            <p:nvPr/>
          </p:nvSpPr>
          <p:spPr>
            <a:xfrm>
              <a:off x="4132428" y="1770364"/>
              <a:ext cx="792205" cy="276999"/>
            </a:xfrm>
            <a:prstGeom prst="rect">
              <a:avLst/>
            </a:prstGeom>
            <a:noFill/>
          </p:spPr>
          <p:txBody>
            <a:bodyPr wrap="none" rtlCol="0">
              <a:spAutoFit/>
            </a:bodyPr>
            <a:lstStyle/>
            <a:p>
              <a:r>
                <a:rPr lang="zh-CN" altLang="en-US" sz="1200" dirty="0">
                  <a:solidFill>
                    <a:schemeClr val="bg1"/>
                  </a:solidFill>
                </a:rPr>
                <a:t>优</a:t>
              </a:r>
              <a:r>
                <a:rPr lang="zh-CN" altLang="en-US" sz="1200" dirty="0" smtClean="0">
                  <a:solidFill>
                    <a:schemeClr val="bg1"/>
                  </a:solidFill>
                </a:rPr>
                <a:t>品</a:t>
              </a:r>
              <a:r>
                <a:rPr lang="en-US" altLang="zh-CN" sz="1200" dirty="0" smtClean="0">
                  <a:solidFill>
                    <a:schemeClr val="bg1"/>
                  </a:solidFill>
                </a:rPr>
                <a:t>PPT</a:t>
              </a:r>
              <a:endParaRPr lang="zh-CN" altLang="en-US" sz="1200" dirty="0">
                <a:solidFill>
                  <a:schemeClr val="bg1"/>
                </a:solidFill>
              </a:endParaRPr>
            </a:p>
          </p:txBody>
        </p:sp>
      </p:grpSp>
      <p:grpSp>
        <p:nvGrpSpPr>
          <p:cNvPr id="14" name="组合 13"/>
          <p:cNvGrpSpPr/>
          <p:nvPr/>
        </p:nvGrpSpPr>
        <p:grpSpPr>
          <a:xfrm>
            <a:off x="3760794" y="2422540"/>
            <a:ext cx="5383206" cy="220648"/>
            <a:chOff x="3760794" y="2422540"/>
            <a:chExt cx="5383206" cy="220648"/>
          </a:xfrm>
        </p:grpSpPr>
        <p:cxnSp>
          <p:nvCxnSpPr>
            <p:cNvPr id="15" name="直接连接符 14"/>
            <p:cNvCxnSpPr>
              <a:stCxn id="38" idx="7"/>
            </p:cNvCxnSpPr>
            <p:nvPr/>
          </p:nvCxnSpPr>
          <p:spPr>
            <a:xfrm>
              <a:off x="3760794" y="2422540"/>
              <a:ext cx="163506" cy="220648"/>
            </a:xfrm>
            <a:prstGeom prst="line">
              <a:avLst/>
            </a:prstGeom>
            <a:ln w="762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929063" y="2641879"/>
              <a:ext cx="4105804" cy="0"/>
            </a:xfrm>
            <a:prstGeom prst="line">
              <a:avLst/>
            </a:prstGeom>
            <a:ln w="762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8103924" y="2641879"/>
              <a:ext cx="754055" cy="0"/>
            </a:xfrm>
            <a:prstGeom prst="line">
              <a:avLst/>
            </a:prstGeom>
            <a:ln w="7620">
              <a:solidFill>
                <a:schemeClr val="bg1"/>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948986" y="2641879"/>
              <a:ext cx="195014" cy="0"/>
            </a:xfrm>
            <a:prstGeom prst="line">
              <a:avLst/>
            </a:prstGeom>
            <a:ln w="762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9" name="Freeform 5"/>
          <p:cNvSpPr>
            <a:spLocks/>
          </p:cNvSpPr>
          <p:nvPr/>
        </p:nvSpPr>
        <p:spPr bwMode="auto">
          <a:xfrm rot="5400000">
            <a:off x="7565447" y="2011438"/>
            <a:ext cx="187550" cy="16237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grpSp>
        <p:nvGrpSpPr>
          <p:cNvPr id="20" name="组合 19"/>
          <p:cNvGrpSpPr/>
          <p:nvPr/>
        </p:nvGrpSpPr>
        <p:grpSpPr>
          <a:xfrm>
            <a:off x="916846" y="3123606"/>
            <a:ext cx="282820" cy="1990537"/>
            <a:chOff x="916846" y="3123606"/>
            <a:chExt cx="282820" cy="1990537"/>
          </a:xfrm>
        </p:grpSpPr>
        <p:cxnSp>
          <p:nvCxnSpPr>
            <p:cNvPr id="21" name="直接连接符 20"/>
            <p:cNvCxnSpPr/>
            <p:nvPr/>
          </p:nvCxnSpPr>
          <p:spPr>
            <a:xfrm flipH="1">
              <a:off x="916846" y="3123606"/>
              <a:ext cx="282820" cy="42675"/>
            </a:xfrm>
            <a:prstGeom prst="line">
              <a:avLst/>
            </a:prstGeom>
            <a:ln w="762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918155" y="3166281"/>
              <a:ext cx="0" cy="838729"/>
            </a:xfrm>
            <a:prstGeom prst="line">
              <a:avLst/>
            </a:prstGeom>
            <a:ln w="762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5400000">
              <a:off x="541128" y="4451095"/>
              <a:ext cx="754055" cy="0"/>
            </a:xfrm>
            <a:prstGeom prst="line">
              <a:avLst/>
            </a:prstGeom>
            <a:ln w="7620">
              <a:solidFill>
                <a:schemeClr val="bg1"/>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5400000">
              <a:off x="820648" y="5016636"/>
              <a:ext cx="195014" cy="0"/>
            </a:xfrm>
            <a:prstGeom prst="line">
              <a:avLst/>
            </a:prstGeom>
            <a:ln w="762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5" name="矩形 17"/>
          <p:cNvSpPr>
            <a:spLocks noChangeArrowheads="1"/>
          </p:cNvSpPr>
          <p:nvPr/>
        </p:nvSpPr>
        <p:spPr bwMode="auto">
          <a:xfrm>
            <a:off x="3981451" y="2097827"/>
            <a:ext cx="372524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900" b="1" dirty="0">
                <a:solidFill>
                  <a:schemeClr val="bg1"/>
                </a:solidFill>
                <a:latin typeface="微软雅黑" panose="020B0503020204020204" pitchFamily="34" charset="-122"/>
                <a:ea typeface="微软雅黑" panose="020B0503020204020204" pitchFamily="34" charset="-122"/>
              </a:rPr>
              <a:t>BUSINESS POWER</a:t>
            </a:r>
            <a:endParaRPr lang="zh-CN" altLang="en-US" sz="2900" b="1"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4045741" y="2695789"/>
            <a:ext cx="3889027" cy="330860"/>
          </a:xfrm>
          <a:prstGeom prst="rect">
            <a:avLst/>
          </a:prstGeom>
        </p:spPr>
        <p:txBody>
          <a:bodyPr wrap="square" lIns="68580" tIns="34290" rIns="68580" bIns="34290">
            <a:spAutoFit/>
          </a:bodyPr>
          <a:lstStyle/>
          <a:p>
            <a:pPr algn="just"/>
            <a:r>
              <a:rPr lang="en-US" altLang="zh-CN" sz="850" dirty="0">
                <a:solidFill>
                  <a:schemeClr val="bg1"/>
                </a:solidFill>
                <a:latin typeface="Source Han Sans ExtraLight" panose="020B0200000000000000" pitchFamily="34" charset="-122"/>
                <a:ea typeface="Source Han Sans ExtraLight" panose="020B0200000000000000" pitchFamily="34" charset="-122"/>
                <a:cs typeface="Arial" panose="020B0604020202020204" pitchFamily="34" charset="0"/>
              </a:rPr>
              <a:t>The Concepts National Income And National Product Have Roughly The Same Value And Can Be Used Interchangeably If Our Interest Is In Their</a:t>
            </a:r>
          </a:p>
        </p:txBody>
      </p:sp>
      <p:grpSp>
        <p:nvGrpSpPr>
          <p:cNvPr id="30" name="组合 29"/>
          <p:cNvGrpSpPr/>
          <p:nvPr/>
        </p:nvGrpSpPr>
        <p:grpSpPr>
          <a:xfrm>
            <a:off x="1974519" y="2472517"/>
            <a:ext cx="684625" cy="790768"/>
            <a:chOff x="1974519" y="2472517"/>
            <a:chExt cx="684625" cy="790768"/>
          </a:xfrm>
        </p:grpSpPr>
        <p:grpSp>
          <p:nvGrpSpPr>
            <p:cNvPr id="31" name="组合 30"/>
            <p:cNvGrpSpPr/>
            <p:nvPr/>
          </p:nvGrpSpPr>
          <p:grpSpPr>
            <a:xfrm>
              <a:off x="1974519" y="2472517"/>
              <a:ext cx="684625" cy="790768"/>
              <a:chOff x="2744871" y="3116805"/>
              <a:chExt cx="719580" cy="811898"/>
            </a:xfrm>
          </p:grpSpPr>
          <p:sp>
            <p:nvSpPr>
              <p:cNvPr id="33" name="Freeform 5"/>
              <p:cNvSpPr>
                <a:spLocks/>
              </p:cNvSpPr>
              <p:nvPr/>
            </p:nvSpPr>
            <p:spPr bwMode="auto">
              <a:xfrm rot="5400000">
                <a:off x="2698712" y="3162964"/>
                <a:ext cx="811898" cy="7195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sp>
            <p:nvSpPr>
              <p:cNvPr id="34" name="Freeform 5"/>
              <p:cNvSpPr>
                <a:spLocks/>
              </p:cNvSpPr>
              <p:nvPr/>
            </p:nvSpPr>
            <p:spPr bwMode="auto">
              <a:xfrm rot="5400000">
                <a:off x="2746773" y="3205559"/>
                <a:ext cx="715777" cy="634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6350">
                <a:solidFill>
                  <a:schemeClr val="tx2"/>
                </a:solidFill>
                <a:prstDash val="dash"/>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grpSp>
        <p:sp>
          <p:nvSpPr>
            <p:cNvPr id="32" name="文本框 31"/>
            <p:cNvSpPr txBox="1"/>
            <p:nvPr/>
          </p:nvSpPr>
          <p:spPr>
            <a:xfrm>
              <a:off x="2064899" y="2519325"/>
              <a:ext cx="500458" cy="707886"/>
            </a:xfrm>
            <a:prstGeom prst="rect">
              <a:avLst/>
            </a:prstGeom>
            <a:noFill/>
          </p:spPr>
          <p:txBody>
            <a:bodyPr wrap="none" rtlCol="0">
              <a:spAutoFit/>
            </a:bodyPr>
            <a:lstStyle/>
            <a:p>
              <a:r>
                <a:rPr lang="en-US" altLang="zh-CN" sz="4000" dirty="0">
                  <a:solidFill>
                    <a:schemeClr val="tx2"/>
                  </a:solidFill>
                  <a:effectLst>
                    <a:innerShdw blurRad="63500" dist="50800" dir="18900000">
                      <a:prstClr val="black">
                        <a:alpha val="50000"/>
                      </a:prstClr>
                    </a:innerShdw>
                  </a:effectLst>
                  <a:latin typeface="+mj-ea"/>
                  <a:ea typeface="+mj-ea"/>
                </a:rPr>
                <a:t>0</a:t>
              </a:r>
              <a:endParaRPr lang="zh-CN" altLang="en-US" sz="4000" dirty="0">
                <a:solidFill>
                  <a:schemeClr val="tx2"/>
                </a:solidFill>
                <a:effectLst>
                  <a:innerShdw blurRad="63500" dist="50800" dir="18900000">
                    <a:prstClr val="black">
                      <a:alpha val="50000"/>
                    </a:prstClr>
                  </a:innerShdw>
                </a:effectLst>
                <a:latin typeface="+mj-ea"/>
                <a:ea typeface="+mj-ea"/>
              </a:endParaRPr>
            </a:p>
          </p:txBody>
        </p:sp>
      </p:grpSp>
      <p:grpSp>
        <p:nvGrpSpPr>
          <p:cNvPr id="35" name="组合 34"/>
          <p:cNvGrpSpPr/>
          <p:nvPr/>
        </p:nvGrpSpPr>
        <p:grpSpPr>
          <a:xfrm>
            <a:off x="3111018" y="1804302"/>
            <a:ext cx="684625" cy="790768"/>
            <a:chOff x="3111018" y="1804302"/>
            <a:chExt cx="684625" cy="790768"/>
          </a:xfrm>
        </p:grpSpPr>
        <p:grpSp>
          <p:nvGrpSpPr>
            <p:cNvPr id="36" name="组合 35"/>
            <p:cNvGrpSpPr/>
            <p:nvPr/>
          </p:nvGrpSpPr>
          <p:grpSpPr>
            <a:xfrm>
              <a:off x="3111018" y="1804302"/>
              <a:ext cx="684625" cy="790768"/>
              <a:chOff x="2744871" y="3116805"/>
              <a:chExt cx="719580" cy="811898"/>
            </a:xfrm>
          </p:grpSpPr>
          <p:sp>
            <p:nvSpPr>
              <p:cNvPr id="38" name="Freeform 5"/>
              <p:cNvSpPr>
                <a:spLocks/>
              </p:cNvSpPr>
              <p:nvPr/>
            </p:nvSpPr>
            <p:spPr bwMode="auto">
              <a:xfrm rot="5400000">
                <a:off x="2698712" y="3162964"/>
                <a:ext cx="811898" cy="7195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sp>
            <p:nvSpPr>
              <p:cNvPr id="39" name="Freeform 5"/>
              <p:cNvSpPr>
                <a:spLocks/>
              </p:cNvSpPr>
              <p:nvPr/>
            </p:nvSpPr>
            <p:spPr bwMode="auto">
              <a:xfrm rot="5400000">
                <a:off x="2746773" y="3205559"/>
                <a:ext cx="715777" cy="634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6350">
                <a:solidFill>
                  <a:schemeClr val="tx2"/>
                </a:solidFill>
                <a:prstDash val="dash"/>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grpSp>
        <p:sp>
          <p:nvSpPr>
            <p:cNvPr id="37" name="文本框 36"/>
            <p:cNvSpPr txBox="1"/>
            <p:nvPr/>
          </p:nvSpPr>
          <p:spPr>
            <a:xfrm>
              <a:off x="3189674" y="1851110"/>
              <a:ext cx="514885" cy="707886"/>
            </a:xfrm>
            <a:prstGeom prst="rect">
              <a:avLst/>
            </a:prstGeom>
            <a:noFill/>
          </p:spPr>
          <p:txBody>
            <a:bodyPr wrap="none" rtlCol="0">
              <a:spAutoFit/>
            </a:bodyPr>
            <a:lstStyle/>
            <a:p>
              <a:r>
                <a:rPr lang="en-US" altLang="zh-CN" sz="4000" dirty="0">
                  <a:solidFill>
                    <a:schemeClr val="tx2"/>
                  </a:solidFill>
                  <a:effectLst>
                    <a:innerShdw blurRad="63500" dist="50800" dir="18900000">
                      <a:prstClr val="black">
                        <a:alpha val="50000"/>
                      </a:prstClr>
                    </a:innerShdw>
                  </a:effectLst>
                  <a:latin typeface="+mj-ea"/>
                  <a:ea typeface="+mj-ea"/>
                </a:rPr>
                <a:t>X</a:t>
              </a:r>
              <a:endParaRPr lang="zh-CN" altLang="en-US" sz="4000" dirty="0">
                <a:solidFill>
                  <a:schemeClr val="tx2"/>
                </a:solidFill>
                <a:effectLst>
                  <a:innerShdw blurRad="63500" dist="50800" dir="18900000">
                    <a:prstClr val="black">
                      <a:alpha val="50000"/>
                    </a:prstClr>
                  </a:innerShdw>
                </a:effectLst>
                <a:latin typeface="+mj-ea"/>
                <a:ea typeface="+mj-ea"/>
              </a:endParaRPr>
            </a:p>
          </p:txBody>
        </p:sp>
      </p:grpSp>
      <p:grpSp>
        <p:nvGrpSpPr>
          <p:cNvPr id="40" name="组合 39"/>
          <p:cNvGrpSpPr/>
          <p:nvPr/>
        </p:nvGrpSpPr>
        <p:grpSpPr>
          <a:xfrm>
            <a:off x="2372464" y="1804302"/>
            <a:ext cx="684625" cy="790768"/>
            <a:chOff x="2372464" y="1804302"/>
            <a:chExt cx="684625" cy="790768"/>
          </a:xfrm>
        </p:grpSpPr>
        <p:grpSp>
          <p:nvGrpSpPr>
            <p:cNvPr id="41" name="组合 40"/>
            <p:cNvGrpSpPr/>
            <p:nvPr/>
          </p:nvGrpSpPr>
          <p:grpSpPr>
            <a:xfrm>
              <a:off x="2372464" y="1804302"/>
              <a:ext cx="684625" cy="790768"/>
              <a:chOff x="2744871" y="3116805"/>
              <a:chExt cx="719580" cy="811898"/>
            </a:xfrm>
          </p:grpSpPr>
          <p:sp>
            <p:nvSpPr>
              <p:cNvPr id="43" name="Freeform 5"/>
              <p:cNvSpPr>
                <a:spLocks/>
              </p:cNvSpPr>
              <p:nvPr/>
            </p:nvSpPr>
            <p:spPr bwMode="auto">
              <a:xfrm rot="5400000">
                <a:off x="2698712" y="3162964"/>
                <a:ext cx="811898" cy="7195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sp>
            <p:nvSpPr>
              <p:cNvPr id="44" name="Freeform 5"/>
              <p:cNvSpPr>
                <a:spLocks/>
              </p:cNvSpPr>
              <p:nvPr/>
            </p:nvSpPr>
            <p:spPr bwMode="auto">
              <a:xfrm rot="5400000">
                <a:off x="2746773" y="3205559"/>
                <a:ext cx="715777" cy="634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6350">
                <a:solidFill>
                  <a:schemeClr val="tx2"/>
                </a:solidFill>
                <a:prstDash val="dash"/>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grpSp>
        <p:sp>
          <p:nvSpPr>
            <p:cNvPr id="42" name="文本框 41"/>
            <p:cNvSpPr txBox="1"/>
            <p:nvPr/>
          </p:nvSpPr>
          <p:spPr>
            <a:xfrm>
              <a:off x="2470660" y="1851110"/>
              <a:ext cx="514885" cy="707886"/>
            </a:xfrm>
            <a:prstGeom prst="rect">
              <a:avLst/>
            </a:prstGeom>
            <a:noFill/>
          </p:spPr>
          <p:txBody>
            <a:bodyPr wrap="none" rtlCol="0">
              <a:spAutoFit/>
            </a:bodyPr>
            <a:lstStyle/>
            <a:p>
              <a:r>
                <a:rPr lang="en-US" altLang="zh-CN" sz="4000" dirty="0">
                  <a:solidFill>
                    <a:schemeClr val="tx2"/>
                  </a:solidFill>
                  <a:effectLst>
                    <a:innerShdw blurRad="63500" dist="50800" dir="18900000">
                      <a:prstClr val="black">
                        <a:alpha val="50000"/>
                      </a:prstClr>
                    </a:innerShdw>
                  </a:effectLst>
                  <a:latin typeface="+mj-ea"/>
                  <a:ea typeface="+mj-ea"/>
                </a:rPr>
                <a:t>X</a:t>
              </a:r>
              <a:endParaRPr lang="zh-CN" altLang="en-US" sz="4000" dirty="0">
                <a:solidFill>
                  <a:schemeClr val="tx2"/>
                </a:solidFill>
                <a:effectLst>
                  <a:innerShdw blurRad="63500" dist="50800" dir="18900000">
                    <a:prstClr val="black">
                      <a:alpha val="50000"/>
                    </a:prstClr>
                  </a:innerShdw>
                </a:effectLst>
                <a:latin typeface="+mj-ea"/>
                <a:ea typeface="+mj-ea"/>
              </a:endParaRPr>
            </a:p>
          </p:txBody>
        </p:sp>
      </p:grpSp>
      <p:grpSp>
        <p:nvGrpSpPr>
          <p:cNvPr id="3" name="组合 2"/>
          <p:cNvGrpSpPr/>
          <p:nvPr/>
        </p:nvGrpSpPr>
        <p:grpSpPr>
          <a:xfrm>
            <a:off x="2741848" y="1126944"/>
            <a:ext cx="868418" cy="790768"/>
            <a:chOff x="2741848" y="1126944"/>
            <a:chExt cx="868418" cy="790768"/>
          </a:xfrm>
        </p:grpSpPr>
        <p:sp>
          <p:nvSpPr>
            <p:cNvPr id="28" name="Freeform 5"/>
            <p:cNvSpPr>
              <a:spLocks/>
            </p:cNvSpPr>
            <p:nvPr/>
          </p:nvSpPr>
          <p:spPr bwMode="auto">
            <a:xfrm rot="5400000">
              <a:off x="2688777" y="1180015"/>
              <a:ext cx="790768" cy="68462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2"/>
                </a:gs>
                <a:gs pos="100000">
                  <a:schemeClr val="tx2"/>
                </a:gs>
              </a:gsLst>
              <a:lin ang="6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sp>
          <p:nvSpPr>
            <p:cNvPr id="2" name="文本框 1"/>
            <p:cNvSpPr txBox="1"/>
            <p:nvPr/>
          </p:nvSpPr>
          <p:spPr>
            <a:xfrm>
              <a:off x="2769081" y="1368438"/>
              <a:ext cx="841185" cy="307777"/>
            </a:xfrm>
            <a:prstGeom prst="rect">
              <a:avLst/>
            </a:prstGeom>
            <a:noFill/>
          </p:spPr>
          <p:txBody>
            <a:bodyPr wrap="square" rtlCol="0">
              <a:spAutoFit/>
            </a:bodyPr>
            <a:lstStyle/>
            <a:p>
              <a:r>
                <a:rPr lang="en-US" altLang="zh-CN">
                  <a:solidFill>
                    <a:schemeClr val="bg1"/>
                  </a:solidFill>
                </a:rPr>
                <a:t>LOGO</a:t>
              </a:r>
              <a:endParaRPr lang="zh-CN" altLang="en-US">
                <a:solidFill>
                  <a:schemeClr val="bg1"/>
                </a:solidFill>
              </a:endParaRPr>
            </a:p>
          </p:txBody>
        </p:sp>
      </p:grpSp>
    </p:spTree>
    <p:extLst>
      <p:ext uri="{BB962C8B-B14F-4D97-AF65-F5344CB8AC3E}">
        <p14:creationId xmlns:p14="http://schemas.microsoft.com/office/powerpoint/2010/main" val="2238073599"/>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animEffect transition="in" filter="fade">
                                      <p:cBhvr>
                                        <p:cTn id="21" dur="500"/>
                                        <p:tgtEl>
                                          <p:spTgt spid="40"/>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Effect transition="in" filter="fade">
                                      <p:cBhvr>
                                        <p:cTn id="27" dur="500"/>
                                        <p:tgtEl>
                                          <p:spTgt spid="35"/>
                                        </p:tgtEl>
                                      </p:cBhvr>
                                    </p:animEffect>
                                  </p:childTnLst>
                                </p:cTn>
                              </p:par>
                            </p:childTnLst>
                          </p:cTn>
                        </p:par>
                        <p:par>
                          <p:cTn id="28" fill="hold">
                            <p:stCondLst>
                              <p:cond delay="2000"/>
                            </p:stCondLst>
                            <p:childTnLst>
                              <p:par>
                                <p:cTn id="29" presetID="22" presetClass="entr" presetSubtype="1"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childTnLst>
                          </p:cTn>
                        </p:par>
                        <p:par>
                          <p:cTn id="32" fill="hold">
                            <p:stCondLst>
                              <p:cond delay="2500"/>
                            </p:stCondLst>
                            <p:childTnLst>
                              <p:par>
                                <p:cTn id="33" presetID="22" presetClass="entr" presetSubtype="8"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3000"/>
                            </p:stCondLst>
                            <p:childTnLst>
                              <p:par>
                                <p:cTn id="37" presetID="2" presetClass="entr" presetSubtype="2"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1+#ppt_w/2"/>
                                          </p:val>
                                        </p:tav>
                                        <p:tav tm="100000">
                                          <p:val>
                                            <p:strVal val="#ppt_x"/>
                                          </p:val>
                                        </p:tav>
                                      </p:tavLst>
                                    </p:anim>
                                    <p:anim calcmode="lin" valueType="num">
                                      <p:cBhvr additive="base">
                                        <p:cTn id="40" dur="500" fill="hold"/>
                                        <p:tgtEl>
                                          <p:spTgt spid="11"/>
                                        </p:tgtEl>
                                        <p:attrNameLst>
                                          <p:attrName>ppt_y</p:attrName>
                                        </p:attrNameLst>
                                      </p:cBhvr>
                                      <p:tavLst>
                                        <p:tav tm="0">
                                          <p:val>
                                            <p:strVal val="#ppt_y"/>
                                          </p:val>
                                        </p:tav>
                                        <p:tav tm="100000">
                                          <p:val>
                                            <p:strVal val="#ppt_y"/>
                                          </p:val>
                                        </p:tav>
                                      </p:tavLst>
                                    </p:anim>
                                  </p:childTnLst>
                                </p:cTn>
                              </p:par>
                            </p:childTnLst>
                          </p:cTn>
                        </p:par>
                        <p:par>
                          <p:cTn id="41" fill="hold">
                            <p:stCondLst>
                              <p:cond delay="3500"/>
                            </p:stCondLst>
                            <p:childTnLst>
                              <p:par>
                                <p:cTn id="42" presetID="2" presetClass="entr" presetSubtype="2"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additive="base">
                                        <p:cTn id="44" dur="500" fill="hold"/>
                                        <p:tgtEl>
                                          <p:spTgt spid="25"/>
                                        </p:tgtEl>
                                        <p:attrNameLst>
                                          <p:attrName>ppt_x</p:attrName>
                                        </p:attrNameLst>
                                      </p:cBhvr>
                                      <p:tavLst>
                                        <p:tav tm="0">
                                          <p:val>
                                            <p:strVal val="1+#ppt_w/2"/>
                                          </p:val>
                                        </p:tav>
                                        <p:tav tm="100000">
                                          <p:val>
                                            <p:strVal val="#ppt_x"/>
                                          </p:val>
                                        </p:tav>
                                      </p:tavLst>
                                    </p:anim>
                                    <p:anim calcmode="lin" valueType="num">
                                      <p:cBhvr additive="base">
                                        <p:cTn id="45" dur="500" fill="hold"/>
                                        <p:tgtEl>
                                          <p:spTgt spid="25"/>
                                        </p:tgtEl>
                                        <p:attrNameLst>
                                          <p:attrName>ppt_y</p:attrName>
                                        </p:attrNameLst>
                                      </p:cBhvr>
                                      <p:tavLst>
                                        <p:tav tm="0">
                                          <p:val>
                                            <p:strVal val="#ppt_y"/>
                                          </p:val>
                                        </p:tav>
                                        <p:tav tm="100000">
                                          <p:val>
                                            <p:strVal val="#ppt_y"/>
                                          </p:val>
                                        </p:tav>
                                      </p:tavLst>
                                    </p:anim>
                                  </p:childTnLst>
                                </p:cTn>
                              </p:par>
                            </p:childTnLst>
                          </p:cTn>
                        </p:par>
                        <p:par>
                          <p:cTn id="46" fill="hold">
                            <p:stCondLst>
                              <p:cond delay="4000"/>
                            </p:stCondLst>
                            <p:childTnLst>
                              <p:par>
                                <p:cTn id="47" presetID="2" presetClass="entr" presetSubtype="2"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1+#ppt_w/2"/>
                                          </p:val>
                                        </p:tav>
                                        <p:tav tm="100000">
                                          <p:val>
                                            <p:strVal val="#ppt_x"/>
                                          </p:val>
                                        </p:tav>
                                      </p:tavLst>
                                    </p:anim>
                                    <p:anim calcmode="lin" valueType="num">
                                      <p:cBhvr additive="base">
                                        <p:cTn id="50" dur="500" fill="hold"/>
                                        <p:tgtEl>
                                          <p:spTgt spid="26"/>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10" presetClass="entr" presetSubtype="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childTnLst>
                          </p:cTn>
                        </p:par>
                        <p:par>
                          <p:cTn id="55" fill="hold">
                            <p:stCondLst>
                              <p:cond delay="5000"/>
                            </p:stCondLst>
                            <p:childTnLst>
                              <p:par>
                                <p:cTn id="56" presetID="53" presetClass="entr" presetSubtype="16" fill="hold" nodeType="afterEffect">
                                  <p:stCondLst>
                                    <p:cond delay="0"/>
                                  </p:stCondLst>
                                  <p:childTnLst>
                                    <p:set>
                                      <p:cBhvr>
                                        <p:cTn id="57" dur="1" fill="hold">
                                          <p:stCondLst>
                                            <p:cond delay="0"/>
                                          </p:stCondLst>
                                        </p:cTn>
                                        <p:tgtEl>
                                          <p:spTgt spid="3"/>
                                        </p:tgtEl>
                                        <p:attrNameLst>
                                          <p:attrName>style.visibility</p:attrName>
                                        </p:attrNameLst>
                                      </p:cBhvr>
                                      <p:to>
                                        <p:strVal val="visible"/>
                                      </p:to>
                                    </p:set>
                                    <p:anim calcmode="lin" valueType="num">
                                      <p:cBhvr>
                                        <p:cTn id="58" dur="500" fill="hold"/>
                                        <p:tgtEl>
                                          <p:spTgt spid="3"/>
                                        </p:tgtEl>
                                        <p:attrNameLst>
                                          <p:attrName>ppt_w</p:attrName>
                                        </p:attrNameLst>
                                      </p:cBhvr>
                                      <p:tavLst>
                                        <p:tav tm="0">
                                          <p:val>
                                            <p:fltVal val="0"/>
                                          </p:val>
                                        </p:tav>
                                        <p:tav tm="100000">
                                          <p:val>
                                            <p:strVal val="#ppt_w"/>
                                          </p:val>
                                        </p:tav>
                                      </p:tavLst>
                                    </p:anim>
                                    <p:anim calcmode="lin" valueType="num">
                                      <p:cBhvr>
                                        <p:cTn id="59" dur="500" fill="hold"/>
                                        <p:tgtEl>
                                          <p:spTgt spid="3"/>
                                        </p:tgtEl>
                                        <p:attrNameLst>
                                          <p:attrName>ppt_h</p:attrName>
                                        </p:attrNameLst>
                                      </p:cBhvr>
                                      <p:tavLst>
                                        <p:tav tm="0">
                                          <p:val>
                                            <p:fltVal val="0"/>
                                          </p:val>
                                        </p:tav>
                                        <p:tav tm="100000">
                                          <p:val>
                                            <p:strVal val="#ppt_h"/>
                                          </p:val>
                                        </p:tav>
                                      </p:tavLst>
                                    </p:anim>
                                    <p:animEffect transition="in" filter="fade">
                                      <p:cBhvr>
                                        <p:cTn id="6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p:bldP spid="2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660395032"/>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1632857" y="1363189"/>
            <a:ext cx="1684422" cy="1900524"/>
            <a:chOff x="1632857" y="1363189"/>
            <a:chExt cx="1684422" cy="1900524"/>
          </a:xfrm>
        </p:grpSpPr>
        <p:sp>
          <p:nvSpPr>
            <p:cNvPr id="93" name="Freeform 5"/>
            <p:cNvSpPr>
              <a:spLocks/>
            </p:cNvSpPr>
            <p:nvPr/>
          </p:nvSpPr>
          <p:spPr bwMode="auto">
            <a:xfrm rot="5400000">
              <a:off x="1524806" y="1471240"/>
              <a:ext cx="1900524" cy="16844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sp>
          <p:nvSpPr>
            <p:cNvPr id="94" name="Freeform 5"/>
            <p:cNvSpPr>
              <a:spLocks/>
            </p:cNvSpPr>
            <p:nvPr/>
          </p:nvSpPr>
          <p:spPr bwMode="auto">
            <a:xfrm rot="5400000">
              <a:off x="1782571" y="1699695"/>
              <a:ext cx="1384993" cy="12275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tx2"/>
            </a:solidFill>
            <a:ln w="15875">
              <a:noFill/>
            </a:ln>
            <a:effectLst>
              <a:innerShdw blurRad="635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a:p>
          </p:txBody>
        </p:sp>
        <p:sp>
          <p:nvSpPr>
            <p:cNvPr id="95" name="文本框 94"/>
            <p:cNvSpPr txBox="1"/>
            <p:nvPr/>
          </p:nvSpPr>
          <p:spPr>
            <a:xfrm>
              <a:off x="1705546" y="2084234"/>
              <a:ext cx="1539044" cy="480950"/>
            </a:xfrm>
            <a:prstGeom prst="rect">
              <a:avLst/>
            </a:prstGeom>
            <a:noFill/>
          </p:spPr>
          <p:txBody>
            <a:bodyPr wrap="square" lIns="68580" tIns="34290" rIns="68580" bIns="34290" rtlCol="0">
              <a:spAutoFit/>
            </a:bodyPr>
            <a:lstStyle/>
            <a:p>
              <a:pPr algn="ctr"/>
              <a:r>
                <a:rPr lang="en-US" altLang="zh-CN" sz="3300" dirty="0">
                  <a:solidFill>
                    <a:schemeClr val="bg1"/>
                  </a:solidFill>
                  <a:latin typeface="Impact" panose="020B0806030902050204" pitchFamily="34" charset="0"/>
                </a:rPr>
                <a:t>50</a:t>
              </a:r>
              <a:r>
                <a:rPr lang="en-US" altLang="zh-CN" sz="2400" dirty="0">
                  <a:solidFill>
                    <a:schemeClr val="bg1"/>
                  </a:solidFill>
                  <a:latin typeface="Impact" panose="020B0806030902050204" pitchFamily="34" charset="0"/>
                </a:rPr>
                <a:t>%</a:t>
              </a:r>
              <a:endParaRPr lang="zh-CN" altLang="en-US" sz="2400" dirty="0">
                <a:solidFill>
                  <a:schemeClr val="bg1"/>
                </a:solidFill>
                <a:latin typeface="Impact" panose="020B0806030902050204" pitchFamily="34" charset="0"/>
              </a:endParaRPr>
            </a:p>
          </p:txBody>
        </p:sp>
      </p:grpSp>
      <p:grpSp>
        <p:nvGrpSpPr>
          <p:cNvPr id="4" name="组合 3"/>
          <p:cNvGrpSpPr/>
          <p:nvPr/>
        </p:nvGrpSpPr>
        <p:grpSpPr>
          <a:xfrm>
            <a:off x="3859600" y="1561523"/>
            <a:ext cx="1539044" cy="1672672"/>
            <a:chOff x="3859600" y="1561523"/>
            <a:chExt cx="1539044" cy="1672672"/>
          </a:xfrm>
        </p:grpSpPr>
        <p:grpSp>
          <p:nvGrpSpPr>
            <p:cNvPr id="96" name="组合 95"/>
            <p:cNvGrpSpPr/>
            <p:nvPr/>
          </p:nvGrpSpPr>
          <p:grpSpPr>
            <a:xfrm>
              <a:off x="3880733" y="1561523"/>
              <a:ext cx="1482478" cy="1672672"/>
              <a:chOff x="5331123" y="2557541"/>
              <a:chExt cx="1611146" cy="1817848"/>
            </a:xfrm>
          </p:grpSpPr>
          <p:sp>
            <p:nvSpPr>
              <p:cNvPr id="97" name="Freeform 5"/>
              <p:cNvSpPr>
                <a:spLocks/>
              </p:cNvSpPr>
              <p:nvPr/>
            </p:nvSpPr>
            <p:spPr bwMode="auto">
              <a:xfrm rot="5400000">
                <a:off x="5227772" y="2660892"/>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5"/>
              <p:cNvSpPr>
                <a:spLocks/>
              </p:cNvSpPr>
              <p:nvPr/>
            </p:nvSpPr>
            <p:spPr bwMode="auto">
              <a:xfrm rot="5400000">
                <a:off x="5474324" y="2879409"/>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2"/>
              </a:solidFill>
              <a:ln w="15875">
                <a:noFill/>
              </a:ln>
              <a:effectLst>
                <a:innerShdw blurRad="635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p>
            </p:txBody>
          </p:sp>
        </p:grpSp>
        <p:sp>
          <p:nvSpPr>
            <p:cNvPr id="99" name="文本框 98"/>
            <p:cNvSpPr txBox="1"/>
            <p:nvPr/>
          </p:nvSpPr>
          <p:spPr>
            <a:xfrm>
              <a:off x="3859600" y="2165887"/>
              <a:ext cx="1539044" cy="480950"/>
            </a:xfrm>
            <a:prstGeom prst="rect">
              <a:avLst/>
            </a:prstGeom>
            <a:noFill/>
          </p:spPr>
          <p:txBody>
            <a:bodyPr wrap="square" lIns="68580" tIns="34290" rIns="68580" bIns="34290" rtlCol="0">
              <a:spAutoFit/>
            </a:bodyPr>
            <a:lstStyle/>
            <a:p>
              <a:pPr algn="ctr"/>
              <a:r>
                <a:rPr lang="en-US" altLang="zh-CN" sz="3300" dirty="0">
                  <a:solidFill>
                    <a:schemeClr val="bg1"/>
                  </a:solidFill>
                  <a:latin typeface="Impact" panose="020B0806030902050204" pitchFamily="34" charset="0"/>
                </a:rPr>
                <a:t>25</a:t>
              </a:r>
              <a:r>
                <a:rPr lang="en-US" altLang="zh-CN" sz="2400" dirty="0">
                  <a:solidFill>
                    <a:schemeClr val="bg1"/>
                  </a:solidFill>
                  <a:latin typeface="Impact" panose="020B0806030902050204" pitchFamily="34" charset="0"/>
                </a:rPr>
                <a:t>%</a:t>
              </a:r>
              <a:endParaRPr lang="zh-CN" altLang="en-US" sz="2400" dirty="0">
                <a:solidFill>
                  <a:schemeClr val="bg1"/>
                </a:solidFill>
                <a:latin typeface="Impact" panose="020B0806030902050204" pitchFamily="34" charset="0"/>
              </a:endParaRPr>
            </a:p>
          </p:txBody>
        </p:sp>
      </p:grpSp>
      <p:grpSp>
        <p:nvGrpSpPr>
          <p:cNvPr id="100" name="组合 99"/>
          <p:cNvGrpSpPr/>
          <p:nvPr/>
        </p:nvGrpSpPr>
        <p:grpSpPr>
          <a:xfrm>
            <a:off x="5735335" y="1887620"/>
            <a:ext cx="1539044" cy="1358483"/>
            <a:chOff x="7992049" y="2392298"/>
            <a:chExt cx="2462220" cy="2173353"/>
          </a:xfrm>
        </p:grpSpPr>
        <p:grpSp>
          <p:nvGrpSpPr>
            <p:cNvPr id="101" name="组合 100"/>
            <p:cNvGrpSpPr/>
            <p:nvPr/>
          </p:nvGrpSpPr>
          <p:grpSpPr>
            <a:xfrm>
              <a:off x="8260045" y="2392298"/>
              <a:ext cx="1926228" cy="2173353"/>
              <a:chOff x="5331123" y="2557541"/>
              <a:chExt cx="1611146" cy="1817848"/>
            </a:xfrm>
          </p:grpSpPr>
          <p:sp>
            <p:nvSpPr>
              <p:cNvPr id="103" name="Freeform 5"/>
              <p:cNvSpPr>
                <a:spLocks/>
              </p:cNvSpPr>
              <p:nvPr/>
            </p:nvSpPr>
            <p:spPr bwMode="auto">
              <a:xfrm rot="5400000">
                <a:off x="5227772" y="2660892"/>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5"/>
              <p:cNvSpPr>
                <a:spLocks/>
              </p:cNvSpPr>
              <p:nvPr/>
            </p:nvSpPr>
            <p:spPr bwMode="auto">
              <a:xfrm rot="5400000">
                <a:off x="5474324" y="2879409"/>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tx2"/>
              </a:solidFill>
              <a:ln w="15875">
                <a:noFill/>
              </a:ln>
              <a:effectLst>
                <a:innerShdw blurRad="635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p>
            </p:txBody>
          </p:sp>
        </p:grpSp>
        <p:sp>
          <p:nvSpPr>
            <p:cNvPr id="102" name="文本框 101"/>
            <p:cNvSpPr txBox="1"/>
            <p:nvPr/>
          </p:nvSpPr>
          <p:spPr>
            <a:xfrm>
              <a:off x="7992049" y="3082409"/>
              <a:ext cx="2462220" cy="800219"/>
            </a:xfrm>
            <a:prstGeom prst="rect">
              <a:avLst/>
            </a:prstGeom>
            <a:noFill/>
          </p:spPr>
          <p:txBody>
            <a:bodyPr wrap="square" rtlCol="0">
              <a:spAutoFit/>
            </a:bodyPr>
            <a:lstStyle/>
            <a:p>
              <a:pPr algn="ctr"/>
              <a:r>
                <a:rPr lang="en-US" altLang="zh-CN" sz="3300" dirty="0">
                  <a:solidFill>
                    <a:schemeClr val="bg1"/>
                  </a:solidFill>
                  <a:latin typeface="Impact" panose="020B0806030902050204" pitchFamily="34" charset="0"/>
                </a:rPr>
                <a:t>10</a:t>
              </a:r>
              <a:r>
                <a:rPr lang="en-US" altLang="zh-CN" sz="2400" dirty="0">
                  <a:solidFill>
                    <a:schemeClr val="bg1"/>
                  </a:solidFill>
                  <a:latin typeface="Impact" panose="020B0806030902050204" pitchFamily="34" charset="0"/>
                </a:rPr>
                <a:t>%</a:t>
              </a:r>
              <a:endParaRPr lang="zh-CN" altLang="en-US" sz="2400" dirty="0">
                <a:solidFill>
                  <a:schemeClr val="bg1"/>
                </a:solidFill>
                <a:latin typeface="Impact" panose="020B0806030902050204" pitchFamily="34" charset="0"/>
              </a:endParaRPr>
            </a:p>
          </p:txBody>
        </p:sp>
      </p:grpSp>
      <p:sp>
        <p:nvSpPr>
          <p:cNvPr id="111" name="任意多边形 110"/>
          <p:cNvSpPr/>
          <p:nvPr/>
        </p:nvSpPr>
        <p:spPr>
          <a:xfrm rot="18900000" flipH="1">
            <a:off x="3509580" y="2400076"/>
            <a:ext cx="155038" cy="155038"/>
          </a:xfrm>
          <a:custGeom>
            <a:avLst/>
            <a:gdLst>
              <a:gd name="connsiteX0" fmla="*/ 0 w 1192530"/>
              <a:gd name="connsiteY0" fmla="*/ 1192530 h 1192530"/>
              <a:gd name="connsiteX1" fmla="*/ 0 w 1192530"/>
              <a:gd name="connsiteY1" fmla="*/ 0 h 1192530"/>
              <a:gd name="connsiteX2" fmla="*/ 369742 w 1192530"/>
              <a:gd name="connsiteY2" fmla="*/ 0 h 1192530"/>
              <a:gd name="connsiteX3" fmla="*/ 369742 w 1192530"/>
              <a:gd name="connsiteY3" fmla="*/ 826009 h 1192530"/>
              <a:gd name="connsiteX4" fmla="*/ 1192530 w 1192530"/>
              <a:gd name="connsiteY4" fmla="*/ 826009 h 1192530"/>
              <a:gd name="connsiteX5" fmla="*/ 1192530 w 1192530"/>
              <a:gd name="connsiteY5" fmla="*/ 1192530 h 119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2530" h="1192530">
                <a:moveTo>
                  <a:pt x="0" y="1192530"/>
                </a:moveTo>
                <a:lnTo>
                  <a:pt x="0" y="0"/>
                </a:lnTo>
                <a:lnTo>
                  <a:pt x="369742" y="0"/>
                </a:lnTo>
                <a:lnTo>
                  <a:pt x="369742" y="826009"/>
                </a:lnTo>
                <a:lnTo>
                  <a:pt x="1192530" y="826009"/>
                </a:lnTo>
                <a:lnTo>
                  <a:pt x="1192530" y="119253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12" name="任意多边形 111"/>
          <p:cNvSpPr/>
          <p:nvPr/>
        </p:nvSpPr>
        <p:spPr>
          <a:xfrm rot="18900000" flipH="1">
            <a:off x="5530947" y="2400076"/>
            <a:ext cx="155038" cy="155038"/>
          </a:xfrm>
          <a:custGeom>
            <a:avLst/>
            <a:gdLst>
              <a:gd name="connsiteX0" fmla="*/ 0 w 1192530"/>
              <a:gd name="connsiteY0" fmla="*/ 1192530 h 1192530"/>
              <a:gd name="connsiteX1" fmla="*/ 0 w 1192530"/>
              <a:gd name="connsiteY1" fmla="*/ 0 h 1192530"/>
              <a:gd name="connsiteX2" fmla="*/ 369742 w 1192530"/>
              <a:gd name="connsiteY2" fmla="*/ 0 h 1192530"/>
              <a:gd name="connsiteX3" fmla="*/ 369742 w 1192530"/>
              <a:gd name="connsiteY3" fmla="*/ 826009 h 1192530"/>
              <a:gd name="connsiteX4" fmla="*/ 1192530 w 1192530"/>
              <a:gd name="connsiteY4" fmla="*/ 826009 h 1192530"/>
              <a:gd name="connsiteX5" fmla="*/ 1192530 w 1192530"/>
              <a:gd name="connsiteY5" fmla="*/ 1192530 h 119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2530" h="1192530">
                <a:moveTo>
                  <a:pt x="0" y="1192530"/>
                </a:moveTo>
                <a:lnTo>
                  <a:pt x="0" y="0"/>
                </a:lnTo>
                <a:lnTo>
                  <a:pt x="369742" y="0"/>
                </a:lnTo>
                <a:lnTo>
                  <a:pt x="369742" y="826009"/>
                </a:lnTo>
                <a:lnTo>
                  <a:pt x="1192530" y="826009"/>
                </a:lnTo>
                <a:lnTo>
                  <a:pt x="1192530" y="119253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33" name="组合 132"/>
          <p:cNvGrpSpPr/>
          <p:nvPr/>
        </p:nvGrpSpPr>
        <p:grpSpPr>
          <a:xfrm>
            <a:off x="1737232" y="3490575"/>
            <a:ext cx="1768225" cy="781585"/>
            <a:chOff x="1256119" y="1638320"/>
            <a:chExt cx="1923767" cy="781585"/>
          </a:xfrm>
        </p:grpSpPr>
        <p:sp>
          <p:nvSpPr>
            <p:cNvPr id="134" name="TextBox 204"/>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35" name="TextBox 205"/>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bg2"/>
                  </a:solidFill>
                  <a:latin typeface="微软雅黑"/>
                </a:rPr>
                <a:t>标题文字</a:t>
              </a:r>
              <a:endParaRPr lang="en-US" sz="1600" dirty="0">
                <a:solidFill>
                  <a:schemeClr val="bg2"/>
                </a:solidFill>
                <a:latin typeface="微软雅黑"/>
              </a:endParaRPr>
            </a:p>
          </p:txBody>
        </p:sp>
      </p:grpSp>
      <p:grpSp>
        <p:nvGrpSpPr>
          <p:cNvPr id="136" name="组合 135"/>
          <p:cNvGrpSpPr/>
          <p:nvPr/>
        </p:nvGrpSpPr>
        <p:grpSpPr>
          <a:xfrm>
            <a:off x="4003479" y="3490575"/>
            <a:ext cx="1768225" cy="781585"/>
            <a:chOff x="1256119" y="1638320"/>
            <a:chExt cx="1923767" cy="781585"/>
          </a:xfrm>
        </p:grpSpPr>
        <p:sp>
          <p:nvSpPr>
            <p:cNvPr id="137" name="TextBox 210"/>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38" name="TextBox 21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139" name="组合 138"/>
          <p:cNvGrpSpPr/>
          <p:nvPr/>
        </p:nvGrpSpPr>
        <p:grpSpPr>
          <a:xfrm>
            <a:off x="5856086" y="3490575"/>
            <a:ext cx="1768225" cy="781585"/>
            <a:chOff x="1256119" y="1638320"/>
            <a:chExt cx="1923767" cy="781585"/>
          </a:xfrm>
        </p:grpSpPr>
        <p:sp>
          <p:nvSpPr>
            <p:cNvPr id="140" name="TextBox 213"/>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141" name="TextBox 214"/>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bg2"/>
                  </a:solidFill>
                  <a:latin typeface="微软雅黑"/>
                </a:rPr>
                <a:t>标题文字</a:t>
              </a:r>
              <a:endParaRPr lang="en-US" sz="1600" dirty="0">
                <a:solidFill>
                  <a:schemeClr val="bg2"/>
                </a:solidFill>
                <a:latin typeface="微软雅黑"/>
              </a:endParaRPr>
            </a:p>
          </p:txBody>
        </p:sp>
      </p:grpSp>
    </p:spTree>
    <p:extLst>
      <p:ext uri="{BB962C8B-B14F-4D97-AF65-F5344CB8AC3E}">
        <p14:creationId xmlns:p14="http://schemas.microsoft.com/office/powerpoint/2010/main" val="58466529"/>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11"/>
                                        </p:tgtEl>
                                        <p:attrNameLst>
                                          <p:attrName>style.visibility</p:attrName>
                                        </p:attrNameLst>
                                      </p:cBhvr>
                                      <p:to>
                                        <p:strVal val="visible"/>
                                      </p:to>
                                    </p:set>
                                    <p:animEffect transition="in" filter="wipe(left)">
                                      <p:cBhvr>
                                        <p:cTn id="13" dur="500"/>
                                        <p:tgtEl>
                                          <p:spTgt spid="1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left)">
                                      <p:cBhvr>
                                        <p:cTn id="23" dur="500"/>
                                        <p:tgtEl>
                                          <p:spTgt spid="112"/>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00"/>
                                        </p:tgtEl>
                                        <p:attrNameLst>
                                          <p:attrName>style.visibility</p:attrName>
                                        </p:attrNameLst>
                                      </p:cBhvr>
                                      <p:to>
                                        <p:strVal val="visible"/>
                                      </p:to>
                                    </p:set>
                                    <p:anim calcmode="lin" valueType="num">
                                      <p:cBhvr>
                                        <p:cTn id="27" dur="500" fill="hold"/>
                                        <p:tgtEl>
                                          <p:spTgt spid="100"/>
                                        </p:tgtEl>
                                        <p:attrNameLst>
                                          <p:attrName>ppt_w</p:attrName>
                                        </p:attrNameLst>
                                      </p:cBhvr>
                                      <p:tavLst>
                                        <p:tav tm="0">
                                          <p:val>
                                            <p:fltVal val="0"/>
                                          </p:val>
                                        </p:tav>
                                        <p:tav tm="100000">
                                          <p:val>
                                            <p:strVal val="#ppt_w"/>
                                          </p:val>
                                        </p:tav>
                                      </p:tavLst>
                                    </p:anim>
                                    <p:anim calcmode="lin" valueType="num">
                                      <p:cBhvr>
                                        <p:cTn id="28" dur="500" fill="hold"/>
                                        <p:tgtEl>
                                          <p:spTgt spid="100"/>
                                        </p:tgtEl>
                                        <p:attrNameLst>
                                          <p:attrName>ppt_h</p:attrName>
                                        </p:attrNameLst>
                                      </p:cBhvr>
                                      <p:tavLst>
                                        <p:tav tm="0">
                                          <p:val>
                                            <p:fltVal val="0"/>
                                          </p:val>
                                        </p:tav>
                                        <p:tav tm="100000">
                                          <p:val>
                                            <p:strVal val="#ppt_h"/>
                                          </p:val>
                                        </p:tav>
                                      </p:tavLst>
                                    </p:anim>
                                    <p:animEffect transition="in" filter="fade">
                                      <p:cBhvr>
                                        <p:cTn id="29" dur="500"/>
                                        <p:tgtEl>
                                          <p:spTgt spid="100"/>
                                        </p:tgtEl>
                                      </p:cBhvr>
                                    </p:animEffect>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133"/>
                                        </p:tgtEl>
                                        <p:attrNameLst>
                                          <p:attrName>style.visibility</p:attrName>
                                        </p:attrNameLst>
                                      </p:cBhvr>
                                      <p:to>
                                        <p:strVal val="visible"/>
                                      </p:to>
                                    </p:set>
                                    <p:anim calcmode="lin" valueType="num">
                                      <p:cBhvr additive="base">
                                        <p:cTn id="33" dur="500" fill="hold"/>
                                        <p:tgtEl>
                                          <p:spTgt spid="133"/>
                                        </p:tgtEl>
                                        <p:attrNameLst>
                                          <p:attrName>ppt_x</p:attrName>
                                        </p:attrNameLst>
                                      </p:cBhvr>
                                      <p:tavLst>
                                        <p:tav tm="0">
                                          <p:val>
                                            <p:strVal val="1+#ppt_w/2"/>
                                          </p:val>
                                        </p:tav>
                                        <p:tav tm="100000">
                                          <p:val>
                                            <p:strVal val="#ppt_x"/>
                                          </p:val>
                                        </p:tav>
                                      </p:tavLst>
                                    </p:anim>
                                    <p:anim calcmode="lin" valueType="num">
                                      <p:cBhvr additive="base">
                                        <p:cTn id="34" dur="500" fill="hold"/>
                                        <p:tgtEl>
                                          <p:spTgt spid="133"/>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2" fill="hold" nodeType="afterEffect">
                                  <p:stCondLst>
                                    <p:cond delay="0"/>
                                  </p:stCondLst>
                                  <p:childTnLst>
                                    <p:set>
                                      <p:cBhvr>
                                        <p:cTn id="37" dur="1" fill="hold">
                                          <p:stCondLst>
                                            <p:cond delay="0"/>
                                          </p:stCondLst>
                                        </p:cTn>
                                        <p:tgtEl>
                                          <p:spTgt spid="136"/>
                                        </p:tgtEl>
                                        <p:attrNameLst>
                                          <p:attrName>style.visibility</p:attrName>
                                        </p:attrNameLst>
                                      </p:cBhvr>
                                      <p:to>
                                        <p:strVal val="visible"/>
                                      </p:to>
                                    </p:set>
                                    <p:anim calcmode="lin" valueType="num">
                                      <p:cBhvr additive="base">
                                        <p:cTn id="38" dur="500" fill="hold"/>
                                        <p:tgtEl>
                                          <p:spTgt spid="136"/>
                                        </p:tgtEl>
                                        <p:attrNameLst>
                                          <p:attrName>ppt_x</p:attrName>
                                        </p:attrNameLst>
                                      </p:cBhvr>
                                      <p:tavLst>
                                        <p:tav tm="0">
                                          <p:val>
                                            <p:strVal val="1+#ppt_w/2"/>
                                          </p:val>
                                        </p:tav>
                                        <p:tav tm="100000">
                                          <p:val>
                                            <p:strVal val="#ppt_x"/>
                                          </p:val>
                                        </p:tav>
                                      </p:tavLst>
                                    </p:anim>
                                    <p:anim calcmode="lin" valueType="num">
                                      <p:cBhvr additive="base">
                                        <p:cTn id="39" dur="500" fill="hold"/>
                                        <p:tgtEl>
                                          <p:spTgt spid="136"/>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2" presetClass="entr" presetSubtype="2" fill="hold" nodeType="afterEffect">
                                  <p:stCondLst>
                                    <p:cond delay="0"/>
                                  </p:stCondLst>
                                  <p:childTnLst>
                                    <p:set>
                                      <p:cBhvr>
                                        <p:cTn id="42" dur="1" fill="hold">
                                          <p:stCondLst>
                                            <p:cond delay="0"/>
                                          </p:stCondLst>
                                        </p:cTn>
                                        <p:tgtEl>
                                          <p:spTgt spid="139"/>
                                        </p:tgtEl>
                                        <p:attrNameLst>
                                          <p:attrName>style.visibility</p:attrName>
                                        </p:attrNameLst>
                                      </p:cBhvr>
                                      <p:to>
                                        <p:strVal val="visible"/>
                                      </p:to>
                                    </p:set>
                                    <p:anim calcmode="lin" valueType="num">
                                      <p:cBhvr additive="base">
                                        <p:cTn id="43" dur="500" fill="hold"/>
                                        <p:tgtEl>
                                          <p:spTgt spid="139"/>
                                        </p:tgtEl>
                                        <p:attrNameLst>
                                          <p:attrName>ppt_x</p:attrName>
                                        </p:attrNameLst>
                                      </p:cBhvr>
                                      <p:tavLst>
                                        <p:tav tm="0">
                                          <p:val>
                                            <p:strVal val="1+#ppt_w/2"/>
                                          </p:val>
                                        </p:tav>
                                        <p:tav tm="100000">
                                          <p:val>
                                            <p:strVal val="#ppt_x"/>
                                          </p:val>
                                        </p:tav>
                                      </p:tavLst>
                                    </p:anim>
                                    <p:anim calcmode="lin" valueType="num">
                                      <p:cBhvr additive="base">
                                        <p:cTn id="44" dur="500" fill="hold"/>
                                        <p:tgtEl>
                                          <p:spTgt spid="1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5"/>
          <p:cNvSpPr>
            <a:spLocks/>
          </p:cNvSpPr>
          <p:nvPr/>
        </p:nvSpPr>
        <p:spPr bwMode="invGray">
          <a:xfrm>
            <a:off x="3719557" y="4826849"/>
            <a:ext cx="262800" cy="243359"/>
          </a:xfrm>
          <a:custGeom>
            <a:avLst/>
            <a:gdLst>
              <a:gd name="T0" fmla="*/ 48 w 177"/>
              <a:gd name="T1" fmla="*/ 16 h 161"/>
              <a:gd name="T2" fmla="*/ 64 w 177"/>
              <a:gd name="T3" fmla="*/ 16 h 161"/>
              <a:gd name="T4" fmla="*/ 80 w 177"/>
              <a:gd name="T5" fmla="*/ 8 h 161"/>
              <a:gd name="T6" fmla="*/ 96 w 177"/>
              <a:gd name="T7" fmla="*/ 16 h 161"/>
              <a:gd name="T8" fmla="*/ 120 w 177"/>
              <a:gd name="T9" fmla="*/ 0 h 161"/>
              <a:gd name="T10" fmla="*/ 152 w 177"/>
              <a:gd name="T11" fmla="*/ 8 h 161"/>
              <a:gd name="T12" fmla="*/ 168 w 177"/>
              <a:gd name="T13" fmla="*/ 0 h 161"/>
              <a:gd name="T14" fmla="*/ 176 w 177"/>
              <a:gd name="T15" fmla="*/ 32 h 161"/>
              <a:gd name="T16" fmla="*/ 152 w 177"/>
              <a:gd name="T17" fmla="*/ 48 h 161"/>
              <a:gd name="T18" fmla="*/ 144 w 177"/>
              <a:gd name="T19" fmla="*/ 104 h 161"/>
              <a:gd name="T20" fmla="*/ 128 w 177"/>
              <a:gd name="T21" fmla="*/ 120 h 161"/>
              <a:gd name="T22" fmla="*/ 128 w 177"/>
              <a:gd name="T23" fmla="*/ 144 h 161"/>
              <a:gd name="T24" fmla="*/ 104 w 177"/>
              <a:gd name="T25" fmla="*/ 136 h 161"/>
              <a:gd name="T26" fmla="*/ 96 w 177"/>
              <a:gd name="T27" fmla="*/ 144 h 161"/>
              <a:gd name="T28" fmla="*/ 96 w 177"/>
              <a:gd name="T29" fmla="*/ 160 h 161"/>
              <a:gd name="T30" fmla="*/ 80 w 177"/>
              <a:gd name="T31" fmla="*/ 160 h 161"/>
              <a:gd name="T32" fmla="*/ 48 w 177"/>
              <a:gd name="T33" fmla="*/ 144 h 161"/>
              <a:gd name="T34" fmla="*/ 8 w 177"/>
              <a:gd name="T35" fmla="*/ 136 h 161"/>
              <a:gd name="T36" fmla="*/ 0 w 177"/>
              <a:gd name="T37" fmla="*/ 88 h 161"/>
              <a:gd name="T38" fmla="*/ 0 w 177"/>
              <a:gd name="T39" fmla="*/ 64 h 161"/>
              <a:gd name="T40" fmla="*/ 40 w 177"/>
              <a:gd name="T41" fmla="*/ 32 h 161"/>
              <a:gd name="T42" fmla="*/ 48 w 177"/>
              <a:gd name="T43" fmla="*/ 1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31" name="Freeform 7"/>
          <p:cNvSpPr>
            <a:spLocks/>
          </p:cNvSpPr>
          <p:nvPr/>
        </p:nvSpPr>
        <p:spPr bwMode="invGray">
          <a:xfrm>
            <a:off x="4664835" y="859370"/>
            <a:ext cx="1049859" cy="1054553"/>
          </a:xfrm>
          <a:custGeom>
            <a:avLst/>
            <a:gdLst>
              <a:gd name="T0" fmla="*/ 16 w 705"/>
              <a:gd name="T1" fmla="*/ 64 h 697"/>
              <a:gd name="T2" fmla="*/ 32 w 705"/>
              <a:gd name="T3" fmla="*/ 104 h 697"/>
              <a:gd name="T4" fmla="*/ 72 w 705"/>
              <a:gd name="T5" fmla="*/ 104 h 697"/>
              <a:gd name="T6" fmla="*/ 104 w 705"/>
              <a:gd name="T7" fmla="*/ 176 h 697"/>
              <a:gd name="T8" fmla="*/ 160 w 705"/>
              <a:gd name="T9" fmla="*/ 160 h 697"/>
              <a:gd name="T10" fmla="*/ 232 w 705"/>
              <a:gd name="T11" fmla="*/ 168 h 697"/>
              <a:gd name="T12" fmla="*/ 216 w 705"/>
              <a:gd name="T13" fmla="*/ 312 h 697"/>
              <a:gd name="T14" fmla="*/ 192 w 705"/>
              <a:gd name="T15" fmla="*/ 392 h 697"/>
              <a:gd name="T16" fmla="*/ 104 w 705"/>
              <a:gd name="T17" fmla="*/ 464 h 697"/>
              <a:gd name="T18" fmla="*/ 152 w 705"/>
              <a:gd name="T19" fmla="*/ 488 h 697"/>
              <a:gd name="T20" fmla="*/ 136 w 705"/>
              <a:gd name="T21" fmla="*/ 520 h 697"/>
              <a:gd name="T22" fmla="*/ 176 w 705"/>
              <a:gd name="T23" fmla="*/ 544 h 697"/>
              <a:gd name="T24" fmla="*/ 192 w 705"/>
              <a:gd name="T25" fmla="*/ 576 h 697"/>
              <a:gd name="T26" fmla="*/ 288 w 705"/>
              <a:gd name="T27" fmla="*/ 584 h 697"/>
              <a:gd name="T28" fmla="*/ 320 w 705"/>
              <a:gd name="T29" fmla="*/ 592 h 697"/>
              <a:gd name="T30" fmla="*/ 384 w 705"/>
              <a:gd name="T31" fmla="*/ 640 h 697"/>
              <a:gd name="T32" fmla="*/ 424 w 705"/>
              <a:gd name="T33" fmla="*/ 664 h 697"/>
              <a:gd name="T34" fmla="*/ 432 w 705"/>
              <a:gd name="T35" fmla="*/ 624 h 697"/>
              <a:gd name="T36" fmla="*/ 480 w 705"/>
              <a:gd name="T37" fmla="*/ 696 h 697"/>
              <a:gd name="T38" fmla="*/ 496 w 705"/>
              <a:gd name="T39" fmla="*/ 680 h 697"/>
              <a:gd name="T40" fmla="*/ 552 w 705"/>
              <a:gd name="T41" fmla="*/ 680 h 697"/>
              <a:gd name="T42" fmla="*/ 592 w 705"/>
              <a:gd name="T43" fmla="*/ 632 h 697"/>
              <a:gd name="T44" fmla="*/ 600 w 705"/>
              <a:gd name="T45" fmla="*/ 528 h 697"/>
              <a:gd name="T46" fmla="*/ 664 w 705"/>
              <a:gd name="T47" fmla="*/ 536 h 697"/>
              <a:gd name="T48" fmla="*/ 680 w 705"/>
              <a:gd name="T49" fmla="*/ 344 h 697"/>
              <a:gd name="T50" fmla="*/ 696 w 705"/>
              <a:gd name="T51" fmla="*/ 296 h 697"/>
              <a:gd name="T52" fmla="*/ 704 w 705"/>
              <a:gd name="T53" fmla="*/ 256 h 697"/>
              <a:gd name="T54" fmla="*/ 608 w 705"/>
              <a:gd name="T55" fmla="*/ 320 h 697"/>
              <a:gd name="T56" fmla="*/ 560 w 705"/>
              <a:gd name="T57" fmla="*/ 360 h 697"/>
              <a:gd name="T58" fmla="*/ 488 w 705"/>
              <a:gd name="T59" fmla="*/ 304 h 697"/>
              <a:gd name="T60" fmla="*/ 440 w 705"/>
              <a:gd name="T61" fmla="*/ 280 h 697"/>
              <a:gd name="T62" fmla="*/ 376 w 705"/>
              <a:gd name="T63" fmla="*/ 256 h 697"/>
              <a:gd name="T64" fmla="*/ 360 w 705"/>
              <a:gd name="T65" fmla="*/ 240 h 697"/>
              <a:gd name="T66" fmla="*/ 336 w 705"/>
              <a:gd name="T67" fmla="*/ 248 h 697"/>
              <a:gd name="T68" fmla="*/ 264 w 705"/>
              <a:gd name="T69" fmla="*/ 128 h 697"/>
              <a:gd name="T70" fmla="*/ 248 w 705"/>
              <a:gd name="T71" fmla="*/ 88 h 697"/>
              <a:gd name="T72" fmla="*/ 144 w 705"/>
              <a:gd name="T73" fmla="*/ 24 h 697"/>
              <a:gd name="T74" fmla="*/ 16 w 705"/>
              <a:gd name="T75" fmla="*/ 16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32" name="Freeform 8"/>
          <p:cNvSpPr>
            <a:spLocks/>
          </p:cNvSpPr>
          <p:nvPr/>
        </p:nvSpPr>
        <p:spPr bwMode="invGray">
          <a:xfrm>
            <a:off x="4770758" y="1670564"/>
            <a:ext cx="787060" cy="607659"/>
          </a:xfrm>
          <a:custGeom>
            <a:avLst/>
            <a:gdLst>
              <a:gd name="T0" fmla="*/ 528 w 529"/>
              <a:gd name="T1" fmla="*/ 144 h 401"/>
              <a:gd name="T2" fmla="*/ 480 w 529"/>
              <a:gd name="T3" fmla="*/ 144 h 401"/>
              <a:gd name="T4" fmla="*/ 456 w 529"/>
              <a:gd name="T5" fmla="*/ 120 h 401"/>
              <a:gd name="T6" fmla="*/ 424 w 529"/>
              <a:gd name="T7" fmla="*/ 152 h 401"/>
              <a:gd name="T8" fmla="*/ 416 w 529"/>
              <a:gd name="T9" fmla="*/ 136 h 401"/>
              <a:gd name="T10" fmla="*/ 408 w 529"/>
              <a:gd name="T11" fmla="*/ 160 h 401"/>
              <a:gd name="T12" fmla="*/ 360 w 529"/>
              <a:gd name="T13" fmla="*/ 128 h 401"/>
              <a:gd name="T14" fmla="*/ 360 w 529"/>
              <a:gd name="T15" fmla="*/ 88 h 401"/>
              <a:gd name="T16" fmla="*/ 344 w 529"/>
              <a:gd name="T17" fmla="*/ 96 h 401"/>
              <a:gd name="T18" fmla="*/ 352 w 529"/>
              <a:gd name="T19" fmla="*/ 128 h 401"/>
              <a:gd name="T20" fmla="*/ 328 w 529"/>
              <a:gd name="T21" fmla="*/ 128 h 401"/>
              <a:gd name="T22" fmla="*/ 312 w 529"/>
              <a:gd name="T23" fmla="*/ 104 h 401"/>
              <a:gd name="T24" fmla="*/ 296 w 529"/>
              <a:gd name="T25" fmla="*/ 104 h 401"/>
              <a:gd name="T26" fmla="*/ 248 w 529"/>
              <a:gd name="T27" fmla="*/ 56 h 401"/>
              <a:gd name="T28" fmla="*/ 216 w 529"/>
              <a:gd name="T29" fmla="*/ 72 h 401"/>
              <a:gd name="T30" fmla="*/ 216 w 529"/>
              <a:gd name="T31" fmla="*/ 56 h 401"/>
              <a:gd name="T32" fmla="*/ 160 w 529"/>
              <a:gd name="T33" fmla="*/ 64 h 401"/>
              <a:gd name="T34" fmla="*/ 120 w 529"/>
              <a:gd name="T35" fmla="*/ 40 h 401"/>
              <a:gd name="T36" fmla="*/ 120 w 529"/>
              <a:gd name="T37" fmla="*/ 0 h 401"/>
              <a:gd name="T38" fmla="*/ 104 w 529"/>
              <a:gd name="T39" fmla="*/ 8 h 401"/>
              <a:gd name="T40" fmla="*/ 64 w 529"/>
              <a:gd name="T41" fmla="*/ 8 h 401"/>
              <a:gd name="T42" fmla="*/ 72 w 529"/>
              <a:gd name="T43" fmla="*/ 56 h 401"/>
              <a:gd name="T44" fmla="*/ 48 w 529"/>
              <a:gd name="T45" fmla="*/ 56 h 401"/>
              <a:gd name="T46" fmla="*/ 8 w 529"/>
              <a:gd name="T47" fmla="*/ 32 h 401"/>
              <a:gd name="T48" fmla="*/ 0 w 529"/>
              <a:gd name="T49" fmla="*/ 56 h 401"/>
              <a:gd name="T50" fmla="*/ 32 w 529"/>
              <a:gd name="T51" fmla="*/ 88 h 401"/>
              <a:gd name="T52" fmla="*/ 24 w 529"/>
              <a:gd name="T53" fmla="*/ 120 h 401"/>
              <a:gd name="T54" fmla="*/ 48 w 529"/>
              <a:gd name="T55" fmla="*/ 160 h 401"/>
              <a:gd name="T56" fmla="*/ 88 w 529"/>
              <a:gd name="T57" fmla="*/ 136 h 401"/>
              <a:gd name="T58" fmla="*/ 112 w 529"/>
              <a:gd name="T59" fmla="*/ 184 h 401"/>
              <a:gd name="T60" fmla="*/ 112 w 529"/>
              <a:gd name="T61" fmla="*/ 224 h 401"/>
              <a:gd name="T62" fmla="*/ 152 w 529"/>
              <a:gd name="T63" fmla="*/ 224 h 401"/>
              <a:gd name="T64" fmla="*/ 168 w 529"/>
              <a:gd name="T65" fmla="*/ 264 h 401"/>
              <a:gd name="T66" fmla="*/ 176 w 529"/>
              <a:gd name="T67" fmla="*/ 232 h 401"/>
              <a:gd name="T68" fmla="*/ 208 w 529"/>
              <a:gd name="T69" fmla="*/ 280 h 401"/>
              <a:gd name="T70" fmla="*/ 232 w 529"/>
              <a:gd name="T71" fmla="*/ 320 h 401"/>
              <a:gd name="T72" fmla="*/ 232 w 529"/>
              <a:gd name="T73" fmla="*/ 344 h 401"/>
              <a:gd name="T74" fmla="*/ 264 w 529"/>
              <a:gd name="T75" fmla="*/ 400 h 401"/>
              <a:gd name="T76" fmla="*/ 288 w 529"/>
              <a:gd name="T77" fmla="*/ 376 h 401"/>
              <a:gd name="T78" fmla="*/ 304 w 529"/>
              <a:gd name="T79" fmla="*/ 328 h 401"/>
              <a:gd name="T80" fmla="*/ 320 w 529"/>
              <a:gd name="T81" fmla="*/ 320 h 401"/>
              <a:gd name="T82" fmla="*/ 336 w 529"/>
              <a:gd name="T83" fmla="*/ 328 h 401"/>
              <a:gd name="T84" fmla="*/ 328 w 529"/>
              <a:gd name="T85" fmla="*/ 344 h 401"/>
              <a:gd name="T86" fmla="*/ 376 w 529"/>
              <a:gd name="T87" fmla="*/ 344 h 401"/>
              <a:gd name="T88" fmla="*/ 392 w 529"/>
              <a:gd name="T89" fmla="*/ 328 h 401"/>
              <a:gd name="T90" fmla="*/ 392 w 529"/>
              <a:gd name="T91" fmla="*/ 312 h 401"/>
              <a:gd name="T92" fmla="*/ 384 w 529"/>
              <a:gd name="T93" fmla="*/ 296 h 401"/>
              <a:gd name="T94" fmla="*/ 432 w 529"/>
              <a:gd name="T95" fmla="*/ 272 h 401"/>
              <a:gd name="T96" fmla="*/ 440 w 529"/>
              <a:gd name="T97" fmla="*/ 264 h 401"/>
              <a:gd name="T98" fmla="*/ 440 w 529"/>
              <a:gd name="T99" fmla="*/ 248 h 401"/>
              <a:gd name="T100" fmla="*/ 456 w 529"/>
              <a:gd name="T101" fmla="*/ 240 h 401"/>
              <a:gd name="T102" fmla="*/ 456 w 529"/>
              <a:gd name="T103" fmla="*/ 192 h 401"/>
              <a:gd name="T104" fmla="*/ 472 w 529"/>
              <a:gd name="T105" fmla="*/ 192 h 401"/>
              <a:gd name="T106" fmla="*/ 480 w 529"/>
              <a:gd name="T107" fmla="*/ 216 h 401"/>
              <a:gd name="T108" fmla="*/ 504 w 529"/>
              <a:gd name="T109" fmla="*/ 232 h 401"/>
              <a:gd name="T110" fmla="*/ 512 w 529"/>
              <a:gd name="T111" fmla="*/ 224 h 401"/>
              <a:gd name="T112" fmla="*/ 504 w 529"/>
              <a:gd name="T113" fmla="*/ 208 h 401"/>
              <a:gd name="T114" fmla="*/ 504 w 529"/>
              <a:gd name="T115" fmla="*/ 192 h 401"/>
              <a:gd name="T116" fmla="*/ 528 w 529"/>
              <a:gd name="T117" fmla="*/ 184 h 401"/>
              <a:gd name="T118" fmla="*/ 528 w 529"/>
              <a:gd name="T119" fmla="*/ 1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33" name="Freeform 9"/>
          <p:cNvSpPr>
            <a:spLocks/>
          </p:cNvSpPr>
          <p:nvPr/>
        </p:nvSpPr>
        <p:spPr bwMode="gray">
          <a:xfrm>
            <a:off x="4604496" y="2008317"/>
            <a:ext cx="561803" cy="595859"/>
          </a:xfrm>
          <a:custGeom>
            <a:avLst/>
            <a:gdLst>
              <a:gd name="T0" fmla="*/ 376 w 377"/>
              <a:gd name="T1" fmla="*/ 176 h 393"/>
              <a:gd name="T2" fmla="*/ 336 w 377"/>
              <a:gd name="T3" fmla="*/ 120 h 393"/>
              <a:gd name="T4" fmla="*/ 344 w 377"/>
              <a:gd name="T5" fmla="*/ 96 h 393"/>
              <a:gd name="T6" fmla="*/ 312 w 377"/>
              <a:gd name="T7" fmla="*/ 40 h 393"/>
              <a:gd name="T8" fmla="*/ 288 w 377"/>
              <a:gd name="T9" fmla="*/ 8 h 393"/>
              <a:gd name="T10" fmla="*/ 280 w 377"/>
              <a:gd name="T11" fmla="*/ 40 h 393"/>
              <a:gd name="T12" fmla="*/ 264 w 377"/>
              <a:gd name="T13" fmla="*/ 0 h 393"/>
              <a:gd name="T14" fmla="*/ 232 w 377"/>
              <a:gd name="T15" fmla="*/ 0 h 393"/>
              <a:gd name="T16" fmla="*/ 240 w 377"/>
              <a:gd name="T17" fmla="*/ 24 h 393"/>
              <a:gd name="T18" fmla="*/ 200 w 377"/>
              <a:gd name="T19" fmla="*/ 56 h 393"/>
              <a:gd name="T20" fmla="*/ 176 w 377"/>
              <a:gd name="T21" fmla="*/ 56 h 393"/>
              <a:gd name="T22" fmla="*/ 48 w 377"/>
              <a:gd name="T23" fmla="*/ 144 h 393"/>
              <a:gd name="T24" fmla="*/ 24 w 377"/>
              <a:gd name="T25" fmla="*/ 112 h 393"/>
              <a:gd name="T26" fmla="*/ 8 w 377"/>
              <a:gd name="T27" fmla="*/ 112 h 393"/>
              <a:gd name="T28" fmla="*/ 16 w 377"/>
              <a:gd name="T29" fmla="*/ 136 h 393"/>
              <a:gd name="T30" fmla="*/ 16 w 377"/>
              <a:gd name="T31" fmla="*/ 160 h 393"/>
              <a:gd name="T32" fmla="*/ 24 w 377"/>
              <a:gd name="T33" fmla="*/ 184 h 393"/>
              <a:gd name="T34" fmla="*/ 8 w 377"/>
              <a:gd name="T35" fmla="*/ 184 h 393"/>
              <a:gd name="T36" fmla="*/ 8 w 377"/>
              <a:gd name="T37" fmla="*/ 216 h 393"/>
              <a:gd name="T38" fmla="*/ 0 w 377"/>
              <a:gd name="T39" fmla="*/ 232 h 393"/>
              <a:gd name="T40" fmla="*/ 32 w 377"/>
              <a:gd name="T41" fmla="*/ 240 h 393"/>
              <a:gd name="T42" fmla="*/ 64 w 377"/>
              <a:gd name="T43" fmla="*/ 296 h 393"/>
              <a:gd name="T44" fmla="*/ 104 w 377"/>
              <a:gd name="T45" fmla="*/ 240 h 393"/>
              <a:gd name="T46" fmla="*/ 120 w 377"/>
              <a:gd name="T47" fmla="*/ 208 h 393"/>
              <a:gd name="T48" fmla="*/ 160 w 377"/>
              <a:gd name="T49" fmla="*/ 200 h 393"/>
              <a:gd name="T50" fmla="*/ 184 w 377"/>
              <a:gd name="T51" fmla="*/ 216 h 393"/>
              <a:gd name="T52" fmla="*/ 184 w 377"/>
              <a:gd name="T53" fmla="*/ 224 h 393"/>
              <a:gd name="T54" fmla="*/ 192 w 377"/>
              <a:gd name="T55" fmla="*/ 224 h 393"/>
              <a:gd name="T56" fmla="*/ 168 w 377"/>
              <a:gd name="T57" fmla="*/ 280 h 393"/>
              <a:gd name="T58" fmla="*/ 152 w 377"/>
              <a:gd name="T59" fmla="*/ 280 h 393"/>
              <a:gd name="T60" fmla="*/ 160 w 377"/>
              <a:gd name="T61" fmla="*/ 312 h 393"/>
              <a:gd name="T62" fmla="*/ 152 w 377"/>
              <a:gd name="T63" fmla="*/ 320 h 393"/>
              <a:gd name="T64" fmla="*/ 168 w 377"/>
              <a:gd name="T65" fmla="*/ 320 h 393"/>
              <a:gd name="T66" fmla="*/ 136 w 377"/>
              <a:gd name="T67" fmla="*/ 376 h 393"/>
              <a:gd name="T68" fmla="*/ 144 w 377"/>
              <a:gd name="T69" fmla="*/ 392 h 393"/>
              <a:gd name="T70" fmla="*/ 160 w 377"/>
              <a:gd name="T71" fmla="*/ 376 h 393"/>
              <a:gd name="T72" fmla="*/ 168 w 377"/>
              <a:gd name="T73" fmla="*/ 352 h 393"/>
              <a:gd name="T74" fmla="*/ 184 w 377"/>
              <a:gd name="T75" fmla="*/ 352 h 393"/>
              <a:gd name="T76" fmla="*/ 200 w 377"/>
              <a:gd name="T77" fmla="*/ 336 h 393"/>
              <a:gd name="T78" fmla="*/ 200 w 377"/>
              <a:gd name="T79" fmla="*/ 312 h 393"/>
              <a:gd name="T80" fmla="*/ 256 w 377"/>
              <a:gd name="T81" fmla="*/ 280 h 393"/>
              <a:gd name="T82" fmla="*/ 304 w 377"/>
              <a:gd name="T83" fmla="*/ 264 h 393"/>
              <a:gd name="T84" fmla="*/ 312 w 377"/>
              <a:gd name="T85" fmla="*/ 224 h 393"/>
              <a:gd name="T86" fmla="*/ 344 w 377"/>
              <a:gd name="T87" fmla="*/ 200 h 393"/>
              <a:gd name="T88" fmla="*/ 368 w 377"/>
              <a:gd name="T89" fmla="*/ 192 h 393"/>
              <a:gd name="T90" fmla="*/ 376 w 377"/>
              <a:gd name="T91" fmla="*/ 17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34" name="Freeform 10"/>
          <p:cNvSpPr>
            <a:spLocks/>
          </p:cNvSpPr>
          <p:nvPr/>
        </p:nvSpPr>
        <p:spPr bwMode="gray">
          <a:xfrm>
            <a:off x="4175435" y="2142532"/>
            <a:ext cx="525600" cy="812670"/>
          </a:xfrm>
          <a:custGeom>
            <a:avLst/>
            <a:gdLst>
              <a:gd name="T0" fmla="*/ 320 w 353"/>
              <a:gd name="T1" fmla="*/ 160 h 537"/>
              <a:gd name="T2" fmla="*/ 296 w 353"/>
              <a:gd name="T3" fmla="*/ 96 h 537"/>
              <a:gd name="T4" fmla="*/ 248 w 353"/>
              <a:gd name="T5" fmla="*/ 88 h 537"/>
              <a:gd name="T6" fmla="*/ 224 w 353"/>
              <a:gd name="T7" fmla="*/ 0 h 537"/>
              <a:gd name="T8" fmla="*/ 176 w 353"/>
              <a:gd name="T9" fmla="*/ 64 h 537"/>
              <a:gd name="T10" fmla="*/ 136 w 353"/>
              <a:gd name="T11" fmla="*/ 80 h 537"/>
              <a:gd name="T12" fmla="*/ 80 w 353"/>
              <a:gd name="T13" fmla="*/ 104 h 537"/>
              <a:gd name="T14" fmla="*/ 32 w 353"/>
              <a:gd name="T15" fmla="*/ 72 h 537"/>
              <a:gd name="T16" fmla="*/ 8 w 353"/>
              <a:gd name="T17" fmla="*/ 120 h 537"/>
              <a:gd name="T18" fmla="*/ 56 w 353"/>
              <a:gd name="T19" fmla="*/ 200 h 537"/>
              <a:gd name="T20" fmla="*/ 24 w 353"/>
              <a:gd name="T21" fmla="*/ 232 h 537"/>
              <a:gd name="T22" fmla="*/ 64 w 353"/>
              <a:gd name="T23" fmla="*/ 272 h 537"/>
              <a:gd name="T24" fmla="*/ 32 w 353"/>
              <a:gd name="T25" fmla="*/ 288 h 537"/>
              <a:gd name="T26" fmla="*/ 16 w 353"/>
              <a:gd name="T27" fmla="*/ 328 h 537"/>
              <a:gd name="T28" fmla="*/ 32 w 353"/>
              <a:gd name="T29" fmla="*/ 400 h 537"/>
              <a:gd name="T30" fmla="*/ 24 w 353"/>
              <a:gd name="T31" fmla="*/ 512 h 537"/>
              <a:gd name="T32" fmla="*/ 88 w 353"/>
              <a:gd name="T33" fmla="*/ 528 h 537"/>
              <a:gd name="T34" fmla="*/ 112 w 353"/>
              <a:gd name="T35" fmla="*/ 512 h 537"/>
              <a:gd name="T36" fmla="*/ 152 w 353"/>
              <a:gd name="T37" fmla="*/ 424 h 537"/>
              <a:gd name="T38" fmla="*/ 232 w 353"/>
              <a:gd name="T39" fmla="*/ 376 h 537"/>
              <a:gd name="T40" fmla="*/ 240 w 353"/>
              <a:gd name="T41" fmla="*/ 344 h 537"/>
              <a:gd name="T42" fmla="*/ 192 w 353"/>
              <a:gd name="T43" fmla="*/ 320 h 537"/>
              <a:gd name="T44" fmla="*/ 184 w 353"/>
              <a:gd name="T45" fmla="*/ 288 h 537"/>
              <a:gd name="T46" fmla="*/ 160 w 353"/>
              <a:gd name="T47" fmla="*/ 264 h 537"/>
              <a:gd name="T48" fmla="*/ 104 w 353"/>
              <a:gd name="T49" fmla="*/ 256 h 537"/>
              <a:gd name="T50" fmla="*/ 136 w 353"/>
              <a:gd name="T51" fmla="*/ 168 h 537"/>
              <a:gd name="T52" fmla="*/ 160 w 353"/>
              <a:gd name="T53" fmla="*/ 136 h 537"/>
              <a:gd name="T54" fmla="*/ 192 w 353"/>
              <a:gd name="T55" fmla="*/ 152 h 537"/>
              <a:gd name="T56" fmla="*/ 208 w 353"/>
              <a:gd name="T57" fmla="*/ 184 h 537"/>
              <a:gd name="T58" fmla="*/ 224 w 353"/>
              <a:gd name="T59" fmla="*/ 200 h 537"/>
              <a:gd name="T60" fmla="*/ 256 w 353"/>
              <a:gd name="T61" fmla="*/ 256 h 537"/>
              <a:gd name="T62" fmla="*/ 272 w 353"/>
              <a:gd name="T63" fmla="*/ 288 h 537"/>
              <a:gd name="T64" fmla="*/ 328 w 353"/>
              <a:gd name="T65" fmla="*/ 216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35" name="Freeform 11"/>
          <p:cNvSpPr>
            <a:spLocks/>
          </p:cNvSpPr>
          <p:nvPr/>
        </p:nvSpPr>
        <p:spPr bwMode="gray">
          <a:xfrm>
            <a:off x="4328288" y="2349018"/>
            <a:ext cx="168942" cy="193212"/>
          </a:xfrm>
          <a:custGeom>
            <a:avLst/>
            <a:gdLst>
              <a:gd name="T0" fmla="*/ 112 w 113"/>
              <a:gd name="T1" fmla="*/ 64 h 129"/>
              <a:gd name="T2" fmla="*/ 96 w 113"/>
              <a:gd name="T3" fmla="*/ 40 h 129"/>
              <a:gd name="T4" fmla="*/ 112 w 113"/>
              <a:gd name="T5" fmla="*/ 16 h 129"/>
              <a:gd name="T6" fmla="*/ 80 w 113"/>
              <a:gd name="T7" fmla="*/ 16 h 129"/>
              <a:gd name="T8" fmla="*/ 72 w 113"/>
              <a:gd name="T9" fmla="*/ 0 h 129"/>
              <a:gd name="T10" fmla="*/ 56 w 113"/>
              <a:gd name="T11" fmla="*/ 0 h 129"/>
              <a:gd name="T12" fmla="*/ 48 w 113"/>
              <a:gd name="T13" fmla="*/ 32 h 129"/>
              <a:gd name="T14" fmla="*/ 32 w 113"/>
              <a:gd name="T15" fmla="*/ 32 h 129"/>
              <a:gd name="T16" fmla="*/ 0 w 113"/>
              <a:gd name="T17" fmla="*/ 88 h 129"/>
              <a:gd name="T18" fmla="*/ 0 w 113"/>
              <a:gd name="T19" fmla="*/ 120 h 129"/>
              <a:gd name="T20" fmla="*/ 32 w 113"/>
              <a:gd name="T21" fmla="*/ 120 h 129"/>
              <a:gd name="T22" fmla="*/ 48 w 113"/>
              <a:gd name="T23" fmla="*/ 128 h 129"/>
              <a:gd name="T24" fmla="*/ 80 w 113"/>
              <a:gd name="T25" fmla="*/ 112 h 129"/>
              <a:gd name="T26" fmla="*/ 80 w 113"/>
              <a:gd name="T27" fmla="*/ 96 h 129"/>
              <a:gd name="T28" fmla="*/ 72 w 113"/>
              <a:gd name="T29" fmla="*/ 80 h 129"/>
              <a:gd name="T30" fmla="*/ 96 w 113"/>
              <a:gd name="T31" fmla="*/ 80 h 129"/>
              <a:gd name="T32" fmla="*/ 112 w 113"/>
              <a:gd name="T33" fmla="*/ 6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36" name="Freeform 12"/>
          <p:cNvSpPr>
            <a:spLocks/>
          </p:cNvSpPr>
          <p:nvPr/>
        </p:nvSpPr>
        <p:spPr bwMode="gray">
          <a:xfrm>
            <a:off x="4436895" y="2444887"/>
            <a:ext cx="132741" cy="182887"/>
          </a:xfrm>
          <a:custGeom>
            <a:avLst/>
            <a:gdLst>
              <a:gd name="T0" fmla="*/ 88 w 89"/>
              <a:gd name="T1" fmla="*/ 80 h 121"/>
              <a:gd name="T2" fmla="*/ 80 w 89"/>
              <a:gd name="T3" fmla="*/ 56 h 121"/>
              <a:gd name="T4" fmla="*/ 56 w 89"/>
              <a:gd name="T5" fmla="*/ 40 h 121"/>
              <a:gd name="T6" fmla="*/ 48 w 89"/>
              <a:gd name="T7" fmla="*/ 8 h 121"/>
              <a:gd name="T8" fmla="*/ 32 w 89"/>
              <a:gd name="T9" fmla="*/ 0 h 121"/>
              <a:gd name="T10" fmla="*/ 24 w 89"/>
              <a:gd name="T11" fmla="*/ 8 h 121"/>
              <a:gd name="T12" fmla="*/ 32 w 89"/>
              <a:gd name="T13" fmla="*/ 48 h 121"/>
              <a:gd name="T14" fmla="*/ 8 w 89"/>
              <a:gd name="T15" fmla="*/ 48 h 121"/>
              <a:gd name="T16" fmla="*/ 0 w 89"/>
              <a:gd name="T17" fmla="*/ 112 h 121"/>
              <a:gd name="T18" fmla="*/ 16 w 89"/>
              <a:gd name="T19" fmla="*/ 120 h 121"/>
              <a:gd name="T20" fmla="*/ 56 w 89"/>
              <a:gd name="T21" fmla="*/ 112 h 121"/>
              <a:gd name="T22" fmla="*/ 56 w 89"/>
              <a:gd name="T23" fmla="*/ 80 h 121"/>
              <a:gd name="T24" fmla="*/ 88 w 89"/>
              <a:gd name="T25" fmla="*/ 8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37" name="Freeform 13"/>
          <p:cNvSpPr>
            <a:spLocks/>
          </p:cNvSpPr>
          <p:nvPr/>
        </p:nvSpPr>
        <p:spPr bwMode="gray">
          <a:xfrm>
            <a:off x="4436895" y="2456686"/>
            <a:ext cx="50951" cy="61945"/>
          </a:xfrm>
          <a:custGeom>
            <a:avLst/>
            <a:gdLst>
              <a:gd name="T0" fmla="*/ 32 w 33"/>
              <a:gd name="T1" fmla="*/ 40 h 41"/>
              <a:gd name="T2" fmla="*/ 8 w 33"/>
              <a:gd name="T3" fmla="*/ 40 h 41"/>
              <a:gd name="T4" fmla="*/ 8 w 33"/>
              <a:gd name="T5" fmla="*/ 24 h 41"/>
              <a:gd name="T6" fmla="*/ 0 w 33"/>
              <a:gd name="T7" fmla="*/ 0 h 41"/>
              <a:gd name="T8" fmla="*/ 24 w 33"/>
              <a:gd name="T9" fmla="*/ 8 h 41"/>
              <a:gd name="T10" fmla="*/ 32 w 33"/>
              <a:gd name="T11" fmla="*/ 40 h 41"/>
            </a:gdLst>
            <a:ahLst/>
            <a:cxnLst>
              <a:cxn ang="0">
                <a:pos x="T0" y="T1"/>
              </a:cxn>
              <a:cxn ang="0">
                <a:pos x="T2" y="T3"/>
              </a:cxn>
              <a:cxn ang="0">
                <a:pos x="T4" y="T5"/>
              </a:cxn>
              <a:cxn ang="0">
                <a:pos x="T6" y="T7"/>
              </a:cxn>
              <a:cxn ang="0">
                <a:pos x="T8" y="T9"/>
              </a:cxn>
              <a:cxn ang="0">
                <a:pos x="T10" y="T11"/>
              </a:cxn>
            </a:cxnLst>
            <a:rect l="0" t="0" r="r" b="b"/>
            <a:pathLst>
              <a:path w="33" h="41">
                <a:moveTo>
                  <a:pt x="32" y="40"/>
                </a:moveTo>
                <a:lnTo>
                  <a:pt x="8" y="40"/>
                </a:lnTo>
                <a:lnTo>
                  <a:pt x="8" y="24"/>
                </a:lnTo>
                <a:lnTo>
                  <a:pt x="0" y="0"/>
                </a:lnTo>
                <a:lnTo>
                  <a:pt x="24" y="8"/>
                </a:lnTo>
                <a:lnTo>
                  <a:pt x="32" y="4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38" name="Freeform 14"/>
          <p:cNvSpPr>
            <a:spLocks/>
          </p:cNvSpPr>
          <p:nvPr/>
        </p:nvSpPr>
        <p:spPr bwMode="gray">
          <a:xfrm>
            <a:off x="4317562" y="2674971"/>
            <a:ext cx="646274" cy="438045"/>
          </a:xfrm>
          <a:custGeom>
            <a:avLst/>
            <a:gdLst>
              <a:gd name="T0" fmla="*/ 152 w 433"/>
              <a:gd name="T1" fmla="*/ 8 h 289"/>
              <a:gd name="T2" fmla="*/ 136 w 433"/>
              <a:gd name="T3" fmla="*/ 24 h 289"/>
              <a:gd name="T4" fmla="*/ 96 w 433"/>
              <a:gd name="T5" fmla="*/ 32 h 289"/>
              <a:gd name="T6" fmla="*/ 56 w 433"/>
              <a:gd name="T7" fmla="*/ 72 h 289"/>
              <a:gd name="T8" fmla="*/ 16 w 433"/>
              <a:gd name="T9" fmla="*/ 128 h 289"/>
              <a:gd name="T10" fmla="*/ 16 w 433"/>
              <a:gd name="T11" fmla="*/ 160 h 289"/>
              <a:gd name="T12" fmla="*/ 32 w 433"/>
              <a:gd name="T13" fmla="*/ 184 h 289"/>
              <a:gd name="T14" fmla="*/ 48 w 433"/>
              <a:gd name="T15" fmla="*/ 176 h 289"/>
              <a:gd name="T16" fmla="*/ 64 w 433"/>
              <a:gd name="T17" fmla="*/ 176 h 289"/>
              <a:gd name="T18" fmla="*/ 8 w 433"/>
              <a:gd name="T19" fmla="*/ 224 h 289"/>
              <a:gd name="T20" fmla="*/ 0 w 433"/>
              <a:gd name="T21" fmla="*/ 248 h 289"/>
              <a:gd name="T22" fmla="*/ 16 w 433"/>
              <a:gd name="T23" fmla="*/ 256 h 289"/>
              <a:gd name="T24" fmla="*/ 48 w 433"/>
              <a:gd name="T25" fmla="*/ 288 h 289"/>
              <a:gd name="T26" fmla="*/ 80 w 433"/>
              <a:gd name="T27" fmla="*/ 288 h 289"/>
              <a:gd name="T28" fmla="*/ 96 w 433"/>
              <a:gd name="T29" fmla="*/ 272 h 289"/>
              <a:gd name="T30" fmla="*/ 96 w 433"/>
              <a:gd name="T31" fmla="*/ 256 h 289"/>
              <a:gd name="T32" fmla="*/ 112 w 433"/>
              <a:gd name="T33" fmla="*/ 264 h 289"/>
              <a:gd name="T34" fmla="*/ 120 w 433"/>
              <a:gd name="T35" fmla="*/ 272 h 289"/>
              <a:gd name="T36" fmla="*/ 152 w 433"/>
              <a:gd name="T37" fmla="*/ 288 h 289"/>
              <a:gd name="T38" fmla="*/ 168 w 433"/>
              <a:gd name="T39" fmla="*/ 272 h 289"/>
              <a:gd name="T40" fmla="*/ 192 w 433"/>
              <a:gd name="T41" fmla="*/ 272 h 289"/>
              <a:gd name="T42" fmla="*/ 192 w 433"/>
              <a:gd name="T43" fmla="*/ 288 h 289"/>
              <a:gd name="T44" fmla="*/ 208 w 433"/>
              <a:gd name="T45" fmla="*/ 280 h 289"/>
              <a:gd name="T46" fmla="*/ 240 w 433"/>
              <a:gd name="T47" fmla="*/ 232 h 289"/>
              <a:gd name="T48" fmla="*/ 256 w 433"/>
              <a:gd name="T49" fmla="*/ 232 h 289"/>
              <a:gd name="T50" fmla="*/ 296 w 433"/>
              <a:gd name="T51" fmla="*/ 168 h 289"/>
              <a:gd name="T52" fmla="*/ 296 w 433"/>
              <a:gd name="T53" fmla="*/ 144 h 289"/>
              <a:gd name="T54" fmla="*/ 304 w 433"/>
              <a:gd name="T55" fmla="*/ 136 h 289"/>
              <a:gd name="T56" fmla="*/ 312 w 433"/>
              <a:gd name="T57" fmla="*/ 152 h 289"/>
              <a:gd name="T58" fmla="*/ 344 w 433"/>
              <a:gd name="T59" fmla="*/ 96 h 289"/>
              <a:gd name="T60" fmla="*/ 376 w 433"/>
              <a:gd name="T61" fmla="*/ 80 h 289"/>
              <a:gd name="T62" fmla="*/ 376 w 433"/>
              <a:gd name="T63" fmla="*/ 88 h 289"/>
              <a:gd name="T64" fmla="*/ 400 w 433"/>
              <a:gd name="T65" fmla="*/ 64 h 289"/>
              <a:gd name="T66" fmla="*/ 416 w 433"/>
              <a:gd name="T67" fmla="*/ 72 h 289"/>
              <a:gd name="T68" fmla="*/ 432 w 433"/>
              <a:gd name="T69" fmla="*/ 24 h 289"/>
              <a:gd name="T70" fmla="*/ 424 w 433"/>
              <a:gd name="T71" fmla="*/ 16 h 289"/>
              <a:gd name="T72" fmla="*/ 400 w 433"/>
              <a:gd name="T73" fmla="*/ 16 h 289"/>
              <a:gd name="T74" fmla="*/ 384 w 433"/>
              <a:gd name="T75" fmla="*/ 24 h 289"/>
              <a:gd name="T76" fmla="*/ 344 w 433"/>
              <a:gd name="T77" fmla="*/ 24 h 289"/>
              <a:gd name="T78" fmla="*/ 328 w 433"/>
              <a:gd name="T79" fmla="*/ 0 h 289"/>
              <a:gd name="T80" fmla="*/ 272 w 433"/>
              <a:gd name="T81" fmla="*/ 40 h 289"/>
              <a:gd name="T82" fmla="*/ 264 w 433"/>
              <a:gd name="T83" fmla="*/ 64 h 289"/>
              <a:gd name="T84" fmla="*/ 248 w 433"/>
              <a:gd name="T85" fmla="*/ 64 h 289"/>
              <a:gd name="T86" fmla="*/ 200 w 433"/>
              <a:gd name="T87" fmla="*/ 64 h 289"/>
              <a:gd name="T88" fmla="*/ 200 w 433"/>
              <a:gd name="T89" fmla="*/ 48 h 289"/>
              <a:gd name="T90" fmla="*/ 216 w 433"/>
              <a:gd name="T91" fmla="*/ 32 h 289"/>
              <a:gd name="T92" fmla="*/ 200 w 433"/>
              <a:gd name="T93" fmla="*/ 0 h 289"/>
              <a:gd name="T94" fmla="*/ 176 w 433"/>
              <a:gd name="T95" fmla="*/ 0 h 289"/>
              <a:gd name="T96" fmla="*/ 168 w 433"/>
              <a:gd name="T97" fmla="*/ 0 h 289"/>
              <a:gd name="T98" fmla="*/ 160 w 433"/>
              <a:gd name="T99" fmla="*/ 16 h 289"/>
              <a:gd name="T100" fmla="*/ 152 w 433"/>
              <a:gd name="T101" fmla="*/ 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solidFill>
            <a:schemeClr val="tx2"/>
          </a:solidFill>
          <a:ln>
            <a:noFill/>
          </a:ln>
          <a:effectLst>
            <a:innerShdw blurRad="63500" dist="50800" dir="189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srgbClr val="080808"/>
              </a:solidFill>
            </a:endParaRPr>
          </a:p>
        </p:txBody>
      </p:sp>
      <p:sp>
        <p:nvSpPr>
          <p:cNvPr id="39" name="Freeform 15"/>
          <p:cNvSpPr>
            <a:spLocks/>
          </p:cNvSpPr>
          <p:nvPr/>
        </p:nvSpPr>
        <p:spPr bwMode="gray">
          <a:xfrm>
            <a:off x="4450303" y="3025998"/>
            <a:ext cx="536327" cy="485242"/>
          </a:xfrm>
          <a:custGeom>
            <a:avLst/>
            <a:gdLst>
              <a:gd name="T0" fmla="*/ 168 w 361"/>
              <a:gd name="T1" fmla="*/ 0 h 321"/>
              <a:gd name="T2" fmla="*/ 152 w 361"/>
              <a:gd name="T3" fmla="*/ 0 h 321"/>
              <a:gd name="T4" fmla="*/ 120 w 361"/>
              <a:gd name="T5" fmla="*/ 48 h 321"/>
              <a:gd name="T6" fmla="*/ 96 w 361"/>
              <a:gd name="T7" fmla="*/ 56 h 321"/>
              <a:gd name="T8" fmla="*/ 96 w 361"/>
              <a:gd name="T9" fmla="*/ 40 h 321"/>
              <a:gd name="T10" fmla="*/ 80 w 361"/>
              <a:gd name="T11" fmla="*/ 40 h 321"/>
              <a:gd name="T12" fmla="*/ 64 w 361"/>
              <a:gd name="T13" fmla="*/ 56 h 321"/>
              <a:gd name="T14" fmla="*/ 32 w 361"/>
              <a:gd name="T15" fmla="*/ 40 h 321"/>
              <a:gd name="T16" fmla="*/ 24 w 361"/>
              <a:gd name="T17" fmla="*/ 32 h 321"/>
              <a:gd name="T18" fmla="*/ 8 w 361"/>
              <a:gd name="T19" fmla="*/ 24 h 321"/>
              <a:gd name="T20" fmla="*/ 8 w 361"/>
              <a:gd name="T21" fmla="*/ 40 h 321"/>
              <a:gd name="T22" fmla="*/ 0 w 361"/>
              <a:gd name="T23" fmla="*/ 48 h 321"/>
              <a:gd name="T24" fmla="*/ 32 w 361"/>
              <a:gd name="T25" fmla="*/ 56 h 321"/>
              <a:gd name="T26" fmla="*/ 40 w 361"/>
              <a:gd name="T27" fmla="*/ 80 h 321"/>
              <a:gd name="T28" fmla="*/ 56 w 361"/>
              <a:gd name="T29" fmla="*/ 80 h 321"/>
              <a:gd name="T30" fmla="*/ 80 w 361"/>
              <a:gd name="T31" fmla="*/ 112 h 321"/>
              <a:gd name="T32" fmla="*/ 104 w 361"/>
              <a:gd name="T33" fmla="*/ 104 h 321"/>
              <a:gd name="T34" fmla="*/ 104 w 361"/>
              <a:gd name="T35" fmla="*/ 144 h 321"/>
              <a:gd name="T36" fmla="*/ 136 w 361"/>
              <a:gd name="T37" fmla="*/ 184 h 321"/>
              <a:gd name="T38" fmla="*/ 152 w 361"/>
              <a:gd name="T39" fmla="*/ 184 h 321"/>
              <a:gd name="T40" fmla="*/ 160 w 361"/>
              <a:gd name="T41" fmla="*/ 168 h 321"/>
              <a:gd name="T42" fmla="*/ 184 w 361"/>
              <a:gd name="T43" fmla="*/ 192 h 321"/>
              <a:gd name="T44" fmla="*/ 168 w 361"/>
              <a:gd name="T45" fmla="*/ 208 h 321"/>
              <a:gd name="T46" fmla="*/ 160 w 361"/>
              <a:gd name="T47" fmla="*/ 200 h 321"/>
              <a:gd name="T48" fmla="*/ 144 w 361"/>
              <a:gd name="T49" fmla="*/ 192 h 321"/>
              <a:gd name="T50" fmla="*/ 144 w 361"/>
              <a:gd name="T51" fmla="*/ 224 h 321"/>
              <a:gd name="T52" fmla="*/ 136 w 361"/>
              <a:gd name="T53" fmla="*/ 240 h 321"/>
              <a:gd name="T54" fmla="*/ 160 w 361"/>
              <a:gd name="T55" fmla="*/ 272 h 321"/>
              <a:gd name="T56" fmla="*/ 160 w 361"/>
              <a:gd name="T57" fmla="*/ 296 h 321"/>
              <a:gd name="T58" fmla="*/ 200 w 361"/>
              <a:gd name="T59" fmla="*/ 296 h 321"/>
              <a:gd name="T60" fmla="*/ 216 w 361"/>
              <a:gd name="T61" fmla="*/ 312 h 321"/>
              <a:gd name="T62" fmla="*/ 240 w 361"/>
              <a:gd name="T63" fmla="*/ 304 h 321"/>
              <a:gd name="T64" fmla="*/ 272 w 361"/>
              <a:gd name="T65" fmla="*/ 320 h 321"/>
              <a:gd name="T66" fmla="*/ 296 w 361"/>
              <a:gd name="T67" fmla="*/ 296 h 321"/>
              <a:gd name="T68" fmla="*/ 320 w 361"/>
              <a:gd name="T69" fmla="*/ 256 h 321"/>
              <a:gd name="T70" fmla="*/ 288 w 361"/>
              <a:gd name="T71" fmla="*/ 240 h 321"/>
              <a:gd name="T72" fmla="*/ 320 w 361"/>
              <a:gd name="T73" fmla="*/ 232 h 321"/>
              <a:gd name="T74" fmla="*/ 328 w 361"/>
              <a:gd name="T75" fmla="*/ 240 h 321"/>
              <a:gd name="T76" fmla="*/ 360 w 361"/>
              <a:gd name="T77" fmla="*/ 232 h 321"/>
              <a:gd name="T78" fmla="*/ 360 w 361"/>
              <a:gd name="T79" fmla="*/ 224 h 321"/>
              <a:gd name="T80" fmla="*/ 320 w 361"/>
              <a:gd name="T81" fmla="*/ 200 h 321"/>
              <a:gd name="T82" fmla="*/ 320 w 361"/>
              <a:gd name="T83" fmla="*/ 184 h 321"/>
              <a:gd name="T84" fmla="*/ 304 w 361"/>
              <a:gd name="T85" fmla="*/ 176 h 321"/>
              <a:gd name="T86" fmla="*/ 288 w 361"/>
              <a:gd name="T87" fmla="*/ 168 h 321"/>
              <a:gd name="T88" fmla="*/ 272 w 361"/>
              <a:gd name="T89" fmla="*/ 128 h 321"/>
              <a:gd name="T90" fmla="*/ 232 w 361"/>
              <a:gd name="T91" fmla="*/ 64 h 321"/>
              <a:gd name="T92" fmla="*/ 232 w 361"/>
              <a:gd name="T93" fmla="*/ 40 h 321"/>
              <a:gd name="T94" fmla="*/ 192 w 361"/>
              <a:gd name="T95" fmla="*/ 32 h 321"/>
              <a:gd name="T96" fmla="*/ 176 w 361"/>
              <a:gd name="T97" fmla="*/ 24 h 321"/>
              <a:gd name="T98" fmla="*/ 168 w 361"/>
              <a:gd name="T99"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0" name="Freeform 16"/>
          <p:cNvSpPr>
            <a:spLocks/>
          </p:cNvSpPr>
          <p:nvPr/>
        </p:nvSpPr>
        <p:spPr bwMode="invGray">
          <a:xfrm>
            <a:off x="4890092" y="3413896"/>
            <a:ext cx="96539" cy="84070"/>
          </a:xfrm>
          <a:custGeom>
            <a:avLst/>
            <a:gdLst>
              <a:gd name="T0" fmla="*/ 24 w 65"/>
              <a:gd name="T1" fmla="*/ 0 h 57"/>
              <a:gd name="T2" fmla="*/ 0 w 65"/>
              <a:gd name="T3" fmla="*/ 40 h 57"/>
              <a:gd name="T4" fmla="*/ 24 w 65"/>
              <a:gd name="T5" fmla="*/ 56 h 57"/>
              <a:gd name="T6" fmla="*/ 64 w 65"/>
              <a:gd name="T7" fmla="*/ 40 h 57"/>
              <a:gd name="T8" fmla="*/ 64 w 65"/>
              <a:gd name="T9" fmla="*/ 24 h 57"/>
              <a:gd name="T10" fmla="*/ 24 w 65"/>
              <a:gd name="T11" fmla="*/ 0 h 57"/>
            </a:gdLst>
            <a:ahLst/>
            <a:cxnLst>
              <a:cxn ang="0">
                <a:pos x="T0" y="T1"/>
              </a:cxn>
              <a:cxn ang="0">
                <a:pos x="T2" y="T3"/>
              </a:cxn>
              <a:cxn ang="0">
                <a:pos x="T4" y="T5"/>
              </a:cxn>
              <a:cxn ang="0">
                <a:pos x="T6" y="T7"/>
              </a:cxn>
              <a:cxn ang="0">
                <a:pos x="T8" y="T9"/>
              </a:cxn>
              <a:cxn ang="0">
                <a:pos x="T10" y="T11"/>
              </a:cxn>
            </a:cxnLst>
            <a:rect l="0" t="0" r="r" b="b"/>
            <a:pathLst>
              <a:path w="65" h="57">
                <a:moveTo>
                  <a:pt x="24" y="0"/>
                </a:moveTo>
                <a:lnTo>
                  <a:pt x="0" y="40"/>
                </a:lnTo>
                <a:lnTo>
                  <a:pt x="24" y="56"/>
                </a:lnTo>
                <a:lnTo>
                  <a:pt x="64" y="40"/>
                </a:lnTo>
                <a:lnTo>
                  <a:pt x="64" y="24"/>
                </a:lnTo>
                <a:lnTo>
                  <a:pt x="24" y="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1" name="Freeform 17"/>
          <p:cNvSpPr>
            <a:spLocks/>
          </p:cNvSpPr>
          <p:nvPr/>
        </p:nvSpPr>
        <p:spPr bwMode="gray">
          <a:xfrm>
            <a:off x="4652766" y="3472892"/>
            <a:ext cx="356658" cy="448369"/>
          </a:xfrm>
          <a:custGeom>
            <a:avLst/>
            <a:gdLst>
              <a:gd name="T0" fmla="*/ 184 w 241"/>
              <a:gd name="T1" fmla="*/ 16 h 297"/>
              <a:gd name="T2" fmla="*/ 160 w 241"/>
              <a:gd name="T3" fmla="*/ 0 h 297"/>
              <a:gd name="T4" fmla="*/ 136 w 241"/>
              <a:gd name="T5" fmla="*/ 24 h 297"/>
              <a:gd name="T6" fmla="*/ 104 w 241"/>
              <a:gd name="T7" fmla="*/ 8 h 297"/>
              <a:gd name="T8" fmla="*/ 80 w 241"/>
              <a:gd name="T9" fmla="*/ 16 h 297"/>
              <a:gd name="T10" fmla="*/ 72 w 241"/>
              <a:gd name="T11" fmla="*/ 32 h 297"/>
              <a:gd name="T12" fmla="*/ 64 w 241"/>
              <a:gd name="T13" fmla="*/ 48 h 297"/>
              <a:gd name="T14" fmla="*/ 72 w 241"/>
              <a:gd name="T15" fmla="*/ 72 h 297"/>
              <a:gd name="T16" fmla="*/ 56 w 241"/>
              <a:gd name="T17" fmla="*/ 72 h 297"/>
              <a:gd name="T18" fmla="*/ 48 w 241"/>
              <a:gd name="T19" fmla="*/ 64 h 297"/>
              <a:gd name="T20" fmla="*/ 40 w 241"/>
              <a:gd name="T21" fmla="*/ 64 h 297"/>
              <a:gd name="T22" fmla="*/ 40 w 241"/>
              <a:gd name="T23" fmla="*/ 80 h 297"/>
              <a:gd name="T24" fmla="*/ 40 w 241"/>
              <a:gd name="T25" fmla="*/ 96 h 297"/>
              <a:gd name="T26" fmla="*/ 40 w 241"/>
              <a:gd name="T27" fmla="*/ 96 h 297"/>
              <a:gd name="T28" fmla="*/ 40 w 241"/>
              <a:gd name="T29" fmla="*/ 112 h 297"/>
              <a:gd name="T30" fmla="*/ 8 w 241"/>
              <a:gd name="T31" fmla="*/ 136 h 297"/>
              <a:gd name="T32" fmla="*/ 0 w 241"/>
              <a:gd name="T33" fmla="*/ 144 h 297"/>
              <a:gd name="T34" fmla="*/ 0 w 241"/>
              <a:gd name="T35" fmla="*/ 176 h 297"/>
              <a:gd name="T36" fmla="*/ 24 w 241"/>
              <a:gd name="T37" fmla="*/ 192 h 297"/>
              <a:gd name="T38" fmla="*/ 24 w 241"/>
              <a:gd name="T39" fmla="*/ 232 h 297"/>
              <a:gd name="T40" fmla="*/ 48 w 241"/>
              <a:gd name="T41" fmla="*/ 232 h 297"/>
              <a:gd name="T42" fmla="*/ 48 w 241"/>
              <a:gd name="T43" fmla="*/ 248 h 297"/>
              <a:gd name="T44" fmla="*/ 56 w 241"/>
              <a:gd name="T45" fmla="*/ 264 h 297"/>
              <a:gd name="T46" fmla="*/ 64 w 241"/>
              <a:gd name="T47" fmla="*/ 288 h 297"/>
              <a:gd name="T48" fmla="*/ 88 w 241"/>
              <a:gd name="T49" fmla="*/ 288 h 297"/>
              <a:gd name="T50" fmla="*/ 104 w 241"/>
              <a:gd name="T51" fmla="*/ 264 h 297"/>
              <a:gd name="T52" fmla="*/ 112 w 241"/>
              <a:gd name="T53" fmla="*/ 264 h 297"/>
              <a:gd name="T54" fmla="*/ 112 w 241"/>
              <a:gd name="T55" fmla="*/ 280 h 297"/>
              <a:gd name="T56" fmla="*/ 120 w 241"/>
              <a:gd name="T57" fmla="*/ 288 h 297"/>
              <a:gd name="T58" fmla="*/ 136 w 241"/>
              <a:gd name="T59" fmla="*/ 288 h 297"/>
              <a:gd name="T60" fmla="*/ 136 w 241"/>
              <a:gd name="T61" fmla="*/ 280 h 297"/>
              <a:gd name="T62" fmla="*/ 152 w 241"/>
              <a:gd name="T63" fmla="*/ 280 h 297"/>
              <a:gd name="T64" fmla="*/ 152 w 241"/>
              <a:gd name="T65" fmla="*/ 288 h 297"/>
              <a:gd name="T66" fmla="*/ 160 w 241"/>
              <a:gd name="T67" fmla="*/ 296 h 297"/>
              <a:gd name="T68" fmla="*/ 176 w 241"/>
              <a:gd name="T69" fmla="*/ 288 h 297"/>
              <a:gd name="T70" fmla="*/ 184 w 241"/>
              <a:gd name="T71" fmla="*/ 256 h 297"/>
              <a:gd name="T72" fmla="*/ 184 w 241"/>
              <a:gd name="T73" fmla="*/ 224 h 297"/>
              <a:gd name="T74" fmla="*/ 200 w 241"/>
              <a:gd name="T75" fmla="*/ 224 h 297"/>
              <a:gd name="T76" fmla="*/ 200 w 241"/>
              <a:gd name="T77" fmla="*/ 216 h 297"/>
              <a:gd name="T78" fmla="*/ 200 w 241"/>
              <a:gd name="T79" fmla="*/ 200 h 297"/>
              <a:gd name="T80" fmla="*/ 216 w 241"/>
              <a:gd name="T81" fmla="*/ 216 h 297"/>
              <a:gd name="T82" fmla="*/ 232 w 241"/>
              <a:gd name="T83" fmla="*/ 192 h 297"/>
              <a:gd name="T84" fmla="*/ 216 w 241"/>
              <a:gd name="T85" fmla="*/ 176 h 297"/>
              <a:gd name="T86" fmla="*/ 216 w 241"/>
              <a:gd name="T87" fmla="*/ 168 h 297"/>
              <a:gd name="T88" fmla="*/ 232 w 241"/>
              <a:gd name="T89" fmla="*/ 160 h 297"/>
              <a:gd name="T90" fmla="*/ 224 w 241"/>
              <a:gd name="T91" fmla="*/ 136 h 297"/>
              <a:gd name="T92" fmla="*/ 216 w 241"/>
              <a:gd name="T93" fmla="*/ 128 h 297"/>
              <a:gd name="T94" fmla="*/ 240 w 241"/>
              <a:gd name="T95" fmla="*/ 136 h 297"/>
              <a:gd name="T96" fmla="*/ 240 w 241"/>
              <a:gd name="T97" fmla="*/ 104 h 297"/>
              <a:gd name="T98" fmla="*/ 216 w 241"/>
              <a:gd name="T99" fmla="*/ 120 h 297"/>
              <a:gd name="T100" fmla="*/ 240 w 241"/>
              <a:gd name="T101" fmla="*/ 80 h 297"/>
              <a:gd name="T102" fmla="*/ 200 w 241"/>
              <a:gd name="T103" fmla="*/ 56 h 297"/>
              <a:gd name="T104" fmla="*/ 176 w 241"/>
              <a:gd name="T105" fmla="*/ 56 h 297"/>
              <a:gd name="T106" fmla="*/ 160 w 241"/>
              <a:gd name="T107" fmla="*/ 72 h 297"/>
              <a:gd name="T108" fmla="*/ 152 w 241"/>
              <a:gd name="T109" fmla="*/ 48 h 297"/>
              <a:gd name="T110" fmla="*/ 160 w 241"/>
              <a:gd name="T111" fmla="*/ 40 h 297"/>
              <a:gd name="T112" fmla="*/ 184 w 241"/>
              <a:gd name="T113" fmla="*/ 1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2" name="Freeform 18"/>
          <p:cNvSpPr>
            <a:spLocks/>
          </p:cNvSpPr>
          <p:nvPr/>
        </p:nvSpPr>
        <p:spPr bwMode="gray">
          <a:xfrm>
            <a:off x="4473096" y="3825394"/>
            <a:ext cx="406268" cy="557512"/>
          </a:xfrm>
          <a:custGeom>
            <a:avLst/>
            <a:gdLst>
              <a:gd name="T0" fmla="*/ 272 w 273"/>
              <a:gd name="T1" fmla="*/ 56 h 369"/>
              <a:gd name="T2" fmla="*/ 272 w 273"/>
              <a:gd name="T3" fmla="*/ 48 h 369"/>
              <a:gd name="T4" fmla="*/ 256 w 273"/>
              <a:gd name="T5" fmla="*/ 48 h 369"/>
              <a:gd name="T6" fmla="*/ 256 w 273"/>
              <a:gd name="T7" fmla="*/ 56 h 369"/>
              <a:gd name="T8" fmla="*/ 240 w 273"/>
              <a:gd name="T9" fmla="*/ 56 h 369"/>
              <a:gd name="T10" fmla="*/ 232 w 273"/>
              <a:gd name="T11" fmla="*/ 56 h 369"/>
              <a:gd name="T12" fmla="*/ 232 w 273"/>
              <a:gd name="T13" fmla="*/ 32 h 369"/>
              <a:gd name="T14" fmla="*/ 224 w 273"/>
              <a:gd name="T15" fmla="*/ 32 h 369"/>
              <a:gd name="T16" fmla="*/ 208 w 273"/>
              <a:gd name="T17" fmla="*/ 56 h 369"/>
              <a:gd name="T18" fmla="*/ 184 w 273"/>
              <a:gd name="T19" fmla="*/ 56 h 369"/>
              <a:gd name="T20" fmla="*/ 176 w 273"/>
              <a:gd name="T21" fmla="*/ 32 h 369"/>
              <a:gd name="T22" fmla="*/ 168 w 273"/>
              <a:gd name="T23" fmla="*/ 16 h 369"/>
              <a:gd name="T24" fmla="*/ 160 w 273"/>
              <a:gd name="T25" fmla="*/ 0 h 369"/>
              <a:gd name="T26" fmla="*/ 144 w 273"/>
              <a:gd name="T27" fmla="*/ 0 h 369"/>
              <a:gd name="T28" fmla="*/ 144 w 273"/>
              <a:gd name="T29" fmla="*/ 8 h 369"/>
              <a:gd name="T30" fmla="*/ 112 w 273"/>
              <a:gd name="T31" fmla="*/ 16 h 369"/>
              <a:gd name="T32" fmla="*/ 112 w 273"/>
              <a:gd name="T33" fmla="*/ 32 h 369"/>
              <a:gd name="T34" fmla="*/ 80 w 273"/>
              <a:gd name="T35" fmla="*/ 32 h 369"/>
              <a:gd name="T36" fmla="*/ 64 w 273"/>
              <a:gd name="T37" fmla="*/ 48 h 369"/>
              <a:gd name="T38" fmla="*/ 64 w 273"/>
              <a:gd name="T39" fmla="*/ 72 h 369"/>
              <a:gd name="T40" fmla="*/ 72 w 273"/>
              <a:gd name="T41" fmla="*/ 88 h 369"/>
              <a:gd name="T42" fmla="*/ 48 w 273"/>
              <a:gd name="T43" fmla="*/ 112 h 369"/>
              <a:gd name="T44" fmla="*/ 40 w 273"/>
              <a:gd name="T45" fmla="*/ 112 h 369"/>
              <a:gd name="T46" fmla="*/ 32 w 273"/>
              <a:gd name="T47" fmla="*/ 144 h 369"/>
              <a:gd name="T48" fmla="*/ 32 w 273"/>
              <a:gd name="T49" fmla="*/ 160 h 369"/>
              <a:gd name="T50" fmla="*/ 32 w 273"/>
              <a:gd name="T51" fmla="*/ 176 h 369"/>
              <a:gd name="T52" fmla="*/ 16 w 273"/>
              <a:gd name="T53" fmla="*/ 200 h 369"/>
              <a:gd name="T54" fmla="*/ 8 w 273"/>
              <a:gd name="T55" fmla="*/ 216 h 369"/>
              <a:gd name="T56" fmla="*/ 0 w 273"/>
              <a:gd name="T57" fmla="*/ 256 h 369"/>
              <a:gd name="T58" fmla="*/ 8 w 273"/>
              <a:gd name="T59" fmla="*/ 272 h 369"/>
              <a:gd name="T60" fmla="*/ 56 w 273"/>
              <a:gd name="T61" fmla="*/ 272 h 369"/>
              <a:gd name="T62" fmla="*/ 80 w 273"/>
              <a:gd name="T63" fmla="*/ 328 h 369"/>
              <a:gd name="T64" fmla="*/ 88 w 273"/>
              <a:gd name="T65" fmla="*/ 368 h 369"/>
              <a:gd name="T66" fmla="*/ 112 w 273"/>
              <a:gd name="T67" fmla="*/ 328 h 369"/>
              <a:gd name="T68" fmla="*/ 120 w 273"/>
              <a:gd name="T69" fmla="*/ 336 h 369"/>
              <a:gd name="T70" fmla="*/ 152 w 273"/>
              <a:gd name="T71" fmla="*/ 304 h 369"/>
              <a:gd name="T72" fmla="*/ 152 w 273"/>
              <a:gd name="T73" fmla="*/ 280 h 369"/>
              <a:gd name="T74" fmla="*/ 184 w 273"/>
              <a:gd name="T75" fmla="*/ 272 h 369"/>
              <a:gd name="T76" fmla="*/ 200 w 273"/>
              <a:gd name="T77" fmla="*/ 232 h 369"/>
              <a:gd name="T78" fmla="*/ 216 w 273"/>
              <a:gd name="T79" fmla="*/ 224 h 369"/>
              <a:gd name="T80" fmla="*/ 216 w 273"/>
              <a:gd name="T81" fmla="*/ 200 h 369"/>
              <a:gd name="T82" fmla="*/ 240 w 273"/>
              <a:gd name="T83" fmla="*/ 200 h 369"/>
              <a:gd name="T84" fmla="*/ 248 w 273"/>
              <a:gd name="T85" fmla="*/ 160 h 369"/>
              <a:gd name="T86" fmla="*/ 240 w 273"/>
              <a:gd name="T87" fmla="*/ 128 h 369"/>
              <a:gd name="T88" fmla="*/ 248 w 273"/>
              <a:gd name="T89" fmla="*/ 120 h 369"/>
              <a:gd name="T90" fmla="*/ 232 w 273"/>
              <a:gd name="T91" fmla="*/ 104 h 369"/>
              <a:gd name="T92" fmla="*/ 248 w 273"/>
              <a:gd name="T93" fmla="*/ 96 h 369"/>
              <a:gd name="T94" fmla="*/ 256 w 273"/>
              <a:gd name="T95" fmla="*/ 104 h 369"/>
              <a:gd name="T96" fmla="*/ 272 w 273"/>
              <a:gd name="T97" fmla="*/ 80 h 369"/>
              <a:gd name="T98" fmla="*/ 272 w 273"/>
              <a:gd name="T99" fmla="*/ 56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3" name="Freeform 19"/>
          <p:cNvSpPr>
            <a:spLocks/>
          </p:cNvSpPr>
          <p:nvPr/>
        </p:nvSpPr>
        <p:spPr bwMode="gray">
          <a:xfrm>
            <a:off x="3852299" y="4176419"/>
            <a:ext cx="753540" cy="581110"/>
          </a:xfrm>
          <a:custGeom>
            <a:avLst/>
            <a:gdLst>
              <a:gd name="T0" fmla="*/ 496 w 505"/>
              <a:gd name="T1" fmla="*/ 96 h 385"/>
              <a:gd name="T2" fmla="*/ 424 w 505"/>
              <a:gd name="T3" fmla="*/ 40 h 385"/>
              <a:gd name="T4" fmla="*/ 408 w 505"/>
              <a:gd name="T5" fmla="*/ 56 h 385"/>
              <a:gd name="T6" fmla="*/ 376 w 505"/>
              <a:gd name="T7" fmla="*/ 40 h 385"/>
              <a:gd name="T8" fmla="*/ 312 w 505"/>
              <a:gd name="T9" fmla="*/ 56 h 385"/>
              <a:gd name="T10" fmla="*/ 312 w 505"/>
              <a:gd name="T11" fmla="*/ 0 h 385"/>
              <a:gd name="T12" fmla="*/ 280 w 505"/>
              <a:gd name="T13" fmla="*/ 0 h 385"/>
              <a:gd name="T14" fmla="*/ 216 w 505"/>
              <a:gd name="T15" fmla="*/ 8 h 385"/>
              <a:gd name="T16" fmla="*/ 208 w 505"/>
              <a:gd name="T17" fmla="*/ 40 h 385"/>
              <a:gd name="T18" fmla="*/ 168 w 505"/>
              <a:gd name="T19" fmla="*/ 24 h 385"/>
              <a:gd name="T20" fmla="*/ 144 w 505"/>
              <a:gd name="T21" fmla="*/ 48 h 385"/>
              <a:gd name="T22" fmla="*/ 152 w 505"/>
              <a:gd name="T23" fmla="*/ 88 h 385"/>
              <a:gd name="T24" fmla="*/ 144 w 505"/>
              <a:gd name="T25" fmla="*/ 112 h 385"/>
              <a:gd name="T26" fmla="*/ 112 w 505"/>
              <a:gd name="T27" fmla="*/ 168 h 385"/>
              <a:gd name="T28" fmla="*/ 72 w 505"/>
              <a:gd name="T29" fmla="*/ 224 h 385"/>
              <a:gd name="T30" fmla="*/ 32 w 505"/>
              <a:gd name="T31" fmla="*/ 272 h 385"/>
              <a:gd name="T32" fmla="*/ 0 w 505"/>
              <a:gd name="T33" fmla="*/ 296 h 385"/>
              <a:gd name="T34" fmla="*/ 8 w 505"/>
              <a:gd name="T35" fmla="*/ 312 h 385"/>
              <a:gd name="T36" fmla="*/ 16 w 505"/>
              <a:gd name="T37" fmla="*/ 360 h 385"/>
              <a:gd name="T38" fmla="*/ 56 w 505"/>
              <a:gd name="T39" fmla="*/ 384 h 385"/>
              <a:gd name="T40" fmla="*/ 40 w 505"/>
              <a:gd name="T41" fmla="*/ 344 h 385"/>
              <a:gd name="T42" fmla="*/ 80 w 505"/>
              <a:gd name="T43" fmla="*/ 304 h 385"/>
              <a:gd name="T44" fmla="*/ 152 w 505"/>
              <a:gd name="T45" fmla="*/ 280 h 385"/>
              <a:gd name="T46" fmla="*/ 192 w 505"/>
              <a:gd name="T47" fmla="*/ 296 h 385"/>
              <a:gd name="T48" fmla="*/ 240 w 505"/>
              <a:gd name="T49" fmla="*/ 248 h 385"/>
              <a:gd name="T50" fmla="*/ 264 w 505"/>
              <a:gd name="T51" fmla="*/ 240 h 385"/>
              <a:gd name="T52" fmla="*/ 264 w 505"/>
              <a:gd name="T53" fmla="*/ 216 h 385"/>
              <a:gd name="T54" fmla="*/ 280 w 505"/>
              <a:gd name="T55" fmla="*/ 208 h 385"/>
              <a:gd name="T56" fmla="*/ 336 w 505"/>
              <a:gd name="T57" fmla="*/ 232 h 385"/>
              <a:gd name="T58" fmla="*/ 336 w 505"/>
              <a:gd name="T59" fmla="*/ 200 h 385"/>
              <a:gd name="T60" fmla="*/ 376 w 505"/>
              <a:gd name="T61" fmla="*/ 192 h 385"/>
              <a:gd name="T62" fmla="*/ 392 w 505"/>
              <a:gd name="T63" fmla="*/ 200 h 385"/>
              <a:gd name="T64" fmla="*/ 400 w 505"/>
              <a:gd name="T65" fmla="*/ 184 h 385"/>
              <a:gd name="T66" fmla="*/ 448 w 505"/>
              <a:gd name="T67" fmla="*/ 176 h 385"/>
              <a:gd name="T68" fmla="*/ 480 w 505"/>
              <a:gd name="T69" fmla="*/ 136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4" name="Freeform 20"/>
          <p:cNvSpPr>
            <a:spLocks/>
          </p:cNvSpPr>
          <p:nvPr/>
        </p:nvSpPr>
        <p:spPr bwMode="gray">
          <a:xfrm>
            <a:off x="3350833" y="4067276"/>
            <a:ext cx="741472" cy="581110"/>
          </a:xfrm>
          <a:custGeom>
            <a:avLst/>
            <a:gdLst>
              <a:gd name="T0" fmla="*/ 344 w 497"/>
              <a:gd name="T1" fmla="*/ 344 h 385"/>
              <a:gd name="T2" fmla="*/ 416 w 497"/>
              <a:gd name="T3" fmla="*/ 296 h 385"/>
              <a:gd name="T4" fmla="*/ 448 w 497"/>
              <a:gd name="T5" fmla="*/ 240 h 385"/>
              <a:gd name="T6" fmla="*/ 480 w 497"/>
              <a:gd name="T7" fmla="*/ 184 h 385"/>
              <a:gd name="T8" fmla="*/ 496 w 497"/>
              <a:gd name="T9" fmla="*/ 160 h 385"/>
              <a:gd name="T10" fmla="*/ 480 w 497"/>
              <a:gd name="T11" fmla="*/ 128 h 385"/>
              <a:gd name="T12" fmla="*/ 456 w 497"/>
              <a:gd name="T13" fmla="*/ 96 h 385"/>
              <a:gd name="T14" fmla="*/ 440 w 497"/>
              <a:gd name="T15" fmla="*/ 112 h 385"/>
              <a:gd name="T16" fmla="*/ 424 w 497"/>
              <a:gd name="T17" fmla="*/ 104 h 385"/>
              <a:gd name="T18" fmla="*/ 440 w 497"/>
              <a:gd name="T19" fmla="*/ 56 h 385"/>
              <a:gd name="T20" fmla="*/ 440 w 497"/>
              <a:gd name="T21" fmla="*/ 16 h 385"/>
              <a:gd name="T22" fmla="*/ 408 w 497"/>
              <a:gd name="T23" fmla="*/ 8 h 385"/>
              <a:gd name="T24" fmla="*/ 376 w 497"/>
              <a:gd name="T25" fmla="*/ 24 h 385"/>
              <a:gd name="T26" fmla="*/ 360 w 497"/>
              <a:gd name="T27" fmla="*/ 24 h 385"/>
              <a:gd name="T28" fmla="*/ 320 w 497"/>
              <a:gd name="T29" fmla="*/ 32 h 385"/>
              <a:gd name="T30" fmla="*/ 288 w 497"/>
              <a:gd name="T31" fmla="*/ 64 h 385"/>
              <a:gd name="T32" fmla="*/ 264 w 497"/>
              <a:gd name="T33" fmla="*/ 72 h 385"/>
              <a:gd name="T34" fmla="*/ 224 w 497"/>
              <a:gd name="T35" fmla="*/ 96 h 385"/>
              <a:gd name="T36" fmla="*/ 184 w 497"/>
              <a:gd name="T37" fmla="*/ 88 h 385"/>
              <a:gd name="T38" fmla="*/ 160 w 497"/>
              <a:gd name="T39" fmla="*/ 72 h 385"/>
              <a:gd name="T40" fmla="*/ 144 w 497"/>
              <a:gd name="T41" fmla="*/ 88 h 385"/>
              <a:gd name="T42" fmla="*/ 96 w 497"/>
              <a:gd name="T43" fmla="*/ 128 h 385"/>
              <a:gd name="T44" fmla="*/ 32 w 497"/>
              <a:gd name="T45" fmla="*/ 112 h 385"/>
              <a:gd name="T46" fmla="*/ 0 w 497"/>
              <a:gd name="T47" fmla="*/ 128 h 385"/>
              <a:gd name="T48" fmla="*/ 32 w 497"/>
              <a:gd name="T49" fmla="*/ 144 h 385"/>
              <a:gd name="T50" fmla="*/ 88 w 497"/>
              <a:gd name="T51" fmla="*/ 168 h 385"/>
              <a:gd name="T52" fmla="*/ 104 w 497"/>
              <a:gd name="T53" fmla="*/ 208 h 385"/>
              <a:gd name="T54" fmla="*/ 56 w 497"/>
              <a:gd name="T55" fmla="*/ 224 h 385"/>
              <a:gd name="T56" fmla="*/ 88 w 497"/>
              <a:gd name="T57" fmla="*/ 248 h 385"/>
              <a:gd name="T58" fmla="*/ 136 w 497"/>
              <a:gd name="T59" fmla="*/ 280 h 385"/>
              <a:gd name="T60" fmla="*/ 136 w 497"/>
              <a:gd name="T61" fmla="*/ 304 h 385"/>
              <a:gd name="T62" fmla="*/ 208 w 497"/>
              <a:gd name="T63" fmla="*/ 360 h 385"/>
              <a:gd name="T64" fmla="*/ 248 w 497"/>
              <a:gd name="T65" fmla="*/ 360 h 385"/>
              <a:gd name="T66" fmla="*/ 256 w 497"/>
              <a:gd name="T67" fmla="*/ 344 h 385"/>
              <a:gd name="T68" fmla="*/ 296 w 497"/>
              <a:gd name="T69" fmla="*/ 376 h 385"/>
              <a:gd name="T70" fmla="*/ 336 w 497"/>
              <a:gd name="T71" fmla="*/ 368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5" name="Freeform 21"/>
          <p:cNvSpPr>
            <a:spLocks/>
          </p:cNvSpPr>
          <p:nvPr/>
        </p:nvSpPr>
        <p:spPr bwMode="invGray">
          <a:xfrm>
            <a:off x="3279769" y="3739849"/>
            <a:ext cx="551076" cy="535388"/>
          </a:xfrm>
          <a:custGeom>
            <a:avLst/>
            <a:gdLst>
              <a:gd name="T0" fmla="*/ 48 w 369"/>
              <a:gd name="T1" fmla="*/ 320 h 353"/>
              <a:gd name="T2" fmla="*/ 32 w 369"/>
              <a:gd name="T3" fmla="*/ 264 h 353"/>
              <a:gd name="T4" fmla="*/ 56 w 369"/>
              <a:gd name="T5" fmla="*/ 192 h 353"/>
              <a:gd name="T6" fmla="*/ 8 w 369"/>
              <a:gd name="T7" fmla="*/ 160 h 353"/>
              <a:gd name="T8" fmla="*/ 16 w 369"/>
              <a:gd name="T9" fmla="*/ 136 h 353"/>
              <a:gd name="T10" fmla="*/ 48 w 369"/>
              <a:gd name="T11" fmla="*/ 136 h 353"/>
              <a:gd name="T12" fmla="*/ 104 w 369"/>
              <a:gd name="T13" fmla="*/ 120 h 353"/>
              <a:gd name="T14" fmla="*/ 168 w 369"/>
              <a:gd name="T15" fmla="*/ 112 h 353"/>
              <a:gd name="T16" fmla="*/ 136 w 369"/>
              <a:gd name="T17" fmla="*/ 80 h 353"/>
              <a:gd name="T18" fmla="*/ 144 w 369"/>
              <a:gd name="T19" fmla="*/ 40 h 353"/>
              <a:gd name="T20" fmla="*/ 184 w 369"/>
              <a:gd name="T21" fmla="*/ 40 h 353"/>
              <a:gd name="T22" fmla="*/ 208 w 369"/>
              <a:gd name="T23" fmla="*/ 48 h 353"/>
              <a:gd name="T24" fmla="*/ 232 w 369"/>
              <a:gd name="T25" fmla="*/ 40 h 353"/>
              <a:gd name="T26" fmla="*/ 248 w 369"/>
              <a:gd name="T27" fmla="*/ 0 h 353"/>
              <a:gd name="T28" fmla="*/ 288 w 369"/>
              <a:gd name="T29" fmla="*/ 16 h 353"/>
              <a:gd name="T30" fmla="*/ 320 w 369"/>
              <a:gd name="T31" fmla="*/ 72 h 353"/>
              <a:gd name="T32" fmla="*/ 344 w 369"/>
              <a:gd name="T33" fmla="*/ 88 h 353"/>
              <a:gd name="T34" fmla="*/ 360 w 369"/>
              <a:gd name="T35" fmla="*/ 64 h 353"/>
              <a:gd name="T36" fmla="*/ 360 w 369"/>
              <a:gd name="T37" fmla="*/ 96 h 353"/>
              <a:gd name="T38" fmla="*/ 360 w 369"/>
              <a:gd name="T39" fmla="*/ 128 h 353"/>
              <a:gd name="T40" fmla="*/ 336 w 369"/>
              <a:gd name="T41" fmla="*/ 168 h 353"/>
              <a:gd name="T42" fmla="*/ 368 w 369"/>
              <a:gd name="T43" fmla="*/ 184 h 353"/>
              <a:gd name="T44" fmla="*/ 360 w 369"/>
              <a:gd name="T45" fmla="*/ 208 h 353"/>
              <a:gd name="T46" fmla="*/ 368 w 369"/>
              <a:gd name="T47" fmla="*/ 232 h 353"/>
              <a:gd name="T48" fmla="*/ 344 w 369"/>
              <a:gd name="T49" fmla="*/ 256 h 353"/>
              <a:gd name="T50" fmla="*/ 344 w 369"/>
              <a:gd name="T51" fmla="*/ 280 h 353"/>
              <a:gd name="T52" fmla="*/ 312 w 369"/>
              <a:gd name="T53" fmla="*/ 288 h 353"/>
              <a:gd name="T54" fmla="*/ 272 w 369"/>
              <a:gd name="T55" fmla="*/ 312 h 353"/>
              <a:gd name="T56" fmla="*/ 232 w 369"/>
              <a:gd name="T57" fmla="*/ 304 h 353"/>
              <a:gd name="T58" fmla="*/ 208 w 369"/>
              <a:gd name="T59" fmla="*/ 288 h 353"/>
              <a:gd name="T60" fmla="*/ 192 w 369"/>
              <a:gd name="T61" fmla="*/ 304 h 353"/>
              <a:gd name="T62" fmla="*/ 144 w 369"/>
              <a:gd name="T63" fmla="*/ 352 h 353"/>
              <a:gd name="T64" fmla="*/ 80 w 369"/>
              <a:gd name="T65" fmla="*/ 328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6" name="Freeform 22"/>
          <p:cNvSpPr>
            <a:spLocks/>
          </p:cNvSpPr>
          <p:nvPr/>
        </p:nvSpPr>
        <p:spPr bwMode="invGray">
          <a:xfrm>
            <a:off x="2657629" y="3702976"/>
            <a:ext cx="848738" cy="933612"/>
          </a:xfrm>
          <a:custGeom>
            <a:avLst/>
            <a:gdLst>
              <a:gd name="T0" fmla="*/ 528 w 569"/>
              <a:gd name="T1" fmla="*/ 448 h 617"/>
              <a:gd name="T2" fmla="*/ 560 w 569"/>
              <a:gd name="T3" fmla="*/ 416 h 617"/>
              <a:gd name="T4" fmla="*/ 528 w 569"/>
              <a:gd name="T5" fmla="*/ 408 h 617"/>
              <a:gd name="T6" fmla="*/ 496 w 569"/>
              <a:gd name="T7" fmla="*/ 384 h 617"/>
              <a:gd name="T8" fmla="*/ 464 w 569"/>
              <a:gd name="T9" fmla="*/ 360 h 617"/>
              <a:gd name="T10" fmla="*/ 480 w 569"/>
              <a:gd name="T11" fmla="*/ 320 h 617"/>
              <a:gd name="T12" fmla="*/ 472 w 569"/>
              <a:gd name="T13" fmla="*/ 248 h 617"/>
              <a:gd name="T14" fmla="*/ 424 w 569"/>
              <a:gd name="T15" fmla="*/ 224 h 617"/>
              <a:gd name="T16" fmla="*/ 416 w 569"/>
              <a:gd name="T17" fmla="*/ 176 h 617"/>
              <a:gd name="T18" fmla="*/ 448 w 569"/>
              <a:gd name="T19" fmla="*/ 168 h 617"/>
              <a:gd name="T20" fmla="*/ 512 w 569"/>
              <a:gd name="T21" fmla="*/ 160 h 617"/>
              <a:gd name="T22" fmla="*/ 512 w 569"/>
              <a:gd name="T23" fmla="*/ 112 h 617"/>
              <a:gd name="T24" fmla="*/ 464 w 569"/>
              <a:gd name="T25" fmla="*/ 112 h 617"/>
              <a:gd name="T26" fmla="*/ 432 w 569"/>
              <a:gd name="T27" fmla="*/ 64 h 617"/>
              <a:gd name="T28" fmla="*/ 408 w 569"/>
              <a:gd name="T29" fmla="*/ 96 h 617"/>
              <a:gd name="T30" fmla="*/ 384 w 569"/>
              <a:gd name="T31" fmla="*/ 144 h 617"/>
              <a:gd name="T32" fmla="*/ 368 w 569"/>
              <a:gd name="T33" fmla="*/ 240 h 617"/>
              <a:gd name="T34" fmla="*/ 336 w 569"/>
              <a:gd name="T35" fmla="*/ 224 h 617"/>
              <a:gd name="T36" fmla="*/ 288 w 569"/>
              <a:gd name="T37" fmla="*/ 240 h 617"/>
              <a:gd name="T38" fmla="*/ 272 w 569"/>
              <a:gd name="T39" fmla="*/ 224 h 617"/>
              <a:gd name="T40" fmla="*/ 232 w 569"/>
              <a:gd name="T41" fmla="*/ 104 h 617"/>
              <a:gd name="T42" fmla="*/ 216 w 569"/>
              <a:gd name="T43" fmla="*/ 112 h 617"/>
              <a:gd name="T44" fmla="*/ 208 w 569"/>
              <a:gd name="T45" fmla="*/ 72 h 617"/>
              <a:gd name="T46" fmla="*/ 160 w 569"/>
              <a:gd name="T47" fmla="*/ 40 h 617"/>
              <a:gd name="T48" fmla="*/ 136 w 569"/>
              <a:gd name="T49" fmla="*/ 80 h 617"/>
              <a:gd name="T50" fmla="*/ 136 w 569"/>
              <a:gd name="T51" fmla="*/ 0 h 617"/>
              <a:gd name="T52" fmla="*/ 112 w 569"/>
              <a:gd name="T53" fmla="*/ 0 h 617"/>
              <a:gd name="T54" fmla="*/ 96 w 569"/>
              <a:gd name="T55" fmla="*/ 32 h 617"/>
              <a:gd name="T56" fmla="*/ 88 w 569"/>
              <a:gd name="T57" fmla="*/ 64 h 617"/>
              <a:gd name="T58" fmla="*/ 80 w 569"/>
              <a:gd name="T59" fmla="*/ 96 h 617"/>
              <a:gd name="T60" fmla="*/ 104 w 569"/>
              <a:gd name="T61" fmla="*/ 112 h 617"/>
              <a:gd name="T62" fmla="*/ 88 w 569"/>
              <a:gd name="T63" fmla="*/ 240 h 617"/>
              <a:gd name="T64" fmla="*/ 24 w 569"/>
              <a:gd name="T65" fmla="*/ 280 h 617"/>
              <a:gd name="T66" fmla="*/ 8 w 569"/>
              <a:gd name="T67" fmla="*/ 312 h 617"/>
              <a:gd name="T68" fmla="*/ 0 w 569"/>
              <a:gd name="T69" fmla="*/ 376 h 617"/>
              <a:gd name="T70" fmla="*/ 48 w 569"/>
              <a:gd name="T71" fmla="*/ 368 h 617"/>
              <a:gd name="T72" fmla="*/ 80 w 569"/>
              <a:gd name="T73" fmla="*/ 392 h 617"/>
              <a:gd name="T74" fmla="*/ 88 w 569"/>
              <a:gd name="T75" fmla="*/ 408 h 617"/>
              <a:gd name="T76" fmla="*/ 96 w 569"/>
              <a:gd name="T77" fmla="*/ 448 h 617"/>
              <a:gd name="T78" fmla="*/ 120 w 569"/>
              <a:gd name="T79" fmla="*/ 464 h 617"/>
              <a:gd name="T80" fmla="*/ 112 w 569"/>
              <a:gd name="T81" fmla="*/ 504 h 617"/>
              <a:gd name="T82" fmla="*/ 104 w 569"/>
              <a:gd name="T83" fmla="*/ 528 h 617"/>
              <a:gd name="T84" fmla="*/ 144 w 569"/>
              <a:gd name="T85" fmla="*/ 560 h 617"/>
              <a:gd name="T86" fmla="*/ 200 w 569"/>
              <a:gd name="T87" fmla="*/ 576 h 617"/>
              <a:gd name="T88" fmla="*/ 224 w 569"/>
              <a:gd name="T89" fmla="*/ 568 h 617"/>
              <a:gd name="T90" fmla="*/ 232 w 569"/>
              <a:gd name="T91" fmla="*/ 600 h 617"/>
              <a:gd name="T92" fmla="*/ 264 w 569"/>
              <a:gd name="T93" fmla="*/ 592 h 617"/>
              <a:gd name="T94" fmla="*/ 272 w 569"/>
              <a:gd name="T95" fmla="*/ 512 h 617"/>
              <a:gd name="T96" fmla="*/ 328 w 569"/>
              <a:gd name="T97" fmla="*/ 504 h 617"/>
              <a:gd name="T98" fmla="*/ 352 w 569"/>
              <a:gd name="T99" fmla="*/ 512 h 617"/>
              <a:gd name="T100" fmla="*/ 384 w 569"/>
              <a:gd name="T101" fmla="*/ 512 h 617"/>
              <a:gd name="T102" fmla="*/ 416 w 569"/>
              <a:gd name="T103" fmla="*/ 520 h 617"/>
              <a:gd name="T104" fmla="*/ 440 w 569"/>
              <a:gd name="T105" fmla="*/ 504 h 617"/>
              <a:gd name="T106" fmla="*/ 488 w 569"/>
              <a:gd name="T107" fmla="*/ 472 h 617"/>
              <a:gd name="T108" fmla="*/ 520 w 569"/>
              <a:gd name="T109" fmla="*/ 464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7" name="Freeform 23"/>
          <p:cNvSpPr>
            <a:spLocks/>
          </p:cNvSpPr>
          <p:nvPr/>
        </p:nvSpPr>
        <p:spPr bwMode="invGray">
          <a:xfrm>
            <a:off x="1072783" y="2624825"/>
            <a:ext cx="1804741" cy="1187293"/>
          </a:xfrm>
          <a:custGeom>
            <a:avLst/>
            <a:gdLst>
              <a:gd name="T0" fmla="*/ 1184 w 1209"/>
              <a:gd name="T1" fmla="*/ 728 h 785"/>
              <a:gd name="T2" fmla="*/ 1160 w 1209"/>
              <a:gd name="T3" fmla="*/ 728 h 785"/>
              <a:gd name="T4" fmla="*/ 1160 w 1209"/>
              <a:gd name="T5" fmla="*/ 784 h 785"/>
              <a:gd name="T6" fmla="*/ 1112 w 1209"/>
              <a:gd name="T7" fmla="*/ 760 h 785"/>
              <a:gd name="T8" fmla="*/ 1088 w 1209"/>
              <a:gd name="T9" fmla="*/ 752 h 785"/>
              <a:gd name="T10" fmla="*/ 1024 w 1209"/>
              <a:gd name="T11" fmla="*/ 720 h 785"/>
              <a:gd name="T12" fmla="*/ 1040 w 1209"/>
              <a:gd name="T13" fmla="*/ 696 h 785"/>
              <a:gd name="T14" fmla="*/ 1032 w 1209"/>
              <a:gd name="T15" fmla="*/ 680 h 785"/>
              <a:gd name="T16" fmla="*/ 1000 w 1209"/>
              <a:gd name="T17" fmla="*/ 664 h 785"/>
              <a:gd name="T18" fmla="*/ 976 w 1209"/>
              <a:gd name="T19" fmla="*/ 680 h 785"/>
              <a:gd name="T20" fmla="*/ 928 w 1209"/>
              <a:gd name="T21" fmla="*/ 648 h 785"/>
              <a:gd name="T22" fmla="*/ 832 w 1209"/>
              <a:gd name="T23" fmla="*/ 696 h 785"/>
              <a:gd name="T24" fmla="*/ 808 w 1209"/>
              <a:gd name="T25" fmla="*/ 720 h 785"/>
              <a:gd name="T26" fmla="*/ 728 w 1209"/>
              <a:gd name="T27" fmla="*/ 736 h 785"/>
              <a:gd name="T28" fmla="*/ 656 w 1209"/>
              <a:gd name="T29" fmla="*/ 712 h 785"/>
              <a:gd name="T30" fmla="*/ 632 w 1209"/>
              <a:gd name="T31" fmla="*/ 680 h 785"/>
              <a:gd name="T32" fmla="*/ 584 w 1209"/>
              <a:gd name="T33" fmla="*/ 704 h 785"/>
              <a:gd name="T34" fmla="*/ 536 w 1209"/>
              <a:gd name="T35" fmla="*/ 728 h 785"/>
              <a:gd name="T36" fmla="*/ 456 w 1209"/>
              <a:gd name="T37" fmla="*/ 672 h 785"/>
              <a:gd name="T38" fmla="*/ 408 w 1209"/>
              <a:gd name="T39" fmla="*/ 640 h 785"/>
              <a:gd name="T40" fmla="*/ 360 w 1209"/>
              <a:gd name="T41" fmla="*/ 624 h 785"/>
              <a:gd name="T42" fmla="*/ 320 w 1209"/>
              <a:gd name="T43" fmla="*/ 592 h 785"/>
              <a:gd name="T44" fmla="*/ 272 w 1209"/>
              <a:gd name="T45" fmla="*/ 520 h 785"/>
              <a:gd name="T46" fmla="*/ 248 w 1209"/>
              <a:gd name="T47" fmla="*/ 512 h 785"/>
              <a:gd name="T48" fmla="*/ 208 w 1209"/>
              <a:gd name="T49" fmla="*/ 456 h 785"/>
              <a:gd name="T50" fmla="*/ 160 w 1209"/>
              <a:gd name="T51" fmla="*/ 384 h 785"/>
              <a:gd name="T52" fmla="*/ 120 w 1209"/>
              <a:gd name="T53" fmla="*/ 408 h 785"/>
              <a:gd name="T54" fmla="*/ 64 w 1209"/>
              <a:gd name="T55" fmla="*/ 328 h 785"/>
              <a:gd name="T56" fmla="*/ 32 w 1209"/>
              <a:gd name="T57" fmla="*/ 272 h 785"/>
              <a:gd name="T58" fmla="*/ 0 w 1209"/>
              <a:gd name="T59" fmla="*/ 256 h 785"/>
              <a:gd name="T60" fmla="*/ 16 w 1209"/>
              <a:gd name="T61" fmla="*/ 176 h 785"/>
              <a:gd name="T62" fmla="*/ 48 w 1209"/>
              <a:gd name="T63" fmla="*/ 192 h 785"/>
              <a:gd name="T64" fmla="*/ 80 w 1209"/>
              <a:gd name="T65" fmla="*/ 184 h 785"/>
              <a:gd name="T66" fmla="*/ 80 w 1209"/>
              <a:gd name="T67" fmla="*/ 128 h 785"/>
              <a:gd name="T68" fmla="*/ 56 w 1209"/>
              <a:gd name="T69" fmla="*/ 96 h 785"/>
              <a:gd name="T70" fmla="*/ 80 w 1209"/>
              <a:gd name="T71" fmla="*/ 48 h 785"/>
              <a:gd name="T72" fmla="*/ 152 w 1209"/>
              <a:gd name="T73" fmla="*/ 40 h 785"/>
              <a:gd name="T74" fmla="*/ 208 w 1209"/>
              <a:gd name="T75" fmla="*/ 8 h 785"/>
              <a:gd name="T76" fmla="*/ 288 w 1209"/>
              <a:gd name="T77" fmla="*/ 16 h 785"/>
              <a:gd name="T78" fmla="*/ 344 w 1209"/>
              <a:gd name="T79" fmla="*/ 56 h 785"/>
              <a:gd name="T80" fmla="*/ 432 w 1209"/>
              <a:gd name="T81" fmla="*/ 56 h 785"/>
              <a:gd name="T82" fmla="*/ 528 w 1209"/>
              <a:gd name="T83" fmla="*/ 40 h 785"/>
              <a:gd name="T84" fmla="*/ 664 w 1209"/>
              <a:gd name="T85" fmla="*/ 56 h 785"/>
              <a:gd name="T86" fmla="*/ 712 w 1209"/>
              <a:gd name="T87" fmla="*/ 72 h 785"/>
              <a:gd name="T88" fmla="*/ 704 w 1209"/>
              <a:gd name="T89" fmla="*/ 96 h 785"/>
              <a:gd name="T90" fmla="*/ 728 w 1209"/>
              <a:gd name="T91" fmla="*/ 136 h 785"/>
              <a:gd name="T92" fmla="*/ 712 w 1209"/>
              <a:gd name="T93" fmla="*/ 184 h 785"/>
              <a:gd name="T94" fmla="*/ 696 w 1209"/>
              <a:gd name="T95" fmla="*/ 248 h 785"/>
              <a:gd name="T96" fmla="*/ 736 w 1209"/>
              <a:gd name="T97" fmla="*/ 320 h 785"/>
              <a:gd name="T98" fmla="*/ 832 w 1209"/>
              <a:gd name="T99" fmla="*/ 368 h 785"/>
              <a:gd name="T100" fmla="*/ 936 w 1209"/>
              <a:gd name="T101" fmla="*/ 416 h 785"/>
              <a:gd name="T102" fmla="*/ 992 w 1209"/>
              <a:gd name="T103" fmla="*/ 424 h 785"/>
              <a:gd name="T104" fmla="*/ 1008 w 1209"/>
              <a:gd name="T105" fmla="*/ 480 h 785"/>
              <a:gd name="T106" fmla="*/ 1040 w 1209"/>
              <a:gd name="T107" fmla="*/ 496 h 785"/>
              <a:gd name="T108" fmla="*/ 1056 w 1209"/>
              <a:gd name="T109" fmla="*/ 472 h 785"/>
              <a:gd name="T110" fmla="*/ 1080 w 1209"/>
              <a:gd name="T111" fmla="*/ 480 h 785"/>
              <a:gd name="T112" fmla="*/ 1096 w 1209"/>
              <a:gd name="T113" fmla="*/ 464 h 785"/>
              <a:gd name="T114" fmla="*/ 1136 w 1209"/>
              <a:gd name="T115" fmla="*/ 440 h 785"/>
              <a:gd name="T116" fmla="*/ 1176 w 1209"/>
              <a:gd name="T117" fmla="*/ 456 h 785"/>
              <a:gd name="T118" fmla="*/ 1208 w 1209"/>
              <a:gd name="T119" fmla="*/ 536 h 785"/>
              <a:gd name="T120" fmla="*/ 1208 w 1209"/>
              <a:gd name="T121" fmla="*/ 576 h 785"/>
              <a:gd name="T122" fmla="*/ 1200 w 1209"/>
              <a:gd name="T123" fmla="*/ 712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8" name="Freeform 24"/>
          <p:cNvSpPr>
            <a:spLocks/>
          </p:cNvSpPr>
          <p:nvPr/>
        </p:nvSpPr>
        <p:spPr bwMode="gray">
          <a:xfrm>
            <a:off x="2768917" y="3111542"/>
            <a:ext cx="1132990" cy="957209"/>
          </a:xfrm>
          <a:custGeom>
            <a:avLst/>
            <a:gdLst>
              <a:gd name="T0" fmla="*/ 696 w 761"/>
              <a:gd name="T1" fmla="*/ 488 h 633"/>
              <a:gd name="T2" fmla="*/ 672 w 761"/>
              <a:gd name="T3" fmla="*/ 504 h 633"/>
              <a:gd name="T4" fmla="*/ 656 w 761"/>
              <a:gd name="T5" fmla="*/ 488 h 633"/>
              <a:gd name="T6" fmla="*/ 608 w 761"/>
              <a:gd name="T7" fmla="*/ 432 h 633"/>
              <a:gd name="T8" fmla="*/ 584 w 761"/>
              <a:gd name="T9" fmla="*/ 424 h 633"/>
              <a:gd name="T10" fmla="*/ 552 w 761"/>
              <a:gd name="T11" fmla="*/ 440 h 633"/>
              <a:gd name="T12" fmla="*/ 536 w 761"/>
              <a:gd name="T13" fmla="*/ 472 h 633"/>
              <a:gd name="T14" fmla="*/ 512 w 761"/>
              <a:gd name="T15" fmla="*/ 464 h 633"/>
              <a:gd name="T16" fmla="*/ 472 w 761"/>
              <a:gd name="T17" fmla="*/ 472 h 633"/>
              <a:gd name="T18" fmla="*/ 504 w 761"/>
              <a:gd name="T19" fmla="*/ 496 h 633"/>
              <a:gd name="T20" fmla="*/ 456 w 761"/>
              <a:gd name="T21" fmla="*/ 528 h 633"/>
              <a:gd name="T22" fmla="*/ 416 w 761"/>
              <a:gd name="T23" fmla="*/ 520 h 633"/>
              <a:gd name="T24" fmla="*/ 392 w 761"/>
              <a:gd name="T25" fmla="*/ 456 h 633"/>
              <a:gd name="T26" fmla="*/ 360 w 761"/>
              <a:gd name="T27" fmla="*/ 488 h 633"/>
              <a:gd name="T28" fmla="*/ 336 w 761"/>
              <a:gd name="T29" fmla="*/ 504 h 633"/>
              <a:gd name="T30" fmla="*/ 296 w 761"/>
              <a:gd name="T31" fmla="*/ 536 h 633"/>
              <a:gd name="T32" fmla="*/ 272 w 761"/>
              <a:gd name="T33" fmla="*/ 632 h 633"/>
              <a:gd name="T34" fmla="*/ 248 w 761"/>
              <a:gd name="T35" fmla="*/ 632 h 633"/>
              <a:gd name="T36" fmla="*/ 216 w 761"/>
              <a:gd name="T37" fmla="*/ 624 h 633"/>
              <a:gd name="T38" fmla="*/ 200 w 761"/>
              <a:gd name="T39" fmla="*/ 576 h 633"/>
              <a:gd name="T40" fmla="*/ 144 w 761"/>
              <a:gd name="T41" fmla="*/ 496 h 633"/>
              <a:gd name="T42" fmla="*/ 128 w 761"/>
              <a:gd name="T43" fmla="*/ 480 h 633"/>
              <a:gd name="T44" fmla="*/ 104 w 761"/>
              <a:gd name="T45" fmla="*/ 424 h 633"/>
              <a:gd name="T46" fmla="*/ 80 w 761"/>
              <a:gd name="T47" fmla="*/ 464 h 633"/>
              <a:gd name="T48" fmla="*/ 72 w 761"/>
              <a:gd name="T49" fmla="*/ 248 h 633"/>
              <a:gd name="T50" fmla="*/ 72 w 761"/>
              <a:gd name="T51" fmla="*/ 216 h 633"/>
              <a:gd name="T52" fmla="*/ 40 w 761"/>
              <a:gd name="T53" fmla="*/ 136 h 633"/>
              <a:gd name="T54" fmla="*/ 0 w 761"/>
              <a:gd name="T55" fmla="*/ 104 h 633"/>
              <a:gd name="T56" fmla="*/ 8 w 761"/>
              <a:gd name="T57" fmla="*/ 64 h 633"/>
              <a:gd name="T58" fmla="*/ 16 w 761"/>
              <a:gd name="T59" fmla="*/ 32 h 633"/>
              <a:gd name="T60" fmla="*/ 32 w 761"/>
              <a:gd name="T61" fmla="*/ 0 h 633"/>
              <a:gd name="T62" fmla="*/ 64 w 761"/>
              <a:gd name="T63" fmla="*/ 16 h 633"/>
              <a:gd name="T64" fmla="*/ 88 w 761"/>
              <a:gd name="T65" fmla="*/ 80 h 633"/>
              <a:gd name="T66" fmla="*/ 128 w 761"/>
              <a:gd name="T67" fmla="*/ 120 h 633"/>
              <a:gd name="T68" fmla="*/ 152 w 761"/>
              <a:gd name="T69" fmla="*/ 104 h 633"/>
              <a:gd name="T70" fmla="*/ 176 w 761"/>
              <a:gd name="T71" fmla="*/ 128 h 633"/>
              <a:gd name="T72" fmla="*/ 224 w 761"/>
              <a:gd name="T73" fmla="*/ 96 h 633"/>
              <a:gd name="T74" fmla="*/ 288 w 761"/>
              <a:gd name="T75" fmla="*/ 96 h 633"/>
              <a:gd name="T76" fmla="*/ 296 w 761"/>
              <a:gd name="T77" fmla="*/ 40 h 633"/>
              <a:gd name="T78" fmla="*/ 320 w 761"/>
              <a:gd name="T79" fmla="*/ 32 h 633"/>
              <a:gd name="T80" fmla="*/ 344 w 761"/>
              <a:gd name="T81" fmla="*/ 48 h 633"/>
              <a:gd name="T82" fmla="*/ 400 w 761"/>
              <a:gd name="T83" fmla="*/ 72 h 633"/>
              <a:gd name="T84" fmla="*/ 416 w 761"/>
              <a:gd name="T85" fmla="*/ 136 h 633"/>
              <a:gd name="T86" fmla="*/ 472 w 761"/>
              <a:gd name="T87" fmla="*/ 160 h 633"/>
              <a:gd name="T88" fmla="*/ 512 w 761"/>
              <a:gd name="T89" fmla="*/ 136 h 633"/>
              <a:gd name="T90" fmla="*/ 552 w 761"/>
              <a:gd name="T91" fmla="*/ 144 h 633"/>
              <a:gd name="T92" fmla="*/ 624 w 761"/>
              <a:gd name="T93" fmla="*/ 184 h 633"/>
              <a:gd name="T94" fmla="*/ 704 w 761"/>
              <a:gd name="T95" fmla="*/ 224 h 633"/>
              <a:gd name="T96" fmla="*/ 760 w 761"/>
              <a:gd name="T97" fmla="*/ 256 h 633"/>
              <a:gd name="T98" fmla="*/ 744 w 761"/>
              <a:gd name="T99" fmla="*/ 296 h 633"/>
              <a:gd name="T100" fmla="*/ 664 w 761"/>
              <a:gd name="T101" fmla="*/ 312 h 633"/>
              <a:gd name="T102" fmla="*/ 648 w 761"/>
              <a:gd name="T103" fmla="*/ 336 h 633"/>
              <a:gd name="T104" fmla="*/ 656 w 761"/>
              <a:gd name="T105" fmla="*/ 360 h 633"/>
              <a:gd name="T106" fmla="*/ 656 w 761"/>
              <a:gd name="T107" fmla="*/ 376 h 633"/>
              <a:gd name="T108" fmla="*/ 704 w 761"/>
              <a:gd name="T109" fmla="*/ 456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9" name="Freeform 25"/>
          <p:cNvSpPr>
            <a:spLocks/>
          </p:cNvSpPr>
          <p:nvPr/>
        </p:nvSpPr>
        <p:spPr bwMode="invGray">
          <a:xfrm>
            <a:off x="2111916" y="2444887"/>
            <a:ext cx="1170534" cy="933611"/>
          </a:xfrm>
          <a:custGeom>
            <a:avLst/>
            <a:gdLst>
              <a:gd name="T0" fmla="*/ 672 w 785"/>
              <a:gd name="T1" fmla="*/ 536 h 617"/>
              <a:gd name="T2" fmla="*/ 616 w 785"/>
              <a:gd name="T3" fmla="*/ 568 h 617"/>
              <a:gd name="T4" fmla="*/ 592 w 785"/>
              <a:gd name="T5" fmla="*/ 544 h 617"/>
              <a:gd name="T6" fmla="*/ 568 w 785"/>
              <a:gd name="T7" fmla="*/ 560 h 617"/>
              <a:gd name="T8" fmla="*/ 528 w 785"/>
              <a:gd name="T9" fmla="*/ 520 h 617"/>
              <a:gd name="T10" fmla="*/ 504 w 785"/>
              <a:gd name="T11" fmla="*/ 456 h 617"/>
              <a:gd name="T12" fmla="*/ 472 w 785"/>
              <a:gd name="T13" fmla="*/ 440 h 617"/>
              <a:gd name="T14" fmla="*/ 456 w 785"/>
              <a:gd name="T15" fmla="*/ 456 h 617"/>
              <a:gd name="T16" fmla="*/ 464 w 785"/>
              <a:gd name="T17" fmla="*/ 480 h 617"/>
              <a:gd name="T18" fmla="*/ 440 w 785"/>
              <a:gd name="T19" fmla="*/ 536 h 617"/>
              <a:gd name="T20" fmla="*/ 456 w 785"/>
              <a:gd name="T21" fmla="*/ 552 h 617"/>
              <a:gd name="T22" fmla="*/ 424 w 785"/>
              <a:gd name="T23" fmla="*/ 584 h 617"/>
              <a:gd name="T24" fmla="*/ 400 w 785"/>
              <a:gd name="T25" fmla="*/ 600 h 617"/>
              <a:gd name="T26" fmla="*/ 376 w 785"/>
              <a:gd name="T27" fmla="*/ 592 h 617"/>
              <a:gd name="T28" fmla="*/ 368 w 785"/>
              <a:gd name="T29" fmla="*/ 608 h 617"/>
              <a:gd name="T30" fmla="*/ 336 w 785"/>
              <a:gd name="T31" fmla="*/ 600 h 617"/>
              <a:gd name="T32" fmla="*/ 320 w 785"/>
              <a:gd name="T33" fmla="*/ 568 h 617"/>
              <a:gd name="T34" fmla="*/ 232 w 785"/>
              <a:gd name="T35" fmla="*/ 536 h 617"/>
              <a:gd name="T36" fmla="*/ 136 w 785"/>
              <a:gd name="T37" fmla="*/ 496 h 617"/>
              <a:gd name="T38" fmla="*/ 40 w 785"/>
              <a:gd name="T39" fmla="*/ 440 h 617"/>
              <a:gd name="T40" fmla="*/ 0 w 785"/>
              <a:gd name="T41" fmla="*/ 368 h 617"/>
              <a:gd name="T42" fmla="*/ 16 w 785"/>
              <a:gd name="T43" fmla="*/ 304 h 617"/>
              <a:gd name="T44" fmla="*/ 32 w 785"/>
              <a:gd name="T45" fmla="*/ 248 h 617"/>
              <a:gd name="T46" fmla="*/ 8 w 785"/>
              <a:gd name="T47" fmla="*/ 216 h 617"/>
              <a:gd name="T48" fmla="*/ 48 w 785"/>
              <a:gd name="T49" fmla="*/ 208 h 617"/>
              <a:gd name="T50" fmla="*/ 104 w 785"/>
              <a:gd name="T51" fmla="*/ 224 h 617"/>
              <a:gd name="T52" fmla="*/ 96 w 785"/>
              <a:gd name="T53" fmla="*/ 184 h 617"/>
              <a:gd name="T54" fmla="*/ 128 w 785"/>
              <a:gd name="T55" fmla="*/ 136 h 617"/>
              <a:gd name="T56" fmla="*/ 88 w 785"/>
              <a:gd name="T57" fmla="*/ 72 h 617"/>
              <a:gd name="T58" fmla="*/ 152 w 785"/>
              <a:gd name="T59" fmla="*/ 16 h 617"/>
              <a:gd name="T60" fmla="*/ 288 w 785"/>
              <a:gd name="T61" fmla="*/ 0 h 617"/>
              <a:gd name="T62" fmla="*/ 384 w 785"/>
              <a:gd name="T63" fmla="*/ 40 h 617"/>
              <a:gd name="T64" fmla="*/ 456 w 785"/>
              <a:gd name="T65" fmla="*/ 104 h 617"/>
              <a:gd name="T66" fmla="*/ 472 w 785"/>
              <a:gd name="T67" fmla="*/ 48 h 617"/>
              <a:gd name="T68" fmla="*/ 528 w 785"/>
              <a:gd name="T69" fmla="*/ 72 h 617"/>
              <a:gd name="T70" fmla="*/ 592 w 785"/>
              <a:gd name="T71" fmla="*/ 96 h 617"/>
              <a:gd name="T72" fmla="*/ 656 w 785"/>
              <a:gd name="T73" fmla="*/ 120 h 617"/>
              <a:gd name="T74" fmla="*/ 728 w 785"/>
              <a:gd name="T75" fmla="*/ 176 h 617"/>
              <a:gd name="T76" fmla="*/ 768 w 785"/>
              <a:gd name="T77" fmla="*/ 232 h 617"/>
              <a:gd name="T78" fmla="*/ 784 w 785"/>
              <a:gd name="T79" fmla="*/ 336 h 617"/>
              <a:gd name="T80" fmla="*/ 752 w 785"/>
              <a:gd name="T81" fmla="*/ 360 h 617"/>
              <a:gd name="T82" fmla="*/ 712 w 785"/>
              <a:gd name="T83" fmla="*/ 408 h 617"/>
              <a:gd name="T84" fmla="*/ 736 w 785"/>
              <a:gd name="T85" fmla="*/ 432 h 617"/>
              <a:gd name="T86" fmla="*/ 704 w 785"/>
              <a:gd name="T87" fmla="*/ 456 h 617"/>
              <a:gd name="T88" fmla="*/ 656 w 785"/>
              <a:gd name="T89" fmla="*/ 448 h 617"/>
              <a:gd name="T90" fmla="*/ 664 w 785"/>
              <a:gd name="T91" fmla="*/ 488 h 617"/>
              <a:gd name="T92" fmla="*/ 712 w 785"/>
              <a:gd name="T93" fmla="*/ 504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0" name="Freeform 26"/>
          <p:cNvSpPr>
            <a:spLocks/>
          </p:cNvSpPr>
          <p:nvPr/>
        </p:nvSpPr>
        <p:spPr bwMode="gray">
          <a:xfrm>
            <a:off x="4234431" y="3629231"/>
            <a:ext cx="454537" cy="646006"/>
          </a:xfrm>
          <a:custGeom>
            <a:avLst/>
            <a:gdLst>
              <a:gd name="T0" fmla="*/ 272 w 305"/>
              <a:gd name="T1" fmla="*/ 40 h 425"/>
              <a:gd name="T2" fmla="*/ 280 w 305"/>
              <a:gd name="T3" fmla="*/ 72 h 425"/>
              <a:gd name="T4" fmla="*/ 304 w 305"/>
              <a:gd name="T5" fmla="*/ 88 h 425"/>
              <a:gd name="T6" fmla="*/ 304 w 305"/>
              <a:gd name="T7" fmla="*/ 136 h 425"/>
              <a:gd name="T8" fmla="*/ 272 w 305"/>
              <a:gd name="T9" fmla="*/ 152 h 425"/>
              <a:gd name="T10" fmla="*/ 272 w 305"/>
              <a:gd name="T11" fmla="*/ 160 h 425"/>
              <a:gd name="T12" fmla="*/ 240 w 305"/>
              <a:gd name="T13" fmla="*/ 160 h 425"/>
              <a:gd name="T14" fmla="*/ 224 w 305"/>
              <a:gd name="T15" fmla="*/ 176 h 425"/>
              <a:gd name="T16" fmla="*/ 224 w 305"/>
              <a:gd name="T17" fmla="*/ 200 h 425"/>
              <a:gd name="T18" fmla="*/ 232 w 305"/>
              <a:gd name="T19" fmla="*/ 208 h 425"/>
              <a:gd name="T20" fmla="*/ 208 w 305"/>
              <a:gd name="T21" fmla="*/ 240 h 425"/>
              <a:gd name="T22" fmla="*/ 192 w 305"/>
              <a:gd name="T23" fmla="*/ 240 h 425"/>
              <a:gd name="T24" fmla="*/ 192 w 305"/>
              <a:gd name="T25" fmla="*/ 272 h 425"/>
              <a:gd name="T26" fmla="*/ 192 w 305"/>
              <a:gd name="T27" fmla="*/ 280 h 425"/>
              <a:gd name="T28" fmla="*/ 192 w 305"/>
              <a:gd name="T29" fmla="*/ 304 h 425"/>
              <a:gd name="T30" fmla="*/ 176 w 305"/>
              <a:gd name="T31" fmla="*/ 320 h 425"/>
              <a:gd name="T32" fmla="*/ 168 w 305"/>
              <a:gd name="T33" fmla="*/ 360 h 425"/>
              <a:gd name="T34" fmla="*/ 160 w 305"/>
              <a:gd name="T35" fmla="*/ 384 h 425"/>
              <a:gd name="T36" fmla="*/ 160 w 305"/>
              <a:gd name="T37" fmla="*/ 392 h 425"/>
              <a:gd name="T38" fmla="*/ 152 w 305"/>
              <a:gd name="T39" fmla="*/ 416 h 425"/>
              <a:gd name="T40" fmla="*/ 136 w 305"/>
              <a:gd name="T41" fmla="*/ 416 h 425"/>
              <a:gd name="T42" fmla="*/ 128 w 305"/>
              <a:gd name="T43" fmla="*/ 408 h 425"/>
              <a:gd name="T44" fmla="*/ 64 w 305"/>
              <a:gd name="T45" fmla="*/ 424 h 425"/>
              <a:gd name="T46" fmla="*/ 56 w 305"/>
              <a:gd name="T47" fmla="*/ 416 h 425"/>
              <a:gd name="T48" fmla="*/ 80 w 305"/>
              <a:gd name="T49" fmla="*/ 368 h 425"/>
              <a:gd name="T50" fmla="*/ 56 w 305"/>
              <a:gd name="T51" fmla="*/ 360 h 425"/>
              <a:gd name="T52" fmla="*/ 40 w 305"/>
              <a:gd name="T53" fmla="*/ 368 h 425"/>
              <a:gd name="T54" fmla="*/ 24 w 305"/>
              <a:gd name="T55" fmla="*/ 360 h 425"/>
              <a:gd name="T56" fmla="*/ 24 w 305"/>
              <a:gd name="T57" fmla="*/ 320 h 425"/>
              <a:gd name="T58" fmla="*/ 40 w 305"/>
              <a:gd name="T59" fmla="*/ 312 h 425"/>
              <a:gd name="T60" fmla="*/ 48 w 305"/>
              <a:gd name="T61" fmla="*/ 312 h 425"/>
              <a:gd name="T62" fmla="*/ 48 w 305"/>
              <a:gd name="T63" fmla="*/ 288 h 425"/>
              <a:gd name="T64" fmla="*/ 32 w 305"/>
              <a:gd name="T65" fmla="*/ 288 h 425"/>
              <a:gd name="T66" fmla="*/ 32 w 305"/>
              <a:gd name="T67" fmla="*/ 272 h 425"/>
              <a:gd name="T68" fmla="*/ 16 w 305"/>
              <a:gd name="T69" fmla="*/ 264 h 425"/>
              <a:gd name="T70" fmla="*/ 16 w 305"/>
              <a:gd name="T71" fmla="*/ 216 h 425"/>
              <a:gd name="T72" fmla="*/ 0 w 305"/>
              <a:gd name="T73" fmla="*/ 200 h 425"/>
              <a:gd name="T74" fmla="*/ 8 w 305"/>
              <a:gd name="T75" fmla="*/ 176 h 425"/>
              <a:gd name="T76" fmla="*/ 32 w 305"/>
              <a:gd name="T77" fmla="*/ 152 h 425"/>
              <a:gd name="T78" fmla="*/ 32 w 305"/>
              <a:gd name="T79" fmla="*/ 128 h 425"/>
              <a:gd name="T80" fmla="*/ 24 w 305"/>
              <a:gd name="T81" fmla="*/ 120 h 425"/>
              <a:gd name="T82" fmla="*/ 32 w 305"/>
              <a:gd name="T83" fmla="*/ 104 h 425"/>
              <a:gd name="T84" fmla="*/ 16 w 305"/>
              <a:gd name="T85" fmla="*/ 80 h 425"/>
              <a:gd name="T86" fmla="*/ 32 w 305"/>
              <a:gd name="T87" fmla="*/ 64 h 425"/>
              <a:gd name="T88" fmla="*/ 56 w 305"/>
              <a:gd name="T89" fmla="*/ 56 h 425"/>
              <a:gd name="T90" fmla="*/ 112 w 305"/>
              <a:gd name="T91" fmla="*/ 24 h 425"/>
              <a:gd name="T92" fmla="*/ 144 w 305"/>
              <a:gd name="T93" fmla="*/ 8 h 425"/>
              <a:gd name="T94" fmla="*/ 168 w 305"/>
              <a:gd name="T95" fmla="*/ 8 h 425"/>
              <a:gd name="T96" fmla="*/ 184 w 305"/>
              <a:gd name="T97" fmla="*/ 0 h 425"/>
              <a:gd name="T98" fmla="*/ 192 w 305"/>
              <a:gd name="T99" fmla="*/ 8 h 425"/>
              <a:gd name="T100" fmla="*/ 184 w 305"/>
              <a:gd name="T101" fmla="*/ 16 h 425"/>
              <a:gd name="T102" fmla="*/ 184 w 305"/>
              <a:gd name="T103" fmla="*/ 32 h 425"/>
              <a:gd name="T104" fmla="*/ 208 w 305"/>
              <a:gd name="T105" fmla="*/ 32 h 425"/>
              <a:gd name="T106" fmla="*/ 208 w 305"/>
              <a:gd name="T107" fmla="*/ 16 h 425"/>
              <a:gd name="T108" fmla="*/ 216 w 305"/>
              <a:gd name="T109" fmla="*/ 0 h 425"/>
              <a:gd name="T110" fmla="*/ 232 w 305"/>
              <a:gd name="T111" fmla="*/ 16 h 425"/>
              <a:gd name="T112" fmla="*/ 240 w 305"/>
              <a:gd name="T113" fmla="*/ 32 h 425"/>
              <a:gd name="T114" fmla="*/ 272 w 305"/>
              <a:gd name="T115" fmla="*/ 32 h 425"/>
              <a:gd name="T116" fmla="*/ 272 w 305"/>
              <a:gd name="T117" fmla="*/ 40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1" name="Freeform 27"/>
          <p:cNvSpPr>
            <a:spLocks/>
          </p:cNvSpPr>
          <p:nvPr/>
        </p:nvSpPr>
        <p:spPr bwMode="gray">
          <a:xfrm>
            <a:off x="3779895" y="3629231"/>
            <a:ext cx="525600" cy="634206"/>
          </a:xfrm>
          <a:custGeom>
            <a:avLst/>
            <a:gdLst>
              <a:gd name="T0" fmla="*/ 336 w 353"/>
              <a:gd name="T1" fmla="*/ 104 h 417"/>
              <a:gd name="T2" fmla="*/ 344 w 353"/>
              <a:gd name="T3" fmla="*/ 128 h 417"/>
              <a:gd name="T4" fmla="*/ 312 w 353"/>
              <a:gd name="T5" fmla="*/ 176 h 417"/>
              <a:gd name="T6" fmla="*/ 320 w 353"/>
              <a:gd name="T7" fmla="*/ 216 h 417"/>
              <a:gd name="T8" fmla="*/ 320 w 353"/>
              <a:gd name="T9" fmla="*/ 264 h 417"/>
              <a:gd name="T10" fmla="*/ 328 w 353"/>
              <a:gd name="T11" fmla="*/ 288 h 417"/>
              <a:gd name="T12" fmla="*/ 352 w 353"/>
              <a:gd name="T13" fmla="*/ 312 h 417"/>
              <a:gd name="T14" fmla="*/ 328 w 353"/>
              <a:gd name="T15" fmla="*/ 320 h 417"/>
              <a:gd name="T16" fmla="*/ 320 w 353"/>
              <a:gd name="T17" fmla="*/ 368 h 417"/>
              <a:gd name="T18" fmla="*/ 272 w 353"/>
              <a:gd name="T19" fmla="*/ 400 h 417"/>
              <a:gd name="T20" fmla="*/ 224 w 353"/>
              <a:gd name="T21" fmla="*/ 376 h 417"/>
              <a:gd name="T22" fmla="*/ 216 w 353"/>
              <a:gd name="T23" fmla="*/ 408 h 417"/>
              <a:gd name="T24" fmla="*/ 192 w 353"/>
              <a:gd name="T25" fmla="*/ 416 h 417"/>
              <a:gd name="T26" fmla="*/ 168 w 353"/>
              <a:gd name="T27" fmla="*/ 384 h 417"/>
              <a:gd name="T28" fmla="*/ 152 w 353"/>
              <a:gd name="T29" fmla="*/ 400 h 417"/>
              <a:gd name="T30" fmla="*/ 144 w 353"/>
              <a:gd name="T31" fmla="*/ 352 h 417"/>
              <a:gd name="T32" fmla="*/ 152 w 353"/>
              <a:gd name="T33" fmla="*/ 312 h 417"/>
              <a:gd name="T34" fmla="*/ 144 w 353"/>
              <a:gd name="T35" fmla="*/ 288 h 417"/>
              <a:gd name="T36" fmla="*/ 96 w 353"/>
              <a:gd name="T37" fmla="*/ 312 h 417"/>
              <a:gd name="T38" fmla="*/ 64 w 353"/>
              <a:gd name="T39" fmla="*/ 304 h 417"/>
              <a:gd name="T40" fmla="*/ 32 w 353"/>
              <a:gd name="T41" fmla="*/ 312 h 417"/>
              <a:gd name="T42" fmla="*/ 24 w 353"/>
              <a:gd name="T43" fmla="*/ 304 h 417"/>
              <a:gd name="T44" fmla="*/ 16 w 353"/>
              <a:gd name="T45" fmla="*/ 264 h 417"/>
              <a:gd name="T46" fmla="*/ 24 w 353"/>
              <a:gd name="T47" fmla="*/ 240 h 417"/>
              <a:gd name="T48" fmla="*/ 0 w 353"/>
              <a:gd name="T49" fmla="*/ 224 h 417"/>
              <a:gd name="T50" fmla="*/ 24 w 353"/>
              <a:gd name="T51" fmla="*/ 168 h 417"/>
              <a:gd name="T52" fmla="*/ 24 w 353"/>
              <a:gd name="T53" fmla="*/ 136 h 417"/>
              <a:gd name="T54" fmla="*/ 24 w 353"/>
              <a:gd name="T55" fmla="*/ 120 h 417"/>
              <a:gd name="T56" fmla="*/ 48 w 353"/>
              <a:gd name="T57" fmla="*/ 32 h 417"/>
              <a:gd name="T58" fmla="*/ 104 w 353"/>
              <a:gd name="T59" fmla="*/ 40 h 417"/>
              <a:gd name="T60" fmla="*/ 112 w 353"/>
              <a:gd name="T61" fmla="*/ 0 h 417"/>
              <a:gd name="T62" fmla="*/ 184 w 353"/>
              <a:gd name="T63" fmla="*/ 16 h 417"/>
              <a:gd name="T64" fmla="*/ 248 w 353"/>
              <a:gd name="T65" fmla="*/ 40 h 417"/>
              <a:gd name="T66" fmla="*/ 288 w 353"/>
              <a:gd name="T67" fmla="*/ 32 h 417"/>
              <a:gd name="T68" fmla="*/ 304 w 353"/>
              <a:gd name="T69" fmla="*/ 8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2" name="Freeform 28"/>
          <p:cNvSpPr>
            <a:spLocks/>
          </p:cNvSpPr>
          <p:nvPr/>
        </p:nvSpPr>
        <p:spPr bwMode="gray">
          <a:xfrm>
            <a:off x="3734307" y="3269355"/>
            <a:ext cx="728064" cy="483767"/>
          </a:xfrm>
          <a:custGeom>
            <a:avLst/>
            <a:gdLst>
              <a:gd name="T0" fmla="*/ 488 w 489"/>
              <a:gd name="T1" fmla="*/ 248 h 321"/>
              <a:gd name="T2" fmla="*/ 448 w 489"/>
              <a:gd name="T3" fmla="*/ 264 h 321"/>
              <a:gd name="T4" fmla="*/ 392 w 489"/>
              <a:gd name="T5" fmla="*/ 296 h 321"/>
              <a:gd name="T6" fmla="*/ 368 w 489"/>
              <a:gd name="T7" fmla="*/ 304 h 321"/>
              <a:gd name="T8" fmla="*/ 352 w 489"/>
              <a:gd name="T9" fmla="*/ 320 h 321"/>
              <a:gd name="T10" fmla="*/ 328 w 489"/>
              <a:gd name="T11" fmla="*/ 320 h 321"/>
              <a:gd name="T12" fmla="*/ 336 w 489"/>
              <a:gd name="T13" fmla="*/ 272 h 321"/>
              <a:gd name="T14" fmla="*/ 320 w 489"/>
              <a:gd name="T15" fmla="*/ 272 h 321"/>
              <a:gd name="T16" fmla="*/ 288 w 489"/>
              <a:gd name="T17" fmla="*/ 288 h 321"/>
              <a:gd name="T18" fmla="*/ 280 w 489"/>
              <a:gd name="T19" fmla="*/ 280 h 321"/>
              <a:gd name="T20" fmla="*/ 240 w 489"/>
              <a:gd name="T21" fmla="*/ 280 h 321"/>
              <a:gd name="T22" fmla="*/ 224 w 489"/>
              <a:gd name="T23" fmla="*/ 256 h 321"/>
              <a:gd name="T24" fmla="*/ 184 w 489"/>
              <a:gd name="T25" fmla="*/ 256 h 321"/>
              <a:gd name="T26" fmla="*/ 144 w 489"/>
              <a:gd name="T27" fmla="*/ 240 h 321"/>
              <a:gd name="T28" fmla="*/ 128 w 489"/>
              <a:gd name="T29" fmla="*/ 248 h 321"/>
              <a:gd name="T30" fmla="*/ 136 w 489"/>
              <a:gd name="T31" fmla="*/ 280 h 321"/>
              <a:gd name="T32" fmla="*/ 112 w 489"/>
              <a:gd name="T33" fmla="*/ 272 h 321"/>
              <a:gd name="T34" fmla="*/ 80 w 489"/>
              <a:gd name="T35" fmla="*/ 272 h 321"/>
              <a:gd name="T36" fmla="*/ 48 w 489"/>
              <a:gd name="T37" fmla="*/ 320 h 321"/>
              <a:gd name="T38" fmla="*/ 8 w 489"/>
              <a:gd name="T39" fmla="*/ 272 h 321"/>
              <a:gd name="T40" fmla="*/ 0 w 489"/>
              <a:gd name="T41" fmla="*/ 272 h 321"/>
              <a:gd name="T42" fmla="*/ 8 w 489"/>
              <a:gd name="T43" fmla="*/ 256 h 321"/>
              <a:gd name="T44" fmla="*/ 16 w 489"/>
              <a:gd name="T45" fmla="*/ 248 h 321"/>
              <a:gd name="T46" fmla="*/ 0 w 489"/>
              <a:gd name="T47" fmla="*/ 232 h 321"/>
              <a:gd name="T48" fmla="*/ 0 w 489"/>
              <a:gd name="T49" fmla="*/ 224 h 321"/>
              <a:gd name="T50" fmla="*/ 16 w 489"/>
              <a:gd name="T51" fmla="*/ 208 h 321"/>
              <a:gd name="T52" fmla="*/ 72 w 489"/>
              <a:gd name="T53" fmla="*/ 208 h 321"/>
              <a:gd name="T54" fmla="*/ 96 w 489"/>
              <a:gd name="T55" fmla="*/ 192 h 321"/>
              <a:gd name="T56" fmla="*/ 112 w 489"/>
              <a:gd name="T57" fmla="*/ 184 h 321"/>
              <a:gd name="T58" fmla="*/ 112 w 489"/>
              <a:gd name="T59" fmla="*/ 160 h 321"/>
              <a:gd name="T60" fmla="*/ 80 w 489"/>
              <a:gd name="T61" fmla="*/ 120 h 321"/>
              <a:gd name="T62" fmla="*/ 72 w 489"/>
              <a:gd name="T63" fmla="*/ 80 h 321"/>
              <a:gd name="T64" fmla="*/ 88 w 489"/>
              <a:gd name="T65" fmla="*/ 56 h 321"/>
              <a:gd name="T66" fmla="*/ 88 w 489"/>
              <a:gd name="T67" fmla="*/ 40 h 321"/>
              <a:gd name="T68" fmla="*/ 72 w 489"/>
              <a:gd name="T69" fmla="*/ 8 h 321"/>
              <a:gd name="T70" fmla="*/ 128 w 489"/>
              <a:gd name="T71" fmla="*/ 8 h 321"/>
              <a:gd name="T72" fmla="*/ 144 w 489"/>
              <a:gd name="T73" fmla="*/ 16 h 321"/>
              <a:gd name="T74" fmla="*/ 168 w 489"/>
              <a:gd name="T75" fmla="*/ 0 h 321"/>
              <a:gd name="T76" fmla="*/ 208 w 489"/>
              <a:gd name="T77" fmla="*/ 72 h 321"/>
              <a:gd name="T78" fmla="*/ 280 w 489"/>
              <a:gd name="T79" fmla="*/ 72 h 321"/>
              <a:gd name="T80" fmla="*/ 296 w 489"/>
              <a:gd name="T81" fmla="*/ 80 h 321"/>
              <a:gd name="T82" fmla="*/ 312 w 489"/>
              <a:gd name="T83" fmla="*/ 72 h 321"/>
              <a:gd name="T84" fmla="*/ 336 w 489"/>
              <a:gd name="T85" fmla="*/ 88 h 321"/>
              <a:gd name="T86" fmla="*/ 336 w 489"/>
              <a:gd name="T87" fmla="*/ 112 h 321"/>
              <a:gd name="T88" fmla="*/ 352 w 489"/>
              <a:gd name="T89" fmla="*/ 128 h 321"/>
              <a:gd name="T90" fmla="*/ 360 w 489"/>
              <a:gd name="T91" fmla="*/ 112 h 321"/>
              <a:gd name="T92" fmla="*/ 376 w 489"/>
              <a:gd name="T93" fmla="*/ 128 h 321"/>
              <a:gd name="T94" fmla="*/ 408 w 489"/>
              <a:gd name="T95" fmla="*/ 128 h 321"/>
              <a:gd name="T96" fmla="*/ 416 w 489"/>
              <a:gd name="T97" fmla="*/ 120 h 321"/>
              <a:gd name="T98" fmla="*/ 464 w 489"/>
              <a:gd name="T99" fmla="*/ 152 h 321"/>
              <a:gd name="T100" fmla="*/ 472 w 489"/>
              <a:gd name="T101" fmla="*/ 192 h 321"/>
              <a:gd name="T102" fmla="*/ 472 w 489"/>
              <a:gd name="T103" fmla="*/ 216 h 321"/>
              <a:gd name="T104" fmla="*/ 488 w 489"/>
              <a:gd name="T105" fmla="*/ 248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3" name="Freeform 29"/>
          <p:cNvSpPr>
            <a:spLocks/>
          </p:cNvSpPr>
          <p:nvPr/>
        </p:nvSpPr>
        <p:spPr bwMode="gray">
          <a:xfrm>
            <a:off x="4317562" y="3098267"/>
            <a:ext cx="454537" cy="584060"/>
          </a:xfrm>
          <a:custGeom>
            <a:avLst/>
            <a:gdLst>
              <a:gd name="T0" fmla="*/ 88 w 305"/>
              <a:gd name="T1" fmla="*/ 0 h 385"/>
              <a:gd name="T2" fmla="*/ 128 w 305"/>
              <a:gd name="T3" fmla="*/ 32 h 385"/>
              <a:gd name="T4" fmla="*/ 176 w 305"/>
              <a:gd name="T5" fmla="*/ 64 h 385"/>
              <a:gd name="T6" fmla="*/ 200 w 305"/>
              <a:gd name="T7" fmla="*/ 96 h 385"/>
              <a:gd name="T8" fmla="*/ 240 w 305"/>
              <a:gd name="T9" fmla="*/ 136 h 385"/>
              <a:gd name="T10" fmla="*/ 272 w 305"/>
              <a:gd name="T11" fmla="*/ 144 h 385"/>
              <a:gd name="T12" fmla="*/ 248 w 305"/>
              <a:gd name="T13" fmla="*/ 144 h 385"/>
              <a:gd name="T14" fmla="*/ 232 w 305"/>
              <a:gd name="T15" fmla="*/ 176 h 385"/>
              <a:gd name="T16" fmla="*/ 248 w 305"/>
              <a:gd name="T17" fmla="*/ 224 h 385"/>
              <a:gd name="T18" fmla="*/ 288 w 305"/>
              <a:gd name="T19" fmla="*/ 248 h 385"/>
              <a:gd name="T20" fmla="*/ 288 w 305"/>
              <a:gd name="T21" fmla="*/ 296 h 385"/>
              <a:gd name="T22" fmla="*/ 280 w 305"/>
              <a:gd name="T23" fmla="*/ 320 h 385"/>
              <a:gd name="T24" fmla="*/ 264 w 305"/>
              <a:gd name="T25" fmla="*/ 312 h 385"/>
              <a:gd name="T26" fmla="*/ 272 w 305"/>
              <a:gd name="T27" fmla="*/ 344 h 385"/>
              <a:gd name="T28" fmla="*/ 264 w 305"/>
              <a:gd name="T29" fmla="*/ 360 h 385"/>
              <a:gd name="T30" fmla="*/ 224 w 305"/>
              <a:gd name="T31" fmla="*/ 384 h 385"/>
              <a:gd name="T32" fmla="*/ 184 w 305"/>
              <a:gd name="T33" fmla="*/ 384 h 385"/>
              <a:gd name="T34" fmla="*/ 152 w 305"/>
              <a:gd name="T35" fmla="*/ 368 h 385"/>
              <a:gd name="T36" fmla="*/ 128 w 305"/>
              <a:gd name="T37" fmla="*/ 384 h 385"/>
              <a:gd name="T38" fmla="*/ 136 w 305"/>
              <a:gd name="T39" fmla="*/ 360 h 385"/>
              <a:gd name="T40" fmla="*/ 120 w 305"/>
              <a:gd name="T41" fmla="*/ 368 h 385"/>
              <a:gd name="T42" fmla="*/ 80 w 305"/>
              <a:gd name="T43" fmla="*/ 312 h 385"/>
              <a:gd name="T44" fmla="*/ 72 w 305"/>
              <a:gd name="T45" fmla="*/ 264 h 385"/>
              <a:gd name="T46" fmla="*/ 72 w 305"/>
              <a:gd name="T47" fmla="*/ 216 h 385"/>
              <a:gd name="T48" fmla="*/ 72 w 305"/>
              <a:gd name="T49" fmla="*/ 160 h 385"/>
              <a:gd name="T50" fmla="*/ 24 w 305"/>
              <a:gd name="T51" fmla="*/ 152 h 385"/>
              <a:gd name="T52" fmla="*/ 0 w 305"/>
              <a:gd name="T53" fmla="*/ 136 h 385"/>
              <a:gd name="T54" fmla="*/ 32 w 305"/>
              <a:gd name="T55" fmla="*/ 120 h 385"/>
              <a:gd name="T56" fmla="*/ 40 w 305"/>
              <a:gd name="T57" fmla="*/ 40 h 385"/>
              <a:gd name="T58" fmla="*/ 72 w 305"/>
              <a:gd name="T59" fmla="*/ 56 h 385"/>
              <a:gd name="T60" fmla="*/ 104 w 305"/>
              <a:gd name="T61" fmla="*/ 48 h 385"/>
              <a:gd name="T62" fmla="*/ 80 w 305"/>
              <a:gd name="T63" fmla="*/ 16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4" name="Freeform 30"/>
          <p:cNvSpPr>
            <a:spLocks/>
          </p:cNvSpPr>
          <p:nvPr/>
        </p:nvSpPr>
        <p:spPr bwMode="gray">
          <a:xfrm>
            <a:off x="3912634" y="2916854"/>
            <a:ext cx="561803" cy="544237"/>
          </a:xfrm>
          <a:custGeom>
            <a:avLst/>
            <a:gdLst>
              <a:gd name="T0" fmla="*/ 200 w 377"/>
              <a:gd name="T1" fmla="*/ 8 h 361"/>
              <a:gd name="T2" fmla="*/ 248 w 377"/>
              <a:gd name="T3" fmla="*/ 0 h 361"/>
              <a:gd name="T4" fmla="*/ 264 w 377"/>
              <a:gd name="T5" fmla="*/ 16 h 361"/>
              <a:gd name="T6" fmla="*/ 304 w 377"/>
              <a:gd name="T7" fmla="*/ 24 h 361"/>
              <a:gd name="T8" fmla="*/ 320 w 377"/>
              <a:gd name="T9" fmla="*/ 16 h 361"/>
              <a:gd name="T10" fmla="*/ 336 w 377"/>
              <a:gd name="T11" fmla="*/ 16 h 361"/>
              <a:gd name="T12" fmla="*/ 280 w 377"/>
              <a:gd name="T13" fmla="*/ 64 h 361"/>
              <a:gd name="T14" fmla="*/ 272 w 377"/>
              <a:gd name="T15" fmla="*/ 88 h 361"/>
              <a:gd name="T16" fmla="*/ 280 w 377"/>
              <a:gd name="T17" fmla="*/ 96 h 361"/>
              <a:gd name="T18" fmla="*/ 288 w 377"/>
              <a:gd name="T19" fmla="*/ 96 h 361"/>
              <a:gd name="T20" fmla="*/ 320 w 377"/>
              <a:gd name="T21" fmla="*/ 128 h 361"/>
              <a:gd name="T22" fmla="*/ 352 w 377"/>
              <a:gd name="T23" fmla="*/ 128 h 361"/>
              <a:gd name="T24" fmla="*/ 352 w 377"/>
              <a:gd name="T25" fmla="*/ 144 h 361"/>
              <a:gd name="T26" fmla="*/ 376 w 377"/>
              <a:gd name="T27" fmla="*/ 152 h 361"/>
              <a:gd name="T28" fmla="*/ 376 w 377"/>
              <a:gd name="T29" fmla="*/ 168 h 361"/>
              <a:gd name="T30" fmla="*/ 352 w 377"/>
              <a:gd name="T31" fmla="*/ 192 h 361"/>
              <a:gd name="T32" fmla="*/ 352 w 377"/>
              <a:gd name="T33" fmla="*/ 176 h 361"/>
              <a:gd name="T34" fmla="*/ 328 w 377"/>
              <a:gd name="T35" fmla="*/ 160 h 361"/>
              <a:gd name="T36" fmla="*/ 312 w 377"/>
              <a:gd name="T37" fmla="*/ 160 h 361"/>
              <a:gd name="T38" fmla="*/ 312 w 377"/>
              <a:gd name="T39" fmla="*/ 208 h 361"/>
              <a:gd name="T40" fmla="*/ 304 w 377"/>
              <a:gd name="T41" fmla="*/ 240 h 361"/>
              <a:gd name="T42" fmla="*/ 280 w 377"/>
              <a:gd name="T43" fmla="*/ 240 h 361"/>
              <a:gd name="T44" fmla="*/ 272 w 377"/>
              <a:gd name="T45" fmla="*/ 248 h 361"/>
              <a:gd name="T46" fmla="*/ 288 w 377"/>
              <a:gd name="T47" fmla="*/ 256 h 361"/>
              <a:gd name="T48" fmla="*/ 296 w 377"/>
              <a:gd name="T49" fmla="*/ 272 h 361"/>
              <a:gd name="T50" fmla="*/ 320 w 377"/>
              <a:gd name="T51" fmla="*/ 288 h 361"/>
              <a:gd name="T52" fmla="*/ 344 w 377"/>
              <a:gd name="T53" fmla="*/ 280 h 361"/>
              <a:gd name="T54" fmla="*/ 352 w 377"/>
              <a:gd name="T55" fmla="*/ 336 h 361"/>
              <a:gd name="T56" fmla="*/ 304 w 377"/>
              <a:gd name="T57" fmla="*/ 360 h 361"/>
              <a:gd name="T58" fmla="*/ 296 w 377"/>
              <a:gd name="T59" fmla="*/ 352 h 361"/>
              <a:gd name="T60" fmla="*/ 288 w 377"/>
              <a:gd name="T61" fmla="*/ 360 h 361"/>
              <a:gd name="T62" fmla="*/ 256 w 377"/>
              <a:gd name="T63" fmla="*/ 360 h 361"/>
              <a:gd name="T64" fmla="*/ 240 w 377"/>
              <a:gd name="T65" fmla="*/ 344 h 361"/>
              <a:gd name="T66" fmla="*/ 232 w 377"/>
              <a:gd name="T67" fmla="*/ 360 h 361"/>
              <a:gd name="T68" fmla="*/ 216 w 377"/>
              <a:gd name="T69" fmla="*/ 344 h 361"/>
              <a:gd name="T70" fmla="*/ 216 w 377"/>
              <a:gd name="T71" fmla="*/ 320 h 361"/>
              <a:gd name="T72" fmla="*/ 192 w 377"/>
              <a:gd name="T73" fmla="*/ 304 h 361"/>
              <a:gd name="T74" fmla="*/ 176 w 377"/>
              <a:gd name="T75" fmla="*/ 312 h 361"/>
              <a:gd name="T76" fmla="*/ 160 w 377"/>
              <a:gd name="T77" fmla="*/ 304 h 361"/>
              <a:gd name="T78" fmla="*/ 88 w 377"/>
              <a:gd name="T79" fmla="*/ 296 h 361"/>
              <a:gd name="T80" fmla="*/ 48 w 377"/>
              <a:gd name="T81" fmla="*/ 232 h 361"/>
              <a:gd name="T82" fmla="*/ 16 w 377"/>
              <a:gd name="T83" fmla="*/ 184 h 361"/>
              <a:gd name="T84" fmla="*/ 0 w 377"/>
              <a:gd name="T85" fmla="*/ 128 h 361"/>
              <a:gd name="T86" fmla="*/ 32 w 377"/>
              <a:gd name="T87" fmla="*/ 128 h 361"/>
              <a:gd name="T88" fmla="*/ 112 w 377"/>
              <a:gd name="T89" fmla="*/ 80 h 361"/>
              <a:gd name="T90" fmla="*/ 136 w 377"/>
              <a:gd name="T91" fmla="*/ 80 h 361"/>
              <a:gd name="T92" fmla="*/ 168 w 377"/>
              <a:gd name="T93" fmla="*/ 80 h 361"/>
              <a:gd name="T94" fmla="*/ 192 w 377"/>
              <a:gd name="T95" fmla="*/ 48 h 361"/>
              <a:gd name="T96" fmla="*/ 200 w 377"/>
              <a:gd name="T97" fmla="*/ 8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5" name="Freeform 31"/>
          <p:cNvSpPr>
            <a:spLocks/>
          </p:cNvSpPr>
          <p:nvPr/>
        </p:nvSpPr>
        <p:spPr bwMode="invGray">
          <a:xfrm>
            <a:off x="3901909" y="2421289"/>
            <a:ext cx="371407" cy="691727"/>
          </a:xfrm>
          <a:custGeom>
            <a:avLst/>
            <a:gdLst>
              <a:gd name="T0" fmla="*/ 208 w 249"/>
              <a:gd name="T1" fmla="*/ 336 h 457"/>
              <a:gd name="T2" fmla="*/ 200 w 249"/>
              <a:gd name="T3" fmla="*/ 376 h 457"/>
              <a:gd name="T4" fmla="*/ 176 w 249"/>
              <a:gd name="T5" fmla="*/ 408 h 457"/>
              <a:gd name="T6" fmla="*/ 136 w 249"/>
              <a:gd name="T7" fmla="*/ 400 h 457"/>
              <a:gd name="T8" fmla="*/ 80 w 249"/>
              <a:gd name="T9" fmla="*/ 432 h 457"/>
              <a:gd name="T10" fmla="*/ 40 w 249"/>
              <a:gd name="T11" fmla="*/ 456 h 457"/>
              <a:gd name="T12" fmla="*/ 8 w 249"/>
              <a:gd name="T13" fmla="*/ 456 h 457"/>
              <a:gd name="T14" fmla="*/ 0 w 249"/>
              <a:gd name="T15" fmla="*/ 448 h 457"/>
              <a:gd name="T16" fmla="*/ 16 w 249"/>
              <a:gd name="T17" fmla="*/ 384 h 457"/>
              <a:gd name="T18" fmla="*/ 24 w 249"/>
              <a:gd name="T19" fmla="*/ 368 h 457"/>
              <a:gd name="T20" fmla="*/ 8 w 249"/>
              <a:gd name="T21" fmla="*/ 328 h 457"/>
              <a:gd name="T22" fmla="*/ 16 w 249"/>
              <a:gd name="T23" fmla="*/ 264 h 457"/>
              <a:gd name="T24" fmla="*/ 24 w 249"/>
              <a:gd name="T25" fmla="*/ 224 h 457"/>
              <a:gd name="T26" fmla="*/ 32 w 249"/>
              <a:gd name="T27" fmla="*/ 208 h 457"/>
              <a:gd name="T28" fmla="*/ 16 w 249"/>
              <a:gd name="T29" fmla="*/ 192 h 457"/>
              <a:gd name="T30" fmla="*/ 32 w 249"/>
              <a:gd name="T31" fmla="*/ 160 h 457"/>
              <a:gd name="T32" fmla="*/ 56 w 249"/>
              <a:gd name="T33" fmla="*/ 112 h 457"/>
              <a:gd name="T34" fmla="*/ 56 w 249"/>
              <a:gd name="T35" fmla="*/ 80 h 457"/>
              <a:gd name="T36" fmla="*/ 72 w 249"/>
              <a:gd name="T37" fmla="*/ 80 h 457"/>
              <a:gd name="T38" fmla="*/ 120 w 249"/>
              <a:gd name="T39" fmla="*/ 24 h 457"/>
              <a:gd name="T40" fmla="*/ 144 w 249"/>
              <a:gd name="T41" fmla="*/ 16 h 457"/>
              <a:gd name="T42" fmla="*/ 168 w 249"/>
              <a:gd name="T43" fmla="*/ 0 h 457"/>
              <a:gd name="T44" fmla="*/ 176 w 249"/>
              <a:gd name="T45" fmla="*/ 8 h 457"/>
              <a:gd name="T46" fmla="*/ 216 w 249"/>
              <a:gd name="T47" fmla="*/ 0 h 457"/>
              <a:gd name="T48" fmla="*/ 240 w 249"/>
              <a:gd name="T49" fmla="*/ 24 h 457"/>
              <a:gd name="T50" fmla="*/ 216 w 249"/>
              <a:gd name="T51" fmla="*/ 32 h 457"/>
              <a:gd name="T52" fmla="*/ 208 w 249"/>
              <a:gd name="T53" fmla="*/ 48 h 457"/>
              <a:gd name="T54" fmla="*/ 240 w 249"/>
              <a:gd name="T55" fmla="*/ 48 h 457"/>
              <a:gd name="T56" fmla="*/ 248 w 249"/>
              <a:gd name="T57" fmla="*/ 88 h 457"/>
              <a:gd name="T58" fmla="*/ 232 w 249"/>
              <a:gd name="T59" fmla="*/ 120 h 457"/>
              <a:gd name="T60" fmla="*/ 216 w 249"/>
              <a:gd name="T61" fmla="*/ 104 h 457"/>
              <a:gd name="T62" fmla="*/ 192 w 249"/>
              <a:gd name="T63" fmla="*/ 120 h 457"/>
              <a:gd name="T64" fmla="*/ 200 w 249"/>
              <a:gd name="T65" fmla="*/ 136 h 457"/>
              <a:gd name="T66" fmla="*/ 184 w 249"/>
              <a:gd name="T67" fmla="*/ 160 h 457"/>
              <a:gd name="T68" fmla="*/ 224 w 249"/>
              <a:gd name="T69" fmla="*/ 216 h 457"/>
              <a:gd name="T70" fmla="*/ 192 w 249"/>
              <a:gd name="T71" fmla="*/ 304 h 457"/>
              <a:gd name="T72" fmla="*/ 208 w 249"/>
              <a:gd name="T73" fmla="*/ 336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6" name="Freeform 32"/>
          <p:cNvSpPr>
            <a:spLocks/>
          </p:cNvSpPr>
          <p:nvPr/>
        </p:nvSpPr>
        <p:spPr bwMode="gray">
          <a:xfrm>
            <a:off x="3506368" y="2542230"/>
            <a:ext cx="480013" cy="918862"/>
          </a:xfrm>
          <a:custGeom>
            <a:avLst/>
            <a:gdLst>
              <a:gd name="T0" fmla="*/ 320 w 321"/>
              <a:gd name="T1" fmla="*/ 480 h 609"/>
              <a:gd name="T2" fmla="*/ 296 w 321"/>
              <a:gd name="T3" fmla="*/ 496 h 609"/>
              <a:gd name="T4" fmla="*/ 280 w 321"/>
              <a:gd name="T5" fmla="*/ 488 h 609"/>
              <a:gd name="T6" fmla="*/ 224 w 321"/>
              <a:gd name="T7" fmla="*/ 488 h 609"/>
              <a:gd name="T8" fmla="*/ 240 w 321"/>
              <a:gd name="T9" fmla="*/ 520 h 609"/>
              <a:gd name="T10" fmla="*/ 224 w 321"/>
              <a:gd name="T11" fmla="*/ 560 h 609"/>
              <a:gd name="T12" fmla="*/ 232 w 321"/>
              <a:gd name="T13" fmla="*/ 608 h 609"/>
              <a:gd name="T14" fmla="*/ 200 w 321"/>
              <a:gd name="T15" fmla="*/ 600 h 609"/>
              <a:gd name="T16" fmla="*/ 152 w 321"/>
              <a:gd name="T17" fmla="*/ 568 h 609"/>
              <a:gd name="T18" fmla="*/ 96 w 321"/>
              <a:gd name="T19" fmla="*/ 552 h 609"/>
              <a:gd name="T20" fmla="*/ 56 w 321"/>
              <a:gd name="T21" fmla="*/ 520 h 609"/>
              <a:gd name="T22" fmla="*/ 16 w 321"/>
              <a:gd name="T23" fmla="*/ 520 h 609"/>
              <a:gd name="T24" fmla="*/ 16 w 321"/>
              <a:gd name="T25" fmla="*/ 512 h 609"/>
              <a:gd name="T26" fmla="*/ 0 w 321"/>
              <a:gd name="T27" fmla="*/ 504 h 609"/>
              <a:gd name="T28" fmla="*/ 8 w 321"/>
              <a:gd name="T29" fmla="*/ 496 h 609"/>
              <a:gd name="T30" fmla="*/ 8 w 321"/>
              <a:gd name="T31" fmla="*/ 472 h 609"/>
              <a:gd name="T32" fmla="*/ 0 w 321"/>
              <a:gd name="T33" fmla="*/ 464 h 609"/>
              <a:gd name="T34" fmla="*/ 16 w 321"/>
              <a:gd name="T35" fmla="*/ 456 h 609"/>
              <a:gd name="T36" fmla="*/ 48 w 321"/>
              <a:gd name="T37" fmla="*/ 456 h 609"/>
              <a:gd name="T38" fmla="*/ 48 w 321"/>
              <a:gd name="T39" fmla="*/ 344 h 609"/>
              <a:gd name="T40" fmla="*/ 88 w 321"/>
              <a:gd name="T41" fmla="*/ 344 h 609"/>
              <a:gd name="T42" fmla="*/ 88 w 321"/>
              <a:gd name="T43" fmla="*/ 360 h 609"/>
              <a:gd name="T44" fmla="*/ 112 w 321"/>
              <a:gd name="T45" fmla="*/ 360 h 609"/>
              <a:gd name="T46" fmla="*/ 112 w 321"/>
              <a:gd name="T47" fmla="*/ 328 h 609"/>
              <a:gd name="T48" fmla="*/ 160 w 321"/>
              <a:gd name="T49" fmla="*/ 328 h 609"/>
              <a:gd name="T50" fmla="*/ 168 w 321"/>
              <a:gd name="T51" fmla="*/ 280 h 609"/>
              <a:gd name="T52" fmla="*/ 168 w 321"/>
              <a:gd name="T53" fmla="*/ 248 h 609"/>
              <a:gd name="T54" fmla="*/ 144 w 321"/>
              <a:gd name="T55" fmla="*/ 232 h 609"/>
              <a:gd name="T56" fmla="*/ 112 w 321"/>
              <a:gd name="T57" fmla="*/ 208 h 609"/>
              <a:gd name="T58" fmla="*/ 96 w 321"/>
              <a:gd name="T59" fmla="*/ 184 h 609"/>
              <a:gd name="T60" fmla="*/ 104 w 321"/>
              <a:gd name="T61" fmla="*/ 144 h 609"/>
              <a:gd name="T62" fmla="*/ 120 w 321"/>
              <a:gd name="T63" fmla="*/ 128 h 609"/>
              <a:gd name="T64" fmla="*/ 144 w 321"/>
              <a:gd name="T65" fmla="*/ 144 h 609"/>
              <a:gd name="T66" fmla="*/ 176 w 321"/>
              <a:gd name="T67" fmla="*/ 144 h 609"/>
              <a:gd name="T68" fmla="*/ 184 w 321"/>
              <a:gd name="T69" fmla="*/ 120 h 609"/>
              <a:gd name="T70" fmla="*/ 200 w 321"/>
              <a:gd name="T71" fmla="*/ 120 h 609"/>
              <a:gd name="T72" fmla="*/ 192 w 321"/>
              <a:gd name="T73" fmla="*/ 88 h 609"/>
              <a:gd name="T74" fmla="*/ 248 w 321"/>
              <a:gd name="T75" fmla="*/ 32 h 609"/>
              <a:gd name="T76" fmla="*/ 248 w 321"/>
              <a:gd name="T77" fmla="*/ 16 h 609"/>
              <a:gd name="T78" fmla="*/ 280 w 321"/>
              <a:gd name="T79" fmla="*/ 16 h 609"/>
              <a:gd name="T80" fmla="*/ 288 w 321"/>
              <a:gd name="T81" fmla="*/ 24 h 609"/>
              <a:gd name="T82" fmla="*/ 296 w 321"/>
              <a:gd name="T83" fmla="*/ 8 h 609"/>
              <a:gd name="T84" fmla="*/ 304 w 321"/>
              <a:gd name="T85" fmla="*/ 0 h 609"/>
              <a:gd name="T86" fmla="*/ 320 w 321"/>
              <a:gd name="T87" fmla="*/ 24 h 609"/>
              <a:gd name="T88" fmla="*/ 320 w 321"/>
              <a:gd name="T89" fmla="*/ 32 h 609"/>
              <a:gd name="T90" fmla="*/ 280 w 321"/>
              <a:gd name="T91" fmla="*/ 112 h 609"/>
              <a:gd name="T92" fmla="*/ 296 w 321"/>
              <a:gd name="T93" fmla="*/ 128 h 609"/>
              <a:gd name="T94" fmla="*/ 280 w 321"/>
              <a:gd name="T95" fmla="*/ 184 h 609"/>
              <a:gd name="T96" fmla="*/ 272 w 321"/>
              <a:gd name="T97" fmla="*/ 248 h 609"/>
              <a:gd name="T98" fmla="*/ 288 w 321"/>
              <a:gd name="T99" fmla="*/ 288 h 609"/>
              <a:gd name="T100" fmla="*/ 264 w 321"/>
              <a:gd name="T101" fmla="*/ 360 h 609"/>
              <a:gd name="T102" fmla="*/ 272 w 321"/>
              <a:gd name="T103" fmla="*/ 376 h 609"/>
              <a:gd name="T104" fmla="*/ 288 w 321"/>
              <a:gd name="T105" fmla="*/ 432 h 609"/>
              <a:gd name="T106" fmla="*/ 320 w 321"/>
              <a:gd name="T107" fmla="*/ 48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7" name="Freeform 33"/>
          <p:cNvSpPr>
            <a:spLocks/>
          </p:cNvSpPr>
          <p:nvPr/>
        </p:nvSpPr>
        <p:spPr bwMode="invGray">
          <a:xfrm>
            <a:off x="3417873" y="2554029"/>
            <a:ext cx="261459" cy="473443"/>
          </a:xfrm>
          <a:custGeom>
            <a:avLst/>
            <a:gdLst>
              <a:gd name="T0" fmla="*/ 176 w 177"/>
              <a:gd name="T1" fmla="*/ 120 h 313"/>
              <a:gd name="T2" fmla="*/ 160 w 177"/>
              <a:gd name="T3" fmla="*/ 104 h 313"/>
              <a:gd name="T4" fmla="*/ 120 w 177"/>
              <a:gd name="T5" fmla="*/ 88 h 313"/>
              <a:gd name="T6" fmla="*/ 136 w 177"/>
              <a:gd name="T7" fmla="*/ 32 h 313"/>
              <a:gd name="T8" fmla="*/ 128 w 177"/>
              <a:gd name="T9" fmla="*/ 0 h 313"/>
              <a:gd name="T10" fmla="*/ 72 w 177"/>
              <a:gd name="T11" fmla="*/ 56 h 313"/>
              <a:gd name="T12" fmla="*/ 64 w 177"/>
              <a:gd name="T13" fmla="*/ 112 h 313"/>
              <a:gd name="T14" fmla="*/ 40 w 177"/>
              <a:gd name="T15" fmla="*/ 120 h 313"/>
              <a:gd name="T16" fmla="*/ 8 w 177"/>
              <a:gd name="T17" fmla="*/ 144 h 313"/>
              <a:gd name="T18" fmla="*/ 0 w 177"/>
              <a:gd name="T19" fmla="*/ 168 h 313"/>
              <a:gd name="T20" fmla="*/ 40 w 177"/>
              <a:gd name="T21" fmla="*/ 192 h 313"/>
              <a:gd name="T22" fmla="*/ 40 w 177"/>
              <a:gd name="T23" fmla="*/ 224 h 313"/>
              <a:gd name="T24" fmla="*/ 48 w 177"/>
              <a:gd name="T25" fmla="*/ 240 h 313"/>
              <a:gd name="T26" fmla="*/ 40 w 177"/>
              <a:gd name="T27" fmla="*/ 264 h 313"/>
              <a:gd name="T28" fmla="*/ 48 w 177"/>
              <a:gd name="T29" fmla="*/ 280 h 313"/>
              <a:gd name="T30" fmla="*/ 96 w 177"/>
              <a:gd name="T31" fmla="*/ 312 h 313"/>
              <a:gd name="T32" fmla="*/ 112 w 177"/>
              <a:gd name="T33" fmla="*/ 312 h 313"/>
              <a:gd name="T34" fmla="*/ 112 w 177"/>
              <a:gd name="T35" fmla="*/ 296 h 313"/>
              <a:gd name="T36" fmla="*/ 128 w 177"/>
              <a:gd name="T37" fmla="*/ 272 h 313"/>
              <a:gd name="T38" fmla="*/ 120 w 177"/>
              <a:gd name="T39" fmla="*/ 240 h 313"/>
              <a:gd name="T40" fmla="*/ 112 w 177"/>
              <a:gd name="T41" fmla="*/ 240 h 313"/>
              <a:gd name="T42" fmla="*/ 104 w 177"/>
              <a:gd name="T43" fmla="*/ 208 h 313"/>
              <a:gd name="T44" fmla="*/ 120 w 177"/>
              <a:gd name="T45" fmla="*/ 208 h 313"/>
              <a:gd name="T46" fmla="*/ 120 w 177"/>
              <a:gd name="T47" fmla="*/ 176 h 313"/>
              <a:gd name="T48" fmla="*/ 136 w 177"/>
              <a:gd name="T49" fmla="*/ 176 h 313"/>
              <a:gd name="T50" fmla="*/ 152 w 177"/>
              <a:gd name="T51" fmla="*/ 184 h 313"/>
              <a:gd name="T52" fmla="*/ 160 w 177"/>
              <a:gd name="T53" fmla="*/ 136 h 313"/>
              <a:gd name="T54" fmla="*/ 176 w 177"/>
              <a:gd name="T55" fmla="*/ 12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8" name="Freeform 34"/>
          <p:cNvSpPr>
            <a:spLocks/>
          </p:cNvSpPr>
          <p:nvPr/>
        </p:nvSpPr>
        <p:spPr bwMode="invGray">
          <a:xfrm>
            <a:off x="2480641" y="2082062"/>
            <a:ext cx="1277800" cy="1271363"/>
          </a:xfrm>
          <a:custGeom>
            <a:avLst/>
            <a:gdLst>
              <a:gd name="T0" fmla="*/ 632 w 857"/>
              <a:gd name="T1" fmla="*/ 480 h 841"/>
              <a:gd name="T2" fmla="*/ 672 w 857"/>
              <a:gd name="T3" fmla="*/ 536 h 841"/>
              <a:gd name="T4" fmla="*/ 672 w 857"/>
              <a:gd name="T5" fmla="*/ 568 h 841"/>
              <a:gd name="T6" fmla="*/ 736 w 857"/>
              <a:gd name="T7" fmla="*/ 624 h 841"/>
              <a:gd name="T8" fmla="*/ 744 w 857"/>
              <a:gd name="T9" fmla="*/ 600 h 841"/>
              <a:gd name="T10" fmla="*/ 752 w 857"/>
              <a:gd name="T11" fmla="*/ 552 h 841"/>
              <a:gd name="T12" fmla="*/ 736 w 857"/>
              <a:gd name="T13" fmla="*/ 520 h 841"/>
              <a:gd name="T14" fmla="*/ 752 w 857"/>
              <a:gd name="T15" fmla="*/ 488 h 841"/>
              <a:gd name="T16" fmla="*/ 800 w 857"/>
              <a:gd name="T17" fmla="*/ 512 h 841"/>
              <a:gd name="T18" fmla="*/ 856 w 857"/>
              <a:gd name="T19" fmla="*/ 552 h 841"/>
              <a:gd name="T20" fmla="*/ 800 w 857"/>
              <a:gd name="T21" fmla="*/ 632 h 841"/>
              <a:gd name="T22" fmla="*/ 776 w 857"/>
              <a:gd name="T23" fmla="*/ 664 h 841"/>
              <a:gd name="T24" fmla="*/ 736 w 857"/>
              <a:gd name="T25" fmla="*/ 648 h 841"/>
              <a:gd name="T26" fmla="*/ 704 w 857"/>
              <a:gd name="T27" fmla="*/ 752 h 841"/>
              <a:gd name="T28" fmla="*/ 696 w 857"/>
              <a:gd name="T29" fmla="*/ 776 h 841"/>
              <a:gd name="T30" fmla="*/ 688 w 857"/>
              <a:gd name="T31" fmla="*/ 808 h 841"/>
              <a:gd name="T32" fmla="*/ 632 w 857"/>
              <a:gd name="T33" fmla="*/ 840 h 841"/>
              <a:gd name="T34" fmla="*/ 592 w 857"/>
              <a:gd name="T35" fmla="*/ 760 h 841"/>
              <a:gd name="T36" fmla="*/ 576 w 857"/>
              <a:gd name="T37" fmla="*/ 752 h 841"/>
              <a:gd name="T38" fmla="*/ 528 w 857"/>
              <a:gd name="T39" fmla="*/ 696 h 841"/>
              <a:gd name="T40" fmla="*/ 496 w 857"/>
              <a:gd name="T41" fmla="*/ 712 h 841"/>
              <a:gd name="T42" fmla="*/ 488 w 857"/>
              <a:gd name="T43" fmla="*/ 728 h 841"/>
              <a:gd name="T44" fmla="*/ 480 w 857"/>
              <a:gd name="T45" fmla="*/ 776 h 841"/>
              <a:gd name="T46" fmla="*/ 464 w 857"/>
              <a:gd name="T47" fmla="*/ 744 h 841"/>
              <a:gd name="T48" fmla="*/ 416 w 857"/>
              <a:gd name="T49" fmla="*/ 728 h 841"/>
              <a:gd name="T50" fmla="*/ 408 w 857"/>
              <a:gd name="T51" fmla="*/ 688 h 841"/>
              <a:gd name="T52" fmla="*/ 456 w 857"/>
              <a:gd name="T53" fmla="*/ 696 h 841"/>
              <a:gd name="T54" fmla="*/ 488 w 857"/>
              <a:gd name="T55" fmla="*/ 672 h 841"/>
              <a:gd name="T56" fmla="*/ 464 w 857"/>
              <a:gd name="T57" fmla="*/ 640 h 841"/>
              <a:gd name="T58" fmla="*/ 504 w 857"/>
              <a:gd name="T59" fmla="*/ 600 h 841"/>
              <a:gd name="T60" fmla="*/ 536 w 857"/>
              <a:gd name="T61" fmla="*/ 568 h 841"/>
              <a:gd name="T62" fmla="*/ 480 w 857"/>
              <a:gd name="T63" fmla="*/ 408 h 841"/>
              <a:gd name="T64" fmla="*/ 408 w 857"/>
              <a:gd name="T65" fmla="*/ 360 h 841"/>
              <a:gd name="T66" fmla="*/ 344 w 857"/>
              <a:gd name="T67" fmla="*/ 336 h 841"/>
              <a:gd name="T68" fmla="*/ 280 w 857"/>
              <a:gd name="T69" fmla="*/ 312 h 841"/>
              <a:gd name="T70" fmla="*/ 208 w 857"/>
              <a:gd name="T71" fmla="*/ 336 h 841"/>
              <a:gd name="T72" fmla="*/ 48 w 857"/>
              <a:gd name="T73" fmla="*/ 240 h 841"/>
              <a:gd name="T74" fmla="*/ 8 w 857"/>
              <a:gd name="T75" fmla="*/ 160 h 841"/>
              <a:gd name="T76" fmla="*/ 48 w 857"/>
              <a:gd name="T77" fmla="*/ 152 h 841"/>
              <a:gd name="T78" fmla="*/ 112 w 857"/>
              <a:gd name="T79" fmla="*/ 96 h 841"/>
              <a:gd name="T80" fmla="*/ 136 w 857"/>
              <a:gd name="T81" fmla="*/ 64 h 841"/>
              <a:gd name="T82" fmla="*/ 216 w 857"/>
              <a:gd name="T83" fmla="*/ 32 h 841"/>
              <a:gd name="T84" fmla="*/ 232 w 857"/>
              <a:gd name="T85" fmla="*/ 0 h 841"/>
              <a:gd name="T86" fmla="*/ 288 w 857"/>
              <a:gd name="T87" fmla="*/ 72 h 841"/>
              <a:gd name="T88" fmla="*/ 296 w 857"/>
              <a:gd name="T89" fmla="*/ 128 h 841"/>
              <a:gd name="T90" fmla="*/ 312 w 857"/>
              <a:gd name="T91" fmla="*/ 176 h 841"/>
              <a:gd name="T92" fmla="*/ 336 w 857"/>
              <a:gd name="T93" fmla="*/ 192 h 841"/>
              <a:gd name="T94" fmla="*/ 408 w 857"/>
              <a:gd name="T95" fmla="*/ 176 h 841"/>
              <a:gd name="T96" fmla="*/ 408 w 857"/>
              <a:gd name="T97" fmla="*/ 216 h 841"/>
              <a:gd name="T98" fmla="*/ 384 w 857"/>
              <a:gd name="T99" fmla="*/ 256 h 841"/>
              <a:gd name="T100" fmla="*/ 432 w 857"/>
              <a:gd name="T101" fmla="*/ 328 h 841"/>
              <a:gd name="T102" fmla="*/ 496 w 857"/>
              <a:gd name="T103" fmla="*/ 344 h 841"/>
              <a:gd name="T104" fmla="*/ 528 w 857"/>
              <a:gd name="T105" fmla="*/ 320 h 841"/>
              <a:gd name="T106" fmla="*/ 584 w 857"/>
              <a:gd name="T107" fmla="*/ 320 h 841"/>
              <a:gd name="T108" fmla="*/ 624 w 857"/>
              <a:gd name="T109" fmla="*/ 336 h 841"/>
              <a:gd name="T110" fmla="*/ 576 w 857"/>
              <a:gd name="T111" fmla="*/ 392 h 841"/>
              <a:gd name="T112" fmla="*/ 600 w 857"/>
              <a:gd name="T113" fmla="*/ 456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9" name="Freeform 35"/>
          <p:cNvSpPr>
            <a:spLocks/>
          </p:cNvSpPr>
          <p:nvPr/>
        </p:nvSpPr>
        <p:spPr bwMode="invGray">
          <a:xfrm>
            <a:off x="2886910" y="908042"/>
            <a:ext cx="2122514" cy="1877546"/>
          </a:xfrm>
          <a:custGeom>
            <a:avLst/>
            <a:gdLst>
              <a:gd name="T0" fmla="*/ 16 w 1425"/>
              <a:gd name="T1" fmla="*/ 896 h 1241"/>
              <a:gd name="T2" fmla="*/ 64 w 1425"/>
              <a:gd name="T3" fmla="*/ 968 h 1241"/>
              <a:gd name="T4" fmla="*/ 136 w 1425"/>
              <a:gd name="T5" fmla="*/ 976 h 1241"/>
              <a:gd name="T6" fmla="*/ 112 w 1425"/>
              <a:gd name="T7" fmla="*/ 1032 h 1241"/>
              <a:gd name="T8" fmla="*/ 216 w 1425"/>
              <a:gd name="T9" fmla="*/ 1128 h 1241"/>
              <a:gd name="T10" fmla="*/ 256 w 1425"/>
              <a:gd name="T11" fmla="*/ 1096 h 1241"/>
              <a:gd name="T12" fmla="*/ 352 w 1425"/>
              <a:gd name="T13" fmla="*/ 1104 h 1241"/>
              <a:gd name="T14" fmla="*/ 328 w 1425"/>
              <a:gd name="T15" fmla="*/ 1240 h 1241"/>
              <a:gd name="T16" fmla="*/ 424 w 1425"/>
              <a:gd name="T17" fmla="*/ 1200 h 1241"/>
              <a:gd name="T18" fmla="*/ 496 w 1425"/>
              <a:gd name="T19" fmla="*/ 1112 h 1241"/>
              <a:gd name="T20" fmla="*/ 560 w 1425"/>
              <a:gd name="T21" fmla="*/ 1224 h 1241"/>
              <a:gd name="T22" fmla="*/ 600 w 1425"/>
              <a:gd name="T23" fmla="*/ 1200 h 1241"/>
              <a:gd name="T24" fmla="*/ 664 w 1425"/>
              <a:gd name="T25" fmla="*/ 1112 h 1241"/>
              <a:gd name="T26" fmla="*/ 704 w 1425"/>
              <a:gd name="T27" fmla="*/ 1096 h 1241"/>
              <a:gd name="T28" fmla="*/ 736 w 1425"/>
              <a:gd name="T29" fmla="*/ 1096 h 1241"/>
              <a:gd name="T30" fmla="*/ 800 w 1425"/>
              <a:gd name="T31" fmla="*/ 1024 h 1241"/>
              <a:gd name="T32" fmla="*/ 864 w 1425"/>
              <a:gd name="T33" fmla="*/ 1008 h 1241"/>
              <a:gd name="T34" fmla="*/ 896 w 1425"/>
              <a:gd name="T35" fmla="*/ 920 h 1241"/>
              <a:gd name="T36" fmla="*/ 944 w 1425"/>
              <a:gd name="T37" fmla="*/ 912 h 1241"/>
              <a:gd name="T38" fmla="*/ 1008 w 1425"/>
              <a:gd name="T39" fmla="*/ 872 h 1241"/>
              <a:gd name="T40" fmla="*/ 1088 w 1425"/>
              <a:gd name="T41" fmla="*/ 824 h 1241"/>
              <a:gd name="T42" fmla="*/ 1128 w 1425"/>
              <a:gd name="T43" fmla="*/ 920 h 1241"/>
              <a:gd name="T44" fmla="*/ 1176 w 1425"/>
              <a:gd name="T45" fmla="*/ 888 h 1241"/>
              <a:gd name="T46" fmla="*/ 1176 w 1425"/>
              <a:gd name="T47" fmla="*/ 840 h 1241"/>
              <a:gd name="T48" fmla="*/ 1352 w 1425"/>
              <a:gd name="T49" fmla="*/ 784 h 1241"/>
              <a:gd name="T50" fmla="*/ 1376 w 1425"/>
              <a:gd name="T51" fmla="*/ 728 h 1241"/>
              <a:gd name="T52" fmla="*/ 1312 w 1425"/>
              <a:gd name="T53" fmla="*/ 672 h 1241"/>
              <a:gd name="T54" fmla="*/ 1264 w 1425"/>
              <a:gd name="T55" fmla="*/ 560 h 1241"/>
              <a:gd name="T56" fmla="*/ 1336 w 1425"/>
              <a:gd name="T57" fmla="*/ 560 h 1241"/>
              <a:gd name="T58" fmla="*/ 1352 w 1425"/>
              <a:gd name="T59" fmla="*/ 472 h 1241"/>
              <a:gd name="T60" fmla="*/ 1296 w 1425"/>
              <a:gd name="T61" fmla="*/ 432 h 1241"/>
              <a:gd name="T62" fmla="*/ 1392 w 1425"/>
              <a:gd name="T63" fmla="*/ 296 h 1241"/>
              <a:gd name="T64" fmla="*/ 1424 w 1425"/>
              <a:gd name="T65" fmla="*/ 128 h 1241"/>
              <a:gd name="T66" fmla="*/ 1344 w 1425"/>
              <a:gd name="T67" fmla="*/ 128 h 1241"/>
              <a:gd name="T68" fmla="*/ 1264 w 1425"/>
              <a:gd name="T69" fmla="*/ 72 h 1241"/>
              <a:gd name="T70" fmla="*/ 1192 w 1425"/>
              <a:gd name="T71" fmla="*/ 64 h 1241"/>
              <a:gd name="T72" fmla="*/ 1168 w 1425"/>
              <a:gd name="T73" fmla="*/ 0 h 1241"/>
              <a:gd name="T74" fmla="*/ 1160 w 1425"/>
              <a:gd name="T75" fmla="*/ 64 h 1241"/>
              <a:gd name="T76" fmla="*/ 1128 w 1425"/>
              <a:gd name="T77" fmla="*/ 168 h 1241"/>
              <a:gd name="T78" fmla="*/ 1120 w 1425"/>
              <a:gd name="T79" fmla="*/ 240 h 1241"/>
              <a:gd name="T80" fmla="*/ 992 w 1425"/>
              <a:gd name="T81" fmla="*/ 280 h 1241"/>
              <a:gd name="T82" fmla="*/ 992 w 1425"/>
              <a:gd name="T83" fmla="*/ 432 h 1241"/>
              <a:gd name="T84" fmla="*/ 1056 w 1425"/>
              <a:gd name="T85" fmla="*/ 416 h 1241"/>
              <a:gd name="T86" fmla="*/ 1136 w 1425"/>
              <a:gd name="T87" fmla="*/ 448 h 1241"/>
              <a:gd name="T88" fmla="*/ 1136 w 1425"/>
              <a:gd name="T89" fmla="*/ 504 h 1241"/>
              <a:gd name="T90" fmla="*/ 1040 w 1425"/>
              <a:gd name="T91" fmla="*/ 536 h 1241"/>
              <a:gd name="T92" fmla="*/ 992 w 1425"/>
              <a:gd name="T93" fmla="*/ 592 h 1241"/>
              <a:gd name="T94" fmla="*/ 864 w 1425"/>
              <a:gd name="T95" fmla="*/ 664 h 1241"/>
              <a:gd name="T96" fmla="*/ 760 w 1425"/>
              <a:gd name="T97" fmla="*/ 648 h 1241"/>
              <a:gd name="T98" fmla="*/ 768 w 1425"/>
              <a:gd name="T99" fmla="*/ 752 h 1241"/>
              <a:gd name="T100" fmla="*/ 640 w 1425"/>
              <a:gd name="T101" fmla="*/ 848 h 1241"/>
              <a:gd name="T102" fmla="*/ 456 w 1425"/>
              <a:gd name="T103" fmla="*/ 880 h 1241"/>
              <a:gd name="T104" fmla="*/ 352 w 1425"/>
              <a:gd name="T105" fmla="*/ 888 h 1241"/>
              <a:gd name="T106" fmla="*/ 248 w 1425"/>
              <a:gd name="T107" fmla="*/ 864 h 1241"/>
              <a:gd name="T108" fmla="*/ 96 w 1425"/>
              <a:gd name="T109" fmla="*/ 816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60" name="Freeform 36"/>
          <p:cNvSpPr>
            <a:spLocks/>
          </p:cNvSpPr>
          <p:nvPr/>
        </p:nvSpPr>
        <p:spPr bwMode="invGray">
          <a:xfrm>
            <a:off x="930656" y="1223670"/>
            <a:ext cx="1897258" cy="1561918"/>
          </a:xfrm>
          <a:custGeom>
            <a:avLst/>
            <a:gdLst>
              <a:gd name="T0" fmla="*/ 1256 w 1273"/>
              <a:gd name="T1" fmla="*/ 576 h 1033"/>
              <a:gd name="T2" fmla="*/ 1240 w 1273"/>
              <a:gd name="T3" fmla="*/ 632 h 1033"/>
              <a:gd name="T4" fmla="*/ 1176 w 1273"/>
              <a:gd name="T5" fmla="*/ 632 h 1033"/>
              <a:gd name="T6" fmla="*/ 1152 w 1273"/>
              <a:gd name="T7" fmla="*/ 664 h 1033"/>
              <a:gd name="T8" fmla="*/ 1080 w 1273"/>
              <a:gd name="T9" fmla="*/ 720 h 1033"/>
              <a:gd name="T10" fmla="*/ 1048 w 1273"/>
              <a:gd name="T11" fmla="*/ 728 h 1033"/>
              <a:gd name="T12" fmla="*/ 936 w 1273"/>
              <a:gd name="T13" fmla="*/ 824 h 1033"/>
              <a:gd name="T14" fmla="*/ 880 w 1273"/>
              <a:gd name="T15" fmla="*/ 880 h 1033"/>
              <a:gd name="T16" fmla="*/ 920 w 1273"/>
              <a:gd name="T17" fmla="*/ 944 h 1033"/>
              <a:gd name="T18" fmla="*/ 888 w 1273"/>
              <a:gd name="T19" fmla="*/ 992 h 1033"/>
              <a:gd name="T20" fmla="*/ 896 w 1273"/>
              <a:gd name="T21" fmla="*/ 1032 h 1033"/>
              <a:gd name="T22" fmla="*/ 840 w 1273"/>
              <a:gd name="T23" fmla="*/ 1016 h 1033"/>
              <a:gd name="T24" fmla="*/ 808 w 1273"/>
              <a:gd name="T25" fmla="*/ 1000 h 1033"/>
              <a:gd name="T26" fmla="*/ 736 w 1273"/>
              <a:gd name="T27" fmla="*/ 960 h 1033"/>
              <a:gd name="T28" fmla="*/ 600 w 1273"/>
              <a:gd name="T29" fmla="*/ 984 h 1033"/>
              <a:gd name="T30" fmla="*/ 512 w 1273"/>
              <a:gd name="T31" fmla="*/ 992 h 1033"/>
              <a:gd name="T32" fmla="*/ 432 w 1273"/>
              <a:gd name="T33" fmla="*/ 952 h 1033"/>
              <a:gd name="T34" fmla="*/ 368 w 1273"/>
              <a:gd name="T35" fmla="*/ 960 h 1033"/>
              <a:gd name="T36" fmla="*/ 272 w 1273"/>
              <a:gd name="T37" fmla="*/ 928 h 1033"/>
              <a:gd name="T38" fmla="*/ 216 w 1273"/>
              <a:gd name="T39" fmla="*/ 984 h 1033"/>
              <a:gd name="T40" fmla="*/ 152 w 1273"/>
              <a:gd name="T41" fmla="*/ 944 h 1033"/>
              <a:gd name="T42" fmla="*/ 104 w 1273"/>
              <a:gd name="T43" fmla="*/ 864 h 1033"/>
              <a:gd name="T44" fmla="*/ 56 w 1273"/>
              <a:gd name="T45" fmla="*/ 800 h 1033"/>
              <a:gd name="T46" fmla="*/ 64 w 1273"/>
              <a:gd name="T47" fmla="*/ 776 h 1033"/>
              <a:gd name="T48" fmla="*/ 40 w 1273"/>
              <a:gd name="T49" fmla="*/ 712 h 1033"/>
              <a:gd name="T50" fmla="*/ 0 w 1273"/>
              <a:gd name="T51" fmla="*/ 688 h 1033"/>
              <a:gd name="T52" fmla="*/ 32 w 1273"/>
              <a:gd name="T53" fmla="*/ 688 h 1033"/>
              <a:gd name="T54" fmla="*/ 32 w 1273"/>
              <a:gd name="T55" fmla="*/ 616 h 1033"/>
              <a:gd name="T56" fmla="*/ 24 w 1273"/>
              <a:gd name="T57" fmla="*/ 568 h 1033"/>
              <a:gd name="T58" fmla="*/ 0 w 1273"/>
              <a:gd name="T59" fmla="*/ 520 h 1033"/>
              <a:gd name="T60" fmla="*/ 88 w 1273"/>
              <a:gd name="T61" fmla="*/ 464 h 1033"/>
              <a:gd name="T62" fmla="*/ 136 w 1273"/>
              <a:gd name="T63" fmla="*/ 456 h 1033"/>
              <a:gd name="T64" fmla="*/ 152 w 1273"/>
              <a:gd name="T65" fmla="*/ 480 h 1033"/>
              <a:gd name="T66" fmla="*/ 200 w 1273"/>
              <a:gd name="T67" fmla="*/ 480 h 1033"/>
              <a:gd name="T68" fmla="*/ 304 w 1273"/>
              <a:gd name="T69" fmla="*/ 456 h 1033"/>
              <a:gd name="T70" fmla="*/ 416 w 1273"/>
              <a:gd name="T71" fmla="*/ 424 h 1033"/>
              <a:gd name="T72" fmla="*/ 424 w 1273"/>
              <a:gd name="T73" fmla="*/ 376 h 1033"/>
              <a:gd name="T74" fmla="*/ 472 w 1273"/>
              <a:gd name="T75" fmla="*/ 232 h 1033"/>
              <a:gd name="T76" fmla="*/ 456 w 1273"/>
              <a:gd name="T77" fmla="*/ 200 h 1033"/>
              <a:gd name="T78" fmla="*/ 592 w 1273"/>
              <a:gd name="T79" fmla="*/ 224 h 1033"/>
              <a:gd name="T80" fmla="*/ 664 w 1273"/>
              <a:gd name="T81" fmla="*/ 96 h 1033"/>
              <a:gd name="T82" fmla="*/ 784 w 1273"/>
              <a:gd name="T83" fmla="*/ 128 h 1033"/>
              <a:gd name="T84" fmla="*/ 784 w 1273"/>
              <a:gd name="T85" fmla="*/ 80 h 1033"/>
              <a:gd name="T86" fmla="*/ 840 w 1273"/>
              <a:gd name="T87" fmla="*/ 40 h 1033"/>
              <a:gd name="T88" fmla="*/ 880 w 1273"/>
              <a:gd name="T89" fmla="*/ 0 h 1033"/>
              <a:gd name="T90" fmla="*/ 928 w 1273"/>
              <a:gd name="T91" fmla="*/ 16 h 1033"/>
              <a:gd name="T92" fmla="*/ 928 w 1273"/>
              <a:gd name="T93" fmla="*/ 48 h 1033"/>
              <a:gd name="T94" fmla="*/ 960 w 1273"/>
              <a:gd name="T95" fmla="*/ 112 h 1033"/>
              <a:gd name="T96" fmla="*/ 1024 w 1273"/>
              <a:gd name="T97" fmla="*/ 144 h 1033"/>
              <a:gd name="T98" fmla="*/ 1040 w 1273"/>
              <a:gd name="T99" fmla="*/ 248 h 1033"/>
              <a:gd name="T100" fmla="*/ 1016 w 1273"/>
              <a:gd name="T101" fmla="*/ 336 h 1033"/>
              <a:gd name="T102" fmla="*/ 1112 w 1273"/>
              <a:gd name="T103" fmla="*/ 368 h 1033"/>
              <a:gd name="T104" fmla="*/ 1208 w 1273"/>
              <a:gd name="T105" fmla="*/ 440 h 1033"/>
              <a:gd name="T106" fmla="*/ 1232 w 1273"/>
              <a:gd name="T107" fmla="*/ 480 h 1033"/>
              <a:gd name="T108" fmla="*/ 1272 w 1273"/>
              <a:gd name="T109" fmla="*/ 568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61" name="Freeform 37"/>
          <p:cNvSpPr>
            <a:spLocks/>
          </p:cNvSpPr>
          <p:nvPr/>
        </p:nvSpPr>
        <p:spPr bwMode="invGray">
          <a:xfrm>
            <a:off x="4879365" y="4090875"/>
            <a:ext cx="190396" cy="390848"/>
          </a:xfrm>
          <a:custGeom>
            <a:avLst/>
            <a:gdLst>
              <a:gd name="T0" fmla="*/ 24 w 129"/>
              <a:gd name="T1" fmla="*/ 232 h 257"/>
              <a:gd name="T2" fmla="*/ 32 w 129"/>
              <a:gd name="T3" fmla="*/ 248 h 257"/>
              <a:gd name="T4" fmla="*/ 56 w 129"/>
              <a:gd name="T5" fmla="*/ 256 h 257"/>
              <a:gd name="T6" fmla="*/ 64 w 129"/>
              <a:gd name="T7" fmla="*/ 224 h 257"/>
              <a:gd name="T8" fmla="*/ 104 w 129"/>
              <a:gd name="T9" fmla="*/ 184 h 257"/>
              <a:gd name="T10" fmla="*/ 104 w 129"/>
              <a:gd name="T11" fmla="*/ 128 h 257"/>
              <a:gd name="T12" fmla="*/ 120 w 129"/>
              <a:gd name="T13" fmla="*/ 96 h 257"/>
              <a:gd name="T14" fmla="*/ 128 w 129"/>
              <a:gd name="T15" fmla="*/ 72 h 257"/>
              <a:gd name="T16" fmla="*/ 112 w 129"/>
              <a:gd name="T17" fmla="*/ 56 h 257"/>
              <a:gd name="T18" fmla="*/ 104 w 129"/>
              <a:gd name="T19" fmla="*/ 0 h 257"/>
              <a:gd name="T20" fmla="*/ 64 w 129"/>
              <a:gd name="T21" fmla="*/ 24 h 257"/>
              <a:gd name="T22" fmla="*/ 48 w 129"/>
              <a:gd name="T23" fmla="*/ 24 h 257"/>
              <a:gd name="T24" fmla="*/ 56 w 129"/>
              <a:gd name="T25" fmla="*/ 40 h 257"/>
              <a:gd name="T26" fmla="*/ 24 w 129"/>
              <a:gd name="T27" fmla="*/ 72 h 257"/>
              <a:gd name="T28" fmla="*/ 24 w 129"/>
              <a:gd name="T29" fmla="*/ 112 h 257"/>
              <a:gd name="T30" fmla="*/ 0 w 129"/>
              <a:gd name="T31" fmla="*/ 136 h 257"/>
              <a:gd name="T32" fmla="*/ 8 w 129"/>
              <a:gd name="T33" fmla="*/ 168 h 257"/>
              <a:gd name="T34" fmla="*/ 16 w 129"/>
              <a:gd name="T35" fmla="*/ 224 h 257"/>
              <a:gd name="T36" fmla="*/ 24 w 129"/>
              <a:gd name="T37" fmla="*/ 23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66" name="TextBox 77"/>
          <p:cNvSpPr txBox="1"/>
          <p:nvPr/>
        </p:nvSpPr>
        <p:spPr>
          <a:xfrm>
            <a:off x="6048855" y="2473728"/>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2"/>
                </a:solidFill>
                <a:latin typeface="微软雅黑"/>
              </a:rPr>
              <a:t>标题文字</a:t>
            </a:r>
            <a:endParaRPr lang="en-US" altLang="zh-CN" sz="1200" dirty="0">
              <a:solidFill>
                <a:schemeClr val="bg2"/>
              </a:solidFill>
              <a:latin typeface="微软雅黑"/>
            </a:endParaRPr>
          </a:p>
          <a:p>
            <a:r>
              <a:rPr lang="zh-CN" altLang="en-US" sz="800" dirty="0">
                <a:solidFill>
                  <a:srgbClr val="080808"/>
                </a:solidFill>
                <a:latin typeface="微软雅黑"/>
              </a:rPr>
              <a:t>单击此处添加文本单击此处添加文本</a:t>
            </a:r>
            <a:endParaRPr lang="en-US" altLang="zh-CN" sz="800" dirty="0">
              <a:solidFill>
                <a:srgbClr val="080808"/>
              </a:solidFill>
              <a:latin typeface="微软雅黑"/>
            </a:endParaRPr>
          </a:p>
          <a:p>
            <a:r>
              <a:rPr lang="zh-CN" altLang="en-US" sz="800" dirty="0">
                <a:solidFill>
                  <a:srgbClr val="080808"/>
                </a:solidFill>
                <a:latin typeface="微软雅黑"/>
              </a:rPr>
              <a:t>单击此处添加文本单击此处添加文本</a:t>
            </a:r>
            <a:endParaRPr lang="en-US" altLang="zh-CN" sz="800" dirty="0">
              <a:solidFill>
                <a:srgbClr val="080808"/>
              </a:solidFill>
              <a:latin typeface="微软雅黑"/>
            </a:endParaRPr>
          </a:p>
        </p:txBody>
      </p:sp>
      <p:sp>
        <p:nvSpPr>
          <p:cNvPr id="67" name="TextBox 77"/>
          <p:cNvSpPr txBox="1"/>
          <p:nvPr/>
        </p:nvSpPr>
        <p:spPr>
          <a:xfrm>
            <a:off x="6048855" y="3311622"/>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2"/>
                </a:solidFill>
                <a:latin typeface="微软雅黑"/>
              </a:rPr>
              <a:t>标题文字</a:t>
            </a:r>
            <a:endParaRPr lang="en-US" altLang="zh-CN" sz="1200" dirty="0">
              <a:solidFill>
                <a:schemeClr val="tx2"/>
              </a:solidFill>
              <a:latin typeface="微软雅黑"/>
            </a:endParaRPr>
          </a:p>
          <a:p>
            <a:r>
              <a:rPr lang="zh-CN" altLang="en-US" sz="800" dirty="0">
                <a:solidFill>
                  <a:srgbClr val="080808"/>
                </a:solidFill>
                <a:latin typeface="微软雅黑"/>
              </a:rPr>
              <a:t>单击此处添加文本单击此处添加文本</a:t>
            </a:r>
            <a:endParaRPr lang="en-US" altLang="zh-CN" sz="800" dirty="0">
              <a:solidFill>
                <a:srgbClr val="080808"/>
              </a:solidFill>
              <a:latin typeface="微软雅黑"/>
            </a:endParaRPr>
          </a:p>
          <a:p>
            <a:r>
              <a:rPr lang="zh-CN" altLang="en-US" sz="800" dirty="0">
                <a:solidFill>
                  <a:srgbClr val="080808"/>
                </a:solidFill>
                <a:latin typeface="微软雅黑"/>
              </a:rPr>
              <a:t>单击此处添加文本单击此处添加文本</a:t>
            </a:r>
            <a:endParaRPr lang="en-US" altLang="zh-CN" sz="800" dirty="0">
              <a:solidFill>
                <a:srgbClr val="080808"/>
              </a:solidFill>
              <a:latin typeface="微软雅黑"/>
            </a:endParaRPr>
          </a:p>
        </p:txBody>
      </p:sp>
      <p:sp>
        <p:nvSpPr>
          <p:cNvPr id="62"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63"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64"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8304364"/>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1+#ppt_w/2"/>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6"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1+#ppt_w/2"/>
                                          </p:val>
                                        </p:tav>
                                        <p:tav tm="100000">
                                          <p:val>
                                            <p:strVal val="#ppt_x"/>
                                          </p:val>
                                        </p:tav>
                                      </p:tavLst>
                                    </p:anim>
                                    <p:anim calcmode="lin" valueType="num">
                                      <p:cBhvr additive="base">
                                        <p:cTn id="13" dur="500" fill="hold"/>
                                        <p:tgtEl>
                                          <p:spTgt spid="3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6"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1+#ppt_w/2"/>
                                          </p:val>
                                        </p:tav>
                                        <p:tav tm="100000">
                                          <p:val>
                                            <p:strVal val="#ppt_x"/>
                                          </p:val>
                                        </p:tav>
                                      </p:tavLst>
                                    </p:anim>
                                    <p:anim calcmode="lin" valueType="num">
                                      <p:cBhvr additive="base">
                                        <p:cTn id="18" dur="500" fill="hold"/>
                                        <p:tgtEl>
                                          <p:spTgt spid="3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6"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1+#ppt_w/2"/>
                                          </p:val>
                                        </p:tav>
                                        <p:tav tm="100000">
                                          <p:val>
                                            <p:strVal val="#ppt_x"/>
                                          </p:val>
                                        </p:tav>
                                      </p:tavLst>
                                    </p:anim>
                                    <p:anim calcmode="lin" valueType="num">
                                      <p:cBhvr additive="base">
                                        <p:cTn id="23" dur="500" fill="hold"/>
                                        <p:tgtEl>
                                          <p:spTgt spid="3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6"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1+#ppt_w/2"/>
                                          </p:val>
                                        </p:tav>
                                        <p:tav tm="100000">
                                          <p:val>
                                            <p:strVal val="#ppt_x"/>
                                          </p:val>
                                        </p:tav>
                                      </p:tavLst>
                                    </p:anim>
                                    <p:anim calcmode="lin" valueType="num">
                                      <p:cBhvr additive="base">
                                        <p:cTn id="28" dur="500" fill="hold"/>
                                        <p:tgtEl>
                                          <p:spTgt spid="34"/>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6"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500" fill="hold"/>
                                        <p:tgtEl>
                                          <p:spTgt spid="35"/>
                                        </p:tgtEl>
                                        <p:attrNameLst>
                                          <p:attrName>ppt_x</p:attrName>
                                        </p:attrNameLst>
                                      </p:cBhvr>
                                      <p:tavLst>
                                        <p:tav tm="0">
                                          <p:val>
                                            <p:strVal val="1+#ppt_w/2"/>
                                          </p:val>
                                        </p:tav>
                                        <p:tav tm="100000">
                                          <p:val>
                                            <p:strVal val="#ppt_x"/>
                                          </p:val>
                                        </p:tav>
                                      </p:tavLst>
                                    </p:anim>
                                    <p:anim calcmode="lin" valueType="num">
                                      <p:cBhvr additive="base">
                                        <p:cTn id="33" dur="500" fill="hold"/>
                                        <p:tgtEl>
                                          <p:spTgt spid="35"/>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6"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additive="base">
                                        <p:cTn id="37" dur="500" fill="hold"/>
                                        <p:tgtEl>
                                          <p:spTgt spid="36"/>
                                        </p:tgtEl>
                                        <p:attrNameLst>
                                          <p:attrName>ppt_x</p:attrName>
                                        </p:attrNameLst>
                                      </p:cBhvr>
                                      <p:tavLst>
                                        <p:tav tm="0">
                                          <p:val>
                                            <p:strVal val="1+#ppt_w/2"/>
                                          </p:val>
                                        </p:tav>
                                        <p:tav tm="100000">
                                          <p:val>
                                            <p:strVal val="#ppt_x"/>
                                          </p:val>
                                        </p:tav>
                                      </p:tavLst>
                                    </p:anim>
                                    <p:anim calcmode="lin" valueType="num">
                                      <p:cBhvr additive="base">
                                        <p:cTn id="38" dur="500" fill="hold"/>
                                        <p:tgtEl>
                                          <p:spTgt spid="36"/>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6"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500" fill="hold"/>
                                        <p:tgtEl>
                                          <p:spTgt spid="37"/>
                                        </p:tgtEl>
                                        <p:attrNameLst>
                                          <p:attrName>ppt_x</p:attrName>
                                        </p:attrNameLst>
                                      </p:cBhvr>
                                      <p:tavLst>
                                        <p:tav tm="0">
                                          <p:val>
                                            <p:strVal val="1+#ppt_w/2"/>
                                          </p:val>
                                        </p:tav>
                                        <p:tav tm="100000">
                                          <p:val>
                                            <p:strVal val="#ppt_x"/>
                                          </p:val>
                                        </p:tav>
                                      </p:tavLst>
                                    </p:anim>
                                    <p:anim calcmode="lin" valueType="num">
                                      <p:cBhvr additive="base">
                                        <p:cTn id="43" dur="500" fill="hold"/>
                                        <p:tgtEl>
                                          <p:spTgt spid="37"/>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6"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1+#ppt_w/2"/>
                                          </p:val>
                                        </p:tav>
                                        <p:tav tm="100000">
                                          <p:val>
                                            <p:strVal val="#ppt_x"/>
                                          </p:val>
                                        </p:tav>
                                      </p:tavLst>
                                    </p:anim>
                                    <p:anim calcmode="lin" valueType="num">
                                      <p:cBhvr additive="base">
                                        <p:cTn id="48" dur="500" fill="hold"/>
                                        <p:tgtEl>
                                          <p:spTgt spid="38"/>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6" fill="hold" grpId="0" nodeType="after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additive="base">
                                        <p:cTn id="52" dur="500" fill="hold"/>
                                        <p:tgtEl>
                                          <p:spTgt spid="39"/>
                                        </p:tgtEl>
                                        <p:attrNameLst>
                                          <p:attrName>ppt_x</p:attrName>
                                        </p:attrNameLst>
                                      </p:cBhvr>
                                      <p:tavLst>
                                        <p:tav tm="0">
                                          <p:val>
                                            <p:strVal val="1+#ppt_w/2"/>
                                          </p:val>
                                        </p:tav>
                                        <p:tav tm="100000">
                                          <p:val>
                                            <p:strVal val="#ppt_x"/>
                                          </p:val>
                                        </p:tav>
                                      </p:tavLst>
                                    </p:anim>
                                    <p:anim calcmode="lin" valueType="num">
                                      <p:cBhvr additive="base">
                                        <p:cTn id="53" dur="500" fill="hold"/>
                                        <p:tgtEl>
                                          <p:spTgt spid="39"/>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6"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fill="hold"/>
                                        <p:tgtEl>
                                          <p:spTgt spid="40"/>
                                        </p:tgtEl>
                                        <p:attrNameLst>
                                          <p:attrName>ppt_x</p:attrName>
                                        </p:attrNameLst>
                                      </p:cBhvr>
                                      <p:tavLst>
                                        <p:tav tm="0">
                                          <p:val>
                                            <p:strVal val="1+#ppt_w/2"/>
                                          </p:val>
                                        </p:tav>
                                        <p:tav tm="100000">
                                          <p:val>
                                            <p:strVal val="#ppt_x"/>
                                          </p:val>
                                        </p:tav>
                                      </p:tavLst>
                                    </p:anim>
                                    <p:anim calcmode="lin" valueType="num">
                                      <p:cBhvr additive="base">
                                        <p:cTn id="58" dur="500" fill="hold"/>
                                        <p:tgtEl>
                                          <p:spTgt spid="40"/>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6"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fill="hold"/>
                                        <p:tgtEl>
                                          <p:spTgt spid="41"/>
                                        </p:tgtEl>
                                        <p:attrNameLst>
                                          <p:attrName>ppt_x</p:attrName>
                                        </p:attrNameLst>
                                      </p:cBhvr>
                                      <p:tavLst>
                                        <p:tav tm="0">
                                          <p:val>
                                            <p:strVal val="1+#ppt_w/2"/>
                                          </p:val>
                                        </p:tav>
                                        <p:tav tm="100000">
                                          <p:val>
                                            <p:strVal val="#ppt_x"/>
                                          </p:val>
                                        </p:tav>
                                      </p:tavLst>
                                    </p:anim>
                                    <p:anim calcmode="lin" valueType="num">
                                      <p:cBhvr additive="base">
                                        <p:cTn id="63" dur="500" fill="hold"/>
                                        <p:tgtEl>
                                          <p:spTgt spid="41"/>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6"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 calcmode="lin" valueType="num">
                                      <p:cBhvr additive="base">
                                        <p:cTn id="67" dur="500" fill="hold"/>
                                        <p:tgtEl>
                                          <p:spTgt spid="42"/>
                                        </p:tgtEl>
                                        <p:attrNameLst>
                                          <p:attrName>ppt_x</p:attrName>
                                        </p:attrNameLst>
                                      </p:cBhvr>
                                      <p:tavLst>
                                        <p:tav tm="0">
                                          <p:val>
                                            <p:strVal val="1+#ppt_w/2"/>
                                          </p:val>
                                        </p:tav>
                                        <p:tav tm="100000">
                                          <p:val>
                                            <p:strVal val="#ppt_x"/>
                                          </p:val>
                                        </p:tav>
                                      </p:tavLst>
                                    </p:anim>
                                    <p:anim calcmode="lin" valueType="num">
                                      <p:cBhvr additive="base">
                                        <p:cTn id="68" dur="500" fill="hold"/>
                                        <p:tgtEl>
                                          <p:spTgt spid="42"/>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6" fill="hold" grpId="0" nodeType="afterEffect">
                                  <p:stCondLst>
                                    <p:cond delay="0"/>
                                  </p:stCondLst>
                                  <p:childTnLst>
                                    <p:set>
                                      <p:cBhvr>
                                        <p:cTn id="71" dur="1" fill="hold">
                                          <p:stCondLst>
                                            <p:cond delay="0"/>
                                          </p:stCondLst>
                                        </p:cTn>
                                        <p:tgtEl>
                                          <p:spTgt spid="43"/>
                                        </p:tgtEl>
                                        <p:attrNameLst>
                                          <p:attrName>style.visibility</p:attrName>
                                        </p:attrNameLst>
                                      </p:cBhvr>
                                      <p:to>
                                        <p:strVal val="visible"/>
                                      </p:to>
                                    </p:set>
                                    <p:anim calcmode="lin" valueType="num">
                                      <p:cBhvr additive="base">
                                        <p:cTn id="72" dur="500" fill="hold"/>
                                        <p:tgtEl>
                                          <p:spTgt spid="43"/>
                                        </p:tgtEl>
                                        <p:attrNameLst>
                                          <p:attrName>ppt_x</p:attrName>
                                        </p:attrNameLst>
                                      </p:cBhvr>
                                      <p:tavLst>
                                        <p:tav tm="0">
                                          <p:val>
                                            <p:strVal val="1+#ppt_w/2"/>
                                          </p:val>
                                        </p:tav>
                                        <p:tav tm="100000">
                                          <p:val>
                                            <p:strVal val="#ppt_x"/>
                                          </p:val>
                                        </p:tav>
                                      </p:tavLst>
                                    </p:anim>
                                    <p:anim calcmode="lin" valueType="num">
                                      <p:cBhvr additive="base">
                                        <p:cTn id="73" dur="500" fill="hold"/>
                                        <p:tgtEl>
                                          <p:spTgt spid="4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6" fill="hold" grpId="0" nodeType="afterEffect">
                                  <p:stCondLst>
                                    <p:cond delay="0"/>
                                  </p:stCondLst>
                                  <p:childTnLst>
                                    <p:set>
                                      <p:cBhvr>
                                        <p:cTn id="76" dur="1" fill="hold">
                                          <p:stCondLst>
                                            <p:cond delay="0"/>
                                          </p:stCondLst>
                                        </p:cTn>
                                        <p:tgtEl>
                                          <p:spTgt spid="44"/>
                                        </p:tgtEl>
                                        <p:attrNameLst>
                                          <p:attrName>style.visibility</p:attrName>
                                        </p:attrNameLst>
                                      </p:cBhvr>
                                      <p:to>
                                        <p:strVal val="visible"/>
                                      </p:to>
                                    </p:set>
                                    <p:anim calcmode="lin" valueType="num">
                                      <p:cBhvr additive="base">
                                        <p:cTn id="77" dur="500" fill="hold"/>
                                        <p:tgtEl>
                                          <p:spTgt spid="44"/>
                                        </p:tgtEl>
                                        <p:attrNameLst>
                                          <p:attrName>ppt_x</p:attrName>
                                        </p:attrNameLst>
                                      </p:cBhvr>
                                      <p:tavLst>
                                        <p:tav tm="0">
                                          <p:val>
                                            <p:strVal val="1+#ppt_w/2"/>
                                          </p:val>
                                        </p:tav>
                                        <p:tav tm="100000">
                                          <p:val>
                                            <p:strVal val="#ppt_x"/>
                                          </p:val>
                                        </p:tav>
                                      </p:tavLst>
                                    </p:anim>
                                    <p:anim calcmode="lin" valueType="num">
                                      <p:cBhvr additive="base">
                                        <p:cTn id="78" dur="500" fill="hold"/>
                                        <p:tgtEl>
                                          <p:spTgt spid="44"/>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6" fill="hold" grpId="0" nodeType="afterEffect">
                                  <p:stCondLst>
                                    <p:cond delay="0"/>
                                  </p:stCondLst>
                                  <p:childTnLst>
                                    <p:set>
                                      <p:cBhvr>
                                        <p:cTn id="81" dur="1" fill="hold">
                                          <p:stCondLst>
                                            <p:cond delay="0"/>
                                          </p:stCondLst>
                                        </p:cTn>
                                        <p:tgtEl>
                                          <p:spTgt spid="45"/>
                                        </p:tgtEl>
                                        <p:attrNameLst>
                                          <p:attrName>style.visibility</p:attrName>
                                        </p:attrNameLst>
                                      </p:cBhvr>
                                      <p:to>
                                        <p:strVal val="visible"/>
                                      </p:to>
                                    </p:set>
                                    <p:anim calcmode="lin" valueType="num">
                                      <p:cBhvr additive="base">
                                        <p:cTn id="82" dur="500" fill="hold"/>
                                        <p:tgtEl>
                                          <p:spTgt spid="45"/>
                                        </p:tgtEl>
                                        <p:attrNameLst>
                                          <p:attrName>ppt_x</p:attrName>
                                        </p:attrNameLst>
                                      </p:cBhvr>
                                      <p:tavLst>
                                        <p:tav tm="0">
                                          <p:val>
                                            <p:strVal val="1+#ppt_w/2"/>
                                          </p:val>
                                        </p:tav>
                                        <p:tav tm="100000">
                                          <p:val>
                                            <p:strVal val="#ppt_x"/>
                                          </p:val>
                                        </p:tav>
                                      </p:tavLst>
                                    </p:anim>
                                    <p:anim calcmode="lin" valueType="num">
                                      <p:cBhvr additive="base">
                                        <p:cTn id="83" dur="500" fill="hold"/>
                                        <p:tgtEl>
                                          <p:spTgt spid="4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6" fill="hold" grpId="0" nodeType="afterEffect">
                                  <p:stCondLst>
                                    <p:cond delay="0"/>
                                  </p:stCondLst>
                                  <p:childTnLst>
                                    <p:set>
                                      <p:cBhvr>
                                        <p:cTn id="86" dur="1" fill="hold">
                                          <p:stCondLst>
                                            <p:cond delay="0"/>
                                          </p:stCondLst>
                                        </p:cTn>
                                        <p:tgtEl>
                                          <p:spTgt spid="46"/>
                                        </p:tgtEl>
                                        <p:attrNameLst>
                                          <p:attrName>style.visibility</p:attrName>
                                        </p:attrNameLst>
                                      </p:cBhvr>
                                      <p:to>
                                        <p:strVal val="visible"/>
                                      </p:to>
                                    </p:set>
                                    <p:anim calcmode="lin" valueType="num">
                                      <p:cBhvr additive="base">
                                        <p:cTn id="87" dur="500" fill="hold"/>
                                        <p:tgtEl>
                                          <p:spTgt spid="46"/>
                                        </p:tgtEl>
                                        <p:attrNameLst>
                                          <p:attrName>ppt_x</p:attrName>
                                        </p:attrNameLst>
                                      </p:cBhvr>
                                      <p:tavLst>
                                        <p:tav tm="0">
                                          <p:val>
                                            <p:strVal val="1+#ppt_w/2"/>
                                          </p:val>
                                        </p:tav>
                                        <p:tav tm="100000">
                                          <p:val>
                                            <p:strVal val="#ppt_x"/>
                                          </p:val>
                                        </p:tav>
                                      </p:tavLst>
                                    </p:anim>
                                    <p:anim calcmode="lin" valueType="num">
                                      <p:cBhvr additive="base">
                                        <p:cTn id="88" dur="500" fill="hold"/>
                                        <p:tgtEl>
                                          <p:spTgt spid="46"/>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6" fill="hold" grpId="0" nodeType="afterEffect">
                                  <p:stCondLst>
                                    <p:cond delay="0"/>
                                  </p:stCondLst>
                                  <p:childTnLst>
                                    <p:set>
                                      <p:cBhvr>
                                        <p:cTn id="91" dur="1" fill="hold">
                                          <p:stCondLst>
                                            <p:cond delay="0"/>
                                          </p:stCondLst>
                                        </p:cTn>
                                        <p:tgtEl>
                                          <p:spTgt spid="47"/>
                                        </p:tgtEl>
                                        <p:attrNameLst>
                                          <p:attrName>style.visibility</p:attrName>
                                        </p:attrNameLst>
                                      </p:cBhvr>
                                      <p:to>
                                        <p:strVal val="visible"/>
                                      </p:to>
                                    </p:set>
                                    <p:anim calcmode="lin" valueType="num">
                                      <p:cBhvr additive="base">
                                        <p:cTn id="92" dur="500" fill="hold"/>
                                        <p:tgtEl>
                                          <p:spTgt spid="47"/>
                                        </p:tgtEl>
                                        <p:attrNameLst>
                                          <p:attrName>ppt_x</p:attrName>
                                        </p:attrNameLst>
                                      </p:cBhvr>
                                      <p:tavLst>
                                        <p:tav tm="0">
                                          <p:val>
                                            <p:strVal val="1+#ppt_w/2"/>
                                          </p:val>
                                        </p:tav>
                                        <p:tav tm="100000">
                                          <p:val>
                                            <p:strVal val="#ppt_x"/>
                                          </p:val>
                                        </p:tav>
                                      </p:tavLst>
                                    </p:anim>
                                    <p:anim calcmode="lin" valueType="num">
                                      <p:cBhvr additive="base">
                                        <p:cTn id="93" dur="500" fill="hold"/>
                                        <p:tgtEl>
                                          <p:spTgt spid="47"/>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6" fill="hold" grpId="0" nodeType="afterEffect">
                                  <p:stCondLst>
                                    <p:cond delay="0"/>
                                  </p:stCondLst>
                                  <p:childTnLst>
                                    <p:set>
                                      <p:cBhvr>
                                        <p:cTn id="96" dur="1" fill="hold">
                                          <p:stCondLst>
                                            <p:cond delay="0"/>
                                          </p:stCondLst>
                                        </p:cTn>
                                        <p:tgtEl>
                                          <p:spTgt spid="48"/>
                                        </p:tgtEl>
                                        <p:attrNameLst>
                                          <p:attrName>style.visibility</p:attrName>
                                        </p:attrNameLst>
                                      </p:cBhvr>
                                      <p:to>
                                        <p:strVal val="visible"/>
                                      </p:to>
                                    </p:set>
                                    <p:anim calcmode="lin" valueType="num">
                                      <p:cBhvr additive="base">
                                        <p:cTn id="97" dur="500" fill="hold"/>
                                        <p:tgtEl>
                                          <p:spTgt spid="48"/>
                                        </p:tgtEl>
                                        <p:attrNameLst>
                                          <p:attrName>ppt_x</p:attrName>
                                        </p:attrNameLst>
                                      </p:cBhvr>
                                      <p:tavLst>
                                        <p:tav tm="0">
                                          <p:val>
                                            <p:strVal val="1+#ppt_w/2"/>
                                          </p:val>
                                        </p:tav>
                                        <p:tav tm="100000">
                                          <p:val>
                                            <p:strVal val="#ppt_x"/>
                                          </p:val>
                                        </p:tav>
                                      </p:tavLst>
                                    </p:anim>
                                    <p:anim calcmode="lin" valueType="num">
                                      <p:cBhvr additive="base">
                                        <p:cTn id="98" dur="500" fill="hold"/>
                                        <p:tgtEl>
                                          <p:spTgt spid="48"/>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6" fill="hold" grpId="0" nodeType="afterEffect">
                                  <p:stCondLst>
                                    <p:cond delay="0"/>
                                  </p:stCondLst>
                                  <p:childTnLst>
                                    <p:set>
                                      <p:cBhvr>
                                        <p:cTn id="101" dur="1" fill="hold">
                                          <p:stCondLst>
                                            <p:cond delay="0"/>
                                          </p:stCondLst>
                                        </p:cTn>
                                        <p:tgtEl>
                                          <p:spTgt spid="49"/>
                                        </p:tgtEl>
                                        <p:attrNameLst>
                                          <p:attrName>style.visibility</p:attrName>
                                        </p:attrNameLst>
                                      </p:cBhvr>
                                      <p:to>
                                        <p:strVal val="visible"/>
                                      </p:to>
                                    </p:set>
                                    <p:anim calcmode="lin" valueType="num">
                                      <p:cBhvr additive="base">
                                        <p:cTn id="102" dur="500" fill="hold"/>
                                        <p:tgtEl>
                                          <p:spTgt spid="49"/>
                                        </p:tgtEl>
                                        <p:attrNameLst>
                                          <p:attrName>ppt_x</p:attrName>
                                        </p:attrNameLst>
                                      </p:cBhvr>
                                      <p:tavLst>
                                        <p:tav tm="0">
                                          <p:val>
                                            <p:strVal val="1+#ppt_w/2"/>
                                          </p:val>
                                        </p:tav>
                                        <p:tav tm="100000">
                                          <p:val>
                                            <p:strVal val="#ppt_x"/>
                                          </p:val>
                                        </p:tav>
                                      </p:tavLst>
                                    </p:anim>
                                    <p:anim calcmode="lin" valueType="num">
                                      <p:cBhvr additive="base">
                                        <p:cTn id="103" dur="500" fill="hold"/>
                                        <p:tgtEl>
                                          <p:spTgt spid="49"/>
                                        </p:tgtEl>
                                        <p:attrNameLst>
                                          <p:attrName>ppt_y</p:attrName>
                                        </p:attrNameLst>
                                      </p:cBhvr>
                                      <p:tavLst>
                                        <p:tav tm="0">
                                          <p:val>
                                            <p:strVal val="1+#ppt_h/2"/>
                                          </p:val>
                                        </p:tav>
                                        <p:tav tm="100000">
                                          <p:val>
                                            <p:strVal val="#ppt_y"/>
                                          </p:val>
                                        </p:tav>
                                      </p:tavLst>
                                    </p:anim>
                                  </p:childTnLst>
                                </p:cTn>
                              </p:par>
                            </p:childTnLst>
                          </p:cTn>
                        </p:par>
                        <p:par>
                          <p:cTn id="104" fill="hold">
                            <p:stCondLst>
                              <p:cond delay="10000"/>
                            </p:stCondLst>
                            <p:childTnLst>
                              <p:par>
                                <p:cTn id="105" presetID="2" presetClass="entr" presetSubtype="6"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 calcmode="lin" valueType="num">
                                      <p:cBhvr additive="base">
                                        <p:cTn id="107" dur="500" fill="hold"/>
                                        <p:tgtEl>
                                          <p:spTgt spid="50"/>
                                        </p:tgtEl>
                                        <p:attrNameLst>
                                          <p:attrName>ppt_x</p:attrName>
                                        </p:attrNameLst>
                                      </p:cBhvr>
                                      <p:tavLst>
                                        <p:tav tm="0">
                                          <p:val>
                                            <p:strVal val="1+#ppt_w/2"/>
                                          </p:val>
                                        </p:tav>
                                        <p:tav tm="100000">
                                          <p:val>
                                            <p:strVal val="#ppt_x"/>
                                          </p:val>
                                        </p:tav>
                                      </p:tavLst>
                                    </p:anim>
                                    <p:anim calcmode="lin" valueType="num">
                                      <p:cBhvr additive="base">
                                        <p:cTn id="108" dur="500" fill="hold"/>
                                        <p:tgtEl>
                                          <p:spTgt spid="50"/>
                                        </p:tgtEl>
                                        <p:attrNameLst>
                                          <p:attrName>ppt_y</p:attrName>
                                        </p:attrNameLst>
                                      </p:cBhvr>
                                      <p:tavLst>
                                        <p:tav tm="0">
                                          <p:val>
                                            <p:strVal val="1+#ppt_h/2"/>
                                          </p:val>
                                        </p:tav>
                                        <p:tav tm="100000">
                                          <p:val>
                                            <p:strVal val="#ppt_y"/>
                                          </p:val>
                                        </p:tav>
                                      </p:tavLst>
                                    </p:anim>
                                  </p:childTnLst>
                                </p:cTn>
                              </p:par>
                            </p:childTnLst>
                          </p:cTn>
                        </p:par>
                        <p:par>
                          <p:cTn id="109" fill="hold">
                            <p:stCondLst>
                              <p:cond delay="10500"/>
                            </p:stCondLst>
                            <p:childTnLst>
                              <p:par>
                                <p:cTn id="110" presetID="2" presetClass="entr" presetSubtype="6" fill="hold" grpId="0" nodeType="afterEffect">
                                  <p:stCondLst>
                                    <p:cond delay="0"/>
                                  </p:stCondLst>
                                  <p:childTnLst>
                                    <p:set>
                                      <p:cBhvr>
                                        <p:cTn id="111" dur="1" fill="hold">
                                          <p:stCondLst>
                                            <p:cond delay="0"/>
                                          </p:stCondLst>
                                        </p:cTn>
                                        <p:tgtEl>
                                          <p:spTgt spid="51"/>
                                        </p:tgtEl>
                                        <p:attrNameLst>
                                          <p:attrName>style.visibility</p:attrName>
                                        </p:attrNameLst>
                                      </p:cBhvr>
                                      <p:to>
                                        <p:strVal val="visible"/>
                                      </p:to>
                                    </p:set>
                                    <p:anim calcmode="lin" valueType="num">
                                      <p:cBhvr additive="base">
                                        <p:cTn id="112" dur="500" fill="hold"/>
                                        <p:tgtEl>
                                          <p:spTgt spid="51"/>
                                        </p:tgtEl>
                                        <p:attrNameLst>
                                          <p:attrName>ppt_x</p:attrName>
                                        </p:attrNameLst>
                                      </p:cBhvr>
                                      <p:tavLst>
                                        <p:tav tm="0">
                                          <p:val>
                                            <p:strVal val="1+#ppt_w/2"/>
                                          </p:val>
                                        </p:tav>
                                        <p:tav tm="100000">
                                          <p:val>
                                            <p:strVal val="#ppt_x"/>
                                          </p:val>
                                        </p:tav>
                                      </p:tavLst>
                                    </p:anim>
                                    <p:anim calcmode="lin" valueType="num">
                                      <p:cBhvr additive="base">
                                        <p:cTn id="113" dur="500" fill="hold"/>
                                        <p:tgtEl>
                                          <p:spTgt spid="51"/>
                                        </p:tgtEl>
                                        <p:attrNameLst>
                                          <p:attrName>ppt_y</p:attrName>
                                        </p:attrNameLst>
                                      </p:cBhvr>
                                      <p:tavLst>
                                        <p:tav tm="0">
                                          <p:val>
                                            <p:strVal val="1+#ppt_h/2"/>
                                          </p:val>
                                        </p:tav>
                                        <p:tav tm="100000">
                                          <p:val>
                                            <p:strVal val="#ppt_y"/>
                                          </p:val>
                                        </p:tav>
                                      </p:tavLst>
                                    </p:anim>
                                  </p:childTnLst>
                                </p:cTn>
                              </p:par>
                            </p:childTnLst>
                          </p:cTn>
                        </p:par>
                        <p:par>
                          <p:cTn id="114" fill="hold">
                            <p:stCondLst>
                              <p:cond delay="11000"/>
                            </p:stCondLst>
                            <p:childTnLst>
                              <p:par>
                                <p:cTn id="115" presetID="2" presetClass="entr" presetSubtype="6" fill="hold" grpId="0" nodeType="afterEffect">
                                  <p:stCondLst>
                                    <p:cond delay="0"/>
                                  </p:stCondLst>
                                  <p:childTnLst>
                                    <p:set>
                                      <p:cBhvr>
                                        <p:cTn id="116" dur="1" fill="hold">
                                          <p:stCondLst>
                                            <p:cond delay="0"/>
                                          </p:stCondLst>
                                        </p:cTn>
                                        <p:tgtEl>
                                          <p:spTgt spid="52"/>
                                        </p:tgtEl>
                                        <p:attrNameLst>
                                          <p:attrName>style.visibility</p:attrName>
                                        </p:attrNameLst>
                                      </p:cBhvr>
                                      <p:to>
                                        <p:strVal val="visible"/>
                                      </p:to>
                                    </p:set>
                                    <p:anim calcmode="lin" valueType="num">
                                      <p:cBhvr additive="base">
                                        <p:cTn id="117" dur="500" fill="hold"/>
                                        <p:tgtEl>
                                          <p:spTgt spid="52"/>
                                        </p:tgtEl>
                                        <p:attrNameLst>
                                          <p:attrName>ppt_x</p:attrName>
                                        </p:attrNameLst>
                                      </p:cBhvr>
                                      <p:tavLst>
                                        <p:tav tm="0">
                                          <p:val>
                                            <p:strVal val="1+#ppt_w/2"/>
                                          </p:val>
                                        </p:tav>
                                        <p:tav tm="100000">
                                          <p:val>
                                            <p:strVal val="#ppt_x"/>
                                          </p:val>
                                        </p:tav>
                                      </p:tavLst>
                                    </p:anim>
                                    <p:anim calcmode="lin" valueType="num">
                                      <p:cBhvr additive="base">
                                        <p:cTn id="118" dur="500" fill="hold"/>
                                        <p:tgtEl>
                                          <p:spTgt spid="52"/>
                                        </p:tgtEl>
                                        <p:attrNameLst>
                                          <p:attrName>ppt_y</p:attrName>
                                        </p:attrNameLst>
                                      </p:cBhvr>
                                      <p:tavLst>
                                        <p:tav tm="0">
                                          <p:val>
                                            <p:strVal val="1+#ppt_h/2"/>
                                          </p:val>
                                        </p:tav>
                                        <p:tav tm="100000">
                                          <p:val>
                                            <p:strVal val="#ppt_y"/>
                                          </p:val>
                                        </p:tav>
                                      </p:tavLst>
                                    </p:anim>
                                  </p:childTnLst>
                                </p:cTn>
                              </p:par>
                            </p:childTnLst>
                          </p:cTn>
                        </p:par>
                        <p:par>
                          <p:cTn id="119" fill="hold">
                            <p:stCondLst>
                              <p:cond delay="11500"/>
                            </p:stCondLst>
                            <p:childTnLst>
                              <p:par>
                                <p:cTn id="120" presetID="2" presetClass="entr" presetSubtype="6" fill="hold" grpId="0" nodeType="afterEffect">
                                  <p:stCondLst>
                                    <p:cond delay="0"/>
                                  </p:stCondLst>
                                  <p:childTnLst>
                                    <p:set>
                                      <p:cBhvr>
                                        <p:cTn id="121" dur="1" fill="hold">
                                          <p:stCondLst>
                                            <p:cond delay="0"/>
                                          </p:stCondLst>
                                        </p:cTn>
                                        <p:tgtEl>
                                          <p:spTgt spid="53"/>
                                        </p:tgtEl>
                                        <p:attrNameLst>
                                          <p:attrName>style.visibility</p:attrName>
                                        </p:attrNameLst>
                                      </p:cBhvr>
                                      <p:to>
                                        <p:strVal val="visible"/>
                                      </p:to>
                                    </p:set>
                                    <p:anim calcmode="lin" valueType="num">
                                      <p:cBhvr additive="base">
                                        <p:cTn id="122" dur="500" fill="hold"/>
                                        <p:tgtEl>
                                          <p:spTgt spid="53"/>
                                        </p:tgtEl>
                                        <p:attrNameLst>
                                          <p:attrName>ppt_x</p:attrName>
                                        </p:attrNameLst>
                                      </p:cBhvr>
                                      <p:tavLst>
                                        <p:tav tm="0">
                                          <p:val>
                                            <p:strVal val="1+#ppt_w/2"/>
                                          </p:val>
                                        </p:tav>
                                        <p:tav tm="100000">
                                          <p:val>
                                            <p:strVal val="#ppt_x"/>
                                          </p:val>
                                        </p:tav>
                                      </p:tavLst>
                                    </p:anim>
                                    <p:anim calcmode="lin" valueType="num">
                                      <p:cBhvr additive="base">
                                        <p:cTn id="123" dur="500" fill="hold"/>
                                        <p:tgtEl>
                                          <p:spTgt spid="53"/>
                                        </p:tgtEl>
                                        <p:attrNameLst>
                                          <p:attrName>ppt_y</p:attrName>
                                        </p:attrNameLst>
                                      </p:cBhvr>
                                      <p:tavLst>
                                        <p:tav tm="0">
                                          <p:val>
                                            <p:strVal val="1+#ppt_h/2"/>
                                          </p:val>
                                        </p:tav>
                                        <p:tav tm="100000">
                                          <p:val>
                                            <p:strVal val="#ppt_y"/>
                                          </p:val>
                                        </p:tav>
                                      </p:tavLst>
                                    </p:anim>
                                  </p:childTnLst>
                                </p:cTn>
                              </p:par>
                            </p:childTnLst>
                          </p:cTn>
                        </p:par>
                        <p:par>
                          <p:cTn id="124" fill="hold">
                            <p:stCondLst>
                              <p:cond delay="12000"/>
                            </p:stCondLst>
                            <p:childTnLst>
                              <p:par>
                                <p:cTn id="125" presetID="2" presetClass="entr" presetSubtype="6" fill="hold" grpId="0" nodeType="afterEffect">
                                  <p:stCondLst>
                                    <p:cond delay="0"/>
                                  </p:stCondLst>
                                  <p:childTnLst>
                                    <p:set>
                                      <p:cBhvr>
                                        <p:cTn id="126" dur="1" fill="hold">
                                          <p:stCondLst>
                                            <p:cond delay="0"/>
                                          </p:stCondLst>
                                        </p:cTn>
                                        <p:tgtEl>
                                          <p:spTgt spid="54"/>
                                        </p:tgtEl>
                                        <p:attrNameLst>
                                          <p:attrName>style.visibility</p:attrName>
                                        </p:attrNameLst>
                                      </p:cBhvr>
                                      <p:to>
                                        <p:strVal val="visible"/>
                                      </p:to>
                                    </p:set>
                                    <p:anim calcmode="lin" valueType="num">
                                      <p:cBhvr additive="base">
                                        <p:cTn id="127" dur="500" fill="hold"/>
                                        <p:tgtEl>
                                          <p:spTgt spid="54"/>
                                        </p:tgtEl>
                                        <p:attrNameLst>
                                          <p:attrName>ppt_x</p:attrName>
                                        </p:attrNameLst>
                                      </p:cBhvr>
                                      <p:tavLst>
                                        <p:tav tm="0">
                                          <p:val>
                                            <p:strVal val="1+#ppt_w/2"/>
                                          </p:val>
                                        </p:tav>
                                        <p:tav tm="100000">
                                          <p:val>
                                            <p:strVal val="#ppt_x"/>
                                          </p:val>
                                        </p:tav>
                                      </p:tavLst>
                                    </p:anim>
                                    <p:anim calcmode="lin" valueType="num">
                                      <p:cBhvr additive="base">
                                        <p:cTn id="128" dur="500" fill="hold"/>
                                        <p:tgtEl>
                                          <p:spTgt spid="54"/>
                                        </p:tgtEl>
                                        <p:attrNameLst>
                                          <p:attrName>ppt_y</p:attrName>
                                        </p:attrNameLst>
                                      </p:cBhvr>
                                      <p:tavLst>
                                        <p:tav tm="0">
                                          <p:val>
                                            <p:strVal val="1+#ppt_h/2"/>
                                          </p:val>
                                        </p:tav>
                                        <p:tav tm="100000">
                                          <p:val>
                                            <p:strVal val="#ppt_y"/>
                                          </p:val>
                                        </p:tav>
                                      </p:tavLst>
                                    </p:anim>
                                  </p:childTnLst>
                                </p:cTn>
                              </p:par>
                            </p:childTnLst>
                          </p:cTn>
                        </p:par>
                        <p:par>
                          <p:cTn id="129" fill="hold">
                            <p:stCondLst>
                              <p:cond delay="12500"/>
                            </p:stCondLst>
                            <p:childTnLst>
                              <p:par>
                                <p:cTn id="130" presetID="2" presetClass="entr" presetSubtype="6" fill="hold" grpId="0" nodeType="afterEffect">
                                  <p:stCondLst>
                                    <p:cond delay="0"/>
                                  </p:stCondLst>
                                  <p:childTnLst>
                                    <p:set>
                                      <p:cBhvr>
                                        <p:cTn id="131" dur="1" fill="hold">
                                          <p:stCondLst>
                                            <p:cond delay="0"/>
                                          </p:stCondLst>
                                        </p:cTn>
                                        <p:tgtEl>
                                          <p:spTgt spid="55"/>
                                        </p:tgtEl>
                                        <p:attrNameLst>
                                          <p:attrName>style.visibility</p:attrName>
                                        </p:attrNameLst>
                                      </p:cBhvr>
                                      <p:to>
                                        <p:strVal val="visible"/>
                                      </p:to>
                                    </p:set>
                                    <p:anim calcmode="lin" valueType="num">
                                      <p:cBhvr additive="base">
                                        <p:cTn id="132" dur="500" fill="hold"/>
                                        <p:tgtEl>
                                          <p:spTgt spid="55"/>
                                        </p:tgtEl>
                                        <p:attrNameLst>
                                          <p:attrName>ppt_x</p:attrName>
                                        </p:attrNameLst>
                                      </p:cBhvr>
                                      <p:tavLst>
                                        <p:tav tm="0">
                                          <p:val>
                                            <p:strVal val="1+#ppt_w/2"/>
                                          </p:val>
                                        </p:tav>
                                        <p:tav tm="100000">
                                          <p:val>
                                            <p:strVal val="#ppt_x"/>
                                          </p:val>
                                        </p:tav>
                                      </p:tavLst>
                                    </p:anim>
                                    <p:anim calcmode="lin" valueType="num">
                                      <p:cBhvr additive="base">
                                        <p:cTn id="133" dur="500" fill="hold"/>
                                        <p:tgtEl>
                                          <p:spTgt spid="55"/>
                                        </p:tgtEl>
                                        <p:attrNameLst>
                                          <p:attrName>ppt_y</p:attrName>
                                        </p:attrNameLst>
                                      </p:cBhvr>
                                      <p:tavLst>
                                        <p:tav tm="0">
                                          <p:val>
                                            <p:strVal val="1+#ppt_h/2"/>
                                          </p:val>
                                        </p:tav>
                                        <p:tav tm="100000">
                                          <p:val>
                                            <p:strVal val="#ppt_y"/>
                                          </p:val>
                                        </p:tav>
                                      </p:tavLst>
                                    </p:anim>
                                  </p:childTnLst>
                                </p:cTn>
                              </p:par>
                            </p:childTnLst>
                          </p:cTn>
                        </p:par>
                        <p:par>
                          <p:cTn id="134" fill="hold">
                            <p:stCondLst>
                              <p:cond delay="13000"/>
                            </p:stCondLst>
                            <p:childTnLst>
                              <p:par>
                                <p:cTn id="135" presetID="2" presetClass="entr" presetSubtype="6" fill="hold" grpId="0" nodeType="afterEffect">
                                  <p:stCondLst>
                                    <p:cond delay="0"/>
                                  </p:stCondLst>
                                  <p:childTnLst>
                                    <p:set>
                                      <p:cBhvr>
                                        <p:cTn id="136" dur="1" fill="hold">
                                          <p:stCondLst>
                                            <p:cond delay="0"/>
                                          </p:stCondLst>
                                        </p:cTn>
                                        <p:tgtEl>
                                          <p:spTgt spid="56"/>
                                        </p:tgtEl>
                                        <p:attrNameLst>
                                          <p:attrName>style.visibility</p:attrName>
                                        </p:attrNameLst>
                                      </p:cBhvr>
                                      <p:to>
                                        <p:strVal val="visible"/>
                                      </p:to>
                                    </p:set>
                                    <p:anim calcmode="lin" valueType="num">
                                      <p:cBhvr additive="base">
                                        <p:cTn id="137" dur="500" fill="hold"/>
                                        <p:tgtEl>
                                          <p:spTgt spid="56"/>
                                        </p:tgtEl>
                                        <p:attrNameLst>
                                          <p:attrName>ppt_x</p:attrName>
                                        </p:attrNameLst>
                                      </p:cBhvr>
                                      <p:tavLst>
                                        <p:tav tm="0">
                                          <p:val>
                                            <p:strVal val="1+#ppt_w/2"/>
                                          </p:val>
                                        </p:tav>
                                        <p:tav tm="100000">
                                          <p:val>
                                            <p:strVal val="#ppt_x"/>
                                          </p:val>
                                        </p:tav>
                                      </p:tavLst>
                                    </p:anim>
                                    <p:anim calcmode="lin" valueType="num">
                                      <p:cBhvr additive="base">
                                        <p:cTn id="138" dur="500" fill="hold"/>
                                        <p:tgtEl>
                                          <p:spTgt spid="56"/>
                                        </p:tgtEl>
                                        <p:attrNameLst>
                                          <p:attrName>ppt_y</p:attrName>
                                        </p:attrNameLst>
                                      </p:cBhvr>
                                      <p:tavLst>
                                        <p:tav tm="0">
                                          <p:val>
                                            <p:strVal val="1+#ppt_h/2"/>
                                          </p:val>
                                        </p:tav>
                                        <p:tav tm="100000">
                                          <p:val>
                                            <p:strVal val="#ppt_y"/>
                                          </p:val>
                                        </p:tav>
                                      </p:tavLst>
                                    </p:anim>
                                  </p:childTnLst>
                                </p:cTn>
                              </p:par>
                            </p:childTnLst>
                          </p:cTn>
                        </p:par>
                        <p:par>
                          <p:cTn id="139" fill="hold">
                            <p:stCondLst>
                              <p:cond delay="13500"/>
                            </p:stCondLst>
                            <p:childTnLst>
                              <p:par>
                                <p:cTn id="140" presetID="2" presetClass="entr" presetSubtype="6" fill="hold" grpId="0" nodeType="afterEffect">
                                  <p:stCondLst>
                                    <p:cond delay="0"/>
                                  </p:stCondLst>
                                  <p:childTnLst>
                                    <p:set>
                                      <p:cBhvr>
                                        <p:cTn id="141" dur="1" fill="hold">
                                          <p:stCondLst>
                                            <p:cond delay="0"/>
                                          </p:stCondLst>
                                        </p:cTn>
                                        <p:tgtEl>
                                          <p:spTgt spid="57"/>
                                        </p:tgtEl>
                                        <p:attrNameLst>
                                          <p:attrName>style.visibility</p:attrName>
                                        </p:attrNameLst>
                                      </p:cBhvr>
                                      <p:to>
                                        <p:strVal val="visible"/>
                                      </p:to>
                                    </p:set>
                                    <p:anim calcmode="lin" valueType="num">
                                      <p:cBhvr additive="base">
                                        <p:cTn id="142" dur="500" fill="hold"/>
                                        <p:tgtEl>
                                          <p:spTgt spid="57"/>
                                        </p:tgtEl>
                                        <p:attrNameLst>
                                          <p:attrName>ppt_x</p:attrName>
                                        </p:attrNameLst>
                                      </p:cBhvr>
                                      <p:tavLst>
                                        <p:tav tm="0">
                                          <p:val>
                                            <p:strVal val="1+#ppt_w/2"/>
                                          </p:val>
                                        </p:tav>
                                        <p:tav tm="100000">
                                          <p:val>
                                            <p:strVal val="#ppt_x"/>
                                          </p:val>
                                        </p:tav>
                                      </p:tavLst>
                                    </p:anim>
                                    <p:anim calcmode="lin" valueType="num">
                                      <p:cBhvr additive="base">
                                        <p:cTn id="143" dur="500" fill="hold"/>
                                        <p:tgtEl>
                                          <p:spTgt spid="57"/>
                                        </p:tgtEl>
                                        <p:attrNameLst>
                                          <p:attrName>ppt_y</p:attrName>
                                        </p:attrNameLst>
                                      </p:cBhvr>
                                      <p:tavLst>
                                        <p:tav tm="0">
                                          <p:val>
                                            <p:strVal val="1+#ppt_h/2"/>
                                          </p:val>
                                        </p:tav>
                                        <p:tav tm="100000">
                                          <p:val>
                                            <p:strVal val="#ppt_y"/>
                                          </p:val>
                                        </p:tav>
                                      </p:tavLst>
                                    </p:anim>
                                  </p:childTnLst>
                                </p:cTn>
                              </p:par>
                            </p:childTnLst>
                          </p:cTn>
                        </p:par>
                        <p:par>
                          <p:cTn id="144" fill="hold">
                            <p:stCondLst>
                              <p:cond delay="14000"/>
                            </p:stCondLst>
                            <p:childTnLst>
                              <p:par>
                                <p:cTn id="145" presetID="2" presetClass="entr" presetSubtype="6" fill="hold" grpId="0" nodeType="afterEffect">
                                  <p:stCondLst>
                                    <p:cond delay="0"/>
                                  </p:stCondLst>
                                  <p:childTnLst>
                                    <p:set>
                                      <p:cBhvr>
                                        <p:cTn id="146" dur="1" fill="hold">
                                          <p:stCondLst>
                                            <p:cond delay="0"/>
                                          </p:stCondLst>
                                        </p:cTn>
                                        <p:tgtEl>
                                          <p:spTgt spid="58"/>
                                        </p:tgtEl>
                                        <p:attrNameLst>
                                          <p:attrName>style.visibility</p:attrName>
                                        </p:attrNameLst>
                                      </p:cBhvr>
                                      <p:to>
                                        <p:strVal val="visible"/>
                                      </p:to>
                                    </p:set>
                                    <p:anim calcmode="lin" valueType="num">
                                      <p:cBhvr additive="base">
                                        <p:cTn id="147" dur="500" fill="hold"/>
                                        <p:tgtEl>
                                          <p:spTgt spid="58"/>
                                        </p:tgtEl>
                                        <p:attrNameLst>
                                          <p:attrName>ppt_x</p:attrName>
                                        </p:attrNameLst>
                                      </p:cBhvr>
                                      <p:tavLst>
                                        <p:tav tm="0">
                                          <p:val>
                                            <p:strVal val="1+#ppt_w/2"/>
                                          </p:val>
                                        </p:tav>
                                        <p:tav tm="100000">
                                          <p:val>
                                            <p:strVal val="#ppt_x"/>
                                          </p:val>
                                        </p:tav>
                                      </p:tavLst>
                                    </p:anim>
                                    <p:anim calcmode="lin" valueType="num">
                                      <p:cBhvr additive="base">
                                        <p:cTn id="148" dur="500" fill="hold"/>
                                        <p:tgtEl>
                                          <p:spTgt spid="58"/>
                                        </p:tgtEl>
                                        <p:attrNameLst>
                                          <p:attrName>ppt_y</p:attrName>
                                        </p:attrNameLst>
                                      </p:cBhvr>
                                      <p:tavLst>
                                        <p:tav tm="0">
                                          <p:val>
                                            <p:strVal val="1+#ppt_h/2"/>
                                          </p:val>
                                        </p:tav>
                                        <p:tav tm="100000">
                                          <p:val>
                                            <p:strVal val="#ppt_y"/>
                                          </p:val>
                                        </p:tav>
                                      </p:tavLst>
                                    </p:anim>
                                  </p:childTnLst>
                                </p:cTn>
                              </p:par>
                            </p:childTnLst>
                          </p:cTn>
                        </p:par>
                        <p:par>
                          <p:cTn id="149" fill="hold">
                            <p:stCondLst>
                              <p:cond delay="14500"/>
                            </p:stCondLst>
                            <p:childTnLst>
                              <p:par>
                                <p:cTn id="150" presetID="2" presetClass="entr" presetSubtype="6" fill="hold" grpId="0" nodeType="afterEffect">
                                  <p:stCondLst>
                                    <p:cond delay="0"/>
                                  </p:stCondLst>
                                  <p:childTnLst>
                                    <p:set>
                                      <p:cBhvr>
                                        <p:cTn id="151" dur="1" fill="hold">
                                          <p:stCondLst>
                                            <p:cond delay="0"/>
                                          </p:stCondLst>
                                        </p:cTn>
                                        <p:tgtEl>
                                          <p:spTgt spid="59"/>
                                        </p:tgtEl>
                                        <p:attrNameLst>
                                          <p:attrName>style.visibility</p:attrName>
                                        </p:attrNameLst>
                                      </p:cBhvr>
                                      <p:to>
                                        <p:strVal val="visible"/>
                                      </p:to>
                                    </p:set>
                                    <p:anim calcmode="lin" valueType="num">
                                      <p:cBhvr additive="base">
                                        <p:cTn id="152" dur="500" fill="hold"/>
                                        <p:tgtEl>
                                          <p:spTgt spid="59"/>
                                        </p:tgtEl>
                                        <p:attrNameLst>
                                          <p:attrName>ppt_x</p:attrName>
                                        </p:attrNameLst>
                                      </p:cBhvr>
                                      <p:tavLst>
                                        <p:tav tm="0">
                                          <p:val>
                                            <p:strVal val="1+#ppt_w/2"/>
                                          </p:val>
                                        </p:tav>
                                        <p:tav tm="100000">
                                          <p:val>
                                            <p:strVal val="#ppt_x"/>
                                          </p:val>
                                        </p:tav>
                                      </p:tavLst>
                                    </p:anim>
                                    <p:anim calcmode="lin" valueType="num">
                                      <p:cBhvr additive="base">
                                        <p:cTn id="153" dur="500" fill="hold"/>
                                        <p:tgtEl>
                                          <p:spTgt spid="59"/>
                                        </p:tgtEl>
                                        <p:attrNameLst>
                                          <p:attrName>ppt_y</p:attrName>
                                        </p:attrNameLst>
                                      </p:cBhvr>
                                      <p:tavLst>
                                        <p:tav tm="0">
                                          <p:val>
                                            <p:strVal val="1+#ppt_h/2"/>
                                          </p:val>
                                        </p:tav>
                                        <p:tav tm="100000">
                                          <p:val>
                                            <p:strVal val="#ppt_y"/>
                                          </p:val>
                                        </p:tav>
                                      </p:tavLst>
                                    </p:anim>
                                  </p:childTnLst>
                                </p:cTn>
                              </p:par>
                            </p:childTnLst>
                          </p:cTn>
                        </p:par>
                        <p:par>
                          <p:cTn id="154" fill="hold">
                            <p:stCondLst>
                              <p:cond delay="15000"/>
                            </p:stCondLst>
                            <p:childTnLst>
                              <p:par>
                                <p:cTn id="155" presetID="2" presetClass="entr" presetSubtype="6" fill="hold" grpId="0" nodeType="afterEffect">
                                  <p:stCondLst>
                                    <p:cond delay="0"/>
                                  </p:stCondLst>
                                  <p:childTnLst>
                                    <p:set>
                                      <p:cBhvr>
                                        <p:cTn id="156" dur="1" fill="hold">
                                          <p:stCondLst>
                                            <p:cond delay="0"/>
                                          </p:stCondLst>
                                        </p:cTn>
                                        <p:tgtEl>
                                          <p:spTgt spid="60"/>
                                        </p:tgtEl>
                                        <p:attrNameLst>
                                          <p:attrName>style.visibility</p:attrName>
                                        </p:attrNameLst>
                                      </p:cBhvr>
                                      <p:to>
                                        <p:strVal val="visible"/>
                                      </p:to>
                                    </p:set>
                                    <p:anim calcmode="lin" valueType="num">
                                      <p:cBhvr additive="base">
                                        <p:cTn id="157" dur="500" fill="hold"/>
                                        <p:tgtEl>
                                          <p:spTgt spid="60"/>
                                        </p:tgtEl>
                                        <p:attrNameLst>
                                          <p:attrName>ppt_x</p:attrName>
                                        </p:attrNameLst>
                                      </p:cBhvr>
                                      <p:tavLst>
                                        <p:tav tm="0">
                                          <p:val>
                                            <p:strVal val="1+#ppt_w/2"/>
                                          </p:val>
                                        </p:tav>
                                        <p:tav tm="100000">
                                          <p:val>
                                            <p:strVal val="#ppt_x"/>
                                          </p:val>
                                        </p:tav>
                                      </p:tavLst>
                                    </p:anim>
                                    <p:anim calcmode="lin" valueType="num">
                                      <p:cBhvr additive="base">
                                        <p:cTn id="158" dur="500" fill="hold"/>
                                        <p:tgtEl>
                                          <p:spTgt spid="60"/>
                                        </p:tgtEl>
                                        <p:attrNameLst>
                                          <p:attrName>ppt_y</p:attrName>
                                        </p:attrNameLst>
                                      </p:cBhvr>
                                      <p:tavLst>
                                        <p:tav tm="0">
                                          <p:val>
                                            <p:strVal val="1+#ppt_h/2"/>
                                          </p:val>
                                        </p:tav>
                                        <p:tav tm="100000">
                                          <p:val>
                                            <p:strVal val="#ppt_y"/>
                                          </p:val>
                                        </p:tav>
                                      </p:tavLst>
                                    </p:anim>
                                  </p:childTnLst>
                                </p:cTn>
                              </p:par>
                            </p:childTnLst>
                          </p:cTn>
                        </p:par>
                        <p:par>
                          <p:cTn id="159" fill="hold">
                            <p:stCondLst>
                              <p:cond delay="15500"/>
                            </p:stCondLst>
                            <p:childTnLst>
                              <p:par>
                                <p:cTn id="160" presetID="2" presetClass="entr" presetSubtype="6" fill="hold" grpId="0" nodeType="afterEffect">
                                  <p:stCondLst>
                                    <p:cond delay="0"/>
                                  </p:stCondLst>
                                  <p:childTnLst>
                                    <p:set>
                                      <p:cBhvr>
                                        <p:cTn id="161" dur="1" fill="hold">
                                          <p:stCondLst>
                                            <p:cond delay="0"/>
                                          </p:stCondLst>
                                        </p:cTn>
                                        <p:tgtEl>
                                          <p:spTgt spid="61"/>
                                        </p:tgtEl>
                                        <p:attrNameLst>
                                          <p:attrName>style.visibility</p:attrName>
                                        </p:attrNameLst>
                                      </p:cBhvr>
                                      <p:to>
                                        <p:strVal val="visible"/>
                                      </p:to>
                                    </p:set>
                                    <p:anim calcmode="lin" valueType="num">
                                      <p:cBhvr additive="base">
                                        <p:cTn id="162" dur="500" fill="hold"/>
                                        <p:tgtEl>
                                          <p:spTgt spid="61"/>
                                        </p:tgtEl>
                                        <p:attrNameLst>
                                          <p:attrName>ppt_x</p:attrName>
                                        </p:attrNameLst>
                                      </p:cBhvr>
                                      <p:tavLst>
                                        <p:tav tm="0">
                                          <p:val>
                                            <p:strVal val="1+#ppt_w/2"/>
                                          </p:val>
                                        </p:tav>
                                        <p:tav tm="100000">
                                          <p:val>
                                            <p:strVal val="#ppt_x"/>
                                          </p:val>
                                        </p:tav>
                                      </p:tavLst>
                                    </p:anim>
                                    <p:anim calcmode="lin" valueType="num">
                                      <p:cBhvr additive="base">
                                        <p:cTn id="163" dur="500" fill="hold"/>
                                        <p:tgtEl>
                                          <p:spTgt spid="61"/>
                                        </p:tgtEl>
                                        <p:attrNameLst>
                                          <p:attrName>ppt_y</p:attrName>
                                        </p:attrNameLst>
                                      </p:cBhvr>
                                      <p:tavLst>
                                        <p:tav tm="0">
                                          <p:val>
                                            <p:strVal val="1+#ppt_h/2"/>
                                          </p:val>
                                        </p:tav>
                                        <p:tav tm="100000">
                                          <p:val>
                                            <p:strVal val="#ppt_y"/>
                                          </p:val>
                                        </p:tav>
                                      </p:tavLst>
                                    </p:anim>
                                  </p:childTnLst>
                                </p:cTn>
                              </p:par>
                            </p:childTnLst>
                          </p:cTn>
                        </p:par>
                        <p:par>
                          <p:cTn id="164" fill="hold">
                            <p:stCondLst>
                              <p:cond delay="16000"/>
                            </p:stCondLst>
                            <p:childTnLst>
                              <p:par>
                                <p:cTn id="165" presetID="2" presetClass="entr" presetSubtype="2" fill="hold" grpId="0" nodeType="afterEffect">
                                  <p:stCondLst>
                                    <p:cond delay="0"/>
                                  </p:stCondLst>
                                  <p:childTnLst>
                                    <p:set>
                                      <p:cBhvr>
                                        <p:cTn id="166" dur="1" fill="hold">
                                          <p:stCondLst>
                                            <p:cond delay="0"/>
                                          </p:stCondLst>
                                        </p:cTn>
                                        <p:tgtEl>
                                          <p:spTgt spid="66"/>
                                        </p:tgtEl>
                                        <p:attrNameLst>
                                          <p:attrName>style.visibility</p:attrName>
                                        </p:attrNameLst>
                                      </p:cBhvr>
                                      <p:to>
                                        <p:strVal val="visible"/>
                                      </p:to>
                                    </p:set>
                                    <p:anim calcmode="lin" valueType="num">
                                      <p:cBhvr additive="base">
                                        <p:cTn id="167" dur="500" fill="hold"/>
                                        <p:tgtEl>
                                          <p:spTgt spid="66"/>
                                        </p:tgtEl>
                                        <p:attrNameLst>
                                          <p:attrName>ppt_x</p:attrName>
                                        </p:attrNameLst>
                                      </p:cBhvr>
                                      <p:tavLst>
                                        <p:tav tm="0">
                                          <p:val>
                                            <p:strVal val="1+#ppt_w/2"/>
                                          </p:val>
                                        </p:tav>
                                        <p:tav tm="100000">
                                          <p:val>
                                            <p:strVal val="#ppt_x"/>
                                          </p:val>
                                        </p:tav>
                                      </p:tavLst>
                                    </p:anim>
                                    <p:anim calcmode="lin" valueType="num">
                                      <p:cBhvr additive="base">
                                        <p:cTn id="168" dur="500" fill="hold"/>
                                        <p:tgtEl>
                                          <p:spTgt spid="66"/>
                                        </p:tgtEl>
                                        <p:attrNameLst>
                                          <p:attrName>ppt_y</p:attrName>
                                        </p:attrNameLst>
                                      </p:cBhvr>
                                      <p:tavLst>
                                        <p:tav tm="0">
                                          <p:val>
                                            <p:strVal val="#ppt_y"/>
                                          </p:val>
                                        </p:tav>
                                        <p:tav tm="100000">
                                          <p:val>
                                            <p:strVal val="#ppt_y"/>
                                          </p:val>
                                        </p:tav>
                                      </p:tavLst>
                                    </p:anim>
                                  </p:childTnLst>
                                </p:cTn>
                              </p:par>
                            </p:childTnLst>
                          </p:cTn>
                        </p:par>
                        <p:par>
                          <p:cTn id="169" fill="hold">
                            <p:stCondLst>
                              <p:cond delay="16500"/>
                            </p:stCondLst>
                            <p:childTnLst>
                              <p:par>
                                <p:cTn id="170" presetID="2" presetClass="entr" presetSubtype="2" fill="hold" grpId="0" nodeType="afterEffect">
                                  <p:stCondLst>
                                    <p:cond delay="0"/>
                                  </p:stCondLst>
                                  <p:childTnLst>
                                    <p:set>
                                      <p:cBhvr>
                                        <p:cTn id="171" dur="1" fill="hold">
                                          <p:stCondLst>
                                            <p:cond delay="0"/>
                                          </p:stCondLst>
                                        </p:cTn>
                                        <p:tgtEl>
                                          <p:spTgt spid="67"/>
                                        </p:tgtEl>
                                        <p:attrNameLst>
                                          <p:attrName>style.visibility</p:attrName>
                                        </p:attrNameLst>
                                      </p:cBhvr>
                                      <p:to>
                                        <p:strVal val="visible"/>
                                      </p:to>
                                    </p:set>
                                    <p:anim calcmode="lin" valueType="num">
                                      <p:cBhvr additive="base">
                                        <p:cTn id="172" dur="500" fill="hold"/>
                                        <p:tgtEl>
                                          <p:spTgt spid="67"/>
                                        </p:tgtEl>
                                        <p:attrNameLst>
                                          <p:attrName>ppt_x</p:attrName>
                                        </p:attrNameLst>
                                      </p:cBhvr>
                                      <p:tavLst>
                                        <p:tav tm="0">
                                          <p:val>
                                            <p:strVal val="1+#ppt_w/2"/>
                                          </p:val>
                                        </p:tav>
                                        <p:tav tm="100000">
                                          <p:val>
                                            <p:strVal val="#ppt_x"/>
                                          </p:val>
                                        </p:tav>
                                      </p:tavLst>
                                    </p:anim>
                                    <p:anim calcmode="lin" valueType="num">
                                      <p:cBhvr additive="base">
                                        <p:cTn id="173" dur="5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6" grpId="0"/>
      <p:bldP spid="6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63"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64"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65" name="组合 64"/>
          <p:cNvGrpSpPr/>
          <p:nvPr/>
        </p:nvGrpSpPr>
        <p:grpSpPr>
          <a:xfrm>
            <a:off x="2641852" y="2810409"/>
            <a:ext cx="1307391" cy="1321216"/>
            <a:chOff x="2641852" y="2810409"/>
            <a:chExt cx="1307391" cy="1321216"/>
          </a:xfrm>
        </p:grpSpPr>
        <p:grpSp>
          <p:nvGrpSpPr>
            <p:cNvPr id="68" name="组合 102"/>
            <p:cNvGrpSpPr>
              <a:grpSpLocks/>
            </p:cNvGrpSpPr>
            <p:nvPr/>
          </p:nvGrpSpPr>
          <p:grpSpPr bwMode="auto">
            <a:xfrm>
              <a:off x="2641852" y="2810409"/>
              <a:ext cx="1307391" cy="1321216"/>
              <a:chOff x="1148973" y="1803300"/>
              <a:chExt cx="2641800" cy="2641800"/>
            </a:xfrm>
            <a:solidFill>
              <a:schemeClr val="accent5"/>
            </a:solidFill>
          </p:grpSpPr>
          <p:grpSp>
            <p:nvGrpSpPr>
              <p:cNvPr id="79" name="组合 103"/>
              <p:cNvGrpSpPr>
                <a:grpSpLocks/>
              </p:cNvGrpSpPr>
              <p:nvPr/>
            </p:nvGrpSpPr>
            <p:grpSpPr bwMode="auto">
              <a:xfrm>
                <a:off x="1148973" y="1803300"/>
                <a:ext cx="2641800" cy="2641800"/>
                <a:chOff x="1148973" y="1803300"/>
                <a:chExt cx="2641800" cy="2641800"/>
              </a:xfrm>
              <a:grpFill/>
            </p:grpSpPr>
            <p:sp>
              <p:nvSpPr>
                <p:cNvPr id="81" name="梯形 105"/>
                <p:cNvSpPr/>
                <p:nvPr/>
              </p:nvSpPr>
              <p:spPr>
                <a:xfrm>
                  <a:off x="2236102" y="1803300"/>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2" name="梯形 106"/>
                <p:cNvSpPr/>
                <p:nvPr/>
              </p:nvSpPr>
              <p:spPr>
                <a:xfrm rot="1800000">
                  <a:off x="2789170"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3" name="梯形 107"/>
                <p:cNvSpPr/>
                <p:nvPr/>
              </p:nvSpPr>
              <p:spPr>
                <a:xfrm rot="3600000">
                  <a:off x="3192010" y="2356127"/>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4" name="梯形 108"/>
                <p:cNvSpPr/>
                <p:nvPr/>
              </p:nvSpPr>
              <p:spPr>
                <a:xfrm rot="5400000">
                  <a:off x="3340253" y="2908486"/>
                  <a:ext cx="469608"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5" name="梯形 109"/>
                <p:cNvSpPr/>
                <p:nvPr/>
              </p:nvSpPr>
              <p:spPr>
                <a:xfrm rot="7200000">
                  <a:off x="3192010" y="3460843"/>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6" name="梯形 110"/>
                <p:cNvSpPr/>
                <p:nvPr/>
              </p:nvSpPr>
              <p:spPr>
                <a:xfrm rot="9000000">
                  <a:off x="2789170"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7" name="梯形 111"/>
                <p:cNvSpPr/>
                <p:nvPr/>
              </p:nvSpPr>
              <p:spPr>
                <a:xfrm rot="10800000">
                  <a:off x="2236102" y="4012731"/>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8" name="梯形 112"/>
                <p:cNvSpPr/>
                <p:nvPr/>
              </p:nvSpPr>
              <p:spPr>
                <a:xfrm rot="12600000">
                  <a:off x="1683035"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9" name="梯形 113"/>
                <p:cNvSpPr/>
                <p:nvPr/>
              </p:nvSpPr>
              <p:spPr>
                <a:xfrm rot="14400000">
                  <a:off x="1278131" y="3460841"/>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90" name="梯形 114"/>
                <p:cNvSpPr/>
                <p:nvPr/>
              </p:nvSpPr>
              <p:spPr>
                <a:xfrm rot="16200000">
                  <a:off x="1129885" y="2908484"/>
                  <a:ext cx="469608"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91" name="梯形 115"/>
                <p:cNvSpPr/>
                <p:nvPr/>
              </p:nvSpPr>
              <p:spPr>
                <a:xfrm rot="18000000">
                  <a:off x="1278131" y="2356126"/>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92" name="梯形 116"/>
                <p:cNvSpPr/>
                <p:nvPr/>
              </p:nvSpPr>
              <p:spPr>
                <a:xfrm rot="19800000">
                  <a:off x="1683035"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80" name="同心圆 104"/>
              <p:cNvSpPr/>
              <p:nvPr/>
            </p:nvSpPr>
            <p:spPr>
              <a:xfrm>
                <a:off x="1548094" y="2204639"/>
                <a:ext cx="1872068" cy="1872223"/>
              </a:xfrm>
              <a:prstGeom prst="donut">
                <a:avLst>
                  <a:gd name="adj" fmla="val 5497"/>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ea"/>
                  <a:ea typeface="+mj-ea"/>
                </a:endParaRPr>
              </a:p>
            </p:txBody>
          </p:sp>
        </p:grpSp>
        <p:grpSp>
          <p:nvGrpSpPr>
            <p:cNvPr id="69" name="Group 178"/>
            <p:cNvGrpSpPr/>
            <p:nvPr/>
          </p:nvGrpSpPr>
          <p:grpSpPr>
            <a:xfrm>
              <a:off x="3133136" y="3308569"/>
              <a:ext cx="332891" cy="333460"/>
              <a:chOff x="9145588" y="4435475"/>
              <a:chExt cx="464344" cy="465138"/>
            </a:xfrm>
            <a:solidFill>
              <a:schemeClr val="bg2"/>
            </a:solidFill>
          </p:grpSpPr>
          <p:sp>
            <p:nvSpPr>
              <p:cNvPr id="70"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71"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72"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73"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74"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75"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76"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77"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78"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grpSp>
        <p:nvGrpSpPr>
          <p:cNvPr id="93" name="组合 92"/>
          <p:cNvGrpSpPr/>
          <p:nvPr/>
        </p:nvGrpSpPr>
        <p:grpSpPr>
          <a:xfrm>
            <a:off x="3102891" y="1262744"/>
            <a:ext cx="1581943" cy="1598672"/>
            <a:chOff x="3102891" y="1262744"/>
            <a:chExt cx="1581943" cy="1598672"/>
          </a:xfrm>
        </p:grpSpPr>
        <p:grpSp>
          <p:nvGrpSpPr>
            <p:cNvPr id="94" name="组合 102"/>
            <p:cNvGrpSpPr>
              <a:grpSpLocks/>
            </p:cNvGrpSpPr>
            <p:nvPr/>
          </p:nvGrpSpPr>
          <p:grpSpPr bwMode="auto">
            <a:xfrm>
              <a:off x="3102891" y="1262744"/>
              <a:ext cx="1581943" cy="1598672"/>
              <a:chOff x="1148973" y="1803300"/>
              <a:chExt cx="2641800" cy="2641800"/>
            </a:xfrm>
            <a:solidFill>
              <a:schemeClr val="accent1"/>
            </a:solidFill>
          </p:grpSpPr>
          <p:grpSp>
            <p:nvGrpSpPr>
              <p:cNvPr id="98" name="组合 103"/>
              <p:cNvGrpSpPr>
                <a:grpSpLocks/>
              </p:cNvGrpSpPr>
              <p:nvPr/>
            </p:nvGrpSpPr>
            <p:grpSpPr bwMode="auto">
              <a:xfrm>
                <a:off x="1148973" y="1803300"/>
                <a:ext cx="2641800" cy="2641800"/>
                <a:chOff x="1148973" y="1803300"/>
                <a:chExt cx="2641800" cy="2641800"/>
              </a:xfrm>
              <a:grpFill/>
            </p:grpSpPr>
            <p:sp>
              <p:nvSpPr>
                <p:cNvPr id="100" name="梯形 105"/>
                <p:cNvSpPr/>
                <p:nvPr/>
              </p:nvSpPr>
              <p:spPr>
                <a:xfrm>
                  <a:off x="2236102" y="1803300"/>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1" name="梯形 106"/>
                <p:cNvSpPr/>
                <p:nvPr/>
              </p:nvSpPr>
              <p:spPr>
                <a:xfrm rot="1800000">
                  <a:off x="2789170"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2" name="梯形 107"/>
                <p:cNvSpPr/>
                <p:nvPr/>
              </p:nvSpPr>
              <p:spPr>
                <a:xfrm rot="3600000">
                  <a:off x="3192010" y="2356127"/>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3" name="梯形 108"/>
                <p:cNvSpPr/>
                <p:nvPr/>
              </p:nvSpPr>
              <p:spPr>
                <a:xfrm rot="5400000">
                  <a:off x="3340253" y="2908486"/>
                  <a:ext cx="469608"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4" name="梯形 109"/>
                <p:cNvSpPr/>
                <p:nvPr/>
              </p:nvSpPr>
              <p:spPr>
                <a:xfrm rot="7200000">
                  <a:off x="3192010" y="3460843"/>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5" name="梯形 110"/>
                <p:cNvSpPr/>
                <p:nvPr/>
              </p:nvSpPr>
              <p:spPr>
                <a:xfrm rot="9000000">
                  <a:off x="2789170"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6" name="梯形 111"/>
                <p:cNvSpPr/>
                <p:nvPr/>
              </p:nvSpPr>
              <p:spPr>
                <a:xfrm rot="10800000">
                  <a:off x="2236102" y="4012731"/>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7" name="梯形 112"/>
                <p:cNvSpPr/>
                <p:nvPr/>
              </p:nvSpPr>
              <p:spPr>
                <a:xfrm rot="12600000">
                  <a:off x="1683035"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8" name="梯形 113"/>
                <p:cNvSpPr/>
                <p:nvPr/>
              </p:nvSpPr>
              <p:spPr>
                <a:xfrm rot="14400000">
                  <a:off x="1278131" y="3460841"/>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9" name="梯形 114"/>
                <p:cNvSpPr/>
                <p:nvPr/>
              </p:nvSpPr>
              <p:spPr>
                <a:xfrm rot="16200000">
                  <a:off x="1129885" y="2908484"/>
                  <a:ext cx="469608"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10" name="梯形 115"/>
                <p:cNvSpPr/>
                <p:nvPr/>
              </p:nvSpPr>
              <p:spPr>
                <a:xfrm rot="18000000">
                  <a:off x="1278131" y="2356126"/>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11" name="梯形 116"/>
                <p:cNvSpPr/>
                <p:nvPr/>
              </p:nvSpPr>
              <p:spPr>
                <a:xfrm rot="19800000">
                  <a:off x="1683035"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99" name="同心圆 104"/>
              <p:cNvSpPr/>
              <p:nvPr/>
            </p:nvSpPr>
            <p:spPr>
              <a:xfrm>
                <a:off x="1548094" y="2204639"/>
                <a:ext cx="1872068" cy="1872223"/>
              </a:xfrm>
              <a:prstGeom prst="donut">
                <a:avLst>
                  <a:gd name="adj" fmla="val 5497"/>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ea"/>
                  <a:ea typeface="+mj-ea"/>
                </a:endParaRPr>
              </a:p>
            </p:txBody>
          </p:sp>
        </p:grpSp>
        <p:grpSp>
          <p:nvGrpSpPr>
            <p:cNvPr id="95" name="Group 188"/>
            <p:cNvGrpSpPr/>
            <p:nvPr/>
          </p:nvGrpSpPr>
          <p:grpSpPr>
            <a:xfrm>
              <a:off x="3736644" y="1900472"/>
              <a:ext cx="332891" cy="323217"/>
              <a:chOff x="8216107" y="4449763"/>
              <a:chExt cx="464344" cy="450850"/>
            </a:xfrm>
            <a:solidFill>
              <a:schemeClr val="tx2"/>
            </a:solidFill>
          </p:grpSpPr>
          <p:sp>
            <p:nvSpPr>
              <p:cNvPr id="96" name="AutoShape 16"/>
              <p:cNvSpPr>
                <a:spLocks/>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7" name="AutoShape 17"/>
              <p:cNvSpPr>
                <a:spLocks/>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12" name="组合 111"/>
          <p:cNvGrpSpPr/>
          <p:nvPr/>
        </p:nvGrpSpPr>
        <p:grpSpPr>
          <a:xfrm>
            <a:off x="4000774" y="2517757"/>
            <a:ext cx="2105566" cy="2127832"/>
            <a:chOff x="4000774" y="2517757"/>
            <a:chExt cx="2105566" cy="2127832"/>
          </a:xfrm>
        </p:grpSpPr>
        <p:grpSp>
          <p:nvGrpSpPr>
            <p:cNvPr id="113" name="组合 102"/>
            <p:cNvGrpSpPr>
              <a:grpSpLocks/>
            </p:cNvGrpSpPr>
            <p:nvPr/>
          </p:nvGrpSpPr>
          <p:grpSpPr bwMode="auto">
            <a:xfrm>
              <a:off x="4000774" y="2517757"/>
              <a:ext cx="2105566" cy="2127832"/>
              <a:chOff x="1148973" y="1803300"/>
              <a:chExt cx="2641800" cy="2641800"/>
            </a:xfrm>
            <a:solidFill>
              <a:schemeClr val="accent4"/>
            </a:solidFill>
          </p:grpSpPr>
          <p:grpSp>
            <p:nvGrpSpPr>
              <p:cNvPr id="118" name="组合 103"/>
              <p:cNvGrpSpPr>
                <a:grpSpLocks/>
              </p:cNvGrpSpPr>
              <p:nvPr/>
            </p:nvGrpSpPr>
            <p:grpSpPr bwMode="auto">
              <a:xfrm>
                <a:off x="1148973" y="1803300"/>
                <a:ext cx="2641800" cy="2641800"/>
                <a:chOff x="1148973" y="1803300"/>
                <a:chExt cx="2641800" cy="2641800"/>
              </a:xfrm>
              <a:grpFill/>
            </p:grpSpPr>
            <p:sp>
              <p:nvSpPr>
                <p:cNvPr id="120" name="梯形 105"/>
                <p:cNvSpPr/>
                <p:nvPr/>
              </p:nvSpPr>
              <p:spPr>
                <a:xfrm>
                  <a:off x="2236102" y="1803300"/>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21" name="梯形 106"/>
                <p:cNvSpPr/>
                <p:nvPr/>
              </p:nvSpPr>
              <p:spPr>
                <a:xfrm rot="1800000">
                  <a:off x="2789170"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22" name="梯形 107"/>
                <p:cNvSpPr/>
                <p:nvPr/>
              </p:nvSpPr>
              <p:spPr>
                <a:xfrm rot="3600000">
                  <a:off x="3192010" y="2356127"/>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23" name="梯形 108"/>
                <p:cNvSpPr/>
                <p:nvPr/>
              </p:nvSpPr>
              <p:spPr>
                <a:xfrm rot="5400000">
                  <a:off x="3340253" y="2908486"/>
                  <a:ext cx="469608"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24" name="梯形 109"/>
                <p:cNvSpPr/>
                <p:nvPr/>
              </p:nvSpPr>
              <p:spPr>
                <a:xfrm rot="7200000">
                  <a:off x="3192010" y="3460843"/>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25" name="梯形 110"/>
                <p:cNvSpPr/>
                <p:nvPr/>
              </p:nvSpPr>
              <p:spPr>
                <a:xfrm rot="9000000">
                  <a:off x="2789170"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26" name="梯形 111"/>
                <p:cNvSpPr/>
                <p:nvPr/>
              </p:nvSpPr>
              <p:spPr>
                <a:xfrm rot="10800000">
                  <a:off x="2236102" y="4012731"/>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27" name="梯形 112"/>
                <p:cNvSpPr/>
                <p:nvPr/>
              </p:nvSpPr>
              <p:spPr>
                <a:xfrm rot="12600000">
                  <a:off x="1683035"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28" name="梯形 113"/>
                <p:cNvSpPr/>
                <p:nvPr/>
              </p:nvSpPr>
              <p:spPr>
                <a:xfrm rot="14400000">
                  <a:off x="1278131" y="3460841"/>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29" name="梯形 114"/>
                <p:cNvSpPr/>
                <p:nvPr/>
              </p:nvSpPr>
              <p:spPr>
                <a:xfrm rot="16200000">
                  <a:off x="1129885" y="2908484"/>
                  <a:ext cx="469608"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30" name="梯形 115"/>
                <p:cNvSpPr/>
                <p:nvPr/>
              </p:nvSpPr>
              <p:spPr>
                <a:xfrm rot="18000000">
                  <a:off x="1278131" y="2356126"/>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31" name="梯形 116"/>
                <p:cNvSpPr/>
                <p:nvPr/>
              </p:nvSpPr>
              <p:spPr>
                <a:xfrm rot="19800000">
                  <a:off x="1683035"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19" name="同心圆 104"/>
              <p:cNvSpPr/>
              <p:nvPr/>
            </p:nvSpPr>
            <p:spPr>
              <a:xfrm>
                <a:off x="1548094" y="2204639"/>
                <a:ext cx="1872068" cy="1872223"/>
              </a:xfrm>
              <a:prstGeom prst="donut">
                <a:avLst>
                  <a:gd name="adj" fmla="val 5497"/>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ea"/>
                  <a:ea typeface="+mj-ea"/>
                </a:endParaRPr>
              </a:p>
            </p:txBody>
          </p:sp>
        </p:grpSp>
        <p:grpSp>
          <p:nvGrpSpPr>
            <p:cNvPr id="114" name="Group 191"/>
            <p:cNvGrpSpPr/>
            <p:nvPr/>
          </p:nvGrpSpPr>
          <p:grpSpPr>
            <a:xfrm>
              <a:off x="4869442" y="3379417"/>
              <a:ext cx="402798" cy="402798"/>
              <a:chOff x="4439444" y="1652588"/>
              <a:chExt cx="464344" cy="464344"/>
            </a:xfrm>
            <a:solidFill>
              <a:schemeClr val="tx2"/>
            </a:solidFill>
          </p:grpSpPr>
          <p:sp>
            <p:nvSpPr>
              <p:cNvPr id="115"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16"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17"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grpSp>
        <p:nvGrpSpPr>
          <p:cNvPr id="132" name="组合 131"/>
          <p:cNvGrpSpPr/>
          <p:nvPr/>
        </p:nvGrpSpPr>
        <p:grpSpPr>
          <a:xfrm>
            <a:off x="4756435" y="1407939"/>
            <a:ext cx="1080488" cy="1091915"/>
            <a:chOff x="4756435" y="1407939"/>
            <a:chExt cx="1080488" cy="1091915"/>
          </a:xfrm>
        </p:grpSpPr>
        <p:grpSp>
          <p:nvGrpSpPr>
            <p:cNvPr id="133" name="组合 102"/>
            <p:cNvGrpSpPr>
              <a:grpSpLocks/>
            </p:cNvGrpSpPr>
            <p:nvPr/>
          </p:nvGrpSpPr>
          <p:grpSpPr bwMode="auto">
            <a:xfrm>
              <a:off x="4756435" y="1407939"/>
              <a:ext cx="1080488" cy="1091915"/>
              <a:chOff x="1148973" y="1803300"/>
              <a:chExt cx="2641800" cy="2641800"/>
            </a:xfrm>
            <a:solidFill>
              <a:schemeClr val="accent2"/>
            </a:solidFill>
          </p:grpSpPr>
          <p:grpSp>
            <p:nvGrpSpPr>
              <p:cNvPr id="142" name="组合 103"/>
              <p:cNvGrpSpPr>
                <a:grpSpLocks/>
              </p:cNvGrpSpPr>
              <p:nvPr/>
            </p:nvGrpSpPr>
            <p:grpSpPr bwMode="auto">
              <a:xfrm>
                <a:off x="1148973" y="1803300"/>
                <a:ext cx="2641800" cy="2641800"/>
                <a:chOff x="1148973" y="1803300"/>
                <a:chExt cx="2641800" cy="2641800"/>
              </a:xfrm>
              <a:grpFill/>
            </p:grpSpPr>
            <p:sp>
              <p:nvSpPr>
                <p:cNvPr id="144" name="梯形 105"/>
                <p:cNvSpPr/>
                <p:nvPr/>
              </p:nvSpPr>
              <p:spPr>
                <a:xfrm>
                  <a:off x="2236102" y="1803300"/>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45" name="梯形 106"/>
                <p:cNvSpPr/>
                <p:nvPr/>
              </p:nvSpPr>
              <p:spPr>
                <a:xfrm rot="1800000">
                  <a:off x="2789170"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46" name="梯形 107"/>
                <p:cNvSpPr/>
                <p:nvPr/>
              </p:nvSpPr>
              <p:spPr>
                <a:xfrm rot="3600000">
                  <a:off x="3192010" y="2356127"/>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47" name="梯形 108"/>
                <p:cNvSpPr/>
                <p:nvPr/>
              </p:nvSpPr>
              <p:spPr>
                <a:xfrm rot="5400000">
                  <a:off x="3340253" y="2908486"/>
                  <a:ext cx="469608"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48" name="梯形 109"/>
                <p:cNvSpPr/>
                <p:nvPr/>
              </p:nvSpPr>
              <p:spPr>
                <a:xfrm rot="7200000">
                  <a:off x="3192010" y="3460843"/>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49" name="梯形 110"/>
                <p:cNvSpPr/>
                <p:nvPr/>
              </p:nvSpPr>
              <p:spPr>
                <a:xfrm rot="9000000">
                  <a:off x="2789170"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0" name="梯形 111"/>
                <p:cNvSpPr/>
                <p:nvPr/>
              </p:nvSpPr>
              <p:spPr>
                <a:xfrm rot="10800000">
                  <a:off x="2236102" y="4012731"/>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1" name="梯形 112"/>
                <p:cNvSpPr/>
                <p:nvPr/>
              </p:nvSpPr>
              <p:spPr>
                <a:xfrm rot="12600000">
                  <a:off x="1683035"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2" name="梯形 113"/>
                <p:cNvSpPr/>
                <p:nvPr/>
              </p:nvSpPr>
              <p:spPr>
                <a:xfrm rot="14400000">
                  <a:off x="1278131" y="3460841"/>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3" name="梯形 114"/>
                <p:cNvSpPr/>
                <p:nvPr/>
              </p:nvSpPr>
              <p:spPr>
                <a:xfrm rot="16200000">
                  <a:off x="1129885" y="2908484"/>
                  <a:ext cx="469608"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4" name="梯形 115"/>
                <p:cNvSpPr/>
                <p:nvPr/>
              </p:nvSpPr>
              <p:spPr>
                <a:xfrm rot="18000000">
                  <a:off x="1278131" y="2356126"/>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5" name="梯形 116"/>
                <p:cNvSpPr/>
                <p:nvPr/>
              </p:nvSpPr>
              <p:spPr>
                <a:xfrm rot="19800000">
                  <a:off x="1683035"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43" name="同心圆 104"/>
              <p:cNvSpPr/>
              <p:nvPr/>
            </p:nvSpPr>
            <p:spPr>
              <a:xfrm>
                <a:off x="1548094" y="2204639"/>
                <a:ext cx="1872068" cy="1872223"/>
              </a:xfrm>
              <a:prstGeom prst="donut">
                <a:avLst>
                  <a:gd name="adj" fmla="val 5497"/>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ea"/>
                  <a:ea typeface="+mj-ea"/>
                </a:endParaRPr>
              </a:p>
            </p:txBody>
          </p:sp>
        </p:grpSp>
        <p:grpSp>
          <p:nvGrpSpPr>
            <p:cNvPr id="134" name="Group 195"/>
            <p:cNvGrpSpPr/>
            <p:nvPr/>
          </p:nvGrpSpPr>
          <p:grpSpPr>
            <a:xfrm>
              <a:off x="5132906" y="1822348"/>
              <a:ext cx="332891" cy="260053"/>
              <a:chOff x="2581275" y="1710532"/>
              <a:chExt cx="464344" cy="362744"/>
            </a:xfrm>
            <a:solidFill>
              <a:schemeClr val="bg2"/>
            </a:solidFill>
          </p:grpSpPr>
          <p:sp>
            <p:nvSpPr>
              <p:cNvPr id="135"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36"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37"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38"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39"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40"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41"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56" name="组合 155"/>
          <p:cNvGrpSpPr/>
          <p:nvPr/>
        </p:nvGrpSpPr>
        <p:grpSpPr>
          <a:xfrm>
            <a:off x="1078513" y="1638320"/>
            <a:ext cx="1923767" cy="781585"/>
            <a:chOff x="1078513" y="1638320"/>
            <a:chExt cx="1923767" cy="781585"/>
          </a:xfrm>
        </p:grpSpPr>
        <p:sp>
          <p:nvSpPr>
            <p:cNvPr id="157" name="TextBox 259"/>
            <p:cNvSpPr txBox="1"/>
            <p:nvPr/>
          </p:nvSpPr>
          <p:spPr>
            <a:xfrm>
              <a:off x="1078513" y="1958240"/>
              <a:ext cx="1923767" cy="461665"/>
            </a:xfrm>
            <a:prstGeom prst="rect">
              <a:avLst/>
            </a:prstGeom>
            <a:noFill/>
          </p:spPr>
          <p:txBody>
            <a:bodyPr wrap="square" lIns="0" tIns="0" rtlCol="0" anchor="t">
              <a:spAutoFit/>
            </a:bodyPr>
            <a:lstStyle/>
            <a:p>
              <a:r>
                <a:rPr lang="zh-CN" altLang="en-US" sz="900" dirty="0">
                  <a:latin typeface="+mj-ea"/>
                </a:rPr>
                <a:t>单击此处添加文本单击此处添加文本</a:t>
              </a:r>
              <a:endParaRPr lang="en-US" altLang="zh-CN" sz="900" dirty="0">
                <a:latin typeface="+mj-ea"/>
              </a:endParaRPr>
            </a:p>
            <a:p>
              <a:r>
                <a:rPr lang="zh-CN" altLang="en-US" sz="900" dirty="0">
                  <a:latin typeface="+mj-ea"/>
                </a:rPr>
                <a:t>单击此处添加文本单击此处添加文本</a:t>
              </a:r>
              <a:endParaRPr lang="en-US" altLang="zh-CN" sz="900" dirty="0">
                <a:latin typeface="+mj-ea"/>
              </a:endParaRPr>
            </a:p>
            <a:p>
              <a:r>
                <a:rPr lang="zh-CN" altLang="en-US" sz="900" dirty="0">
                  <a:latin typeface="+mj-ea"/>
                </a:rPr>
                <a:t>单击此处添加文本单击此处添加文本</a:t>
              </a:r>
              <a:endParaRPr lang="en-US" altLang="zh-CN" sz="900" dirty="0">
                <a:latin typeface="+mj-ea"/>
              </a:endParaRPr>
            </a:p>
          </p:txBody>
        </p:sp>
        <p:sp>
          <p:nvSpPr>
            <p:cNvPr id="158" name="TextBox 260"/>
            <p:cNvSpPr txBox="1"/>
            <p:nvPr/>
          </p:nvSpPr>
          <p:spPr>
            <a:xfrm>
              <a:off x="1608646" y="1638320"/>
              <a:ext cx="820738" cy="246221"/>
            </a:xfrm>
            <a:prstGeom prst="rect">
              <a:avLst/>
            </a:prstGeom>
            <a:noFill/>
          </p:spPr>
          <p:txBody>
            <a:bodyPr wrap="none" lIns="0" tIns="0" rIns="0" bIns="0" rtlCol="0" anchor="t">
              <a:spAutoFit/>
            </a:bodyPr>
            <a:lstStyle/>
            <a:p>
              <a:pPr algn="ctr"/>
              <a:r>
                <a:rPr lang="zh-CN" altLang="en-US" sz="1600" dirty="0">
                  <a:solidFill>
                    <a:schemeClr val="tx2"/>
                  </a:solidFill>
                  <a:latin typeface="+mj-ea"/>
                  <a:ea typeface="+mj-ea"/>
                </a:rPr>
                <a:t>标题文字</a:t>
              </a:r>
              <a:endParaRPr lang="en-US" sz="1600" dirty="0">
                <a:solidFill>
                  <a:schemeClr val="tx2"/>
                </a:solidFill>
                <a:latin typeface="+mj-ea"/>
                <a:ea typeface="+mj-ea"/>
              </a:endParaRPr>
            </a:p>
          </p:txBody>
        </p:sp>
      </p:grpSp>
      <p:grpSp>
        <p:nvGrpSpPr>
          <p:cNvPr id="159" name="组合 158"/>
          <p:cNvGrpSpPr/>
          <p:nvPr/>
        </p:nvGrpSpPr>
        <p:grpSpPr>
          <a:xfrm>
            <a:off x="6059713" y="1638320"/>
            <a:ext cx="1923767" cy="781585"/>
            <a:chOff x="1078513" y="1638320"/>
            <a:chExt cx="1923767" cy="781585"/>
          </a:xfrm>
        </p:grpSpPr>
        <p:sp>
          <p:nvSpPr>
            <p:cNvPr id="160" name="TextBox 262"/>
            <p:cNvSpPr txBox="1"/>
            <p:nvPr/>
          </p:nvSpPr>
          <p:spPr>
            <a:xfrm>
              <a:off x="1078513" y="1958240"/>
              <a:ext cx="1923767" cy="461665"/>
            </a:xfrm>
            <a:prstGeom prst="rect">
              <a:avLst/>
            </a:prstGeom>
            <a:noFill/>
          </p:spPr>
          <p:txBody>
            <a:bodyPr wrap="square" lIns="0" tIns="0" rtlCol="0" anchor="t">
              <a:spAutoFit/>
            </a:bodyPr>
            <a:lstStyle/>
            <a:p>
              <a:r>
                <a:rPr lang="zh-CN" altLang="en-US" sz="900" dirty="0">
                  <a:latin typeface="+mj-ea"/>
                </a:rPr>
                <a:t>单击此处添加文本单击此处添加文本</a:t>
              </a:r>
              <a:endParaRPr lang="en-US" altLang="zh-CN" sz="900" dirty="0">
                <a:latin typeface="+mj-ea"/>
              </a:endParaRPr>
            </a:p>
            <a:p>
              <a:r>
                <a:rPr lang="zh-CN" altLang="en-US" sz="900" dirty="0">
                  <a:latin typeface="+mj-ea"/>
                </a:rPr>
                <a:t>单击此处添加文本单击此处添加文本</a:t>
              </a:r>
              <a:endParaRPr lang="en-US" altLang="zh-CN" sz="900" dirty="0">
                <a:latin typeface="+mj-ea"/>
              </a:endParaRPr>
            </a:p>
            <a:p>
              <a:r>
                <a:rPr lang="zh-CN" altLang="en-US" sz="900" dirty="0">
                  <a:latin typeface="+mj-ea"/>
                </a:rPr>
                <a:t>单击此处添加文本单击此处添加文本</a:t>
              </a:r>
              <a:endParaRPr lang="en-US" altLang="zh-CN" sz="900" dirty="0">
                <a:latin typeface="+mj-ea"/>
              </a:endParaRPr>
            </a:p>
          </p:txBody>
        </p:sp>
        <p:sp>
          <p:nvSpPr>
            <p:cNvPr id="161" name="TextBox 263"/>
            <p:cNvSpPr txBox="1"/>
            <p:nvPr/>
          </p:nvSpPr>
          <p:spPr>
            <a:xfrm>
              <a:off x="1608646" y="1638320"/>
              <a:ext cx="820738" cy="246221"/>
            </a:xfrm>
            <a:prstGeom prst="rect">
              <a:avLst/>
            </a:prstGeom>
            <a:noFill/>
          </p:spPr>
          <p:txBody>
            <a:bodyPr wrap="none" lIns="0" tIns="0" rIns="0" bIns="0" rtlCol="0" anchor="t">
              <a:spAutoFit/>
            </a:bodyPr>
            <a:lstStyle/>
            <a:p>
              <a:pPr algn="ctr"/>
              <a:r>
                <a:rPr lang="zh-CN" altLang="en-US" sz="1600" dirty="0">
                  <a:solidFill>
                    <a:schemeClr val="bg2"/>
                  </a:solidFill>
                  <a:latin typeface="+mj-ea"/>
                  <a:ea typeface="+mj-ea"/>
                </a:rPr>
                <a:t>标题文字</a:t>
              </a:r>
              <a:endParaRPr lang="en-US" sz="1600" dirty="0">
                <a:solidFill>
                  <a:schemeClr val="bg2"/>
                </a:solidFill>
                <a:latin typeface="+mj-ea"/>
                <a:ea typeface="+mj-ea"/>
              </a:endParaRPr>
            </a:p>
          </p:txBody>
        </p:sp>
      </p:grpSp>
      <p:grpSp>
        <p:nvGrpSpPr>
          <p:cNvPr id="162" name="组合 161"/>
          <p:cNvGrpSpPr/>
          <p:nvPr/>
        </p:nvGrpSpPr>
        <p:grpSpPr>
          <a:xfrm>
            <a:off x="640363" y="3200269"/>
            <a:ext cx="1923767" cy="781585"/>
            <a:chOff x="1078513" y="1638320"/>
            <a:chExt cx="1923767" cy="781585"/>
          </a:xfrm>
        </p:grpSpPr>
        <p:sp>
          <p:nvSpPr>
            <p:cNvPr id="163" name="TextBox 265"/>
            <p:cNvSpPr txBox="1"/>
            <p:nvPr/>
          </p:nvSpPr>
          <p:spPr>
            <a:xfrm>
              <a:off x="1078513" y="1958240"/>
              <a:ext cx="1923767" cy="461665"/>
            </a:xfrm>
            <a:prstGeom prst="rect">
              <a:avLst/>
            </a:prstGeom>
            <a:noFill/>
          </p:spPr>
          <p:txBody>
            <a:bodyPr wrap="square" lIns="0" tIns="0" rtlCol="0" anchor="t">
              <a:spAutoFit/>
            </a:bodyPr>
            <a:lstStyle/>
            <a:p>
              <a:r>
                <a:rPr lang="zh-CN" altLang="en-US" sz="900" dirty="0">
                  <a:latin typeface="+mj-ea"/>
                </a:rPr>
                <a:t>单击此处添加文本单击此处添加文本</a:t>
              </a:r>
              <a:endParaRPr lang="en-US" altLang="zh-CN" sz="900" dirty="0">
                <a:latin typeface="+mj-ea"/>
              </a:endParaRPr>
            </a:p>
            <a:p>
              <a:r>
                <a:rPr lang="zh-CN" altLang="en-US" sz="900" dirty="0">
                  <a:latin typeface="+mj-ea"/>
                </a:rPr>
                <a:t>单击此处添加文本单击此处添加文本</a:t>
              </a:r>
              <a:endParaRPr lang="en-US" altLang="zh-CN" sz="900" dirty="0">
                <a:latin typeface="+mj-ea"/>
              </a:endParaRPr>
            </a:p>
            <a:p>
              <a:r>
                <a:rPr lang="zh-CN" altLang="en-US" sz="900" dirty="0">
                  <a:latin typeface="+mj-ea"/>
                </a:rPr>
                <a:t>单击此处添加文本单击此处添加文本</a:t>
              </a:r>
              <a:endParaRPr lang="en-US" altLang="zh-CN" sz="900" dirty="0">
                <a:latin typeface="+mj-ea"/>
              </a:endParaRPr>
            </a:p>
          </p:txBody>
        </p:sp>
        <p:sp>
          <p:nvSpPr>
            <p:cNvPr id="164" name="TextBox 266"/>
            <p:cNvSpPr txBox="1"/>
            <p:nvPr/>
          </p:nvSpPr>
          <p:spPr>
            <a:xfrm>
              <a:off x="1608646" y="1638320"/>
              <a:ext cx="820738" cy="246221"/>
            </a:xfrm>
            <a:prstGeom prst="rect">
              <a:avLst/>
            </a:prstGeom>
            <a:noFill/>
          </p:spPr>
          <p:txBody>
            <a:bodyPr wrap="none" lIns="0" tIns="0" rIns="0" bIns="0" rtlCol="0" anchor="t">
              <a:spAutoFit/>
            </a:bodyPr>
            <a:lstStyle/>
            <a:p>
              <a:pPr algn="ctr"/>
              <a:r>
                <a:rPr lang="zh-CN" altLang="en-US" sz="1600" dirty="0">
                  <a:solidFill>
                    <a:schemeClr val="bg2"/>
                  </a:solidFill>
                  <a:latin typeface="+mj-ea"/>
                  <a:ea typeface="+mj-ea"/>
                </a:rPr>
                <a:t>标题文字</a:t>
              </a:r>
              <a:endParaRPr lang="en-US" sz="1600" dirty="0">
                <a:solidFill>
                  <a:schemeClr val="bg2"/>
                </a:solidFill>
                <a:latin typeface="+mj-ea"/>
                <a:ea typeface="+mj-ea"/>
              </a:endParaRPr>
            </a:p>
          </p:txBody>
        </p:sp>
      </p:grpSp>
      <p:grpSp>
        <p:nvGrpSpPr>
          <p:cNvPr id="165" name="组合 164"/>
          <p:cNvGrpSpPr/>
          <p:nvPr/>
        </p:nvGrpSpPr>
        <p:grpSpPr>
          <a:xfrm>
            <a:off x="6469288" y="3200269"/>
            <a:ext cx="1923767" cy="781585"/>
            <a:chOff x="1078513" y="1638320"/>
            <a:chExt cx="1923767" cy="781585"/>
          </a:xfrm>
        </p:grpSpPr>
        <p:sp>
          <p:nvSpPr>
            <p:cNvPr id="166" name="TextBox 268"/>
            <p:cNvSpPr txBox="1"/>
            <p:nvPr/>
          </p:nvSpPr>
          <p:spPr>
            <a:xfrm>
              <a:off x="1078513" y="1958240"/>
              <a:ext cx="1923767" cy="461665"/>
            </a:xfrm>
            <a:prstGeom prst="rect">
              <a:avLst/>
            </a:prstGeom>
            <a:noFill/>
          </p:spPr>
          <p:txBody>
            <a:bodyPr wrap="square" lIns="0" tIns="0" rtlCol="0" anchor="t">
              <a:spAutoFit/>
            </a:bodyPr>
            <a:lstStyle/>
            <a:p>
              <a:r>
                <a:rPr lang="zh-CN" altLang="en-US" sz="900" dirty="0">
                  <a:latin typeface="+mj-ea"/>
                </a:rPr>
                <a:t>单击此处添加文本单击此处添加文本</a:t>
              </a:r>
              <a:endParaRPr lang="en-US" altLang="zh-CN" sz="900" dirty="0">
                <a:latin typeface="+mj-ea"/>
              </a:endParaRPr>
            </a:p>
            <a:p>
              <a:r>
                <a:rPr lang="zh-CN" altLang="en-US" sz="900" dirty="0">
                  <a:latin typeface="+mj-ea"/>
                </a:rPr>
                <a:t>单击此处添加文本单击此处添加文本</a:t>
              </a:r>
              <a:endParaRPr lang="en-US" altLang="zh-CN" sz="900" dirty="0">
                <a:latin typeface="+mj-ea"/>
              </a:endParaRPr>
            </a:p>
            <a:p>
              <a:r>
                <a:rPr lang="zh-CN" altLang="en-US" sz="900" dirty="0">
                  <a:latin typeface="+mj-ea"/>
                </a:rPr>
                <a:t>单击此处添加文本单击此处添加文本</a:t>
              </a:r>
              <a:endParaRPr lang="en-US" altLang="zh-CN" sz="900" dirty="0">
                <a:latin typeface="+mj-ea"/>
              </a:endParaRPr>
            </a:p>
          </p:txBody>
        </p:sp>
        <p:sp>
          <p:nvSpPr>
            <p:cNvPr id="167" name="TextBox 269"/>
            <p:cNvSpPr txBox="1"/>
            <p:nvPr/>
          </p:nvSpPr>
          <p:spPr>
            <a:xfrm>
              <a:off x="1608646" y="1638320"/>
              <a:ext cx="820738" cy="246221"/>
            </a:xfrm>
            <a:prstGeom prst="rect">
              <a:avLst/>
            </a:prstGeom>
            <a:noFill/>
          </p:spPr>
          <p:txBody>
            <a:bodyPr wrap="none" lIns="0" tIns="0" rIns="0" bIns="0" rtlCol="0" anchor="t">
              <a:spAutoFit/>
            </a:bodyPr>
            <a:lstStyle/>
            <a:p>
              <a:pPr algn="ctr"/>
              <a:r>
                <a:rPr lang="zh-CN" altLang="en-US" sz="1600" dirty="0">
                  <a:solidFill>
                    <a:schemeClr val="tx2"/>
                  </a:solidFill>
                  <a:latin typeface="+mj-ea"/>
                  <a:ea typeface="+mj-ea"/>
                </a:rPr>
                <a:t>标题文字</a:t>
              </a:r>
              <a:endParaRPr lang="en-US" sz="1600" dirty="0">
                <a:solidFill>
                  <a:schemeClr val="tx2"/>
                </a:solidFill>
                <a:latin typeface="+mj-ea"/>
                <a:ea typeface="+mj-ea"/>
              </a:endParaRPr>
            </a:p>
          </p:txBody>
        </p:sp>
      </p:grpSp>
    </p:spTree>
    <p:extLst>
      <p:ext uri="{BB962C8B-B14F-4D97-AF65-F5344CB8AC3E}">
        <p14:creationId xmlns:p14="http://schemas.microsoft.com/office/powerpoint/2010/main" val="4133833412"/>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ppt_w</p:attrName>
                                        </p:attrNameLst>
                                      </p:cBhvr>
                                      <p:tavLst>
                                        <p:tav tm="0">
                                          <p:val>
                                            <p:fltVal val="0"/>
                                          </p:val>
                                        </p:tav>
                                        <p:tav tm="100000">
                                          <p:val>
                                            <p:strVal val="#ppt_w"/>
                                          </p:val>
                                        </p:tav>
                                      </p:tavLst>
                                    </p:anim>
                                    <p:anim calcmode="lin" valueType="num">
                                      <p:cBhvr>
                                        <p:cTn id="8" dur="500" fill="hold"/>
                                        <p:tgtEl>
                                          <p:spTgt spid="65"/>
                                        </p:tgtEl>
                                        <p:attrNameLst>
                                          <p:attrName>ppt_h</p:attrName>
                                        </p:attrNameLst>
                                      </p:cBhvr>
                                      <p:tavLst>
                                        <p:tav tm="0">
                                          <p:val>
                                            <p:fltVal val="0"/>
                                          </p:val>
                                        </p:tav>
                                        <p:tav tm="100000">
                                          <p:val>
                                            <p:strVal val="#ppt_h"/>
                                          </p:val>
                                        </p:tav>
                                      </p:tavLst>
                                    </p:anim>
                                    <p:animEffect transition="in" filter="fade">
                                      <p:cBhvr>
                                        <p:cTn id="9" dur="500"/>
                                        <p:tgtEl>
                                          <p:spTgt spid="6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3"/>
                                        </p:tgtEl>
                                        <p:attrNameLst>
                                          <p:attrName>style.visibility</p:attrName>
                                        </p:attrNameLst>
                                      </p:cBhvr>
                                      <p:to>
                                        <p:strVal val="visible"/>
                                      </p:to>
                                    </p:set>
                                    <p:anim calcmode="lin" valueType="num">
                                      <p:cBhvr>
                                        <p:cTn id="13" dur="500" fill="hold"/>
                                        <p:tgtEl>
                                          <p:spTgt spid="93"/>
                                        </p:tgtEl>
                                        <p:attrNameLst>
                                          <p:attrName>ppt_w</p:attrName>
                                        </p:attrNameLst>
                                      </p:cBhvr>
                                      <p:tavLst>
                                        <p:tav tm="0">
                                          <p:val>
                                            <p:fltVal val="0"/>
                                          </p:val>
                                        </p:tav>
                                        <p:tav tm="100000">
                                          <p:val>
                                            <p:strVal val="#ppt_w"/>
                                          </p:val>
                                        </p:tav>
                                      </p:tavLst>
                                    </p:anim>
                                    <p:anim calcmode="lin" valueType="num">
                                      <p:cBhvr>
                                        <p:cTn id="14" dur="500" fill="hold"/>
                                        <p:tgtEl>
                                          <p:spTgt spid="93"/>
                                        </p:tgtEl>
                                        <p:attrNameLst>
                                          <p:attrName>ppt_h</p:attrName>
                                        </p:attrNameLst>
                                      </p:cBhvr>
                                      <p:tavLst>
                                        <p:tav tm="0">
                                          <p:val>
                                            <p:fltVal val="0"/>
                                          </p:val>
                                        </p:tav>
                                        <p:tav tm="100000">
                                          <p:val>
                                            <p:strVal val="#ppt_h"/>
                                          </p:val>
                                        </p:tav>
                                      </p:tavLst>
                                    </p:anim>
                                    <p:animEffect transition="in" filter="fade">
                                      <p:cBhvr>
                                        <p:cTn id="15" dur="500"/>
                                        <p:tgtEl>
                                          <p:spTgt spid="9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12"/>
                                        </p:tgtEl>
                                        <p:attrNameLst>
                                          <p:attrName>style.visibility</p:attrName>
                                        </p:attrNameLst>
                                      </p:cBhvr>
                                      <p:to>
                                        <p:strVal val="visible"/>
                                      </p:to>
                                    </p:set>
                                    <p:anim calcmode="lin" valueType="num">
                                      <p:cBhvr>
                                        <p:cTn id="19" dur="500" fill="hold"/>
                                        <p:tgtEl>
                                          <p:spTgt spid="112"/>
                                        </p:tgtEl>
                                        <p:attrNameLst>
                                          <p:attrName>ppt_w</p:attrName>
                                        </p:attrNameLst>
                                      </p:cBhvr>
                                      <p:tavLst>
                                        <p:tav tm="0">
                                          <p:val>
                                            <p:fltVal val="0"/>
                                          </p:val>
                                        </p:tav>
                                        <p:tav tm="100000">
                                          <p:val>
                                            <p:strVal val="#ppt_w"/>
                                          </p:val>
                                        </p:tav>
                                      </p:tavLst>
                                    </p:anim>
                                    <p:anim calcmode="lin" valueType="num">
                                      <p:cBhvr>
                                        <p:cTn id="20" dur="500" fill="hold"/>
                                        <p:tgtEl>
                                          <p:spTgt spid="112"/>
                                        </p:tgtEl>
                                        <p:attrNameLst>
                                          <p:attrName>ppt_h</p:attrName>
                                        </p:attrNameLst>
                                      </p:cBhvr>
                                      <p:tavLst>
                                        <p:tav tm="0">
                                          <p:val>
                                            <p:fltVal val="0"/>
                                          </p:val>
                                        </p:tav>
                                        <p:tav tm="100000">
                                          <p:val>
                                            <p:strVal val="#ppt_h"/>
                                          </p:val>
                                        </p:tav>
                                      </p:tavLst>
                                    </p:anim>
                                    <p:animEffect transition="in" filter="fade">
                                      <p:cBhvr>
                                        <p:cTn id="21" dur="500"/>
                                        <p:tgtEl>
                                          <p:spTgt spid="1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2"/>
                                        </p:tgtEl>
                                        <p:attrNameLst>
                                          <p:attrName>style.visibility</p:attrName>
                                        </p:attrNameLst>
                                      </p:cBhvr>
                                      <p:to>
                                        <p:strVal val="visible"/>
                                      </p:to>
                                    </p:set>
                                    <p:anim calcmode="lin" valueType="num">
                                      <p:cBhvr>
                                        <p:cTn id="25" dur="500" fill="hold"/>
                                        <p:tgtEl>
                                          <p:spTgt spid="132"/>
                                        </p:tgtEl>
                                        <p:attrNameLst>
                                          <p:attrName>ppt_w</p:attrName>
                                        </p:attrNameLst>
                                      </p:cBhvr>
                                      <p:tavLst>
                                        <p:tav tm="0">
                                          <p:val>
                                            <p:fltVal val="0"/>
                                          </p:val>
                                        </p:tav>
                                        <p:tav tm="100000">
                                          <p:val>
                                            <p:strVal val="#ppt_w"/>
                                          </p:val>
                                        </p:tav>
                                      </p:tavLst>
                                    </p:anim>
                                    <p:anim calcmode="lin" valueType="num">
                                      <p:cBhvr>
                                        <p:cTn id="26" dur="500" fill="hold"/>
                                        <p:tgtEl>
                                          <p:spTgt spid="132"/>
                                        </p:tgtEl>
                                        <p:attrNameLst>
                                          <p:attrName>ppt_h</p:attrName>
                                        </p:attrNameLst>
                                      </p:cBhvr>
                                      <p:tavLst>
                                        <p:tav tm="0">
                                          <p:val>
                                            <p:fltVal val="0"/>
                                          </p:val>
                                        </p:tav>
                                        <p:tav tm="100000">
                                          <p:val>
                                            <p:strVal val="#ppt_h"/>
                                          </p:val>
                                        </p:tav>
                                      </p:tavLst>
                                    </p:anim>
                                    <p:animEffect transition="in" filter="fade">
                                      <p:cBhvr>
                                        <p:cTn id="27" dur="500"/>
                                        <p:tgtEl>
                                          <p:spTgt spid="132"/>
                                        </p:tgtEl>
                                      </p:cBhvr>
                                    </p:animEffect>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156"/>
                                        </p:tgtEl>
                                        <p:attrNameLst>
                                          <p:attrName>style.visibility</p:attrName>
                                        </p:attrNameLst>
                                      </p:cBhvr>
                                      <p:to>
                                        <p:strVal val="visible"/>
                                      </p:to>
                                    </p:set>
                                    <p:anim calcmode="lin" valueType="num">
                                      <p:cBhvr additive="base">
                                        <p:cTn id="31" dur="500" fill="hold"/>
                                        <p:tgtEl>
                                          <p:spTgt spid="156"/>
                                        </p:tgtEl>
                                        <p:attrNameLst>
                                          <p:attrName>ppt_x</p:attrName>
                                        </p:attrNameLst>
                                      </p:cBhvr>
                                      <p:tavLst>
                                        <p:tav tm="0">
                                          <p:val>
                                            <p:strVal val="0-#ppt_w/2"/>
                                          </p:val>
                                        </p:tav>
                                        <p:tav tm="100000">
                                          <p:val>
                                            <p:strVal val="#ppt_x"/>
                                          </p:val>
                                        </p:tav>
                                      </p:tavLst>
                                    </p:anim>
                                    <p:anim calcmode="lin" valueType="num">
                                      <p:cBhvr additive="base">
                                        <p:cTn id="32" dur="500" fill="hold"/>
                                        <p:tgtEl>
                                          <p:spTgt spid="156"/>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8" fill="hold" nodeType="afterEffect">
                                  <p:stCondLst>
                                    <p:cond delay="0"/>
                                  </p:stCondLst>
                                  <p:childTnLst>
                                    <p:set>
                                      <p:cBhvr>
                                        <p:cTn id="35" dur="1" fill="hold">
                                          <p:stCondLst>
                                            <p:cond delay="0"/>
                                          </p:stCondLst>
                                        </p:cTn>
                                        <p:tgtEl>
                                          <p:spTgt spid="162"/>
                                        </p:tgtEl>
                                        <p:attrNameLst>
                                          <p:attrName>style.visibility</p:attrName>
                                        </p:attrNameLst>
                                      </p:cBhvr>
                                      <p:to>
                                        <p:strVal val="visible"/>
                                      </p:to>
                                    </p:set>
                                    <p:anim calcmode="lin" valueType="num">
                                      <p:cBhvr additive="base">
                                        <p:cTn id="36" dur="500" fill="hold"/>
                                        <p:tgtEl>
                                          <p:spTgt spid="162"/>
                                        </p:tgtEl>
                                        <p:attrNameLst>
                                          <p:attrName>ppt_x</p:attrName>
                                        </p:attrNameLst>
                                      </p:cBhvr>
                                      <p:tavLst>
                                        <p:tav tm="0">
                                          <p:val>
                                            <p:strVal val="0-#ppt_w/2"/>
                                          </p:val>
                                        </p:tav>
                                        <p:tav tm="100000">
                                          <p:val>
                                            <p:strVal val="#ppt_x"/>
                                          </p:val>
                                        </p:tav>
                                      </p:tavLst>
                                    </p:anim>
                                    <p:anim calcmode="lin" valueType="num">
                                      <p:cBhvr additive="base">
                                        <p:cTn id="37" dur="500" fill="hold"/>
                                        <p:tgtEl>
                                          <p:spTgt spid="162"/>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2" fill="hold" nodeType="afterEffect">
                                  <p:stCondLst>
                                    <p:cond delay="0"/>
                                  </p:stCondLst>
                                  <p:childTnLst>
                                    <p:set>
                                      <p:cBhvr>
                                        <p:cTn id="40" dur="1" fill="hold">
                                          <p:stCondLst>
                                            <p:cond delay="0"/>
                                          </p:stCondLst>
                                        </p:cTn>
                                        <p:tgtEl>
                                          <p:spTgt spid="159"/>
                                        </p:tgtEl>
                                        <p:attrNameLst>
                                          <p:attrName>style.visibility</p:attrName>
                                        </p:attrNameLst>
                                      </p:cBhvr>
                                      <p:to>
                                        <p:strVal val="visible"/>
                                      </p:to>
                                    </p:set>
                                    <p:anim calcmode="lin" valueType="num">
                                      <p:cBhvr additive="base">
                                        <p:cTn id="41" dur="500" fill="hold"/>
                                        <p:tgtEl>
                                          <p:spTgt spid="159"/>
                                        </p:tgtEl>
                                        <p:attrNameLst>
                                          <p:attrName>ppt_x</p:attrName>
                                        </p:attrNameLst>
                                      </p:cBhvr>
                                      <p:tavLst>
                                        <p:tav tm="0">
                                          <p:val>
                                            <p:strVal val="1+#ppt_w/2"/>
                                          </p:val>
                                        </p:tav>
                                        <p:tav tm="100000">
                                          <p:val>
                                            <p:strVal val="#ppt_x"/>
                                          </p:val>
                                        </p:tav>
                                      </p:tavLst>
                                    </p:anim>
                                    <p:anim calcmode="lin" valueType="num">
                                      <p:cBhvr additive="base">
                                        <p:cTn id="42" dur="500" fill="hold"/>
                                        <p:tgtEl>
                                          <p:spTgt spid="159"/>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fill="hold" nodeType="afterEffect">
                                  <p:stCondLst>
                                    <p:cond delay="0"/>
                                  </p:stCondLst>
                                  <p:childTnLst>
                                    <p:set>
                                      <p:cBhvr>
                                        <p:cTn id="45" dur="1" fill="hold">
                                          <p:stCondLst>
                                            <p:cond delay="0"/>
                                          </p:stCondLst>
                                        </p:cTn>
                                        <p:tgtEl>
                                          <p:spTgt spid="165"/>
                                        </p:tgtEl>
                                        <p:attrNameLst>
                                          <p:attrName>style.visibility</p:attrName>
                                        </p:attrNameLst>
                                      </p:cBhvr>
                                      <p:to>
                                        <p:strVal val="visible"/>
                                      </p:to>
                                    </p:set>
                                    <p:anim calcmode="lin" valueType="num">
                                      <p:cBhvr additive="base">
                                        <p:cTn id="46" dur="500" fill="hold"/>
                                        <p:tgtEl>
                                          <p:spTgt spid="165"/>
                                        </p:tgtEl>
                                        <p:attrNameLst>
                                          <p:attrName>ppt_x</p:attrName>
                                        </p:attrNameLst>
                                      </p:cBhvr>
                                      <p:tavLst>
                                        <p:tav tm="0">
                                          <p:val>
                                            <p:strVal val="1+#ppt_w/2"/>
                                          </p:val>
                                        </p:tav>
                                        <p:tav tm="100000">
                                          <p:val>
                                            <p:strVal val="#ppt_x"/>
                                          </p:val>
                                        </p:tav>
                                      </p:tavLst>
                                    </p:anim>
                                    <p:anim calcmode="lin" valueType="num">
                                      <p:cBhvr additive="base">
                                        <p:cTn id="47" dur="500" fill="hold"/>
                                        <p:tgtEl>
                                          <p:spTgt spid="1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49314" y="2545158"/>
            <a:ext cx="1441680" cy="1242751"/>
            <a:chOff x="849314" y="2545158"/>
            <a:chExt cx="1441680" cy="1242751"/>
          </a:xfrm>
        </p:grpSpPr>
        <p:sp>
          <p:nvSpPr>
            <p:cNvPr id="39" name="六边形 38"/>
            <p:cNvSpPr/>
            <p:nvPr/>
          </p:nvSpPr>
          <p:spPr>
            <a:xfrm>
              <a:off x="849314" y="2545158"/>
              <a:ext cx="1441680" cy="1242751"/>
            </a:xfrm>
            <a:prstGeom prst="hexagon">
              <a:avLst/>
            </a:pr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0" name="Freeform 2345"/>
            <p:cNvSpPr>
              <a:spLocks noEditPoints="1"/>
            </p:cNvSpPr>
            <p:nvPr/>
          </p:nvSpPr>
          <p:spPr bwMode="auto">
            <a:xfrm>
              <a:off x="1368989" y="2843553"/>
              <a:ext cx="412388"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grpSp>
        <p:nvGrpSpPr>
          <p:cNvPr id="9" name="组合 8"/>
          <p:cNvGrpSpPr/>
          <p:nvPr/>
        </p:nvGrpSpPr>
        <p:grpSpPr>
          <a:xfrm>
            <a:off x="6740086" y="1941664"/>
            <a:ext cx="1441680" cy="1242751"/>
            <a:chOff x="6740086" y="1941664"/>
            <a:chExt cx="1441680" cy="1242751"/>
          </a:xfrm>
        </p:grpSpPr>
        <p:sp>
          <p:nvSpPr>
            <p:cNvPr id="42" name="六边形 41"/>
            <p:cNvSpPr/>
            <p:nvPr/>
          </p:nvSpPr>
          <p:spPr>
            <a:xfrm>
              <a:off x="6740086" y="1941664"/>
              <a:ext cx="1441680" cy="1242751"/>
            </a:xfrm>
            <a:prstGeom prst="hexagon">
              <a:avLst/>
            </a:pr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3" name="Freeform 2345"/>
            <p:cNvSpPr>
              <a:spLocks noEditPoints="1"/>
            </p:cNvSpPr>
            <p:nvPr/>
          </p:nvSpPr>
          <p:spPr bwMode="auto">
            <a:xfrm>
              <a:off x="7244116" y="2213237"/>
              <a:ext cx="411270"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grpSp>
        <p:nvGrpSpPr>
          <p:cNvPr id="5" name="组合 4"/>
          <p:cNvGrpSpPr/>
          <p:nvPr/>
        </p:nvGrpSpPr>
        <p:grpSpPr>
          <a:xfrm>
            <a:off x="2027245" y="1923783"/>
            <a:ext cx="1441680" cy="1242751"/>
            <a:chOff x="2027245" y="1923783"/>
            <a:chExt cx="1441680" cy="1242751"/>
          </a:xfrm>
        </p:grpSpPr>
        <p:sp>
          <p:nvSpPr>
            <p:cNvPr id="27" name="六边形 26"/>
            <p:cNvSpPr/>
            <p:nvPr/>
          </p:nvSpPr>
          <p:spPr bwMode="auto">
            <a:xfrm>
              <a:off x="2027245" y="1923783"/>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3" name="矩形 2"/>
            <p:cNvSpPr/>
            <p:nvPr/>
          </p:nvSpPr>
          <p:spPr>
            <a:xfrm>
              <a:off x="2406094" y="2239194"/>
              <a:ext cx="646331" cy="646331"/>
            </a:xfrm>
            <a:prstGeom prst="rect">
              <a:avLst/>
            </a:prstGeom>
          </p:spPr>
          <p:txBody>
            <a:bodyPr wrap="none">
              <a:spAutoFit/>
            </a:bodyPr>
            <a:lstStyle/>
            <a:p>
              <a:r>
                <a:rPr lang="zh-CN" altLang="en-US" sz="1800" dirty="0">
                  <a:solidFill>
                    <a:schemeClr val="tx2"/>
                  </a:solidFill>
                  <a:latin typeface="微软雅黑" pitchFamily="34" charset="-122"/>
                </a:rPr>
                <a:t>标题</a:t>
              </a:r>
              <a:endParaRPr lang="en-US" altLang="zh-CN" sz="1800" dirty="0">
                <a:solidFill>
                  <a:schemeClr val="tx2"/>
                </a:solidFill>
                <a:latin typeface="微软雅黑" pitchFamily="34" charset="-122"/>
              </a:endParaRPr>
            </a:p>
            <a:p>
              <a:r>
                <a:rPr lang="zh-CN" altLang="en-US" sz="1800" dirty="0">
                  <a:solidFill>
                    <a:schemeClr val="tx2"/>
                  </a:solidFill>
                  <a:latin typeface="微软雅黑" pitchFamily="34" charset="-122"/>
                </a:rPr>
                <a:t>文字</a:t>
              </a:r>
            </a:p>
          </p:txBody>
        </p:sp>
      </p:grpSp>
      <p:grpSp>
        <p:nvGrpSpPr>
          <p:cNvPr id="7" name="组合 6"/>
          <p:cNvGrpSpPr/>
          <p:nvPr/>
        </p:nvGrpSpPr>
        <p:grpSpPr>
          <a:xfrm>
            <a:off x="4383107" y="1923783"/>
            <a:ext cx="1441680" cy="1242751"/>
            <a:chOff x="4383107" y="1923783"/>
            <a:chExt cx="1441680" cy="1242751"/>
          </a:xfrm>
        </p:grpSpPr>
        <p:sp>
          <p:nvSpPr>
            <p:cNvPr id="33" name="六边形 32"/>
            <p:cNvSpPr/>
            <p:nvPr/>
          </p:nvSpPr>
          <p:spPr bwMode="auto">
            <a:xfrm>
              <a:off x="4383107" y="1923783"/>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8" name="矩形 57"/>
            <p:cNvSpPr/>
            <p:nvPr/>
          </p:nvSpPr>
          <p:spPr>
            <a:xfrm>
              <a:off x="4780781" y="2239194"/>
              <a:ext cx="646331" cy="646331"/>
            </a:xfrm>
            <a:prstGeom prst="rect">
              <a:avLst/>
            </a:prstGeom>
          </p:spPr>
          <p:txBody>
            <a:bodyPr wrap="none">
              <a:spAutoFit/>
            </a:bodyPr>
            <a:lstStyle/>
            <a:p>
              <a:r>
                <a:rPr lang="zh-CN" altLang="en-US" sz="1800" dirty="0">
                  <a:solidFill>
                    <a:schemeClr val="tx2"/>
                  </a:solidFill>
                  <a:latin typeface="微软雅黑" pitchFamily="34" charset="-122"/>
                </a:rPr>
                <a:t>标题</a:t>
              </a:r>
              <a:endParaRPr lang="en-US" altLang="zh-CN" sz="1800" dirty="0">
                <a:solidFill>
                  <a:schemeClr val="tx2"/>
                </a:solidFill>
                <a:latin typeface="微软雅黑" pitchFamily="34" charset="-122"/>
              </a:endParaRPr>
            </a:p>
            <a:p>
              <a:r>
                <a:rPr lang="zh-CN" altLang="en-US" sz="1800" dirty="0">
                  <a:solidFill>
                    <a:schemeClr val="tx2"/>
                  </a:solidFill>
                  <a:latin typeface="微软雅黑" pitchFamily="34" charset="-122"/>
                </a:rPr>
                <a:t>文字</a:t>
              </a:r>
            </a:p>
          </p:txBody>
        </p:sp>
      </p:grpSp>
      <p:grpSp>
        <p:nvGrpSpPr>
          <p:cNvPr id="6" name="组合 5"/>
          <p:cNvGrpSpPr/>
          <p:nvPr/>
        </p:nvGrpSpPr>
        <p:grpSpPr>
          <a:xfrm>
            <a:off x="3205176" y="2545158"/>
            <a:ext cx="1441680" cy="1242751"/>
            <a:chOff x="3205176" y="2545158"/>
            <a:chExt cx="1441680" cy="1242751"/>
          </a:xfrm>
        </p:grpSpPr>
        <p:sp>
          <p:nvSpPr>
            <p:cNvPr id="30" name="六边形 29"/>
            <p:cNvSpPr/>
            <p:nvPr/>
          </p:nvSpPr>
          <p:spPr bwMode="auto">
            <a:xfrm>
              <a:off x="3205176" y="2545158"/>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9" name="矩形 58"/>
            <p:cNvSpPr/>
            <p:nvPr/>
          </p:nvSpPr>
          <p:spPr>
            <a:xfrm>
              <a:off x="3602850" y="2843367"/>
              <a:ext cx="646331" cy="646331"/>
            </a:xfrm>
            <a:prstGeom prst="rect">
              <a:avLst/>
            </a:prstGeom>
          </p:spPr>
          <p:txBody>
            <a:bodyPr wrap="none">
              <a:spAutoFit/>
            </a:bodyPr>
            <a:lstStyle/>
            <a:p>
              <a:r>
                <a:rPr lang="zh-CN" altLang="en-US" sz="1800" dirty="0">
                  <a:solidFill>
                    <a:schemeClr val="bg2"/>
                  </a:solidFill>
                  <a:latin typeface="微软雅黑" pitchFamily="34" charset="-122"/>
                </a:rPr>
                <a:t>标题</a:t>
              </a:r>
              <a:endParaRPr lang="en-US" altLang="zh-CN" sz="1800" dirty="0">
                <a:solidFill>
                  <a:schemeClr val="bg2"/>
                </a:solidFill>
                <a:latin typeface="微软雅黑" pitchFamily="34" charset="-122"/>
              </a:endParaRPr>
            </a:p>
            <a:p>
              <a:r>
                <a:rPr lang="zh-CN" altLang="en-US" sz="1800" dirty="0">
                  <a:solidFill>
                    <a:schemeClr val="bg2"/>
                  </a:solidFill>
                  <a:latin typeface="微软雅黑" pitchFamily="34" charset="-122"/>
                </a:rPr>
                <a:t>文字</a:t>
              </a:r>
            </a:p>
          </p:txBody>
        </p:sp>
      </p:grpSp>
      <p:grpSp>
        <p:nvGrpSpPr>
          <p:cNvPr id="8" name="组合 7"/>
          <p:cNvGrpSpPr/>
          <p:nvPr/>
        </p:nvGrpSpPr>
        <p:grpSpPr>
          <a:xfrm>
            <a:off x="5561038" y="2545158"/>
            <a:ext cx="1441680" cy="1242751"/>
            <a:chOff x="5561038" y="2545158"/>
            <a:chExt cx="1441680" cy="1242751"/>
          </a:xfrm>
        </p:grpSpPr>
        <p:sp>
          <p:nvSpPr>
            <p:cNvPr id="36" name="六边形 35"/>
            <p:cNvSpPr/>
            <p:nvPr/>
          </p:nvSpPr>
          <p:spPr bwMode="auto">
            <a:xfrm>
              <a:off x="5561038" y="2545158"/>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60" name="矩形 59"/>
            <p:cNvSpPr/>
            <p:nvPr/>
          </p:nvSpPr>
          <p:spPr>
            <a:xfrm>
              <a:off x="5977537" y="2843367"/>
              <a:ext cx="646331" cy="646331"/>
            </a:xfrm>
            <a:prstGeom prst="rect">
              <a:avLst/>
            </a:prstGeom>
          </p:spPr>
          <p:txBody>
            <a:bodyPr wrap="none">
              <a:spAutoFit/>
            </a:bodyPr>
            <a:lstStyle/>
            <a:p>
              <a:r>
                <a:rPr lang="zh-CN" altLang="en-US" sz="1800" dirty="0">
                  <a:solidFill>
                    <a:schemeClr val="bg2"/>
                  </a:solidFill>
                  <a:latin typeface="微软雅黑" pitchFamily="34" charset="-122"/>
                </a:rPr>
                <a:t>标题</a:t>
              </a:r>
              <a:endParaRPr lang="en-US" altLang="zh-CN" sz="1800" dirty="0">
                <a:solidFill>
                  <a:schemeClr val="bg2"/>
                </a:solidFill>
                <a:latin typeface="微软雅黑" pitchFamily="34" charset="-122"/>
              </a:endParaRPr>
            </a:p>
            <a:p>
              <a:r>
                <a:rPr lang="zh-CN" altLang="en-US" sz="1800" dirty="0">
                  <a:solidFill>
                    <a:schemeClr val="bg2"/>
                  </a:solidFill>
                  <a:latin typeface="微软雅黑" pitchFamily="34" charset="-122"/>
                </a:rPr>
                <a:t>文字</a:t>
              </a:r>
            </a:p>
          </p:txBody>
        </p:sp>
      </p:grpSp>
      <p:grpSp>
        <p:nvGrpSpPr>
          <p:cNvPr id="61" name="组合 60"/>
          <p:cNvGrpSpPr/>
          <p:nvPr/>
        </p:nvGrpSpPr>
        <p:grpSpPr>
          <a:xfrm>
            <a:off x="876504" y="3980336"/>
            <a:ext cx="1768225" cy="781585"/>
            <a:chOff x="1256119" y="1638320"/>
            <a:chExt cx="1923767" cy="781585"/>
          </a:xfrm>
        </p:grpSpPr>
        <p:sp>
          <p:nvSpPr>
            <p:cNvPr id="62" name="TextBox 61"/>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63" name="TextBox 62"/>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73" name="组合 72"/>
          <p:cNvGrpSpPr/>
          <p:nvPr/>
        </p:nvGrpSpPr>
        <p:grpSpPr>
          <a:xfrm>
            <a:off x="3205176" y="3980336"/>
            <a:ext cx="1768225" cy="781585"/>
            <a:chOff x="1256119" y="1638320"/>
            <a:chExt cx="1923767" cy="781585"/>
          </a:xfrm>
        </p:grpSpPr>
        <p:sp>
          <p:nvSpPr>
            <p:cNvPr id="74" name="TextBox 73"/>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75" name="TextBox 74"/>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76" name="组合 75"/>
          <p:cNvGrpSpPr/>
          <p:nvPr/>
        </p:nvGrpSpPr>
        <p:grpSpPr>
          <a:xfrm>
            <a:off x="5561038" y="3980336"/>
            <a:ext cx="1768225" cy="781585"/>
            <a:chOff x="1256119" y="1638320"/>
            <a:chExt cx="1923767" cy="781585"/>
          </a:xfrm>
        </p:grpSpPr>
        <p:sp>
          <p:nvSpPr>
            <p:cNvPr id="77" name="TextBox 76"/>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78" name="TextBox 77"/>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79" name="组合 78"/>
          <p:cNvGrpSpPr/>
          <p:nvPr/>
        </p:nvGrpSpPr>
        <p:grpSpPr>
          <a:xfrm>
            <a:off x="912185" y="999323"/>
            <a:ext cx="3961630" cy="781585"/>
            <a:chOff x="-1130229" y="1638320"/>
            <a:chExt cx="4310115" cy="781585"/>
          </a:xfrm>
        </p:grpSpPr>
        <p:sp>
          <p:nvSpPr>
            <p:cNvPr id="80" name="TextBox 79"/>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81" name="TextBox 80"/>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sp>
          <p:nvSpPr>
            <p:cNvPr id="85" name="TextBox 84"/>
            <p:cNvSpPr txBox="1"/>
            <p:nvPr/>
          </p:nvSpPr>
          <p:spPr>
            <a:xfrm>
              <a:off x="-113022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86" name="TextBox 85"/>
            <p:cNvSpPr txBox="1"/>
            <p:nvPr/>
          </p:nvSpPr>
          <p:spPr>
            <a:xfrm>
              <a:off x="-813800"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grpSp>
        <p:nvGrpSpPr>
          <p:cNvPr id="82" name="组合 81"/>
          <p:cNvGrpSpPr/>
          <p:nvPr/>
        </p:nvGrpSpPr>
        <p:grpSpPr>
          <a:xfrm>
            <a:off x="5434262" y="999323"/>
            <a:ext cx="1768225" cy="781585"/>
            <a:chOff x="1256119" y="1638320"/>
            <a:chExt cx="1923767" cy="781585"/>
          </a:xfrm>
        </p:grpSpPr>
        <p:sp>
          <p:nvSpPr>
            <p:cNvPr id="83" name="TextBox 82"/>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a:p>
              <a:r>
                <a:rPr lang="zh-CN" altLang="en-US" sz="900" dirty="0">
                  <a:solidFill>
                    <a:srgbClr val="7F7F7F"/>
                  </a:solidFill>
                  <a:latin typeface="微软雅黑"/>
                </a:rPr>
                <a:t>单击此处添加文本单击此处添加</a:t>
              </a:r>
              <a:endParaRPr lang="en-US" altLang="zh-CN" sz="900" dirty="0">
                <a:solidFill>
                  <a:srgbClr val="7F7F7F"/>
                </a:solidFill>
                <a:latin typeface="微软雅黑"/>
              </a:endParaRPr>
            </a:p>
          </p:txBody>
        </p:sp>
        <p:sp>
          <p:nvSpPr>
            <p:cNvPr id="84" name="TextBox 83"/>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a:solidFill>
                    <a:schemeClr val="tx2"/>
                  </a:solidFill>
                  <a:latin typeface="微软雅黑"/>
                </a:rPr>
                <a:t>标题文字</a:t>
              </a:r>
              <a:endParaRPr lang="en-US" sz="1600" dirty="0">
                <a:solidFill>
                  <a:schemeClr val="tx2"/>
                </a:solidFill>
                <a:latin typeface="微软雅黑"/>
              </a:endParaRPr>
            </a:p>
          </p:txBody>
        </p:sp>
      </p:grpSp>
      <p:sp>
        <p:nvSpPr>
          <p:cNvPr id="41"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4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5339753"/>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3000"/>
                            </p:stCondLst>
                            <p:childTnLst>
                              <p:par>
                                <p:cTn id="41" presetID="2" presetClass="entr" presetSubtype="4"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additive="base">
                                        <p:cTn id="43" dur="500" fill="hold"/>
                                        <p:tgtEl>
                                          <p:spTgt spid="61"/>
                                        </p:tgtEl>
                                        <p:attrNameLst>
                                          <p:attrName>ppt_x</p:attrName>
                                        </p:attrNameLst>
                                      </p:cBhvr>
                                      <p:tavLst>
                                        <p:tav tm="0">
                                          <p:val>
                                            <p:strVal val="#ppt_x"/>
                                          </p:val>
                                        </p:tav>
                                        <p:tav tm="100000">
                                          <p:val>
                                            <p:strVal val="#ppt_x"/>
                                          </p:val>
                                        </p:tav>
                                      </p:tavLst>
                                    </p:anim>
                                    <p:anim calcmode="lin" valueType="num">
                                      <p:cBhvr additive="base">
                                        <p:cTn id="44" dur="500" fill="hold"/>
                                        <p:tgtEl>
                                          <p:spTgt spid="61"/>
                                        </p:tgtEl>
                                        <p:attrNameLst>
                                          <p:attrName>ppt_y</p:attrName>
                                        </p:attrNameLst>
                                      </p:cBhvr>
                                      <p:tavLst>
                                        <p:tav tm="0">
                                          <p:val>
                                            <p:strVal val="1+#ppt_h/2"/>
                                          </p:val>
                                        </p:tav>
                                        <p:tav tm="100000">
                                          <p:val>
                                            <p:strVal val="#ppt_y"/>
                                          </p:val>
                                        </p:tav>
                                      </p:tavLst>
                                    </p:anim>
                                  </p:childTnLst>
                                </p:cTn>
                              </p:par>
                            </p:childTnLst>
                          </p:cTn>
                        </p:par>
                        <p:par>
                          <p:cTn id="45" fill="hold">
                            <p:stCondLst>
                              <p:cond delay="3500"/>
                            </p:stCondLst>
                            <p:childTnLst>
                              <p:par>
                                <p:cTn id="46" presetID="2" presetClass="entr" presetSubtype="4" fill="hold" nodeType="afterEffect">
                                  <p:stCondLst>
                                    <p:cond delay="0"/>
                                  </p:stCondLst>
                                  <p:childTnLst>
                                    <p:set>
                                      <p:cBhvr>
                                        <p:cTn id="47" dur="1" fill="hold">
                                          <p:stCondLst>
                                            <p:cond delay="0"/>
                                          </p:stCondLst>
                                        </p:cTn>
                                        <p:tgtEl>
                                          <p:spTgt spid="73"/>
                                        </p:tgtEl>
                                        <p:attrNameLst>
                                          <p:attrName>style.visibility</p:attrName>
                                        </p:attrNameLst>
                                      </p:cBhvr>
                                      <p:to>
                                        <p:strVal val="visible"/>
                                      </p:to>
                                    </p:set>
                                    <p:anim calcmode="lin" valueType="num">
                                      <p:cBhvr additive="base">
                                        <p:cTn id="48" dur="500" fill="hold"/>
                                        <p:tgtEl>
                                          <p:spTgt spid="73"/>
                                        </p:tgtEl>
                                        <p:attrNameLst>
                                          <p:attrName>ppt_x</p:attrName>
                                        </p:attrNameLst>
                                      </p:cBhvr>
                                      <p:tavLst>
                                        <p:tav tm="0">
                                          <p:val>
                                            <p:strVal val="#ppt_x"/>
                                          </p:val>
                                        </p:tav>
                                        <p:tav tm="100000">
                                          <p:val>
                                            <p:strVal val="#ppt_x"/>
                                          </p:val>
                                        </p:tav>
                                      </p:tavLst>
                                    </p:anim>
                                    <p:anim calcmode="lin" valueType="num">
                                      <p:cBhvr additive="base">
                                        <p:cTn id="49" dur="500" fill="hold"/>
                                        <p:tgtEl>
                                          <p:spTgt spid="73"/>
                                        </p:tgtEl>
                                        <p:attrNameLst>
                                          <p:attrName>ppt_y</p:attrName>
                                        </p:attrNameLst>
                                      </p:cBhvr>
                                      <p:tavLst>
                                        <p:tav tm="0">
                                          <p:val>
                                            <p:strVal val="1+#ppt_h/2"/>
                                          </p:val>
                                        </p:tav>
                                        <p:tav tm="100000">
                                          <p:val>
                                            <p:strVal val="#ppt_y"/>
                                          </p:val>
                                        </p:tav>
                                      </p:tavLst>
                                    </p:anim>
                                  </p:childTnLst>
                                </p:cTn>
                              </p:par>
                            </p:childTnLst>
                          </p:cTn>
                        </p:par>
                        <p:par>
                          <p:cTn id="50" fill="hold">
                            <p:stCondLst>
                              <p:cond delay="4000"/>
                            </p:stCondLst>
                            <p:childTnLst>
                              <p:par>
                                <p:cTn id="51" presetID="2" presetClass="entr" presetSubtype="4" fill="hold" nodeType="afterEffect">
                                  <p:stCondLst>
                                    <p:cond delay="0"/>
                                  </p:stCondLst>
                                  <p:childTnLst>
                                    <p:set>
                                      <p:cBhvr>
                                        <p:cTn id="52" dur="1" fill="hold">
                                          <p:stCondLst>
                                            <p:cond delay="0"/>
                                          </p:stCondLst>
                                        </p:cTn>
                                        <p:tgtEl>
                                          <p:spTgt spid="76"/>
                                        </p:tgtEl>
                                        <p:attrNameLst>
                                          <p:attrName>style.visibility</p:attrName>
                                        </p:attrNameLst>
                                      </p:cBhvr>
                                      <p:to>
                                        <p:strVal val="visible"/>
                                      </p:to>
                                    </p:set>
                                    <p:anim calcmode="lin" valueType="num">
                                      <p:cBhvr additive="base">
                                        <p:cTn id="53" dur="500" fill="hold"/>
                                        <p:tgtEl>
                                          <p:spTgt spid="76"/>
                                        </p:tgtEl>
                                        <p:attrNameLst>
                                          <p:attrName>ppt_x</p:attrName>
                                        </p:attrNameLst>
                                      </p:cBhvr>
                                      <p:tavLst>
                                        <p:tav tm="0">
                                          <p:val>
                                            <p:strVal val="#ppt_x"/>
                                          </p:val>
                                        </p:tav>
                                        <p:tav tm="100000">
                                          <p:val>
                                            <p:strVal val="#ppt_x"/>
                                          </p:val>
                                        </p:tav>
                                      </p:tavLst>
                                    </p:anim>
                                    <p:anim calcmode="lin" valueType="num">
                                      <p:cBhvr additive="base">
                                        <p:cTn id="54" dur="500" fill="hold"/>
                                        <p:tgtEl>
                                          <p:spTgt spid="76"/>
                                        </p:tgtEl>
                                        <p:attrNameLst>
                                          <p:attrName>ppt_y</p:attrName>
                                        </p:attrNameLst>
                                      </p:cBhvr>
                                      <p:tavLst>
                                        <p:tav tm="0">
                                          <p:val>
                                            <p:strVal val="1+#ppt_h/2"/>
                                          </p:val>
                                        </p:tav>
                                        <p:tav tm="100000">
                                          <p:val>
                                            <p:strVal val="#ppt_y"/>
                                          </p:val>
                                        </p:tav>
                                      </p:tavLst>
                                    </p:anim>
                                  </p:childTnLst>
                                </p:cTn>
                              </p:par>
                            </p:childTnLst>
                          </p:cTn>
                        </p:par>
                        <p:par>
                          <p:cTn id="55" fill="hold">
                            <p:stCondLst>
                              <p:cond delay="4500"/>
                            </p:stCondLst>
                            <p:childTnLst>
                              <p:par>
                                <p:cTn id="56" presetID="2" presetClass="entr" presetSubtype="4" fill="hold"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additive="base">
                                        <p:cTn id="58" dur="500" fill="hold"/>
                                        <p:tgtEl>
                                          <p:spTgt spid="79"/>
                                        </p:tgtEl>
                                        <p:attrNameLst>
                                          <p:attrName>ppt_x</p:attrName>
                                        </p:attrNameLst>
                                      </p:cBhvr>
                                      <p:tavLst>
                                        <p:tav tm="0">
                                          <p:val>
                                            <p:strVal val="#ppt_x"/>
                                          </p:val>
                                        </p:tav>
                                        <p:tav tm="100000">
                                          <p:val>
                                            <p:strVal val="#ppt_x"/>
                                          </p:val>
                                        </p:tav>
                                      </p:tavLst>
                                    </p:anim>
                                    <p:anim calcmode="lin" valueType="num">
                                      <p:cBhvr additive="base">
                                        <p:cTn id="59" dur="500" fill="hold"/>
                                        <p:tgtEl>
                                          <p:spTgt spid="79"/>
                                        </p:tgtEl>
                                        <p:attrNameLst>
                                          <p:attrName>ppt_y</p:attrName>
                                        </p:attrNameLst>
                                      </p:cBhvr>
                                      <p:tavLst>
                                        <p:tav tm="0">
                                          <p:val>
                                            <p:strVal val="1+#ppt_h/2"/>
                                          </p:val>
                                        </p:tav>
                                        <p:tav tm="100000">
                                          <p:val>
                                            <p:strVal val="#ppt_y"/>
                                          </p:val>
                                        </p:tav>
                                      </p:tavLst>
                                    </p:anim>
                                  </p:childTnLst>
                                </p:cTn>
                              </p:par>
                            </p:childTnLst>
                          </p:cTn>
                        </p:par>
                        <p:par>
                          <p:cTn id="60" fill="hold">
                            <p:stCondLst>
                              <p:cond delay="5000"/>
                            </p:stCondLst>
                            <p:childTnLst>
                              <p:par>
                                <p:cTn id="61" presetID="2" presetClass="entr" presetSubtype="4" fill="hold" nodeType="afterEffect">
                                  <p:stCondLst>
                                    <p:cond delay="0"/>
                                  </p:stCondLst>
                                  <p:childTnLst>
                                    <p:set>
                                      <p:cBhvr>
                                        <p:cTn id="62" dur="1" fill="hold">
                                          <p:stCondLst>
                                            <p:cond delay="0"/>
                                          </p:stCondLst>
                                        </p:cTn>
                                        <p:tgtEl>
                                          <p:spTgt spid="82"/>
                                        </p:tgtEl>
                                        <p:attrNameLst>
                                          <p:attrName>style.visibility</p:attrName>
                                        </p:attrNameLst>
                                      </p:cBhvr>
                                      <p:to>
                                        <p:strVal val="visible"/>
                                      </p:to>
                                    </p:set>
                                    <p:anim calcmode="lin" valueType="num">
                                      <p:cBhvr additive="base">
                                        <p:cTn id="63" dur="500" fill="hold"/>
                                        <p:tgtEl>
                                          <p:spTgt spid="82"/>
                                        </p:tgtEl>
                                        <p:attrNameLst>
                                          <p:attrName>ppt_x</p:attrName>
                                        </p:attrNameLst>
                                      </p:cBhvr>
                                      <p:tavLst>
                                        <p:tav tm="0">
                                          <p:val>
                                            <p:strVal val="#ppt_x"/>
                                          </p:val>
                                        </p:tav>
                                        <p:tav tm="100000">
                                          <p:val>
                                            <p:strVal val="#ppt_x"/>
                                          </p:val>
                                        </p:tav>
                                      </p:tavLst>
                                    </p:anim>
                                    <p:anim calcmode="lin" valueType="num">
                                      <p:cBhvr additive="base">
                                        <p:cTn id="64"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028774" y="1909793"/>
            <a:ext cx="4941634" cy="2014094"/>
            <a:chOff x="2028774" y="1909793"/>
            <a:chExt cx="4941634" cy="2014094"/>
          </a:xfrm>
        </p:grpSpPr>
        <p:sp>
          <p:nvSpPr>
            <p:cNvPr id="33" name="六边形 32"/>
            <p:cNvSpPr/>
            <p:nvPr/>
          </p:nvSpPr>
          <p:spPr>
            <a:xfrm rot="19941839" flipH="1">
              <a:off x="2028774" y="2703555"/>
              <a:ext cx="4941634" cy="724551"/>
            </a:xfrm>
            <a:prstGeom prst="hexagon">
              <a:avLst/>
            </a:prstGeom>
            <a:gradFill>
              <a:gsLst>
                <a:gs pos="0">
                  <a:srgbClr val="DBDBDB"/>
                </a:gs>
                <a:gs pos="100000">
                  <a:srgbClr val="F7F7F7"/>
                </a:gs>
              </a:gsLst>
              <a:lin ang="5400000" scaled="0"/>
            </a:gradFill>
            <a:ln w="25400">
              <a:gradFill>
                <a:gsLst>
                  <a:gs pos="0">
                    <a:schemeClr val="bg1"/>
                  </a:gs>
                  <a:gs pos="100000">
                    <a:srgbClr val="CBCBCB"/>
                  </a:gs>
                </a:gsLst>
                <a:lin ang="5400000" scaled="1"/>
              </a:grad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2" name="文本框 41"/>
            <p:cNvSpPr txBox="1"/>
            <p:nvPr/>
          </p:nvSpPr>
          <p:spPr>
            <a:xfrm rot="-1680000">
              <a:off x="5750680" y="1909793"/>
              <a:ext cx="822722" cy="577081"/>
            </a:xfrm>
            <a:prstGeom prst="rect">
              <a:avLst/>
            </a:prstGeom>
            <a:noFill/>
          </p:spPr>
          <p:txBody>
            <a:bodyPr wrap="square" lIns="68580" tIns="34290" rIns="68580" bIns="34290" rtlCol="0">
              <a:spAutoFit/>
            </a:bodyPr>
            <a:lstStyle/>
            <a:p>
              <a:pPr algn="ctr"/>
              <a:r>
                <a:rPr lang="en-US" altLang="zh-CN" sz="3300" dirty="0">
                  <a:solidFill>
                    <a:schemeClr val="bg2"/>
                  </a:solidFill>
                  <a:latin typeface="Impact" panose="020B0806030902050204" pitchFamily="34" charset="0"/>
                </a:rPr>
                <a:t>02</a:t>
              </a:r>
              <a:endParaRPr lang="zh-CN" altLang="en-US" sz="3300" dirty="0">
                <a:solidFill>
                  <a:schemeClr val="bg2"/>
                </a:solidFill>
                <a:latin typeface="Impact" panose="020B0806030902050204" pitchFamily="34" charset="0"/>
              </a:endParaRPr>
            </a:p>
          </p:txBody>
        </p:sp>
        <p:sp>
          <p:nvSpPr>
            <p:cNvPr id="44" name="文本框 43"/>
            <p:cNvSpPr txBox="1"/>
            <p:nvPr/>
          </p:nvSpPr>
          <p:spPr>
            <a:xfrm rot="-1680000">
              <a:off x="2505070" y="3608416"/>
              <a:ext cx="1384394" cy="315471"/>
            </a:xfrm>
            <a:prstGeom prst="rect">
              <a:avLst/>
            </a:prstGeom>
            <a:noFill/>
          </p:spPr>
          <p:txBody>
            <a:bodyPr wrap="square" lIns="68580" tIns="34290" rIns="68580" bIns="34290" rtlCol="0">
              <a:spAutoFit/>
            </a:bodyPr>
            <a:lstStyle/>
            <a:p>
              <a:r>
                <a:rPr lang="zh-CN" altLang="en-US" sz="800" dirty="0">
                  <a:solidFill>
                    <a:srgbClr val="7F7F7F"/>
                  </a:solidFill>
                  <a:latin typeface="微软雅黑"/>
                </a:rPr>
                <a:t>单击此处添加文本单击此处添加单击此处添加文本</a:t>
              </a:r>
              <a:endParaRPr lang="en-US" altLang="zh-CN" sz="800" dirty="0">
                <a:solidFill>
                  <a:srgbClr val="7F7F7F"/>
                </a:solidFill>
                <a:latin typeface="微软雅黑"/>
              </a:endParaRPr>
            </a:p>
          </p:txBody>
        </p:sp>
      </p:grpSp>
      <p:grpSp>
        <p:nvGrpSpPr>
          <p:cNvPr id="5" name="组合 4"/>
          <p:cNvGrpSpPr/>
          <p:nvPr/>
        </p:nvGrpSpPr>
        <p:grpSpPr>
          <a:xfrm>
            <a:off x="2261715" y="1225750"/>
            <a:ext cx="4941634" cy="1998789"/>
            <a:chOff x="2261715" y="1225750"/>
            <a:chExt cx="4941634" cy="1998789"/>
          </a:xfrm>
        </p:grpSpPr>
        <p:sp>
          <p:nvSpPr>
            <p:cNvPr id="32" name="六边形 31"/>
            <p:cNvSpPr/>
            <p:nvPr/>
          </p:nvSpPr>
          <p:spPr>
            <a:xfrm rot="19941839" flipH="1">
              <a:off x="2261715" y="1696085"/>
              <a:ext cx="4941634" cy="724551"/>
            </a:xfrm>
            <a:prstGeom prst="hexagon">
              <a:avLst/>
            </a:prstGeom>
            <a:gradFill>
              <a:gsLst>
                <a:gs pos="0">
                  <a:srgbClr val="DBDBDB"/>
                </a:gs>
                <a:gs pos="100000">
                  <a:srgbClr val="F7F7F7"/>
                </a:gs>
              </a:gsLst>
              <a:lin ang="5400000" scaled="0"/>
            </a:gradFill>
            <a:ln w="25400">
              <a:gradFill>
                <a:gsLst>
                  <a:gs pos="0">
                    <a:schemeClr val="bg1"/>
                  </a:gs>
                  <a:gs pos="100000">
                    <a:srgbClr val="CBCBCB"/>
                  </a:gs>
                </a:gsLst>
                <a:lin ang="5400000" scaled="0"/>
              </a:grad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t>`</a:t>
              </a:r>
              <a:endParaRPr lang="zh-CN" altLang="en-US" dirty="0"/>
            </a:p>
          </p:txBody>
        </p:sp>
        <p:sp>
          <p:nvSpPr>
            <p:cNvPr id="41" name="文本框 40"/>
            <p:cNvSpPr txBox="1"/>
            <p:nvPr/>
          </p:nvSpPr>
          <p:spPr>
            <a:xfrm rot="-1680000">
              <a:off x="2669901" y="2647458"/>
              <a:ext cx="822722" cy="577081"/>
            </a:xfrm>
            <a:prstGeom prst="rect">
              <a:avLst/>
            </a:prstGeom>
            <a:noFill/>
          </p:spPr>
          <p:txBody>
            <a:bodyPr wrap="square" lIns="68580" tIns="34290" rIns="68580" bIns="34290" rtlCol="0">
              <a:spAutoFit/>
            </a:bodyPr>
            <a:lstStyle/>
            <a:p>
              <a:pPr algn="ctr"/>
              <a:r>
                <a:rPr lang="en-US" altLang="zh-CN" sz="3300" dirty="0">
                  <a:solidFill>
                    <a:schemeClr val="tx2"/>
                  </a:solidFill>
                  <a:latin typeface="Impact" panose="020B0806030902050204" pitchFamily="34" charset="0"/>
                </a:rPr>
                <a:t>01</a:t>
              </a:r>
              <a:endParaRPr lang="zh-CN" altLang="en-US" sz="3300" dirty="0">
                <a:solidFill>
                  <a:schemeClr val="tx2"/>
                </a:solidFill>
                <a:latin typeface="Impact" panose="020B0806030902050204" pitchFamily="34" charset="0"/>
              </a:endParaRPr>
            </a:p>
          </p:txBody>
        </p:sp>
        <p:sp>
          <p:nvSpPr>
            <p:cNvPr id="43" name="文本框 42"/>
            <p:cNvSpPr txBox="1"/>
            <p:nvPr/>
          </p:nvSpPr>
          <p:spPr>
            <a:xfrm rot="-1680000">
              <a:off x="5396600" y="1225750"/>
              <a:ext cx="1384394" cy="315471"/>
            </a:xfrm>
            <a:prstGeom prst="rect">
              <a:avLst/>
            </a:prstGeom>
            <a:noFill/>
          </p:spPr>
          <p:txBody>
            <a:bodyPr wrap="square" lIns="68580" tIns="34290" rIns="68580" bIns="34290" rtlCol="0">
              <a:spAutoFit/>
            </a:bodyPr>
            <a:lstStyle/>
            <a:p>
              <a:r>
                <a:rPr lang="zh-CN" altLang="en-US" sz="800" dirty="0">
                  <a:solidFill>
                    <a:srgbClr val="7F7F7F"/>
                  </a:solidFill>
                  <a:latin typeface="微软雅黑"/>
                </a:rPr>
                <a:t>单击此处添加文本单击此处添加单击此处添加文本</a:t>
              </a:r>
              <a:endParaRPr lang="en-US" altLang="zh-CN" sz="800" dirty="0">
                <a:solidFill>
                  <a:srgbClr val="7F7F7F"/>
                </a:solidFill>
                <a:latin typeface="微软雅黑"/>
              </a:endParaRPr>
            </a:p>
          </p:txBody>
        </p:sp>
      </p:grpSp>
      <p:sp>
        <p:nvSpPr>
          <p:cNvPr id="13" name="Text Box 18"/>
          <p:cNvSpPr txBox="1">
            <a:spLocks noChangeArrowheads="1"/>
          </p:cNvSpPr>
          <p:nvPr/>
        </p:nvSpPr>
        <p:spPr bwMode="gray">
          <a:xfrm>
            <a:off x="3707904" y="236306"/>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latin typeface="微软雅黑" panose="020B0503020204020204" pitchFamily="34" charset="-122"/>
                <a:ea typeface="微软雅黑" panose="020B0503020204020204" pitchFamily="34" charset="-122"/>
              </a:rPr>
              <a:t>标题内容</a:t>
            </a:r>
          </a:p>
        </p:txBody>
      </p:sp>
      <p:cxnSp>
        <p:nvCxnSpPr>
          <p:cNvPr id="14"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30" name="六边形 29"/>
          <p:cNvSpPr/>
          <p:nvPr/>
        </p:nvSpPr>
        <p:spPr>
          <a:xfrm rot="19941839" flipH="1">
            <a:off x="3700835" y="3154739"/>
            <a:ext cx="2673958" cy="616194"/>
          </a:xfrm>
          <a:prstGeom prst="hexagon">
            <a:avLst/>
          </a:prstGeom>
          <a:gradFill>
            <a:gsLst>
              <a:gs pos="0">
                <a:srgbClr val="DBDBDB"/>
              </a:gs>
              <a:gs pos="100000">
                <a:srgbClr val="F7F7F7"/>
              </a:gs>
            </a:gsLst>
            <a:lin ang="5400000" scaled="0"/>
          </a:gradFill>
          <a:ln w="19050">
            <a:gradFill>
              <a:gsLst>
                <a:gs pos="0">
                  <a:schemeClr val="bg1"/>
                </a:gs>
                <a:gs pos="100000">
                  <a:srgbClr val="CBCBCB"/>
                </a:gs>
              </a:gsLst>
              <a:lin ang="5400000" scaled="0"/>
            </a:grad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1" name="六边形 30"/>
          <p:cNvSpPr/>
          <p:nvPr/>
        </p:nvSpPr>
        <p:spPr>
          <a:xfrm rot="19941839" flipH="1">
            <a:off x="3204101" y="1442348"/>
            <a:ext cx="1701749" cy="616194"/>
          </a:xfrm>
          <a:prstGeom prst="hexagon">
            <a:avLst/>
          </a:prstGeom>
          <a:gradFill>
            <a:gsLst>
              <a:gs pos="0">
                <a:srgbClr val="DBDBDB"/>
              </a:gs>
              <a:gs pos="100000">
                <a:srgbClr val="F7F7F7"/>
              </a:gs>
            </a:gsLst>
            <a:lin ang="5400000" scaled="0"/>
          </a:gradFill>
          <a:ln w="19050">
            <a:gradFill>
              <a:gsLst>
                <a:gs pos="0">
                  <a:schemeClr val="bg1"/>
                </a:gs>
                <a:gs pos="100000">
                  <a:srgbClr val="CBCBCB"/>
                </a:gs>
              </a:gsLst>
              <a:lin ang="5400000" scaled="0"/>
            </a:grad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2" name="组合 1"/>
          <p:cNvGrpSpPr/>
          <p:nvPr/>
        </p:nvGrpSpPr>
        <p:grpSpPr>
          <a:xfrm>
            <a:off x="3521151" y="1468843"/>
            <a:ext cx="2253179" cy="2253180"/>
            <a:chOff x="3521151" y="1468843"/>
            <a:chExt cx="2253179" cy="2253180"/>
          </a:xfrm>
        </p:grpSpPr>
        <p:sp>
          <p:nvSpPr>
            <p:cNvPr id="34" name="椭圆 33"/>
            <p:cNvSpPr/>
            <p:nvPr/>
          </p:nvSpPr>
          <p:spPr>
            <a:xfrm>
              <a:off x="3521151" y="1468843"/>
              <a:ext cx="2253179" cy="225318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5" name="Freeform 32"/>
            <p:cNvSpPr>
              <a:spLocks noEditPoints="1"/>
            </p:cNvSpPr>
            <p:nvPr/>
          </p:nvSpPr>
          <p:spPr bwMode="auto">
            <a:xfrm>
              <a:off x="5050475" y="2126916"/>
              <a:ext cx="554777" cy="397093"/>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6" name="文本框 35"/>
            <p:cNvSpPr txBox="1"/>
            <p:nvPr/>
          </p:nvSpPr>
          <p:spPr>
            <a:xfrm>
              <a:off x="4134184" y="1692506"/>
              <a:ext cx="1012217" cy="830997"/>
            </a:xfrm>
            <a:prstGeom prst="rect">
              <a:avLst/>
            </a:prstGeom>
            <a:noFill/>
          </p:spPr>
          <p:txBody>
            <a:bodyPr wrap="square" lIns="68580" tIns="34290" rIns="68580" bIns="34290" rtlCol="0">
              <a:spAutoFit/>
            </a:bodyPr>
            <a:lstStyle/>
            <a:p>
              <a:pPr algn="ctr"/>
              <a:r>
                <a:rPr lang="en-US" altLang="zh-CN" sz="5000" dirty="0">
                  <a:solidFill>
                    <a:schemeClr val="tx2"/>
                  </a:solidFill>
                  <a:latin typeface="Impact" panose="020B0806030902050204" pitchFamily="34" charset="0"/>
                  <a:cs typeface="Iskoola Pota" panose="020B0502040204020203" pitchFamily="34" charset="0"/>
                </a:rPr>
                <a:t>A</a:t>
              </a:r>
              <a:endParaRPr lang="zh-CN" altLang="en-US" sz="5000" dirty="0">
                <a:solidFill>
                  <a:schemeClr val="tx2"/>
                </a:solidFill>
                <a:latin typeface="Impact" panose="020B0806030902050204" pitchFamily="34" charset="0"/>
                <a:cs typeface="Iskoola Pota" panose="020B0502040204020203" pitchFamily="34" charset="0"/>
              </a:endParaRPr>
            </a:p>
          </p:txBody>
        </p:sp>
        <p:grpSp>
          <p:nvGrpSpPr>
            <p:cNvPr id="37" name="组合 36"/>
            <p:cNvGrpSpPr/>
            <p:nvPr/>
          </p:nvGrpSpPr>
          <p:grpSpPr>
            <a:xfrm>
              <a:off x="4056735" y="2457433"/>
              <a:ext cx="1300673" cy="562688"/>
              <a:chOff x="3762897" y="3849925"/>
              <a:chExt cx="1734231" cy="750251"/>
            </a:xfrm>
          </p:grpSpPr>
          <p:sp>
            <p:nvSpPr>
              <p:cNvPr id="38" name="文本框 37"/>
              <p:cNvSpPr txBox="1"/>
              <p:nvPr/>
            </p:nvSpPr>
            <p:spPr>
              <a:xfrm>
                <a:off x="3769521" y="3849925"/>
                <a:ext cx="1493850" cy="369332"/>
              </a:xfrm>
              <a:prstGeom prst="rect">
                <a:avLst/>
              </a:prstGeom>
              <a:noFill/>
            </p:spPr>
            <p:txBody>
              <a:bodyPr wrap="square" rtlCol="0">
                <a:spAutoFit/>
              </a:bodyPr>
              <a:lstStyle/>
              <a:p>
                <a:r>
                  <a:rPr lang="zh-CN" altLang="en-US" sz="1200" dirty="0">
                    <a:solidFill>
                      <a:schemeClr val="tx1">
                        <a:lumMod val="65000"/>
                        <a:lumOff val="35000"/>
                      </a:schemeClr>
                    </a:solidFill>
                    <a:latin typeface="时尚中黑简体" panose="01010104010101010101" pitchFamily="2" charset="-122"/>
                    <a:ea typeface="时尚中黑简体" panose="01010104010101010101" pitchFamily="2" charset="-122"/>
                  </a:rPr>
                  <a:t>在此添加标题</a:t>
                </a:r>
              </a:p>
            </p:txBody>
          </p:sp>
          <p:sp>
            <p:nvSpPr>
              <p:cNvPr id="39" name="文本框 38"/>
              <p:cNvSpPr txBox="1"/>
              <p:nvPr/>
            </p:nvSpPr>
            <p:spPr>
              <a:xfrm>
                <a:off x="3762897" y="4107733"/>
                <a:ext cx="1734231" cy="492443"/>
              </a:xfrm>
              <a:prstGeom prst="rect">
                <a:avLst/>
              </a:prstGeom>
              <a:noFill/>
            </p:spPr>
            <p:txBody>
              <a:bodyPr wrap="square" rtlCol="0">
                <a:spAutoFit/>
              </a:bodyPr>
              <a:lstStyle/>
              <a:p>
                <a:r>
                  <a:rPr lang="zh-CN" altLang="en-US" sz="900" dirty="0">
                    <a:solidFill>
                      <a:srgbClr val="7F7F7F"/>
                    </a:solidFill>
                    <a:latin typeface="微软雅黑"/>
                  </a:rPr>
                  <a:t>单击此处添加文本单击此处添加单击</a:t>
                </a:r>
                <a:endParaRPr lang="en-US" altLang="zh-CN" sz="900" dirty="0">
                  <a:solidFill>
                    <a:srgbClr val="7F7F7F"/>
                  </a:solidFill>
                  <a:latin typeface="微软雅黑"/>
                </a:endParaRPr>
              </a:p>
            </p:txBody>
          </p:sp>
        </p:grpSp>
        <p:cxnSp>
          <p:nvCxnSpPr>
            <p:cNvPr id="40" name="直接连接符 39"/>
            <p:cNvCxnSpPr/>
            <p:nvPr/>
          </p:nvCxnSpPr>
          <p:spPr>
            <a:xfrm>
              <a:off x="4127741" y="3124514"/>
              <a:ext cx="117791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5" name="文本框 44"/>
          <p:cNvSpPr txBox="1"/>
          <p:nvPr/>
        </p:nvSpPr>
        <p:spPr>
          <a:xfrm>
            <a:off x="1559242" y="1479268"/>
            <a:ext cx="1220492" cy="438581"/>
          </a:xfrm>
          <a:prstGeom prst="rect">
            <a:avLst/>
          </a:prstGeom>
          <a:noFill/>
        </p:spPr>
        <p:txBody>
          <a:bodyPr wrap="square" lIns="68580" tIns="34290" rIns="68580" bIns="34290" rtlCol="0">
            <a:spAutoFit/>
          </a:bodyPr>
          <a:lstStyle/>
          <a:p>
            <a:r>
              <a:rPr lang="en-US" altLang="zh-CN" sz="2400" dirty="0">
                <a:solidFill>
                  <a:schemeClr val="bg2"/>
                </a:solidFill>
                <a:latin typeface="Impact" panose="020B0806030902050204" pitchFamily="34" charset="0"/>
              </a:rPr>
              <a:t>30</a:t>
            </a:r>
            <a:r>
              <a:rPr lang="en-US" altLang="zh-CN" sz="1500" dirty="0">
                <a:solidFill>
                  <a:schemeClr val="bg2"/>
                </a:solidFill>
                <a:latin typeface="Impact" panose="020B0806030902050204" pitchFamily="34" charset="0"/>
              </a:rPr>
              <a:t>%</a:t>
            </a:r>
            <a:endParaRPr lang="zh-CN" altLang="en-US" sz="1500" dirty="0">
              <a:solidFill>
                <a:schemeClr val="bg2"/>
              </a:solidFill>
              <a:latin typeface="Impact" panose="020B0806030902050204" pitchFamily="34" charset="0"/>
            </a:endParaRPr>
          </a:p>
        </p:txBody>
      </p:sp>
      <p:sp>
        <p:nvSpPr>
          <p:cNvPr id="46" name="文本框 45"/>
          <p:cNvSpPr txBox="1"/>
          <p:nvPr/>
        </p:nvSpPr>
        <p:spPr>
          <a:xfrm>
            <a:off x="6512490" y="2563509"/>
            <a:ext cx="1220492" cy="438581"/>
          </a:xfrm>
          <a:prstGeom prst="rect">
            <a:avLst/>
          </a:prstGeom>
          <a:noFill/>
        </p:spPr>
        <p:txBody>
          <a:bodyPr wrap="square" lIns="68580" tIns="34290" rIns="68580" bIns="34290" rtlCol="0">
            <a:spAutoFit/>
          </a:bodyPr>
          <a:lstStyle/>
          <a:p>
            <a:r>
              <a:rPr lang="en-US" altLang="zh-CN" sz="2400" dirty="0">
                <a:solidFill>
                  <a:schemeClr val="bg2"/>
                </a:solidFill>
                <a:latin typeface="Impact" panose="020B0806030902050204" pitchFamily="34" charset="0"/>
              </a:rPr>
              <a:t>70</a:t>
            </a:r>
            <a:r>
              <a:rPr lang="en-US" altLang="zh-CN" sz="1500" dirty="0">
                <a:solidFill>
                  <a:schemeClr val="bg2"/>
                </a:solidFill>
                <a:latin typeface="Impact" panose="020B0806030902050204" pitchFamily="34" charset="0"/>
              </a:rPr>
              <a:t>%</a:t>
            </a:r>
            <a:endParaRPr lang="zh-CN" altLang="en-US" sz="1500" dirty="0">
              <a:solidFill>
                <a:schemeClr val="bg2"/>
              </a:solidFill>
              <a:latin typeface="Impact" panose="020B0806030902050204" pitchFamily="34" charset="0"/>
            </a:endParaRPr>
          </a:p>
        </p:txBody>
      </p:sp>
      <p:sp>
        <p:nvSpPr>
          <p:cNvPr id="47" name="文本框 46"/>
          <p:cNvSpPr txBox="1"/>
          <p:nvPr/>
        </p:nvSpPr>
        <p:spPr>
          <a:xfrm>
            <a:off x="1557898" y="1864074"/>
            <a:ext cx="1618595" cy="407804"/>
          </a:xfrm>
          <a:prstGeom prst="rect">
            <a:avLst/>
          </a:prstGeom>
          <a:noFill/>
        </p:spPr>
        <p:txBody>
          <a:bodyPr wrap="square" lIns="68580" tIns="34290" rIns="68580" bIns="34290" rtlCol="0">
            <a:spAutoFit/>
          </a:bodyPr>
          <a:lstStyle/>
          <a:p>
            <a:r>
              <a:rPr lang="zh-CN" altLang="en-US" sz="1100" dirty="0">
                <a:solidFill>
                  <a:srgbClr val="7F7F7F"/>
                </a:solidFill>
                <a:latin typeface="微软雅黑"/>
              </a:rPr>
              <a:t>单击此处添加文本单击此处添加单击此处</a:t>
            </a:r>
            <a:endParaRPr lang="en-US" altLang="zh-CN" sz="1100" dirty="0">
              <a:solidFill>
                <a:srgbClr val="7F7F7F"/>
              </a:solidFill>
              <a:latin typeface="微软雅黑"/>
            </a:endParaRPr>
          </a:p>
        </p:txBody>
      </p:sp>
      <p:sp>
        <p:nvSpPr>
          <p:cNvPr id="48" name="文本框 47"/>
          <p:cNvSpPr txBox="1"/>
          <p:nvPr/>
        </p:nvSpPr>
        <p:spPr>
          <a:xfrm>
            <a:off x="6500904" y="2935998"/>
            <a:ext cx="1618595" cy="407804"/>
          </a:xfrm>
          <a:prstGeom prst="rect">
            <a:avLst/>
          </a:prstGeom>
          <a:noFill/>
        </p:spPr>
        <p:txBody>
          <a:bodyPr wrap="square" lIns="68580" tIns="34290" rIns="68580" bIns="34290" rtlCol="0">
            <a:spAutoFit/>
          </a:bodyPr>
          <a:lstStyle/>
          <a:p>
            <a:r>
              <a:rPr lang="zh-CN" altLang="en-US" sz="1100" dirty="0">
                <a:solidFill>
                  <a:srgbClr val="7F7F7F"/>
                </a:solidFill>
                <a:latin typeface="微软雅黑"/>
              </a:rPr>
              <a:t>单击此处添加文本单击此处添加单击此处</a:t>
            </a:r>
            <a:endParaRPr lang="en-US" altLang="zh-CN" sz="1100" dirty="0">
              <a:solidFill>
                <a:srgbClr val="7F7F7F"/>
              </a:solidFill>
              <a:latin typeface="微软雅黑"/>
            </a:endParaRPr>
          </a:p>
        </p:txBody>
      </p:sp>
    </p:spTree>
    <p:extLst>
      <p:ext uri="{BB962C8B-B14F-4D97-AF65-F5344CB8AC3E}">
        <p14:creationId xmlns:p14="http://schemas.microsoft.com/office/powerpoint/2010/main" val="4280982484"/>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1+#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1+#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500" fill="hold"/>
                                        <p:tgtEl>
                                          <p:spTgt spid="45"/>
                                        </p:tgtEl>
                                        <p:attrNameLst>
                                          <p:attrName>ppt_x</p:attrName>
                                        </p:attrNameLst>
                                      </p:cBhvr>
                                      <p:tavLst>
                                        <p:tav tm="0">
                                          <p:val>
                                            <p:strVal val="1+#ppt_w/2"/>
                                          </p:val>
                                        </p:tav>
                                        <p:tav tm="100000">
                                          <p:val>
                                            <p:strVal val="#ppt_x"/>
                                          </p:val>
                                        </p:tav>
                                      </p:tavLst>
                                    </p:anim>
                                    <p:anim calcmode="lin" valueType="num">
                                      <p:cBhvr additive="base">
                                        <p:cTn id="33" dur="500" fill="hold"/>
                                        <p:tgtEl>
                                          <p:spTgt spid="45"/>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additive="base">
                                        <p:cTn id="37" dur="500" fill="hold"/>
                                        <p:tgtEl>
                                          <p:spTgt spid="46"/>
                                        </p:tgtEl>
                                        <p:attrNameLst>
                                          <p:attrName>ppt_x</p:attrName>
                                        </p:attrNameLst>
                                      </p:cBhvr>
                                      <p:tavLst>
                                        <p:tav tm="0">
                                          <p:val>
                                            <p:strVal val="1+#ppt_w/2"/>
                                          </p:val>
                                        </p:tav>
                                        <p:tav tm="100000">
                                          <p:val>
                                            <p:strVal val="#ppt_x"/>
                                          </p:val>
                                        </p:tav>
                                      </p:tavLst>
                                    </p:anim>
                                    <p:anim calcmode="lin" valueType="num">
                                      <p:cBhvr additive="base">
                                        <p:cTn id="38" dur="500" fill="hold"/>
                                        <p:tgtEl>
                                          <p:spTgt spid="46"/>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additive="base">
                                        <p:cTn id="42" dur="500" fill="hold"/>
                                        <p:tgtEl>
                                          <p:spTgt spid="47"/>
                                        </p:tgtEl>
                                        <p:attrNameLst>
                                          <p:attrName>ppt_x</p:attrName>
                                        </p:attrNameLst>
                                      </p:cBhvr>
                                      <p:tavLst>
                                        <p:tav tm="0">
                                          <p:val>
                                            <p:strVal val="1+#ppt_w/2"/>
                                          </p:val>
                                        </p:tav>
                                        <p:tav tm="100000">
                                          <p:val>
                                            <p:strVal val="#ppt_x"/>
                                          </p:val>
                                        </p:tav>
                                      </p:tavLst>
                                    </p:anim>
                                    <p:anim calcmode="lin" valueType="num">
                                      <p:cBhvr additive="base">
                                        <p:cTn id="43" dur="500" fill="hold"/>
                                        <p:tgtEl>
                                          <p:spTgt spid="47"/>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grpId="0" nodeType="after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fill="hold"/>
                                        <p:tgtEl>
                                          <p:spTgt spid="48"/>
                                        </p:tgtEl>
                                        <p:attrNameLst>
                                          <p:attrName>ppt_x</p:attrName>
                                        </p:attrNameLst>
                                      </p:cBhvr>
                                      <p:tavLst>
                                        <p:tav tm="0">
                                          <p:val>
                                            <p:strVal val="1+#ppt_w/2"/>
                                          </p:val>
                                        </p:tav>
                                        <p:tav tm="100000">
                                          <p:val>
                                            <p:strVal val="#ppt_x"/>
                                          </p:val>
                                        </p:tav>
                                      </p:tavLst>
                                    </p:anim>
                                    <p:anim calcmode="lin" valueType="num">
                                      <p:cBhvr additive="base">
                                        <p:cTn id="48"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45" grpId="0"/>
      <p:bldP spid="46" grpId="0"/>
      <p:bldP spid="47" grpId="0"/>
      <p:bldP spid="48" grpId="0"/>
    </p:bldLst>
  </p:timing>
</p:sld>
</file>

<file path=ppt/theme/theme1.xml><?xml version="1.0" encoding="utf-8"?>
<a:theme xmlns:a="http://schemas.openxmlformats.org/drawingml/2006/main" name="Office 主题">
  <a:themeElements>
    <a:clrScheme name="自定义 3366">
      <a:dk1>
        <a:srgbClr val="080808"/>
      </a:dk1>
      <a:lt1>
        <a:sysClr val="window" lastClr="FFFFFF"/>
      </a:lt1>
      <a:dk2>
        <a:srgbClr val="BD0000"/>
      </a:dk2>
      <a:lt2>
        <a:srgbClr val="9E0000"/>
      </a:lt2>
      <a:accent1>
        <a:srgbClr val="080808"/>
      </a:accent1>
      <a:accent2>
        <a:srgbClr val="080808"/>
      </a:accent2>
      <a:accent3>
        <a:srgbClr val="080808"/>
      </a:accent3>
      <a:accent4>
        <a:srgbClr val="080808"/>
      </a:accent4>
      <a:accent5>
        <a:srgbClr val="4472C4"/>
      </a:accent5>
      <a:accent6>
        <a:srgbClr val="70AD47"/>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0">
              <a:schemeClr val="bg1"/>
            </a:gs>
            <a:gs pos="100000">
              <a:srgbClr val="DDDEDD"/>
            </a:gs>
          </a:gsLst>
          <a:lin ang="6000000" scaled="0"/>
          <a:tileRect/>
        </a:gradFill>
        <a:ln w="28575">
          <a:solidFill>
            <a:schemeClr val="bg1"/>
          </a:solidFill>
        </a:ln>
        <a:effectLst>
          <a:outerShdw blurRad="279400" dist="254000" dir="8100000" algn="tr" rotWithShape="0">
            <a:prstClr val="black">
              <a:alpha val="4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1004</TotalTime>
  <Words>3088</Words>
  <Application>Microsoft Office PowerPoint</Application>
  <PresentationFormat>全屏显示(16:9)</PresentationFormat>
  <Paragraphs>586</Paragraphs>
  <Slides>43</Slides>
  <Notes>43</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43</vt:i4>
      </vt:variant>
    </vt:vector>
  </HeadingPairs>
  <TitlesOfParts>
    <vt:vector size="63" baseType="lpstr">
      <vt:lpstr>Arial Unicode MS</vt:lpstr>
      <vt:lpstr>Gill Sans</vt:lpstr>
      <vt:lpstr>Iskoola Pota</vt:lpstr>
      <vt:lpstr>Meiryo</vt:lpstr>
      <vt:lpstr>Source Han Sans ExtraLight</vt:lpstr>
      <vt:lpstr>方正兰亭黑_GBK</vt:lpstr>
      <vt:lpstr>华文黑体</vt:lpstr>
      <vt:lpstr>时尚中黑简体</vt:lpstr>
      <vt:lpstr>宋体</vt:lpstr>
      <vt:lpstr>微软雅黑</vt:lpstr>
      <vt:lpstr>Arial</vt:lpstr>
      <vt:lpstr>Arial Black</vt:lpstr>
      <vt:lpstr>Bebas</vt:lpstr>
      <vt:lpstr>Calibri</vt:lpstr>
      <vt:lpstr>Calibri Light</vt:lpstr>
      <vt:lpstr>Impact</vt:lpstr>
      <vt:lpstr>Source Sans Pro</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lenovo</dc:creator>
  <cp:lastModifiedBy>kan</cp:lastModifiedBy>
  <cp:revision>365</cp:revision>
  <dcterms:created xsi:type="dcterms:W3CDTF">2014-07-15T12:53:52Z</dcterms:created>
  <dcterms:modified xsi:type="dcterms:W3CDTF">2022-06-12T11:40:33Z</dcterms:modified>
</cp:coreProperties>
</file>