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5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96" r:id="rId12"/>
    <p:sldId id="265" r:id="rId13"/>
    <p:sldId id="267" r:id="rId14"/>
    <p:sldId id="268" r:id="rId15"/>
    <p:sldId id="269" r:id="rId16"/>
    <p:sldId id="270" r:id="rId17"/>
    <p:sldId id="272" r:id="rId18"/>
    <p:sldId id="297" r:id="rId19"/>
    <p:sldId id="271" r:id="rId20"/>
    <p:sldId id="274" r:id="rId21"/>
    <p:sldId id="275" r:id="rId22"/>
    <p:sldId id="276" r:id="rId23"/>
    <p:sldId id="277" r:id="rId24"/>
    <p:sldId id="278" r:id="rId25"/>
    <p:sldId id="298" r:id="rId26"/>
    <p:sldId id="279" r:id="rId27"/>
    <p:sldId id="281" r:id="rId28"/>
    <p:sldId id="282" r:id="rId29"/>
    <p:sldId id="284" r:id="rId30"/>
    <p:sldId id="285" r:id="rId31"/>
    <p:sldId id="283" r:id="rId32"/>
    <p:sldId id="295" r:id="rId33"/>
    <p:sldId id="299" r:id="rId3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7242" userDrawn="1">
          <p15:clr>
            <a:srgbClr val="A4A3A4"/>
          </p15:clr>
        </p15:guide>
        <p15:guide id="4" pos="438" userDrawn="1">
          <p15:clr>
            <a:srgbClr val="A4A3A4"/>
          </p15:clr>
        </p15:guide>
        <p15:guide id="5" orient="horz" pos="346" userDrawn="1">
          <p15:clr>
            <a:srgbClr val="A4A3A4"/>
          </p15:clr>
        </p15:guide>
        <p15:guide id="6" orient="horz" pos="395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5D7D5"/>
    <a:srgbClr val="F9B359"/>
    <a:srgbClr val="3F403E"/>
    <a:srgbClr val="969F98"/>
    <a:srgbClr val="F9FAFB"/>
    <a:srgbClr val="FCFCFD"/>
    <a:srgbClr val="E0DFE6"/>
    <a:srgbClr val="F4F4F4"/>
    <a:srgbClr val="F2F5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630" y="132"/>
      </p:cViewPr>
      <p:guideLst>
        <p:guide orient="horz" pos="2160"/>
        <p:guide pos="3840"/>
        <p:guide pos="7242"/>
        <p:guide pos="438"/>
        <p:guide orient="horz" pos="346"/>
        <p:guide orient="horz" pos="395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7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T1</c:v>
                </c:pt>
              </c:strCache>
            </c:strRef>
          </c:tx>
          <c:spPr>
            <a:solidFill>
              <a:srgbClr val="F9B359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13E-458A-84F7-6225A1C8381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T2</c:v>
                </c:pt>
              </c:strCache>
            </c:strRef>
          </c:tx>
          <c:spPr>
            <a:solidFill>
              <a:srgbClr val="D5D7D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13E-458A-84F7-6225A1C8381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767613408"/>
        <c:axId val="767619392"/>
      </c:barChart>
      <c:catAx>
        <c:axId val="7676134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3175" cap="flat" cmpd="sng" algn="ctr">
            <a:solidFill>
              <a:srgbClr val="D5D7D5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rgbClr val="3F403E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767619392"/>
        <c:crosses val="autoZero"/>
        <c:auto val="1"/>
        <c:lblAlgn val="ctr"/>
        <c:lblOffset val="100"/>
        <c:noMultiLvlLbl val="0"/>
      </c:catAx>
      <c:valAx>
        <c:axId val="76761939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676134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5.641546883281337E-2"/>
          <c:w val="0.97349397590361442"/>
          <c:h val="0.84905336120420372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T1</c:v>
                </c:pt>
              </c:strCache>
            </c:strRef>
          </c:tx>
          <c:spPr>
            <a:ln w="28575" cap="rnd">
              <a:solidFill>
                <a:schemeClr val="tx1">
                  <a:alpha val="1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F5F6-4F9E-BF73-D52AA4BF120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T2</c:v>
                </c:pt>
              </c:strCache>
            </c:strRef>
          </c:tx>
          <c:spPr>
            <a:ln w="28575" cap="rnd">
              <a:solidFill>
                <a:schemeClr val="tx1">
                  <a:alpha val="2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F5F6-4F9E-BF73-D52AA4BF120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T3</c:v>
                </c:pt>
              </c:strCache>
            </c:strRef>
          </c:tx>
          <c:spPr>
            <a:ln w="25400" cap="rnd" cmpd="sng">
              <a:solidFill>
                <a:srgbClr val="F9B359"/>
              </a:solidFill>
              <a:round/>
            </a:ln>
            <a:effectLst/>
          </c:spPr>
          <c:marker>
            <c:symbol val="none"/>
          </c:marker>
          <c:dPt>
            <c:idx val="1"/>
            <c:marker>
              <c:symbol val="none"/>
            </c:marker>
            <c:bubble3D val="0"/>
            <c:spPr>
              <a:ln w="25400" cap="rnd" cmpd="sng">
                <a:solidFill>
                  <a:srgbClr val="F9B359"/>
                </a:solidFill>
                <a:round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5F6-4F9E-BF73-D52AA4BF1204}"/>
              </c:ext>
            </c:extLst>
          </c:dPt>
          <c:dPt>
            <c:idx val="2"/>
            <c:marker>
              <c:symbol val="none"/>
            </c:marker>
            <c:bubble3D val="0"/>
            <c:spPr>
              <a:ln w="25400" cap="rnd" cmpd="sng">
                <a:solidFill>
                  <a:srgbClr val="F9B359"/>
                </a:solidFill>
                <a:round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F5F6-4F9E-BF73-D52AA4BF1204}"/>
              </c:ext>
            </c:extLst>
          </c:dPt>
          <c:cat>
            <c:strRef>
              <c:f>Sheet1!$A$2:$A$5</c:f>
              <c:strCache>
                <c:ptCount val="4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6-F5F6-4F9E-BF73-D52AA4BF12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67615584"/>
        <c:axId val="767611776"/>
      </c:lineChart>
      <c:catAx>
        <c:axId val="767615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767611776"/>
        <c:crosses val="autoZero"/>
        <c:auto val="1"/>
        <c:lblAlgn val="ctr"/>
        <c:lblOffset val="100"/>
        <c:noMultiLvlLbl val="0"/>
      </c:catAx>
      <c:valAx>
        <c:axId val="76761177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676155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F9B359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B54-4C1F-8757-23846433ABC3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B54-4C1F-8757-23846433ABC3}"/>
              </c:ext>
            </c:extLst>
          </c:dPt>
          <c:cat>
            <c:strRef>
              <c:f>Sheet1!$A$2:$A$3</c:f>
              <c:strCache>
                <c:ptCount val="2"/>
                <c:pt idx="0">
                  <c:v>占比</c:v>
                </c:pt>
                <c:pt idx="1">
                  <c:v>无需改变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 formatCode="0%">
                  <c:v>0.8</c:v>
                </c:pt>
                <c:pt idx="1">
                  <c:v>0.19999999999999996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3B54-4C1F-8757-23846433AB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F9B359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A9A-4873-9116-2E5F4086E1C9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A9A-4873-9116-2E5F4086E1C9}"/>
              </c:ext>
            </c:extLst>
          </c:dPt>
          <c:cat>
            <c:strRef>
              <c:f>Sheet1!$A$2:$A$3</c:f>
              <c:strCache>
                <c:ptCount val="2"/>
                <c:pt idx="0">
                  <c:v>占比</c:v>
                </c:pt>
                <c:pt idx="1">
                  <c:v>无需改变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 formatCode="0%">
                  <c:v>0.35</c:v>
                </c:pt>
                <c:pt idx="1">
                  <c:v>0.65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AA9A-4873-9116-2E5F4086E1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F9B359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465-4016-878B-511986BB831B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465-4016-878B-511986BB831B}"/>
              </c:ext>
            </c:extLst>
          </c:dPt>
          <c:cat>
            <c:strRef>
              <c:f>Sheet1!$A$2:$A$3</c:f>
              <c:strCache>
                <c:ptCount val="2"/>
                <c:pt idx="0">
                  <c:v>占比</c:v>
                </c:pt>
                <c:pt idx="1">
                  <c:v>无需改变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 formatCode="0%">
                  <c:v>0.45</c:v>
                </c:pt>
                <c:pt idx="1">
                  <c:v>0.55000000000000004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1465-4016-878B-511986BB83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31EDF8-97C7-44E2-9310-9512274EED47}" type="datetimeFigureOut">
              <a:rPr lang="zh-CN" altLang="en-US" smtClean="0"/>
              <a:t>2022/6/10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2D5FC9-E2F2-4B4C-95BE-5F7CE2FD13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5535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854773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CDA0CE5-9BBF-4B0F-8419-84C4A33B23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03040E88-1C35-4C9C-B763-30DEDBEC1E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74A2F367-CB10-426F-9C24-BE0E648E1F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8FF5E-AD09-40C0-A391-B4E5CA93E684}" type="datetimeFigureOut">
              <a:rPr lang="zh-CN" altLang="en-US" smtClean="0"/>
              <a:t>2022/6/10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087FD322-4C8C-4EDC-BA44-5452C8097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175CD708-2C70-4B9D-BF42-78FB9EDB54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CA118-6545-41D3-8C8E-CA86BFE4F9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6886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106DD19-863A-4173-A7DD-343666B6AE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C49E998E-C471-4CE9-8D1D-DCDBC2627F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525666F0-615B-4046-9A44-9BE1310A5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8FF5E-AD09-40C0-A391-B4E5CA93E684}" type="datetimeFigureOut">
              <a:rPr lang="zh-CN" altLang="en-US" smtClean="0"/>
              <a:t>2022/6/10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52A6DCCC-7181-46BF-978B-9D96A4458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5529F146-305D-428C-B06D-627ECEE1B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CA118-6545-41D3-8C8E-CA86BFE4F9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4018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640C0A29-BA35-4D37-B38D-A1D697072C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7180B562-8662-40FC-B4FD-9F6B037F0D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D35698FC-2778-462B-9CB4-343D95B25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8FF5E-AD09-40C0-A391-B4E5CA93E684}" type="datetimeFigureOut">
              <a:rPr lang="zh-CN" altLang="en-US" smtClean="0"/>
              <a:t>2022/6/10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6A87B416-60A7-4FED-8C85-C2372A2C9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D929907B-D747-4776-8DF9-49A752184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CA118-6545-41D3-8C8E-CA86BFE4F9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22636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8609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62117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870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3837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15456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1868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93912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182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3B901850-5E42-409C-A40B-429300FF9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E1D8B5B5-56C2-445D-BAF5-B4940B41DE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6A0369C5-ADE1-4A9E-9BB4-B7B8762B2D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8FF5E-AD09-40C0-A391-B4E5CA93E684}" type="datetimeFigureOut">
              <a:rPr lang="zh-CN" altLang="en-US" smtClean="0"/>
              <a:t>2022/6/10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26039A34-1B5E-4C64-9EBC-9D70B75E1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DE50808B-1E80-4536-886A-3E7DF55A8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CA118-6545-41D3-8C8E-CA86BFE4F9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80329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2721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8297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620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115171A-B79C-422D-9F6B-235E3D8155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2BCDC11C-2739-4645-A3E2-75A5924358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C4B4C6FA-F97B-4A4C-915C-D626051D5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8FF5E-AD09-40C0-A391-B4E5CA93E684}" type="datetimeFigureOut">
              <a:rPr lang="zh-CN" altLang="en-US" smtClean="0"/>
              <a:t>2022/6/10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38DE72DC-9317-435D-9AC2-84A22B64C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1FD245E-3865-458E-B77F-FF1509083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CA118-6545-41D3-8C8E-CA86BFE4F9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4299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3917087B-E063-4F30-9A75-DAA193F941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FF50BC0F-E395-4398-9508-3C65345EB0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C357DE1C-38E8-4657-90F5-CBEA7E26B9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AD935ED2-89D0-4B2C-AA8D-F2738B00FB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8FF5E-AD09-40C0-A391-B4E5CA93E684}" type="datetimeFigureOut">
              <a:rPr lang="zh-CN" altLang="en-US" smtClean="0"/>
              <a:t>2022/6/10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16E945BB-7CF4-48D2-BA1F-5ADD203829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755B513F-2021-47EF-94C8-6B39BE7AF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CA118-6545-41D3-8C8E-CA86BFE4F9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9529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7942CEF-1E81-4240-AFDE-E1D65B3F39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D488AB64-8AA0-481A-91C6-91395E3B52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F9F12DF2-B199-4070-A5EF-1D66B1BAA2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F53A0C5E-AB2F-436B-98C0-904ECC8AB7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C0B8CAFD-4690-4E76-BA79-7FDF2F5300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66F39C9E-DB77-493C-B3ED-9011418175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8FF5E-AD09-40C0-A391-B4E5CA93E684}" type="datetimeFigureOut">
              <a:rPr lang="zh-CN" altLang="en-US" smtClean="0"/>
              <a:t>2022/6/10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1663A30C-82BC-46DB-8F06-36D87050C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BAFD7E5C-3920-40C4-A1B3-C100EBF73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CA118-6545-41D3-8C8E-CA86BFE4F9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9910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79CB88E-5BC7-4B28-A5F1-CA7165F15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C90AEBDB-B99D-49D8-8841-F295D0242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8FF5E-AD09-40C0-A391-B4E5CA93E684}" type="datetimeFigureOut">
              <a:rPr lang="zh-CN" altLang="en-US" smtClean="0"/>
              <a:t>2022/6/10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0E0E1B7D-C6A8-443E-B341-7A6532402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CB57A735-1833-40D3-B017-B4AC8278D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CA118-6545-41D3-8C8E-CA86BFE4F9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5156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46673B50-E800-420B-8E03-335209D76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8FF5E-AD09-40C0-A391-B4E5CA93E684}" type="datetimeFigureOut">
              <a:rPr lang="zh-CN" altLang="en-US" smtClean="0"/>
              <a:t>2022/6/10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111590AA-59C8-475E-A80E-B3CBC55BB7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B25D38E6-0BD1-4C30-AFE1-4A17AEAB2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CA118-6545-41D3-8C8E-CA86BFE4F9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7657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3C72369-1EAC-45C0-A3A1-F5C624137B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341C33CC-1D49-48B9-AD8D-C026374D40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AB1496AC-4EE6-49C3-8C9B-EF5DF2FA89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7A833486-B6E2-4A6A-8556-C93BA0BFC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8FF5E-AD09-40C0-A391-B4E5CA93E684}" type="datetimeFigureOut">
              <a:rPr lang="zh-CN" altLang="en-US" smtClean="0"/>
              <a:t>2022/6/10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0CAA03D7-D362-4D9A-A42F-E0B61F8EF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712E8C6E-626E-4B49-9AB5-8FDC322F6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CA118-6545-41D3-8C8E-CA86BFE4F9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0457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7C37C44-793F-49FD-B6FE-3B75D7DDF6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A15269EA-5160-427F-BF62-2693283B08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0AFCC153-328C-4C97-B267-6616D8AA2D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FAC4898A-9FFF-4726-9172-1B83945CE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8FF5E-AD09-40C0-A391-B4E5CA93E684}" type="datetimeFigureOut">
              <a:rPr lang="zh-CN" altLang="en-US" smtClean="0"/>
              <a:t>2022/6/10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D62ED8E6-A756-4AFF-BFCE-9AF96E483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03B7512B-DEF3-4D01-B3EA-A828ABEAE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CA118-6545-41D3-8C8E-CA86BFE4F9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7322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A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9BEA0033-35E3-4536-ACBF-6F221974B9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15DB2F9F-AF54-4AFA-9B8B-8EBF3585D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24297D46-B157-499C-AB41-0199B338F2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B8FF5E-AD09-40C0-A391-B4E5CA93E684}" type="datetimeFigureOut">
              <a:rPr lang="zh-CN" altLang="en-US" smtClean="0"/>
              <a:t>2022/6/10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3CF54967-90A6-4AA8-B3D6-C97FC20581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B4A1A15C-0235-420D-8AF3-0AB3601D53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ECA118-6545-41D3-8C8E-CA86BFE4F9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922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558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10" Type="http://schemas.openxmlformats.org/officeDocument/2006/relationships/slideLayout" Target="../slideLayouts/slideLayout1.xml"/><Relationship Id="rId4" Type="http://schemas.openxmlformats.org/officeDocument/2006/relationships/tags" Target="../tags/tag4.xml"/><Relationship Id="rId9" Type="http://schemas.openxmlformats.org/officeDocument/2006/relationships/tags" Target="../tags/tag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tags" Target="../tags/tag17.xml"/><Relationship Id="rId13" Type="http://schemas.openxmlformats.org/officeDocument/2006/relationships/slideLayout" Target="../slideLayouts/slideLayout7.xml"/><Relationship Id="rId3" Type="http://schemas.openxmlformats.org/officeDocument/2006/relationships/tags" Target="../tags/tag12.xml"/><Relationship Id="rId7" Type="http://schemas.openxmlformats.org/officeDocument/2006/relationships/tags" Target="../tags/tag16.xml"/><Relationship Id="rId12" Type="http://schemas.openxmlformats.org/officeDocument/2006/relationships/tags" Target="../tags/tag21.xml"/><Relationship Id="rId17" Type="http://schemas.openxmlformats.org/officeDocument/2006/relationships/image" Target="../media/image15.jpeg"/><Relationship Id="rId2" Type="http://schemas.openxmlformats.org/officeDocument/2006/relationships/tags" Target="../tags/tag11.xml"/><Relationship Id="rId16" Type="http://schemas.openxmlformats.org/officeDocument/2006/relationships/image" Target="../media/image14.jpeg"/><Relationship Id="rId1" Type="http://schemas.openxmlformats.org/officeDocument/2006/relationships/tags" Target="../tags/tag10.xml"/><Relationship Id="rId6" Type="http://schemas.openxmlformats.org/officeDocument/2006/relationships/tags" Target="../tags/tag15.xml"/><Relationship Id="rId11" Type="http://schemas.openxmlformats.org/officeDocument/2006/relationships/tags" Target="../tags/tag20.xml"/><Relationship Id="rId5" Type="http://schemas.openxmlformats.org/officeDocument/2006/relationships/tags" Target="../tags/tag14.xml"/><Relationship Id="rId15" Type="http://schemas.openxmlformats.org/officeDocument/2006/relationships/image" Target="../media/image13.jpeg"/><Relationship Id="rId10" Type="http://schemas.openxmlformats.org/officeDocument/2006/relationships/tags" Target="../tags/tag19.xml"/><Relationship Id="rId4" Type="http://schemas.openxmlformats.org/officeDocument/2006/relationships/tags" Target="../tags/tag13.xml"/><Relationship Id="rId9" Type="http://schemas.openxmlformats.org/officeDocument/2006/relationships/tags" Target="../tags/tag18.xml"/><Relationship Id="rId14" Type="http://schemas.openxmlformats.org/officeDocument/2006/relationships/image" Target="../media/image1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3.xml"/><Relationship Id="rId1" Type="http://schemas.openxmlformats.org/officeDocument/2006/relationships/tags" Target="../tags/tag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5.xml"/><Relationship Id="rId1" Type="http://schemas.openxmlformats.org/officeDocument/2006/relationships/tags" Target="../tags/tag2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7.xml"/><Relationship Id="rId1" Type="http://schemas.openxmlformats.org/officeDocument/2006/relationships/tags" Target="../tags/tag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tags" Target="../tags/tag38.xml"/><Relationship Id="rId3" Type="http://schemas.openxmlformats.org/officeDocument/2006/relationships/tags" Target="../tags/tag33.xml"/><Relationship Id="rId7" Type="http://schemas.openxmlformats.org/officeDocument/2006/relationships/tags" Target="../tags/tag37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tags" Target="../tags/tag36.xml"/><Relationship Id="rId5" Type="http://schemas.openxmlformats.org/officeDocument/2006/relationships/tags" Target="../tags/tag35.xml"/><Relationship Id="rId4" Type="http://schemas.openxmlformats.org/officeDocument/2006/relationships/tags" Target="../tags/tag34.xml"/><Relationship Id="rId9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A_矩形 28">
            <a:extLst>
              <a:ext uri="{FF2B5EF4-FFF2-40B4-BE49-F238E27FC236}">
                <a16:creationId xmlns="" xmlns:a16="http://schemas.microsoft.com/office/drawing/2014/main" id="{75125EC2-5400-48FD-A782-71AFE781AC81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0" y="3438045"/>
            <a:ext cx="12192000" cy="3428999"/>
          </a:xfrm>
          <a:prstGeom prst="rect">
            <a:avLst/>
          </a:prstGeom>
          <a:solidFill>
            <a:srgbClr val="F9B3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PA_文本框 34">
            <a:extLst>
              <a:ext uri="{FF2B5EF4-FFF2-40B4-BE49-F238E27FC236}">
                <a16:creationId xmlns="" xmlns:a16="http://schemas.microsoft.com/office/drawing/2014/main" id="{F8E56A48-6523-4976-AF48-9341325D23D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-22824" y="-51764"/>
            <a:ext cx="12237645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3900" dirty="0">
                <a:solidFill>
                  <a:srgbClr val="F9B359">
                    <a:alpha val="30000"/>
                  </a:srgbClr>
                </a:solidFill>
                <a:latin typeface="+mj-ea"/>
                <a:ea typeface="+mj-ea"/>
              </a:rPr>
              <a:t>SAMPLE</a:t>
            </a:r>
            <a:endParaRPr lang="zh-CN" altLang="en-US" sz="23900" dirty="0">
              <a:solidFill>
                <a:srgbClr val="F9B359">
                  <a:alpha val="30000"/>
                </a:srgbClr>
              </a:solidFill>
              <a:latin typeface="+mj-ea"/>
              <a:ea typeface="+mj-ea"/>
            </a:endParaRPr>
          </a:p>
        </p:txBody>
      </p:sp>
      <p:sp>
        <p:nvSpPr>
          <p:cNvPr id="33" name="PA_矩形 32">
            <a:extLst>
              <a:ext uri="{FF2B5EF4-FFF2-40B4-BE49-F238E27FC236}">
                <a16:creationId xmlns="" xmlns:a16="http://schemas.microsoft.com/office/drawing/2014/main" id="{7005A686-BF12-4283-95D7-82A11A7FC944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329368" y="1354007"/>
            <a:ext cx="9533262" cy="4149985"/>
          </a:xfrm>
          <a:prstGeom prst="rect">
            <a:avLst/>
          </a:prstGeom>
          <a:solidFill>
            <a:srgbClr val="FCFCFD"/>
          </a:solidFill>
          <a:ln>
            <a:noFill/>
          </a:ln>
          <a:effectLst>
            <a:outerShdw blurRad="254000" dist="38100" dir="5400000" algn="t" rotWithShape="0">
              <a:srgbClr val="969F98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8" name="PA_矩形 27">
            <a:extLst>
              <a:ext uri="{FF2B5EF4-FFF2-40B4-BE49-F238E27FC236}">
                <a16:creationId xmlns="" xmlns:a16="http://schemas.microsoft.com/office/drawing/2014/main" id="{D7B0DC96-49A4-48FA-85CA-B1571C912608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3114098" y="2396026"/>
            <a:ext cx="5963802" cy="1032974"/>
          </a:xfrm>
          <a:prstGeom prst="rect">
            <a:avLst/>
          </a:prstGeom>
          <a:noFill/>
          <a:ln w="25400">
            <a:solidFill>
              <a:srgbClr val="3F40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PA_矩形 33">
            <a:extLst>
              <a:ext uri="{FF2B5EF4-FFF2-40B4-BE49-F238E27FC236}">
                <a16:creationId xmlns="" xmlns:a16="http://schemas.microsoft.com/office/drawing/2014/main" id="{2B44062B-2519-4645-BDBD-25E744EC4EA5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 flipV="1">
            <a:off x="5034568" y="4486977"/>
            <a:ext cx="2067271" cy="189544"/>
          </a:xfrm>
          <a:prstGeom prst="rect">
            <a:avLst/>
          </a:prstGeom>
          <a:solidFill>
            <a:srgbClr val="F9B3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PA_文本框 29">
            <a:extLst>
              <a:ext uri="{FF2B5EF4-FFF2-40B4-BE49-F238E27FC236}">
                <a16:creationId xmlns="" xmlns:a16="http://schemas.microsoft.com/office/drawing/2014/main" id="{D84E8BD8-0066-45B7-8E20-EA013944EF87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5142982" y="4307191"/>
            <a:ext cx="190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solidFill>
                  <a:srgbClr val="3F403E"/>
                </a:solidFill>
                <a:latin typeface="+mn-ea"/>
              </a:rPr>
              <a:t>Reporter</a:t>
            </a:r>
            <a:r>
              <a:rPr lang="zh-CN" altLang="en-US" dirty="0">
                <a:solidFill>
                  <a:srgbClr val="3F403E"/>
                </a:solidFill>
                <a:latin typeface="+mn-ea"/>
              </a:rPr>
              <a:t>：</a:t>
            </a:r>
            <a:r>
              <a:rPr lang="en-US" altLang="zh-CN" dirty="0" err="1">
                <a:solidFill>
                  <a:srgbClr val="3F403E"/>
                </a:solidFill>
                <a:latin typeface="+mn-ea"/>
              </a:rPr>
              <a:t>tianqi</a:t>
            </a:r>
            <a:endParaRPr lang="zh-CN" altLang="en-US" dirty="0">
              <a:solidFill>
                <a:srgbClr val="3F403E"/>
              </a:solidFill>
              <a:latin typeface="+mn-ea"/>
            </a:endParaRPr>
          </a:p>
        </p:txBody>
      </p:sp>
      <p:sp>
        <p:nvSpPr>
          <p:cNvPr id="27" name="PA_文本框 26">
            <a:extLst>
              <a:ext uri="{FF2B5EF4-FFF2-40B4-BE49-F238E27FC236}">
                <a16:creationId xmlns="" xmlns:a16="http://schemas.microsoft.com/office/drawing/2014/main" id="{42B750DE-FFBC-4078-985A-FC71F5B5E760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3850673" y="3115748"/>
            <a:ext cx="4490653" cy="707886"/>
          </a:xfrm>
          <a:prstGeom prst="rect">
            <a:avLst/>
          </a:prstGeom>
          <a:solidFill>
            <a:srgbClr val="FCFCFD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dirty="0">
                <a:solidFill>
                  <a:srgbClr val="3F403E"/>
                </a:solidFill>
                <a:latin typeface="+mj-ea"/>
                <a:ea typeface="+mj-ea"/>
              </a:rPr>
              <a:t>ANNUAL REPORT</a:t>
            </a:r>
            <a:endParaRPr lang="zh-CN" altLang="en-US" sz="4000" dirty="0">
              <a:solidFill>
                <a:srgbClr val="3F403E"/>
              </a:solidFill>
              <a:latin typeface="+mj-ea"/>
              <a:ea typeface="+mj-ea"/>
            </a:endParaRPr>
          </a:p>
        </p:txBody>
      </p:sp>
      <p:sp>
        <p:nvSpPr>
          <p:cNvPr id="21" name="PA_文本框 20">
            <a:extLst>
              <a:ext uri="{FF2B5EF4-FFF2-40B4-BE49-F238E27FC236}">
                <a16:creationId xmlns="" xmlns:a16="http://schemas.microsoft.com/office/drawing/2014/main" id="{78F4A048-D2DB-4E31-B55D-0777F6CC6038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4960110" y="1842028"/>
            <a:ext cx="2271777" cy="1107996"/>
          </a:xfrm>
          <a:prstGeom prst="rect">
            <a:avLst/>
          </a:prstGeom>
          <a:solidFill>
            <a:srgbClr val="FCFCFD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zh-CN" sz="6600" dirty="0" smtClean="0">
                <a:solidFill>
                  <a:srgbClr val="F9B359"/>
                </a:solidFill>
                <a:latin typeface="+mj-ea"/>
                <a:ea typeface="+mj-ea"/>
              </a:rPr>
              <a:t>20XX</a:t>
            </a:r>
            <a:endParaRPr lang="zh-CN" altLang="en-US" sz="6600" dirty="0">
              <a:solidFill>
                <a:srgbClr val="F9B359"/>
              </a:solidFill>
              <a:latin typeface="+mj-ea"/>
              <a:ea typeface="+mj-ea"/>
            </a:endParaRPr>
          </a:p>
        </p:txBody>
      </p:sp>
      <p:sp>
        <p:nvSpPr>
          <p:cNvPr id="32" name="PA_文本框 31">
            <a:extLst>
              <a:ext uri="{FF2B5EF4-FFF2-40B4-BE49-F238E27FC236}">
                <a16:creationId xmlns="" xmlns:a16="http://schemas.microsoft.com/office/drawing/2014/main" id="{3BA95F93-84A0-4324-B80B-A964F64B0EDF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3587087" y="6020302"/>
            <a:ext cx="5017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+mn-ea"/>
              </a:rPr>
              <a:t>20XX </a:t>
            </a:r>
            <a:r>
              <a:rPr lang="en-US" altLang="zh-CN" dirty="0">
                <a:solidFill>
                  <a:schemeClr val="bg1"/>
                </a:solidFill>
                <a:latin typeface="+mn-ea"/>
              </a:rPr>
              <a:t>PowerPoint Template Designed By </a:t>
            </a:r>
            <a:r>
              <a:rPr lang="en-US" altLang="zh-CN" dirty="0" err="1">
                <a:solidFill>
                  <a:schemeClr val="bg1"/>
                </a:solidFill>
                <a:latin typeface="+mn-ea"/>
              </a:rPr>
              <a:t>Tianqi</a:t>
            </a:r>
            <a:endParaRPr lang="zh-CN" altLang="en-US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20294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4000" advTm="6500">
        <p15:prstTrans prst="curtains"/>
      </p:transition>
    </mc:Choice>
    <mc:Fallback xmlns="">
      <p:transition spd="slow" advTm="6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5" grpId="0"/>
      <p:bldP spid="33" grpId="0" animBg="1"/>
      <p:bldP spid="28" grpId="0" animBg="1"/>
      <p:bldP spid="34" grpId="0" animBg="1"/>
      <p:bldP spid="30" grpId="0"/>
      <p:bldP spid="27" grpId="0" animBg="1"/>
      <p:bldP spid="21" grpId="0" animBg="1"/>
      <p:bldP spid="3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D3C59978-E4BC-4E53-B081-ECFC07D0DCDA}"/>
              </a:ext>
            </a:extLst>
          </p:cNvPr>
          <p:cNvSpPr/>
          <p:nvPr/>
        </p:nvSpPr>
        <p:spPr>
          <a:xfrm>
            <a:off x="1276903" y="1553378"/>
            <a:ext cx="9636084" cy="3751242"/>
          </a:xfrm>
          <a:prstGeom prst="rect">
            <a:avLst/>
          </a:prstGeom>
          <a:noFill/>
          <a:ln w="25400">
            <a:solidFill>
              <a:srgbClr val="3F403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FA8FA9B7-661A-4838-A8C8-5EA1715D9F20}"/>
              </a:ext>
            </a:extLst>
          </p:cNvPr>
          <p:cNvSpPr/>
          <p:nvPr/>
        </p:nvSpPr>
        <p:spPr>
          <a:xfrm>
            <a:off x="2525485" y="955300"/>
            <a:ext cx="7141030" cy="4993807"/>
          </a:xfrm>
          <a:prstGeom prst="rect">
            <a:avLst/>
          </a:prstGeom>
          <a:solidFill>
            <a:srgbClr val="FCFCFD"/>
          </a:solidFill>
          <a:ln>
            <a:noFill/>
          </a:ln>
          <a:effectLst>
            <a:outerShdw blurRad="254000" dist="38100" dir="5400000" algn="t" rotWithShape="0">
              <a:srgbClr val="969F98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矩形: 圆角 9">
            <a:extLst>
              <a:ext uri="{FF2B5EF4-FFF2-40B4-BE49-F238E27FC236}">
                <a16:creationId xmlns="" xmlns:a16="http://schemas.microsoft.com/office/drawing/2014/main" id="{8391298F-0216-4663-836E-2F14A93533B4}"/>
              </a:ext>
            </a:extLst>
          </p:cNvPr>
          <p:cNvSpPr/>
          <p:nvPr/>
        </p:nvSpPr>
        <p:spPr>
          <a:xfrm>
            <a:off x="0" y="2247071"/>
            <a:ext cx="12192000" cy="2363856"/>
          </a:xfrm>
          <a:prstGeom prst="roundRect">
            <a:avLst>
              <a:gd name="adj" fmla="val 0"/>
            </a:avLst>
          </a:prstGeom>
          <a:solidFill>
            <a:srgbClr val="F9B359"/>
          </a:solidFill>
          <a:ln>
            <a:noFill/>
          </a:ln>
          <a:effectLst>
            <a:outerShdw blurRad="2540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F740B855-B4F2-4C89-9C91-6E3EBB86A768}"/>
              </a:ext>
            </a:extLst>
          </p:cNvPr>
          <p:cNvSpPr txBox="1"/>
          <p:nvPr/>
        </p:nvSpPr>
        <p:spPr>
          <a:xfrm>
            <a:off x="3281871" y="2751891"/>
            <a:ext cx="56261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rgbClr val="FCFCFD"/>
                </a:solidFill>
                <a:latin typeface="+mj-ea"/>
                <a:ea typeface="+mj-ea"/>
              </a:rPr>
              <a:t>POWER YOUR POINT</a:t>
            </a:r>
            <a:endParaRPr lang="zh-CN" altLang="en-US" sz="4000" b="1" dirty="0">
              <a:solidFill>
                <a:srgbClr val="FCFCFD"/>
              </a:solidFill>
              <a:latin typeface="+mj-ea"/>
              <a:ea typeface="+mj-ea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9090D3DB-0AFF-4BD3-8A3B-FF3D44796FB0}"/>
              </a:ext>
            </a:extLst>
          </p:cNvPr>
          <p:cNvSpPr txBox="1"/>
          <p:nvPr/>
        </p:nvSpPr>
        <p:spPr>
          <a:xfrm>
            <a:off x="3206602" y="3459777"/>
            <a:ext cx="57766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rgbClr val="FCFCFD"/>
                </a:solidFill>
                <a:latin typeface="+mn-ea"/>
              </a:rPr>
              <a:t>Lorem ipsum dolor sit amet, consectetuer adipiscing elit. Maecenas </a:t>
            </a:r>
            <a:r>
              <a:rPr lang="en-US" altLang="zh-CN" dirty="0" err="1">
                <a:solidFill>
                  <a:srgbClr val="FCFCFD"/>
                </a:solidFill>
                <a:latin typeface="+mn-ea"/>
              </a:rPr>
              <a:t>porttitor</a:t>
            </a:r>
            <a:endParaRPr lang="zh-CN" altLang="en-US" dirty="0">
              <a:solidFill>
                <a:srgbClr val="FCFCFD"/>
              </a:solidFill>
              <a:latin typeface="+mn-ea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8DD5A966-C00A-4F10-A054-95E8E14BD01B}"/>
              </a:ext>
            </a:extLst>
          </p:cNvPr>
          <p:cNvSpPr txBox="1"/>
          <p:nvPr/>
        </p:nvSpPr>
        <p:spPr>
          <a:xfrm>
            <a:off x="4599792" y="1046742"/>
            <a:ext cx="299030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600" dirty="0">
                <a:solidFill>
                  <a:srgbClr val="F9B359"/>
                </a:solidFill>
                <a:latin typeface="+mj-ea"/>
                <a:ea typeface="+mj-ea"/>
              </a:rPr>
              <a:t>PART 2</a:t>
            </a:r>
            <a:endParaRPr lang="zh-CN" altLang="en-US" sz="6600" dirty="0">
              <a:solidFill>
                <a:srgbClr val="F9B359"/>
              </a:solidFill>
              <a:latin typeface="+mj-ea"/>
              <a:ea typeface="+mj-ea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D33942A5-8953-4334-B276-3BA1FB707CFF}"/>
              </a:ext>
            </a:extLst>
          </p:cNvPr>
          <p:cNvSpPr txBox="1"/>
          <p:nvPr/>
        </p:nvSpPr>
        <p:spPr>
          <a:xfrm>
            <a:off x="3611893" y="5172309"/>
            <a:ext cx="49661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solidFill>
                  <a:srgbClr val="969F98"/>
                </a:solidFill>
                <a:latin typeface="+mn-ea"/>
              </a:rPr>
              <a:t>2017 PowerPoint Template Designed By </a:t>
            </a:r>
            <a:r>
              <a:rPr lang="en-US" altLang="zh-CN" dirty="0" err="1">
                <a:solidFill>
                  <a:srgbClr val="969F98"/>
                </a:solidFill>
                <a:latin typeface="+mn-ea"/>
              </a:rPr>
              <a:t>Tianqi</a:t>
            </a:r>
            <a:endParaRPr lang="zh-CN" altLang="en-US" dirty="0">
              <a:solidFill>
                <a:srgbClr val="969F98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7599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100">
        <p14:doors dir="vert"/>
      </p:transition>
    </mc:Choice>
    <mc:Fallback xmlns="">
      <p:transition spd="slow" advTm="51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1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600"/>
                            </p:stCondLst>
                            <p:childTnLst>
                              <p:par>
                                <p:cTn id="25" presetID="21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6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7" grpId="0" animBg="1"/>
      <p:bldP spid="10" grpId="0" animBg="1"/>
      <p:bldP spid="8" grpId="0"/>
      <p:bldP spid="9" grpId="0"/>
      <p:bldP spid="5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="" xmlns:a16="http://schemas.microsoft.com/office/drawing/2014/main" id="{B1F7E5FE-61AF-47C2-9924-FBA50F296E36}"/>
              </a:ext>
            </a:extLst>
          </p:cNvPr>
          <p:cNvSpPr/>
          <p:nvPr/>
        </p:nvSpPr>
        <p:spPr>
          <a:xfrm>
            <a:off x="0" y="549275"/>
            <a:ext cx="12192000" cy="3429000"/>
          </a:xfrm>
          <a:prstGeom prst="rect">
            <a:avLst/>
          </a:prstGeom>
          <a:solidFill>
            <a:srgbClr val="F9B359"/>
          </a:solidFill>
          <a:ln>
            <a:noFill/>
          </a:ln>
          <a:effectLst>
            <a:outerShdw blurRad="127000" sx="101000" sy="101000" algn="ctr" rotWithShape="0">
              <a:srgbClr val="D5D7D5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ECD4A7AD-7489-430B-9EB5-A10E1E9EF296}"/>
              </a:ext>
            </a:extLst>
          </p:cNvPr>
          <p:cNvSpPr/>
          <p:nvPr/>
        </p:nvSpPr>
        <p:spPr>
          <a:xfrm>
            <a:off x="900967" y="1640605"/>
            <a:ext cx="4769052" cy="4668119"/>
          </a:xfrm>
          <a:prstGeom prst="rect">
            <a:avLst/>
          </a:prstGeom>
          <a:noFill/>
          <a:ln w="25400">
            <a:solidFill>
              <a:srgbClr val="3F403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67C05DB4-1D55-4015-8289-A165CDC506E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48" r="5848"/>
          <a:stretch/>
        </p:blipFill>
        <p:spPr>
          <a:xfrm>
            <a:off x="1132321" y="1444742"/>
            <a:ext cx="4769052" cy="3576789"/>
          </a:xfrm>
          <a:prstGeom prst="rect">
            <a:avLst/>
          </a:prstGeom>
          <a:solidFill>
            <a:srgbClr val="FCFCFD"/>
          </a:solidFill>
          <a:ln>
            <a:noFill/>
          </a:ln>
          <a:effectLst>
            <a:outerShdw blurRad="254000" dist="38100" dir="5400000" algn="t" rotWithShape="0">
              <a:srgbClr val="969F98">
                <a:alpha val="40000"/>
              </a:srgbClr>
            </a:outerShdw>
          </a:effectLst>
        </p:spPr>
      </p:pic>
      <p:sp>
        <p:nvSpPr>
          <p:cNvPr id="7" name="矩形 6">
            <a:extLst>
              <a:ext uri="{FF2B5EF4-FFF2-40B4-BE49-F238E27FC236}">
                <a16:creationId xmlns="" xmlns:a16="http://schemas.microsoft.com/office/drawing/2014/main" id="{EF081631-7C82-4E7C-9C03-841B3DF4BC26}"/>
              </a:ext>
            </a:extLst>
          </p:cNvPr>
          <p:cNvSpPr/>
          <p:nvPr/>
        </p:nvSpPr>
        <p:spPr>
          <a:xfrm>
            <a:off x="6570986" y="1444742"/>
            <a:ext cx="4710344" cy="4863983"/>
          </a:xfrm>
          <a:prstGeom prst="rect">
            <a:avLst/>
          </a:prstGeom>
          <a:solidFill>
            <a:srgbClr val="FCFCFD"/>
          </a:solidFill>
          <a:ln>
            <a:noFill/>
          </a:ln>
          <a:effectLst>
            <a:outerShdw blurRad="254000" dist="38100" dir="5400000" algn="t" rotWithShape="0">
              <a:srgbClr val="969F98">
                <a:alpha val="2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81CE0B85-2406-4646-AC86-D3C167828336}"/>
              </a:ext>
            </a:extLst>
          </p:cNvPr>
          <p:cNvSpPr txBox="1"/>
          <p:nvPr/>
        </p:nvSpPr>
        <p:spPr>
          <a:xfrm>
            <a:off x="2923753" y="5254033"/>
            <a:ext cx="27462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F9B359"/>
                </a:solidFill>
                <a:latin typeface="+mj-ea"/>
                <a:ea typeface="+mj-ea"/>
              </a:rPr>
              <a:t>POINT HERE</a:t>
            </a:r>
            <a:endParaRPr lang="zh-CN" altLang="en-US" sz="3200" b="1" dirty="0">
              <a:solidFill>
                <a:srgbClr val="F9B359"/>
              </a:solidFill>
              <a:latin typeface="+mj-ea"/>
              <a:ea typeface="+mj-ea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B99416BF-E81A-42A9-81C3-AD7133C581DD}"/>
              </a:ext>
            </a:extLst>
          </p:cNvPr>
          <p:cNvSpPr txBox="1"/>
          <p:nvPr/>
        </p:nvSpPr>
        <p:spPr>
          <a:xfrm>
            <a:off x="900967" y="5838808"/>
            <a:ext cx="4769052" cy="398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dirty="0">
                <a:solidFill>
                  <a:srgbClr val="969F98"/>
                </a:solidFill>
                <a:latin typeface="+mn-ea"/>
              </a:rPr>
              <a:t>Lorem ipsum dolor sit amet, </a:t>
            </a:r>
            <a:r>
              <a:rPr lang="en-US" altLang="zh-CN" dirty="0" err="1">
                <a:solidFill>
                  <a:srgbClr val="969F98"/>
                </a:solidFill>
                <a:latin typeface="+mn-ea"/>
              </a:rPr>
              <a:t>consectetuer</a:t>
            </a:r>
            <a:endParaRPr lang="en-US" altLang="zh-CN" dirty="0">
              <a:solidFill>
                <a:srgbClr val="969F98"/>
              </a:solidFill>
              <a:latin typeface="+mn-ea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9096790E-D4A6-4DED-B1C3-8115711B588A}"/>
              </a:ext>
            </a:extLst>
          </p:cNvPr>
          <p:cNvSpPr txBox="1"/>
          <p:nvPr/>
        </p:nvSpPr>
        <p:spPr>
          <a:xfrm>
            <a:off x="6775432" y="3456105"/>
            <a:ext cx="4248168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rgbClr val="3F403E"/>
                </a:solidFill>
                <a:latin typeface="+mn-ea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dirty="0" err="1">
                <a:solidFill>
                  <a:srgbClr val="3F403E"/>
                </a:solidFill>
                <a:latin typeface="+mn-ea"/>
              </a:rPr>
              <a:t>urna</a:t>
            </a:r>
            <a:r>
              <a:rPr lang="en-US" altLang="zh-CN" dirty="0">
                <a:solidFill>
                  <a:srgbClr val="3F403E"/>
                </a:solidFill>
                <a:latin typeface="+mn-ea"/>
              </a:rPr>
              <a:t>.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2E1A216F-3F5B-49A1-8FA2-08CE6E76A678}"/>
              </a:ext>
            </a:extLst>
          </p:cNvPr>
          <p:cNvSpPr txBox="1"/>
          <p:nvPr/>
        </p:nvSpPr>
        <p:spPr>
          <a:xfrm>
            <a:off x="6775432" y="2637956"/>
            <a:ext cx="39051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rgbClr val="3F403E"/>
                </a:solidFill>
                <a:latin typeface="+mj-ea"/>
                <a:ea typeface="+mj-ea"/>
              </a:rPr>
              <a:t>ADD YOUR POINT HERE</a:t>
            </a:r>
            <a:endParaRPr lang="zh-CN" altLang="en-US" sz="2400" b="1" dirty="0">
              <a:solidFill>
                <a:srgbClr val="3F403E"/>
              </a:solidFill>
              <a:latin typeface="+mj-ea"/>
              <a:ea typeface="+mj-ea"/>
            </a:endParaRPr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3048A636-5BAE-4F70-98F0-E233CE43C0AE}"/>
              </a:ext>
            </a:extLst>
          </p:cNvPr>
          <p:cNvCxnSpPr>
            <a:cxnSpLocks/>
          </p:cNvCxnSpPr>
          <p:nvPr/>
        </p:nvCxnSpPr>
        <p:spPr>
          <a:xfrm flipH="1">
            <a:off x="6871911" y="3288927"/>
            <a:ext cx="4000015" cy="0"/>
          </a:xfrm>
          <a:prstGeom prst="line">
            <a:avLst/>
          </a:prstGeom>
          <a:ln>
            <a:solidFill>
              <a:srgbClr val="969F98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reeform 125">
            <a:extLst>
              <a:ext uri="{FF2B5EF4-FFF2-40B4-BE49-F238E27FC236}">
                <a16:creationId xmlns="" xmlns:a16="http://schemas.microsoft.com/office/drawing/2014/main" id="{8B14401A-BD49-4324-89E5-DCC5F9FDEDB0}"/>
              </a:ext>
            </a:extLst>
          </p:cNvPr>
          <p:cNvSpPr>
            <a:spLocks noEditPoints="1"/>
          </p:cNvSpPr>
          <p:nvPr/>
        </p:nvSpPr>
        <p:spPr bwMode="auto">
          <a:xfrm>
            <a:off x="8566401" y="1835586"/>
            <a:ext cx="719514" cy="648210"/>
          </a:xfrm>
          <a:custGeom>
            <a:avLst/>
            <a:gdLst>
              <a:gd name="T0" fmla="*/ 1351 w 1541"/>
              <a:gd name="T1" fmla="*/ 0 h 1384"/>
              <a:gd name="T2" fmla="*/ 190 w 1541"/>
              <a:gd name="T3" fmla="*/ 0 h 1384"/>
              <a:gd name="T4" fmla="*/ 0 w 1541"/>
              <a:gd name="T5" fmla="*/ 190 h 1384"/>
              <a:gd name="T6" fmla="*/ 0 w 1541"/>
              <a:gd name="T7" fmla="*/ 926 h 1384"/>
              <a:gd name="T8" fmla="*/ 190 w 1541"/>
              <a:gd name="T9" fmla="*/ 1116 h 1384"/>
              <a:gd name="T10" fmla="*/ 727 w 1541"/>
              <a:gd name="T11" fmla="*/ 1116 h 1384"/>
              <a:gd name="T12" fmla="*/ 727 w 1541"/>
              <a:gd name="T13" fmla="*/ 1298 h 1384"/>
              <a:gd name="T14" fmla="*/ 460 w 1541"/>
              <a:gd name="T15" fmla="*/ 1298 h 1384"/>
              <a:gd name="T16" fmla="*/ 416 w 1541"/>
              <a:gd name="T17" fmla="*/ 1341 h 1384"/>
              <a:gd name="T18" fmla="*/ 460 w 1541"/>
              <a:gd name="T19" fmla="*/ 1384 h 1384"/>
              <a:gd name="T20" fmla="*/ 1082 w 1541"/>
              <a:gd name="T21" fmla="*/ 1384 h 1384"/>
              <a:gd name="T22" fmla="*/ 1125 w 1541"/>
              <a:gd name="T23" fmla="*/ 1341 h 1384"/>
              <a:gd name="T24" fmla="*/ 1082 w 1541"/>
              <a:gd name="T25" fmla="*/ 1298 h 1384"/>
              <a:gd name="T26" fmla="*/ 814 w 1541"/>
              <a:gd name="T27" fmla="*/ 1298 h 1384"/>
              <a:gd name="T28" fmla="*/ 814 w 1541"/>
              <a:gd name="T29" fmla="*/ 1116 h 1384"/>
              <a:gd name="T30" fmla="*/ 1351 w 1541"/>
              <a:gd name="T31" fmla="*/ 1116 h 1384"/>
              <a:gd name="T32" fmla="*/ 1541 w 1541"/>
              <a:gd name="T33" fmla="*/ 926 h 1384"/>
              <a:gd name="T34" fmla="*/ 1541 w 1541"/>
              <a:gd name="T35" fmla="*/ 190 h 1384"/>
              <a:gd name="T36" fmla="*/ 1351 w 1541"/>
              <a:gd name="T37" fmla="*/ 0 h 1384"/>
              <a:gd name="T38" fmla="*/ 190 w 1541"/>
              <a:gd name="T39" fmla="*/ 86 h 1384"/>
              <a:gd name="T40" fmla="*/ 1351 w 1541"/>
              <a:gd name="T41" fmla="*/ 86 h 1384"/>
              <a:gd name="T42" fmla="*/ 1455 w 1541"/>
              <a:gd name="T43" fmla="*/ 190 h 1384"/>
              <a:gd name="T44" fmla="*/ 1455 w 1541"/>
              <a:gd name="T45" fmla="*/ 805 h 1384"/>
              <a:gd name="T46" fmla="*/ 86 w 1541"/>
              <a:gd name="T47" fmla="*/ 805 h 1384"/>
              <a:gd name="T48" fmla="*/ 86 w 1541"/>
              <a:gd name="T49" fmla="*/ 190 h 1384"/>
              <a:gd name="T50" fmla="*/ 190 w 1541"/>
              <a:gd name="T51" fmla="*/ 86 h 1384"/>
              <a:gd name="T52" fmla="*/ 1351 w 1541"/>
              <a:gd name="T53" fmla="*/ 1030 h 1384"/>
              <a:gd name="T54" fmla="*/ 190 w 1541"/>
              <a:gd name="T55" fmla="*/ 1030 h 1384"/>
              <a:gd name="T56" fmla="*/ 86 w 1541"/>
              <a:gd name="T57" fmla="*/ 926 h 1384"/>
              <a:gd name="T58" fmla="*/ 86 w 1541"/>
              <a:gd name="T59" fmla="*/ 892 h 1384"/>
              <a:gd name="T60" fmla="*/ 1455 w 1541"/>
              <a:gd name="T61" fmla="*/ 892 h 1384"/>
              <a:gd name="T62" fmla="*/ 1455 w 1541"/>
              <a:gd name="T63" fmla="*/ 926 h 1384"/>
              <a:gd name="T64" fmla="*/ 1351 w 1541"/>
              <a:gd name="T65" fmla="*/ 1030 h 1384"/>
              <a:gd name="T66" fmla="*/ 1351 w 1541"/>
              <a:gd name="T67" fmla="*/ 1030 h 1384"/>
              <a:gd name="T68" fmla="*/ 1351 w 1541"/>
              <a:gd name="T69" fmla="*/ 1030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41" h="1384">
                <a:moveTo>
                  <a:pt x="1351" y="0"/>
                </a:moveTo>
                <a:cubicBezTo>
                  <a:pt x="190" y="0"/>
                  <a:pt x="190" y="0"/>
                  <a:pt x="190" y="0"/>
                </a:cubicBezTo>
                <a:cubicBezTo>
                  <a:pt x="85" y="0"/>
                  <a:pt x="0" y="85"/>
                  <a:pt x="0" y="190"/>
                </a:cubicBezTo>
                <a:cubicBezTo>
                  <a:pt x="0" y="926"/>
                  <a:pt x="0" y="926"/>
                  <a:pt x="0" y="926"/>
                </a:cubicBezTo>
                <a:cubicBezTo>
                  <a:pt x="0" y="1031"/>
                  <a:pt x="85" y="1116"/>
                  <a:pt x="190" y="1116"/>
                </a:cubicBezTo>
                <a:cubicBezTo>
                  <a:pt x="727" y="1116"/>
                  <a:pt x="727" y="1116"/>
                  <a:pt x="727" y="1116"/>
                </a:cubicBezTo>
                <a:cubicBezTo>
                  <a:pt x="727" y="1298"/>
                  <a:pt x="727" y="1298"/>
                  <a:pt x="727" y="1298"/>
                </a:cubicBezTo>
                <a:cubicBezTo>
                  <a:pt x="460" y="1298"/>
                  <a:pt x="460" y="1298"/>
                  <a:pt x="460" y="1298"/>
                </a:cubicBezTo>
                <a:cubicBezTo>
                  <a:pt x="436" y="1298"/>
                  <a:pt x="416" y="1317"/>
                  <a:pt x="416" y="1341"/>
                </a:cubicBezTo>
                <a:cubicBezTo>
                  <a:pt x="416" y="1365"/>
                  <a:pt x="436" y="1384"/>
                  <a:pt x="460" y="1384"/>
                </a:cubicBezTo>
                <a:cubicBezTo>
                  <a:pt x="1082" y="1384"/>
                  <a:pt x="1082" y="1384"/>
                  <a:pt x="1082" y="1384"/>
                </a:cubicBezTo>
                <a:cubicBezTo>
                  <a:pt x="1106" y="1384"/>
                  <a:pt x="1125" y="1365"/>
                  <a:pt x="1125" y="1341"/>
                </a:cubicBezTo>
                <a:cubicBezTo>
                  <a:pt x="1125" y="1317"/>
                  <a:pt x="1106" y="1298"/>
                  <a:pt x="1082" y="1298"/>
                </a:cubicBezTo>
                <a:cubicBezTo>
                  <a:pt x="814" y="1298"/>
                  <a:pt x="814" y="1298"/>
                  <a:pt x="814" y="1298"/>
                </a:cubicBezTo>
                <a:cubicBezTo>
                  <a:pt x="814" y="1116"/>
                  <a:pt x="814" y="1116"/>
                  <a:pt x="814" y="1116"/>
                </a:cubicBezTo>
                <a:cubicBezTo>
                  <a:pt x="1351" y="1116"/>
                  <a:pt x="1351" y="1116"/>
                  <a:pt x="1351" y="1116"/>
                </a:cubicBezTo>
                <a:cubicBezTo>
                  <a:pt x="1456" y="1116"/>
                  <a:pt x="1541" y="1031"/>
                  <a:pt x="1541" y="926"/>
                </a:cubicBezTo>
                <a:cubicBezTo>
                  <a:pt x="1541" y="190"/>
                  <a:pt x="1541" y="190"/>
                  <a:pt x="1541" y="190"/>
                </a:cubicBezTo>
                <a:cubicBezTo>
                  <a:pt x="1541" y="85"/>
                  <a:pt x="1456" y="0"/>
                  <a:pt x="1351" y="0"/>
                </a:cubicBezTo>
                <a:close/>
                <a:moveTo>
                  <a:pt x="190" y="86"/>
                </a:moveTo>
                <a:cubicBezTo>
                  <a:pt x="1351" y="86"/>
                  <a:pt x="1351" y="86"/>
                  <a:pt x="1351" y="86"/>
                </a:cubicBezTo>
                <a:cubicBezTo>
                  <a:pt x="1408" y="86"/>
                  <a:pt x="1455" y="133"/>
                  <a:pt x="1455" y="190"/>
                </a:cubicBezTo>
                <a:cubicBezTo>
                  <a:pt x="1455" y="805"/>
                  <a:pt x="1455" y="805"/>
                  <a:pt x="1455" y="805"/>
                </a:cubicBezTo>
                <a:cubicBezTo>
                  <a:pt x="86" y="805"/>
                  <a:pt x="86" y="805"/>
                  <a:pt x="86" y="805"/>
                </a:cubicBezTo>
                <a:cubicBezTo>
                  <a:pt x="86" y="190"/>
                  <a:pt x="86" y="190"/>
                  <a:pt x="86" y="190"/>
                </a:cubicBezTo>
                <a:cubicBezTo>
                  <a:pt x="86" y="133"/>
                  <a:pt x="133" y="86"/>
                  <a:pt x="190" y="86"/>
                </a:cubicBezTo>
                <a:close/>
                <a:moveTo>
                  <a:pt x="1351" y="1030"/>
                </a:moveTo>
                <a:cubicBezTo>
                  <a:pt x="190" y="1030"/>
                  <a:pt x="190" y="1030"/>
                  <a:pt x="190" y="1030"/>
                </a:cubicBezTo>
                <a:cubicBezTo>
                  <a:pt x="133" y="1030"/>
                  <a:pt x="86" y="984"/>
                  <a:pt x="86" y="926"/>
                </a:cubicBezTo>
                <a:cubicBezTo>
                  <a:pt x="86" y="892"/>
                  <a:pt x="86" y="892"/>
                  <a:pt x="86" y="892"/>
                </a:cubicBezTo>
                <a:cubicBezTo>
                  <a:pt x="1455" y="892"/>
                  <a:pt x="1455" y="892"/>
                  <a:pt x="1455" y="892"/>
                </a:cubicBezTo>
                <a:cubicBezTo>
                  <a:pt x="1455" y="926"/>
                  <a:pt x="1455" y="926"/>
                  <a:pt x="1455" y="926"/>
                </a:cubicBezTo>
                <a:cubicBezTo>
                  <a:pt x="1455" y="983"/>
                  <a:pt x="1408" y="1030"/>
                  <a:pt x="1351" y="1030"/>
                </a:cubicBezTo>
                <a:close/>
                <a:moveTo>
                  <a:pt x="1351" y="1030"/>
                </a:moveTo>
                <a:cubicBezTo>
                  <a:pt x="1351" y="1030"/>
                  <a:pt x="1351" y="1030"/>
                  <a:pt x="1351" y="1030"/>
                </a:cubicBezTo>
              </a:path>
            </a:pathLst>
          </a:custGeom>
          <a:solidFill>
            <a:srgbClr val="F9B35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28C7AAE5-F2DC-43DC-BCBB-A93A794586CE}"/>
              </a:ext>
            </a:extLst>
          </p:cNvPr>
          <p:cNvSpPr txBox="1"/>
          <p:nvPr/>
        </p:nvSpPr>
        <p:spPr>
          <a:xfrm>
            <a:off x="3440885" y="669599"/>
            <a:ext cx="53102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bg1">
                    <a:alpha val="50000"/>
                  </a:schemeClr>
                </a:solidFill>
                <a:latin typeface="+mj-ea"/>
                <a:ea typeface="+mj-ea"/>
              </a:rPr>
              <a:t>PUT A LITTLE TEXT HERE</a:t>
            </a:r>
            <a:endParaRPr lang="zh-CN" altLang="en-US" sz="3200" b="1" dirty="0">
              <a:solidFill>
                <a:schemeClr val="bg1">
                  <a:alpha val="50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682751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" grpId="0" animBg="1"/>
      <p:bldP spid="7" grpId="0" animBg="1"/>
      <p:bldP spid="9" grpId="0"/>
      <p:bldP spid="10" grpId="0"/>
      <p:bldP spid="11" grpId="0"/>
      <p:bldP spid="12" grpId="0"/>
      <p:bldP spid="17" grpId="0" animBg="1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="" xmlns:a16="http://schemas.microsoft.com/office/drawing/2014/main" id="{4C0D7003-8997-4436-A8D9-61844B3A25F1}"/>
              </a:ext>
            </a:extLst>
          </p:cNvPr>
          <p:cNvSpPr/>
          <p:nvPr/>
        </p:nvSpPr>
        <p:spPr>
          <a:xfrm>
            <a:off x="6929610" y="1445739"/>
            <a:ext cx="3855903" cy="4668119"/>
          </a:xfrm>
          <a:prstGeom prst="rect">
            <a:avLst/>
          </a:prstGeom>
          <a:noFill/>
          <a:ln w="25400">
            <a:solidFill>
              <a:srgbClr val="3F403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3C175A71-7415-4B4D-8339-120AC38305A4}"/>
              </a:ext>
            </a:extLst>
          </p:cNvPr>
          <p:cNvSpPr/>
          <p:nvPr/>
        </p:nvSpPr>
        <p:spPr>
          <a:xfrm>
            <a:off x="10268803" y="0"/>
            <a:ext cx="1923197" cy="6858000"/>
          </a:xfrm>
          <a:prstGeom prst="rect">
            <a:avLst/>
          </a:prstGeom>
          <a:solidFill>
            <a:srgbClr val="F9B359"/>
          </a:solidFill>
          <a:ln>
            <a:noFill/>
          </a:ln>
          <a:effectLst>
            <a:outerShdw blurRad="127000" sx="101000" sy="101000" algn="ctr" rotWithShape="0">
              <a:srgbClr val="D5D7D5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BF4BDADA-612B-44F3-95F8-05D1C6132AB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34" r="32532"/>
          <a:stretch/>
        </p:blipFill>
        <p:spPr>
          <a:xfrm>
            <a:off x="7200901" y="549274"/>
            <a:ext cx="4295774" cy="5369717"/>
          </a:xfrm>
          <a:prstGeom prst="rect">
            <a:avLst/>
          </a:prstGeom>
          <a:solidFill>
            <a:srgbClr val="FCFCFD"/>
          </a:solidFill>
          <a:ln>
            <a:noFill/>
          </a:ln>
          <a:effectLst>
            <a:outerShdw blurRad="127000" dist="38100" dir="5400000" algn="t" rotWithShape="0">
              <a:srgbClr val="969F98">
                <a:alpha val="40000"/>
              </a:srgbClr>
            </a:outerShdw>
          </a:effectLst>
        </p:spPr>
      </p:pic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F98C39CE-0ADC-4CB0-BC5B-F14138AE193E}"/>
              </a:ext>
            </a:extLst>
          </p:cNvPr>
          <p:cNvSpPr txBox="1"/>
          <p:nvPr/>
        </p:nvSpPr>
        <p:spPr>
          <a:xfrm>
            <a:off x="695325" y="1637550"/>
            <a:ext cx="42481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rgbClr val="3F403E"/>
                </a:solidFill>
                <a:latin typeface="+mn-ea"/>
              </a:rPr>
              <a:t>Lorem ipsum dolor sit amet, consectetuer adipiscing elit. Maecenas porttitor congue massa. Fusce posuere, magna sed pulvinar ultricies, purus lectus malesuada libero, sit </a:t>
            </a:r>
            <a:r>
              <a:rPr lang="en-US" altLang="zh-CN" dirty="0" err="1">
                <a:solidFill>
                  <a:srgbClr val="3F403E"/>
                </a:solidFill>
                <a:latin typeface="+mn-ea"/>
              </a:rPr>
              <a:t>amet</a:t>
            </a:r>
            <a:endParaRPr lang="en-US" altLang="zh-CN" dirty="0">
              <a:solidFill>
                <a:srgbClr val="3F403E"/>
              </a:solidFill>
              <a:latin typeface="+mn-ea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D81DE5C3-BB8F-49ED-94EA-8FA060DC63C5}"/>
              </a:ext>
            </a:extLst>
          </p:cNvPr>
          <p:cNvSpPr txBox="1"/>
          <p:nvPr/>
        </p:nvSpPr>
        <p:spPr>
          <a:xfrm>
            <a:off x="695325" y="819401"/>
            <a:ext cx="39051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rgbClr val="F9B359"/>
                </a:solidFill>
                <a:latin typeface="+mj-ea"/>
                <a:ea typeface="+mj-ea"/>
              </a:rPr>
              <a:t>ADD YOUR POINT HERE</a:t>
            </a:r>
            <a:endParaRPr lang="zh-CN" altLang="en-US" sz="2400" b="1" dirty="0">
              <a:solidFill>
                <a:srgbClr val="F9B359"/>
              </a:solidFill>
              <a:latin typeface="+mj-ea"/>
              <a:ea typeface="+mj-ea"/>
            </a:endParaRPr>
          </a:p>
        </p:txBody>
      </p: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49D49BB2-1721-4E5B-A451-24F35287F2EE}"/>
              </a:ext>
            </a:extLst>
          </p:cNvPr>
          <p:cNvCxnSpPr>
            <a:cxnSpLocks/>
          </p:cNvCxnSpPr>
          <p:nvPr/>
        </p:nvCxnSpPr>
        <p:spPr>
          <a:xfrm flipH="1">
            <a:off x="791804" y="1470372"/>
            <a:ext cx="4000015" cy="0"/>
          </a:xfrm>
          <a:prstGeom prst="line">
            <a:avLst/>
          </a:prstGeom>
          <a:ln>
            <a:solidFill>
              <a:srgbClr val="969F98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6C4709FE-8FF7-4038-8AF9-C859EECA3E24}"/>
              </a:ext>
            </a:extLst>
          </p:cNvPr>
          <p:cNvSpPr txBox="1"/>
          <p:nvPr/>
        </p:nvSpPr>
        <p:spPr>
          <a:xfrm>
            <a:off x="695325" y="4898543"/>
            <a:ext cx="4248168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rgbClr val="3F403E"/>
                </a:solidFill>
                <a:latin typeface="+mn-ea"/>
              </a:rPr>
              <a:t>Lorem ipsum dolor sit amet, consectetuer adipiscing elit. Maecenas porttitor congue massa. Fusce posuere, magna sed pulvinar </a:t>
            </a:r>
            <a:r>
              <a:rPr lang="en-US" altLang="zh-CN" dirty="0" err="1">
                <a:solidFill>
                  <a:srgbClr val="3F403E"/>
                </a:solidFill>
                <a:latin typeface="+mn-ea"/>
              </a:rPr>
              <a:t>ultricies</a:t>
            </a:r>
            <a:endParaRPr lang="en-US" altLang="zh-CN" dirty="0">
              <a:solidFill>
                <a:srgbClr val="3F403E"/>
              </a:solidFill>
              <a:latin typeface="+mn-ea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623A3A21-A49F-410B-A5B6-47E1251884C4}"/>
              </a:ext>
            </a:extLst>
          </p:cNvPr>
          <p:cNvSpPr txBox="1"/>
          <p:nvPr/>
        </p:nvSpPr>
        <p:spPr>
          <a:xfrm>
            <a:off x="695325" y="4080394"/>
            <a:ext cx="39051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rgbClr val="F9B359"/>
                </a:solidFill>
                <a:latin typeface="+mj-ea"/>
                <a:ea typeface="+mj-ea"/>
              </a:rPr>
              <a:t>ADD YOUR POINT HERE</a:t>
            </a:r>
            <a:endParaRPr lang="zh-CN" altLang="en-US" sz="2400" b="1" dirty="0">
              <a:solidFill>
                <a:srgbClr val="F9B359"/>
              </a:solidFill>
              <a:latin typeface="+mj-ea"/>
              <a:ea typeface="+mj-ea"/>
            </a:endParaRPr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5F631297-BE6C-457C-8A8F-A453A0056FAD}"/>
              </a:ext>
            </a:extLst>
          </p:cNvPr>
          <p:cNvCxnSpPr>
            <a:cxnSpLocks/>
          </p:cNvCxnSpPr>
          <p:nvPr/>
        </p:nvCxnSpPr>
        <p:spPr>
          <a:xfrm flipH="1">
            <a:off x="791804" y="4731365"/>
            <a:ext cx="4000015" cy="0"/>
          </a:xfrm>
          <a:prstGeom prst="line">
            <a:avLst/>
          </a:prstGeom>
          <a:ln>
            <a:solidFill>
              <a:srgbClr val="969F98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AC4CAF36-9924-44C1-A691-EA0F9AF6C39B}"/>
              </a:ext>
            </a:extLst>
          </p:cNvPr>
          <p:cNvSpPr/>
          <p:nvPr/>
        </p:nvSpPr>
        <p:spPr>
          <a:xfrm>
            <a:off x="6249086" y="3724275"/>
            <a:ext cx="2112715" cy="2584450"/>
          </a:xfrm>
          <a:prstGeom prst="rect">
            <a:avLst/>
          </a:prstGeom>
          <a:solidFill>
            <a:srgbClr val="F9B359"/>
          </a:solidFill>
          <a:ln>
            <a:noFill/>
          </a:ln>
          <a:effectLst>
            <a:outerShdw blurRad="254000" dist="38100" dir="5400000" algn="t" rotWithShape="0">
              <a:srgbClr val="969F98">
                <a:alpha val="40000"/>
              </a:srgb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2A2E6916-1D23-4EDE-919A-CFEC7B3BA9C3}"/>
              </a:ext>
            </a:extLst>
          </p:cNvPr>
          <p:cNvSpPr txBox="1"/>
          <p:nvPr/>
        </p:nvSpPr>
        <p:spPr>
          <a:xfrm>
            <a:off x="6307455" y="3820838"/>
            <a:ext cx="1342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>
                <a:solidFill>
                  <a:schemeClr val="bg1"/>
                </a:solidFill>
                <a:latin typeface="+mj-ea"/>
                <a:ea typeface="+mj-ea"/>
              </a:rPr>
              <a:t>Tianqi</a:t>
            </a:r>
            <a:r>
              <a:rPr lang="en-US" altLang="zh-CN" dirty="0">
                <a:solidFill>
                  <a:schemeClr val="bg1"/>
                </a:solidFill>
                <a:latin typeface="+mj-ea"/>
                <a:ea typeface="+mj-ea"/>
              </a:rPr>
              <a:t> PPT</a:t>
            </a:r>
            <a:endParaRPr lang="zh-CN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E7A0EEE5-6942-45B8-AC6B-26CBE5DB916B}"/>
              </a:ext>
            </a:extLst>
          </p:cNvPr>
          <p:cNvCxnSpPr/>
          <p:nvPr/>
        </p:nvCxnSpPr>
        <p:spPr>
          <a:xfrm>
            <a:off x="6379421" y="5037373"/>
            <a:ext cx="1729740" cy="0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236835EC-6C92-4D80-9B3B-AA32859419E7}"/>
              </a:ext>
            </a:extLst>
          </p:cNvPr>
          <p:cNvSpPr txBox="1"/>
          <p:nvPr/>
        </p:nvSpPr>
        <p:spPr>
          <a:xfrm>
            <a:off x="6292638" y="4288698"/>
            <a:ext cx="19617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n-ea"/>
              </a:rPr>
              <a:t>Presentation Designer</a:t>
            </a:r>
            <a:endParaRPr lang="zh-CN" altLang="en-US" sz="1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6C1C149E-716C-481C-A982-DB45070E92C1}"/>
              </a:ext>
            </a:extLst>
          </p:cNvPr>
          <p:cNvSpPr txBox="1"/>
          <p:nvPr/>
        </p:nvSpPr>
        <p:spPr>
          <a:xfrm>
            <a:off x="6292638" y="4541114"/>
            <a:ext cx="13756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n-ea"/>
              </a:rPr>
              <a:t>Senior Student</a:t>
            </a:r>
            <a:endParaRPr lang="zh-CN" altLang="en-US" sz="1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1E2E9AE8-AEF1-418F-9AD9-56129F45434A}"/>
              </a:ext>
            </a:extLst>
          </p:cNvPr>
          <p:cNvSpPr txBox="1"/>
          <p:nvPr/>
        </p:nvSpPr>
        <p:spPr>
          <a:xfrm>
            <a:off x="6292638" y="5168867"/>
            <a:ext cx="14997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n-ea"/>
              </a:rPr>
              <a:t>Proficient In PPT</a:t>
            </a:r>
            <a:endParaRPr lang="zh-CN" altLang="en-US" sz="1400" dirty="0">
              <a:solidFill>
                <a:schemeClr val="bg1"/>
              </a:solidFill>
              <a:latin typeface="+mn-ea"/>
            </a:endParaRPr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15093313-0DDC-4324-9767-08F6BD56CA69}"/>
              </a:ext>
            </a:extLst>
          </p:cNvPr>
          <p:cNvCxnSpPr/>
          <p:nvPr/>
        </p:nvCxnSpPr>
        <p:spPr>
          <a:xfrm>
            <a:off x="6379421" y="5608138"/>
            <a:ext cx="1729740" cy="0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E8A143AB-00CB-4C9D-A130-266B7D0CD3CE}"/>
              </a:ext>
            </a:extLst>
          </p:cNvPr>
          <p:cNvSpPr txBox="1"/>
          <p:nvPr/>
        </p:nvSpPr>
        <p:spPr>
          <a:xfrm>
            <a:off x="6292638" y="5739631"/>
            <a:ext cx="12666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n-ea"/>
              </a:rPr>
              <a:t>Video Design</a:t>
            </a:r>
            <a:endParaRPr lang="zh-CN" altLang="en-US" sz="14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54291035"/>
      </p:ext>
    </p:extLst>
  </p:cSld>
  <p:clrMapOvr>
    <a:masterClrMapping/>
  </p:clrMapOvr>
  <p:transition spd="slow" advTm="95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1" grpId="0" animBg="1"/>
      <p:bldP spid="4" grpId="0"/>
      <p:bldP spid="5" grpId="0"/>
      <p:bldP spid="10" grpId="0"/>
      <p:bldP spid="11" grpId="0"/>
      <p:bldP spid="7" grpId="0" animBg="1"/>
      <p:bldP spid="14" grpId="0"/>
      <p:bldP spid="16" grpId="0"/>
      <p:bldP spid="17" grpId="0"/>
      <p:bldP spid="18" grpId="0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993FB445-6DE4-4101-9DA0-3070CECC484C}"/>
              </a:ext>
            </a:extLst>
          </p:cNvPr>
          <p:cNvSpPr/>
          <p:nvPr/>
        </p:nvSpPr>
        <p:spPr>
          <a:xfrm>
            <a:off x="0" y="3434291"/>
            <a:ext cx="12192000" cy="3567946"/>
          </a:xfrm>
          <a:prstGeom prst="rect">
            <a:avLst/>
          </a:prstGeom>
          <a:solidFill>
            <a:srgbClr val="F9B359"/>
          </a:solidFill>
          <a:ln>
            <a:noFill/>
          </a:ln>
          <a:effectLst>
            <a:outerShdw blurRad="127000" sx="101000" sy="101000" algn="ctr" rotWithShape="0">
              <a:srgbClr val="D5D7D5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AFE2153A-4D1F-4B5F-B843-CD1E78950360}"/>
              </a:ext>
            </a:extLst>
          </p:cNvPr>
          <p:cNvSpPr/>
          <p:nvPr/>
        </p:nvSpPr>
        <p:spPr>
          <a:xfrm>
            <a:off x="982794" y="-1436838"/>
            <a:ext cx="10226412" cy="2165769"/>
          </a:xfrm>
          <a:prstGeom prst="rect">
            <a:avLst/>
          </a:prstGeom>
          <a:noFill/>
          <a:ln w="25400">
            <a:solidFill>
              <a:srgbClr val="3F403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5F2E258E-533A-4B55-9DBC-E7ACB37E7849}"/>
              </a:ext>
            </a:extLst>
          </p:cNvPr>
          <p:cNvSpPr/>
          <p:nvPr/>
        </p:nvSpPr>
        <p:spPr>
          <a:xfrm>
            <a:off x="4549306" y="1442131"/>
            <a:ext cx="3093388" cy="4262211"/>
          </a:xfrm>
          <a:prstGeom prst="rect">
            <a:avLst/>
          </a:prstGeom>
          <a:solidFill>
            <a:srgbClr val="FCFCFD"/>
          </a:solidFill>
          <a:ln>
            <a:noFill/>
          </a:ln>
          <a:effectLst>
            <a:outerShdw blurRad="254000" dist="38100" dir="5400000" algn="t" rotWithShape="0">
              <a:srgbClr val="969F98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0A67567-DD51-4A42-9452-96AFAB20AF16}"/>
              </a:ext>
            </a:extLst>
          </p:cNvPr>
          <p:cNvSpPr/>
          <p:nvPr/>
        </p:nvSpPr>
        <p:spPr>
          <a:xfrm>
            <a:off x="8022220" y="1810886"/>
            <a:ext cx="2558126" cy="3524702"/>
          </a:xfrm>
          <a:prstGeom prst="rect">
            <a:avLst/>
          </a:prstGeom>
          <a:solidFill>
            <a:srgbClr val="F9FAFB"/>
          </a:solidFill>
          <a:ln>
            <a:noFill/>
          </a:ln>
          <a:effectLst>
            <a:outerShdw blurRad="254000" dist="38100" dir="5400000" algn="t" rotWithShape="0">
              <a:srgbClr val="969F9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" name="Freeform 95">
            <a:extLst>
              <a:ext uri="{FF2B5EF4-FFF2-40B4-BE49-F238E27FC236}">
                <a16:creationId xmlns="" xmlns:a16="http://schemas.microsoft.com/office/drawing/2014/main" id="{F29E653F-F629-490B-912C-89828B547A0A}"/>
              </a:ext>
            </a:extLst>
          </p:cNvPr>
          <p:cNvSpPr>
            <a:spLocks noEditPoints="1"/>
          </p:cNvSpPr>
          <p:nvPr/>
        </p:nvSpPr>
        <p:spPr bwMode="auto">
          <a:xfrm>
            <a:off x="8998532" y="2375140"/>
            <a:ext cx="605503" cy="599897"/>
          </a:xfrm>
          <a:custGeom>
            <a:avLst/>
            <a:gdLst>
              <a:gd name="T0" fmla="*/ 1495 w 1495"/>
              <a:gd name="T1" fmla="*/ 748 h 1482"/>
              <a:gd name="T2" fmla="*/ 1276 w 1495"/>
              <a:gd name="T3" fmla="*/ 219 h 1482"/>
              <a:gd name="T4" fmla="*/ 748 w 1495"/>
              <a:gd name="T5" fmla="*/ 0 h 1482"/>
              <a:gd name="T6" fmla="*/ 219 w 1495"/>
              <a:gd name="T7" fmla="*/ 219 h 1482"/>
              <a:gd name="T8" fmla="*/ 0 w 1495"/>
              <a:gd name="T9" fmla="*/ 748 h 1482"/>
              <a:gd name="T10" fmla="*/ 0 w 1495"/>
              <a:gd name="T11" fmla="*/ 1101 h 1482"/>
              <a:gd name="T12" fmla="*/ 363 w 1495"/>
              <a:gd name="T13" fmla="*/ 1464 h 1482"/>
              <a:gd name="T14" fmla="*/ 406 w 1495"/>
              <a:gd name="T15" fmla="*/ 1421 h 1482"/>
              <a:gd name="T16" fmla="*/ 406 w 1495"/>
              <a:gd name="T17" fmla="*/ 782 h 1482"/>
              <a:gd name="T18" fmla="*/ 363 w 1495"/>
              <a:gd name="T19" fmla="*/ 739 h 1482"/>
              <a:gd name="T20" fmla="*/ 86 w 1495"/>
              <a:gd name="T21" fmla="*/ 867 h 1482"/>
              <a:gd name="T22" fmla="*/ 86 w 1495"/>
              <a:gd name="T23" fmla="*/ 748 h 1482"/>
              <a:gd name="T24" fmla="*/ 748 w 1495"/>
              <a:gd name="T25" fmla="*/ 86 h 1482"/>
              <a:gd name="T26" fmla="*/ 1409 w 1495"/>
              <a:gd name="T27" fmla="*/ 748 h 1482"/>
              <a:gd name="T28" fmla="*/ 1410 w 1495"/>
              <a:gd name="T29" fmla="*/ 756 h 1482"/>
              <a:gd name="T30" fmla="*/ 1409 w 1495"/>
              <a:gd name="T31" fmla="*/ 765 h 1482"/>
              <a:gd name="T32" fmla="*/ 1409 w 1495"/>
              <a:gd name="T33" fmla="*/ 884 h 1482"/>
              <a:gd name="T34" fmla="*/ 1132 w 1495"/>
              <a:gd name="T35" fmla="*/ 756 h 1482"/>
              <a:gd name="T36" fmla="*/ 1089 w 1495"/>
              <a:gd name="T37" fmla="*/ 799 h 1482"/>
              <a:gd name="T38" fmla="*/ 1089 w 1495"/>
              <a:gd name="T39" fmla="*/ 1438 h 1482"/>
              <a:gd name="T40" fmla="*/ 1132 w 1495"/>
              <a:gd name="T41" fmla="*/ 1482 h 1482"/>
              <a:gd name="T42" fmla="*/ 1495 w 1495"/>
              <a:gd name="T43" fmla="*/ 1119 h 1482"/>
              <a:gd name="T44" fmla="*/ 1495 w 1495"/>
              <a:gd name="T45" fmla="*/ 765 h 1482"/>
              <a:gd name="T46" fmla="*/ 1494 w 1495"/>
              <a:gd name="T47" fmla="*/ 756 h 1482"/>
              <a:gd name="T48" fmla="*/ 1495 w 1495"/>
              <a:gd name="T49" fmla="*/ 748 h 1482"/>
              <a:gd name="T50" fmla="*/ 319 w 1495"/>
              <a:gd name="T51" fmla="*/ 828 h 1482"/>
              <a:gd name="T52" fmla="*/ 319 w 1495"/>
              <a:gd name="T53" fmla="*/ 1374 h 1482"/>
              <a:gd name="T54" fmla="*/ 86 w 1495"/>
              <a:gd name="T55" fmla="*/ 1101 h 1482"/>
              <a:gd name="T56" fmla="*/ 319 w 1495"/>
              <a:gd name="T57" fmla="*/ 828 h 1482"/>
              <a:gd name="T58" fmla="*/ 1176 w 1495"/>
              <a:gd name="T59" fmla="*/ 1392 h 1482"/>
              <a:gd name="T60" fmla="*/ 1176 w 1495"/>
              <a:gd name="T61" fmla="*/ 846 h 1482"/>
              <a:gd name="T62" fmla="*/ 1409 w 1495"/>
              <a:gd name="T63" fmla="*/ 1119 h 1482"/>
              <a:gd name="T64" fmla="*/ 1176 w 1495"/>
              <a:gd name="T65" fmla="*/ 1392 h 1482"/>
              <a:gd name="T66" fmla="*/ 1176 w 1495"/>
              <a:gd name="T67" fmla="*/ 1392 h 1482"/>
              <a:gd name="T68" fmla="*/ 1176 w 1495"/>
              <a:gd name="T69" fmla="*/ 1392 h 1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95" h="1482">
                <a:moveTo>
                  <a:pt x="1495" y="748"/>
                </a:moveTo>
                <a:cubicBezTo>
                  <a:pt x="1495" y="548"/>
                  <a:pt x="1417" y="360"/>
                  <a:pt x="1276" y="219"/>
                </a:cubicBezTo>
                <a:cubicBezTo>
                  <a:pt x="1135" y="78"/>
                  <a:pt x="947" y="0"/>
                  <a:pt x="748" y="0"/>
                </a:cubicBezTo>
                <a:cubicBezTo>
                  <a:pt x="548" y="0"/>
                  <a:pt x="360" y="78"/>
                  <a:pt x="219" y="219"/>
                </a:cubicBezTo>
                <a:cubicBezTo>
                  <a:pt x="78" y="360"/>
                  <a:pt x="0" y="548"/>
                  <a:pt x="0" y="748"/>
                </a:cubicBezTo>
                <a:cubicBezTo>
                  <a:pt x="0" y="1101"/>
                  <a:pt x="0" y="1101"/>
                  <a:pt x="0" y="1101"/>
                </a:cubicBezTo>
                <a:cubicBezTo>
                  <a:pt x="0" y="1301"/>
                  <a:pt x="163" y="1464"/>
                  <a:pt x="363" y="1464"/>
                </a:cubicBezTo>
                <a:cubicBezTo>
                  <a:pt x="387" y="1464"/>
                  <a:pt x="406" y="1445"/>
                  <a:pt x="406" y="1421"/>
                </a:cubicBezTo>
                <a:cubicBezTo>
                  <a:pt x="406" y="782"/>
                  <a:pt x="406" y="782"/>
                  <a:pt x="406" y="782"/>
                </a:cubicBezTo>
                <a:cubicBezTo>
                  <a:pt x="406" y="758"/>
                  <a:pt x="387" y="739"/>
                  <a:pt x="363" y="739"/>
                </a:cubicBezTo>
                <a:cubicBezTo>
                  <a:pt x="252" y="739"/>
                  <a:pt x="153" y="788"/>
                  <a:pt x="86" y="867"/>
                </a:cubicBezTo>
                <a:cubicBezTo>
                  <a:pt x="86" y="748"/>
                  <a:pt x="86" y="748"/>
                  <a:pt x="86" y="748"/>
                </a:cubicBezTo>
                <a:cubicBezTo>
                  <a:pt x="86" y="383"/>
                  <a:pt x="383" y="86"/>
                  <a:pt x="748" y="86"/>
                </a:cubicBezTo>
                <a:cubicBezTo>
                  <a:pt x="1112" y="86"/>
                  <a:pt x="1409" y="383"/>
                  <a:pt x="1409" y="748"/>
                </a:cubicBezTo>
                <a:cubicBezTo>
                  <a:pt x="1409" y="750"/>
                  <a:pt x="1409" y="753"/>
                  <a:pt x="1410" y="756"/>
                </a:cubicBezTo>
                <a:cubicBezTo>
                  <a:pt x="1409" y="759"/>
                  <a:pt x="1409" y="762"/>
                  <a:pt x="1409" y="765"/>
                </a:cubicBezTo>
                <a:cubicBezTo>
                  <a:pt x="1409" y="884"/>
                  <a:pt x="1409" y="884"/>
                  <a:pt x="1409" y="884"/>
                </a:cubicBezTo>
                <a:cubicBezTo>
                  <a:pt x="1342" y="806"/>
                  <a:pt x="1243" y="756"/>
                  <a:pt x="1132" y="756"/>
                </a:cubicBezTo>
                <a:cubicBezTo>
                  <a:pt x="1108" y="756"/>
                  <a:pt x="1089" y="775"/>
                  <a:pt x="1089" y="799"/>
                </a:cubicBezTo>
                <a:cubicBezTo>
                  <a:pt x="1089" y="1438"/>
                  <a:pt x="1089" y="1438"/>
                  <a:pt x="1089" y="1438"/>
                </a:cubicBezTo>
                <a:cubicBezTo>
                  <a:pt x="1089" y="1462"/>
                  <a:pt x="1108" y="1482"/>
                  <a:pt x="1132" y="1482"/>
                </a:cubicBezTo>
                <a:cubicBezTo>
                  <a:pt x="1332" y="1482"/>
                  <a:pt x="1495" y="1319"/>
                  <a:pt x="1495" y="1119"/>
                </a:cubicBezTo>
                <a:cubicBezTo>
                  <a:pt x="1495" y="765"/>
                  <a:pt x="1495" y="765"/>
                  <a:pt x="1495" y="765"/>
                </a:cubicBezTo>
                <a:cubicBezTo>
                  <a:pt x="1495" y="762"/>
                  <a:pt x="1495" y="759"/>
                  <a:pt x="1494" y="756"/>
                </a:cubicBezTo>
                <a:cubicBezTo>
                  <a:pt x="1495" y="753"/>
                  <a:pt x="1495" y="750"/>
                  <a:pt x="1495" y="748"/>
                </a:cubicBezTo>
                <a:close/>
                <a:moveTo>
                  <a:pt x="319" y="828"/>
                </a:moveTo>
                <a:cubicBezTo>
                  <a:pt x="319" y="1374"/>
                  <a:pt x="319" y="1374"/>
                  <a:pt x="319" y="1374"/>
                </a:cubicBezTo>
                <a:cubicBezTo>
                  <a:pt x="188" y="1354"/>
                  <a:pt x="86" y="1239"/>
                  <a:pt x="86" y="1101"/>
                </a:cubicBezTo>
                <a:cubicBezTo>
                  <a:pt x="86" y="964"/>
                  <a:pt x="188" y="849"/>
                  <a:pt x="319" y="828"/>
                </a:cubicBezTo>
                <a:close/>
                <a:moveTo>
                  <a:pt x="1176" y="1392"/>
                </a:moveTo>
                <a:cubicBezTo>
                  <a:pt x="1176" y="846"/>
                  <a:pt x="1176" y="846"/>
                  <a:pt x="1176" y="846"/>
                </a:cubicBezTo>
                <a:cubicBezTo>
                  <a:pt x="1308" y="867"/>
                  <a:pt x="1409" y="981"/>
                  <a:pt x="1409" y="1119"/>
                </a:cubicBezTo>
                <a:cubicBezTo>
                  <a:pt x="1409" y="1257"/>
                  <a:pt x="1308" y="1371"/>
                  <a:pt x="1176" y="1392"/>
                </a:cubicBezTo>
                <a:close/>
                <a:moveTo>
                  <a:pt x="1176" y="1392"/>
                </a:moveTo>
                <a:cubicBezTo>
                  <a:pt x="1176" y="1392"/>
                  <a:pt x="1176" y="1392"/>
                  <a:pt x="1176" y="1392"/>
                </a:cubicBezTo>
              </a:path>
            </a:pathLst>
          </a:custGeom>
          <a:solidFill>
            <a:srgbClr val="F9B35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8" name="Group 155">
            <a:extLst>
              <a:ext uri="{FF2B5EF4-FFF2-40B4-BE49-F238E27FC236}">
                <a16:creationId xmlns="" xmlns:a16="http://schemas.microsoft.com/office/drawing/2014/main" id="{6D5726F2-DA23-4D34-895D-CB1AB07AE69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682791" y="2118935"/>
            <a:ext cx="826418" cy="684605"/>
            <a:chOff x="2702" y="2322"/>
            <a:chExt cx="338" cy="280"/>
          </a:xfrm>
          <a:solidFill>
            <a:srgbClr val="F9B359"/>
          </a:solidFill>
        </p:grpSpPr>
        <p:sp>
          <p:nvSpPr>
            <p:cNvPr id="9" name="Freeform 156">
              <a:extLst>
                <a:ext uri="{FF2B5EF4-FFF2-40B4-BE49-F238E27FC236}">
                  <a16:creationId xmlns="" xmlns:a16="http://schemas.microsoft.com/office/drawing/2014/main" id="{9A1BF070-3BF3-489C-9194-31114332F3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2" y="2322"/>
              <a:ext cx="338" cy="275"/>
            </a:xfrm>
            <a:custGeom>
              <a:avLst/>
              <a:gdLst>
                <a:gd name="T0" fmla="*/ 1538 w 1561"/>
                <a:gd name="T1" fmla="*/ 352 h 1268"/>
                <a:gd name="T2" fmla="*/ 1132 w 1561"/>
                <a:gd name="T3" fmla="*/ 223 h 1268"/>
                <a:gd name="T4" fmla="*/ 1122 w 1561"/>
                <a:gd name="T5" fmla="*/ 182 h 1268"/>
                <a:gd name="T6" fmla="*/ 892 w 1561"/>
                <a:gd name="T7" fmla="*/ 0 h 1268"/>
                <a:gd name="T8" fmla="*/ 668 w 1561"/>
                <a:gd name="T9" fmla="*/ 0 h 1268"/>
                <a:gd name="T10" fmla="*/ 438 w 1561"/>
                <a:gd name="T11" fmla="*/ 182 h 1268"/>
                <a:gd name="T12" fmla="*/ 429 w 1561"/>
                <a:gd name="T13" fmla="*/ 223 h 1268"/>
                <a:gd name="T14" fmla="*/ 23 w 1561"/>
                <a:gd name="T15" fmla="*/ 352 h 1268"/>
                <a:gd name="T16" fmla="*/ 0 w 1561"/>
                <a:gd name="T17" fmla="*/ 390 h 1268"/>
                <a:gd name="T18" fmla="*/ 0 w 1561"/>
                <a:gd name="T19" fmla="*/ 899 h 1268"/>
                <a:gd name="T20" fmla="*/ 370 w 1561"/>
                <a:gd name="T21" fmla="*/ 1268 h 1268"/>
                <a:gd name="T22" fmla="*/ 413 w 1561"/>
                <a:gd name="T23" fmla="*/ 1225 h 1268"/>
                <a:gd name="T24" fmla="*/ 370 w 1561"/>
                <a:gd name="T25" fmla="*/ 1182 h 1268"/>
                <a:gd name="T26" fmla="*/ 86 w 1561"/>
                <a:gd name="T27" fmla="*/ 899 h 1268"/>
                <a:gd name="T28" fmla="*/ 86 w 1561"/>
                <a:gd name="T29" fmla="*/ 417 h 1268"/>
                <a:gd name="T30" fmla="*/ 472 w 1561"/>
                <a:gd name="T31" fmla="*/ 303 h 1268"/>
                <a:gd name="T32" fmla="*/ 507 w 1561"/>
                <a:gd name="T33" fmla="*/ 271 h 1268"/>
                <a:gd name="T34" fmla="*/ 523 w 1561"/>
                <a:gd name="T35" fmla="*/ 202 h 1268"/>
                <a:gd name="T36" fmla="*/ 668 w 1561"/>
                <a:gd name="T37" fmla="*/ 86 h 1268"/>
                <a:gd name="T38" fmla="*/ 892 w 1561"/>
                <a:gd name="T39" fmla="*/ 86 h 1268"/>
                <a:gd name="T40" fmla="*/ 1038 w 1561"/>
                <a:gd name="T41" fmla="*/ 202 h 1268"/>
                <a:gd name="T42" fmla="*/ 1054 w 1561"/>
                <a:gd name="T43" fmla="*/ 271 h 1268"/>
                <a:gd name="T44" fmla="*/ 1089 w 1561"/>
                <a:gd name="T45" fmla="*/ 303 h 1268"/>
                <a:gd name="T46" fmla="*/ 1474 w 1561"/>
                <a:gd name="T47" fmla="*/ 417 h 1268"/>
                <a:gd name="T48" fmla="*/ 1474 w 1561"/>
                <a:gd name="T49" fmla="*/ 899 h 1268"/>
                <a:gd name="T50" fmla="*/ 1191 w 1561"/>
                <a:gd name="T51" fmla="*/ 1182 h 1268"/>
                <a:gd name="T52" fmla="*/ 1148 w 1561"/>
                <a:gd name="T53" fmla="*/ 1225 h 1268"/>
                <a:gd name="T54" fmla="*/ 1191 w 1561"/>
                <a:gd name="T55" fmla="*/ 1268 h 1268"/>
                <a:gd name="T56" fmla="*/ 1561 w 1561"/>
                <a:gd name="T57" fmla="*/ 899 h 1268"/>
                <a:gd name="T58" fmla="*/ 1561 w 1561"/>
                <a:gd name="T59" fmla="*/ 390 h 1268"/>
                <a:gd name="T60" fmla="*/ 1538 w 1561"/>
                <a:gd name="T61" fmla="*/ 352 h 1268"/>
                <a:gd name="T62" fmla="*/ 1538 w 1561"/>
                <a:gd name="T63" fmla="*/ 352 h 1268"/>
                <a:gd name="T64" fmla="*/ 1538 w 1561"/>
                <a:gd name="T65" fmla="*/ 352 h 1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61" h="1268">
                  <a:moveTo>
                    <a:pt x="1538" y="352"/>
                  </a:moveTo>
                  <a:cubicBezTo>
                    <a:pt x="1531" y="348"/>
                    <a:pt x="1381" y="270"/>
                    <a:pt x="1132" y="223"/>
                  </a:cubicBezTo>
                  <a:cubicBezTo>
                    <a:pt x="1122" y="182"/>
                    <a:pt x="1122" y="182"/>
                    <a:pt x="1122" y="182"/>
                  </a:cubicBezTo>
                  <a:cubicBezTo>
                    <a:pt x="1097" y="75"/>
                    <a:pt x="1003" y="0"/>
                    <a:pt x="892" y="0"/>
                  </a:cubicBezTo>
                  <a:cubicBezTo>
                    <a:pt x="668" y="0"/>
                    <a:pt x="668" y="0"/>
                    <a:pt x="668" y="0"/>
                  </a:cubicBezTo>
                  <a:cubicBezTo>
                    <a:pt x="558" y="0"/>
                    <a:pt x="464" y="75"/>
                    <a:pt x="438" y="182"/>
                  </a:cubicBezTo>
                  <a:cubicBezTo>
                    <a:pt x="429" y="223"/>
                    <a:pt x="429" y="223"/>
                    <a:pt x="429" y="223"/>
                  </a:cubicBezTo>
                  <a:cubicBezTo>
                    <a:pt x="179" y="270"/>
                    <a:pt x="29" y="348"/>
                    <a:pt x="23" y="352"/>
                  </a:cubicBezTo>
                  <a:cubicBezTo>
                    <a:pt x="9" y="359"/>
                    <a:pt x="0" y="374"/>
                    <a:pt x="0" y="390"/>
                  </a:cubicBezTo>
                  <a:cubicBezTo>
                    <a:pt x="0" y="899"/>
                    <a:pt x="0" y="899"/>
                    <a:pt x="0" y="899"/>
                  </a:cubicBezTo>
                  <a:cubicBezTo>
                    <a:pt x="0" y="1102"/>
                    <a:pt x="166" y="1268"/>
                    <a:pt x="370" y="1268"/>
                  </a:cubicBezTo>
                  <a:cubicBezTo>
                    <a:pt x="394" y="1268"/>
                    <a:pt x="413" y="1249"/>
                    <a:pt x="413" y="1225"/>
                  </a:cubicBezTo>
                  <a:cubicBezTo>
                    <a:pt x="413" y="1201"/>
                    <a:pt x="394" y="1182"/>
                    <a:pt x="370" y="1182"/>
                  </a:cubicBezTo>
                  <a:cubicBezTo>
                    <a:pt x="214" y="1182"/>
                    <a:pt x="86" y="1055"/>
                    <a:pt x="86" y="899"/>
                  </a:cubicBezTo>
                  <a:cubicBezTo>
                    <a:pt x="86" y="417"/>
                    <a:pt x="86" y="417"/>
                    <a:pt x="86" y="417"/>
                  </a:cubicBezTo>
                  <a:cubicBezTo>
                    <a:pt x="138" y="393"/>
                    <a:pt x="275" y="337"/>
                    <a:pt x="472" y="303"/>
                  </a:cubicBezTo>
                  <a:cubicBezTo>
                    <a:pt x="489" y="300"/>
                    <a:pt x="503" y="287"/>
                    <a:pt x="507" y="271"/>
                  </a:cubicBezTo>
                  <a:cubicBezTo>
                    <a:pt x="523" y="202"/>
                    <a:pt x="523" y="202"/>
                    <a:pt x="523" y="202"/>
                  </a:cubicBezTo>
                  <a:cubicBezTo>
                    <a:pt x="539" y="134"/>
                    <a:pt x="598" y="86"/>
                    <a:pt x="668" y="86"/>
                  </a:cubicBezTo>
                  <a:cubicBezTo>
                    <a:pt x="892" y="86"/>
                    <a:pt x="892" y="86"/>
                    <a:pt x="892" y="86"/>
                  </a:cubicBezTo>
                  <a:cubicBezTo>
                    <a:pt x="962" y="86"/>
                    <a:pt x="1022" y="134"/>
                    <a:pt x="1038" y="202"/>
                  </a:cubicBezTo>
                  <a:cubicBezTo>
                    <a:pt x="1054" y="271"/>
                    <a:pt x="1054" y="271"/>
                    <a:pt x="1054" y="271"/>
                  </a:cubicBezTo>
                  <a:cubicBezTo>
                    <a:pt x="1058" y="288"/>
                    <a:pt x="1072" y="300"/>
                    <a:pt x="1089" y="303"/>
                  </a:cubicBezTo>
                  <a:cubicBezTo>
                    <a:pt x="1285" y="337"/>
                    <a:pt x="1422" y="393"/>
                    <a:pt x="1474" y="417"/>
                  </a:cubicBezTo>
                  <a:cubicBezTo>
                    <a:pt x="1474" y="899"/>
                    <a:pt x="1474" y="899"/>
                    <a:pt x="1474" y="899"/>
                  </a:cubicBezTo>
                  <a:cubicBezTo>
                    <a:pt x="1474" y="1055"/>
                    <a:pt x="1347" y="1182"/>
                    <a:pt x="1191" y="1182"/>
                  </a:cubicBezTo>
                  <a:cubicBezTo>
                    <a:pt x="1167" y="1182"/>
                    <a:pt x="1148" y="1201"/>
                    <a:pt x="1148" y="1225"/>
                  </a:cubicBezTo>
                  <a:cubicBezTo>
                    <a:pt x="1148" y="1249"/>
                    <a:pt x="1167" y="1268"/>
                    <a:pt x="1191" y="1268"/>
                  </a:cubicBezTo>
                  <a:cubicBezTo>
                    <a:pt x="1395" y="1268"/>
                    <a:pt x="1561" y="1103"/>
                    <a:pt x="1561" y="899"/>
                  </a:cubicBezTo>
                  <a:cubicBezTo>
                    <a:pt x="1561" y="390"/>
                    <a:pt x="1561" y="390"/>
                    <a:pt x="1561" y="390"/>
                  </a:cubicBezTo>
                  <a:cubicBezTo>
                    <a:pt x="1561" y="374"/>
                    <a:pt x="1552" y="359"/>
                    <a:pt x="1538" y="352"/>
                  </a:cubicBezTo>
                  <a:close/>
                  <a:moveTo>
                    <a:pt x="1538" y="352"/>
                  </a:moveTo>
                  <a:cubicBezTo>
                    <a:pt x="1538" y="352"/>
                    <a:pt x="1538" y="352"/>
                    <a:pt x="1538" y="35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57">
              <a:extLst>
                <a:ext uri="{FF2B5EF4-FFF2-40B4-BE49-F238E27FC236}">
                  <a16:creationId xmlns="" xmlns:a16="http://schemas.microsoft.com/office/drawing/2014/main" id="{EB255F86-FDED-471A-AAD1-7F9D59AEDF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22" y="2351"/>
              <a:ext cx="52" cy="28"/>
            </a:xfrm>
            <a:custGeom>
              <a:avLst/>
              <a:gdLst>
                <a:gd name="T0" fmla="*/ 48 w 241"/>
                <a:gd name="T1" fmla="*/ 131 h 131"/>
                <a:gd name="T2" fmla="*/ 62 w 241"/>
                <a:gd name="T3" fmla="*/ 129 h 131"/>
                <a:gd name="T4" fmla="*/ 204 w 241"/>
                <a:gd name="T5" fmla="*/ 89 h 131"/>
                <a:gd name="T6" fmla="*/ 236 w 241"/>
                <a:gd name="T7" fmla="*/ 37 h 131"/>
                <a:gd name="T8" fmla="*/ 184 w 241"/>
                <a:gd name="T9" fmla="*/ 5 h 131"/>
                <a:gd name="T10" fmla="*/ 35 w 241"/>
                <a:gd name="T11" fmla="*/ 47 h 131"/>
                <a:gd name="T12" fmla="*/ 7 w 241"/>
                <a:gd name="T13" fmla="*/ 102 h 131"/>
                <a:gd name="T14" fmla="*/ 48 w 241"/>
                <a:gd name="T15" fmla="*/ 131 h 131"/>
                <a:gd name="T16" fmla="*/ 48 w 241"/>
                <a:gd name="T17" fmla="*/ 131 h 131"/>
                <a:gd name="T18" fmla="*/ 48 w 241"/>
                <a:gd name="T19" fmla="*/ 13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1" h="131">
                  <a:moveTo>
                    <a:pt x="48" y="131"/>
                  </a:moveTo>
                  <a:cubicBezTo>
                    <a:pt x="53" y="131"/>
                    <a:pt x="57" y="131"/>
                    <a:pt x="62" y="129"/>
                  </a:cubicBezTo>
                  <a:cubicBezTo>
                    <a:pt x="107" y="114"/>
                    <a:pt x="155" y="101"/>
                    <a:pt x="204" y="89"/>
                  </a:cubicBezTo>
                  <a:cubicBezTo>
                    <a:pt x="227" y="84"/>
                    <a:pt x="241" y="60"/>
                    <a:pt x="236" y="37"/>
                  </a:cubicBezTo>
                  <a:cubicBezTo>
                    <a:pt x="230" y="14"/>
                    <a:pt x="207" y="0"/>
                    <a:pt x="184" y="5"/>
                  </a:cubicBezTo>
                  <a:cubicBezTo>
                    <a:pt x="133" y="17"/>
                    <a:pt x="83" y="32"/>
                    <a:pt x="35" y="47"/>
                  </a:cubicBezTo>
                  <a:cubicBezTo>
                    <a:pt x="12" y="55"/>
                    <a:pt x="0" y="79"/>
                    <a:pt x="7" y="102"/>
                  </a:cubicBezTo>
                  <a:cubicBezTo>
                    <a:pt x="14" y="120"/>
                    <a:pt x="31" y="131"/>
                    <a:pt x="48" y="131"/>
                  </a:cubicBezTo>
                  <a:close/>
                  <a:moveTo>
                    <a:pt x="48" y="131"/>
                  </a:moveTo>
                  <a:cubicBezTo>
                    <a:pt x="48" y="131"/>
                    <a:pt x="48" y="131"/>
                    <a:pt x="48" y="1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58">
              <a:extLst>
                <a:ext uri="{FF2B5EF4-FFF2-40B4-BE49-F238E27FC236}">
                  <a16:creationId xmlns="" xmlns:a16="http://schemas.microsoft.com/office/drawing/2014/main" id="{E6F905F0-4F38-4B2F-AFE7-088786C202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63" y="2387"/>
              <a:ext cx="216" cy="215"/>
            </a:xfrm>
            <a:custGeom>
              <a:avLst/>
              <a:gdLst>
                <a:gd name="T0" fmla="*/ 497 w 995"/>
                <a:gd name="T1" fmla="*/ 0 h 994"/>
                <a:gd name="T2" fmla="*/ 0 w 995"/>
                <a:gd name="T3" fmla="*/ 497 h 994"/>
                <a:gd name="T4" fmla="*/ 497 w 995"/>
                <a:gd name="T5" fmla="*/ 994 h 994"/>
                <a:gd name="T6" fmla="*/ 995 w 995"/>
                <a:gd name="T7" fmla="*/ 497 h 994"/>
                <a:gd name="T8" fmla="*/ 497 w 995"/>
                <a:gd name="T9" fmla="*/ 0 h 994"/>
                <a:gd name="T10" fmla="*/ 497 w 995"/>
                <a:gd name="T11" fmla="*/ 908 h 994"/>
                <a:gd name="T12" fmla="*/ 87 w 995"/>
                <a:gd name="T13" fmla="*/ 497 h 994"/>
                <a:gd name="T14" fmla="*/ 497 w 995"/>
                <a:gd name="T15" fmla="*/ 86 h 994"/>
                <a:gd name="T16" fmla="*/ 908 w 995"/>
                <a:gd name="T17" fmla="*/ 497 h 994"/>
                <a:gd name="T18" fmla="*/ 497 w 995"/>
                <a:gd name="T19" fmla="*/ 908 h 994"/>
                <a:gd name="T20" fmla="*/ 497 w 995"/>
                <a:gd name="T21" fmla="*/ 908 h 994"/>
                <a:gd name="T22" fmla="*/ 497 w 995"/>
                <a:gd name="T23" fmla="*/ 908 h 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5" h="994">
                  <a:moveTo>
                    <a:pt x="497" y="0"/>
                  </a:moveTo>
                  <a:cubicBezTo>
                    <a:pt x="223" y="0"/>
                    <a:pt x="0" y="223"/>
                    <a:pt x="0" y="497"/>
                  </a:cubicBezTo>
                  <a:cubicBezTo>
                    <a:pt x="0" y="771"/>
                    <a:pt x="223" y="994"/>
                    <a:pt x="497" y="994"/>
                  </a:cubicBezTo>
                  <a:cubicBezTo>
                    <a:pt x="772" y="994"/>
                    <a:pt x="995" y="771"/>
                    <a:pt x="995" y="497"/>
                  </a:cubicBezTo>
                  <a:cubicBezTo>
                    <a:pt x="995" y="223"/>
                    <a:pt x="772" y="0"/>
                    <a:pt x="497" y="0"/>
                  </a:cubicBezTo>
                  <a:close/>
                  <a:moveTo>
                    <a:pt x="497" y="908"/>
                  </a:moveTo>
                  <a:cubicBezTo>
                    <a:pt x="271" y="908"/>
                    <a:pt x="87" y="724"/>
                    <a:pt x="87" y="497"/>
                  </a:cubicBezTo>
                  <a:cubicBezTo>
                    <a:pt x="87" y="271"/>
                    <a:pt x="271" y="86"/>
                    <a:pt x="497" y="86"/>
                  </a:cubicBezTo>
                  <a:cubicBezTo>
                    <a:pt x="724" y="86"/>
                    <a:pt x="908" y="270"/>
                    <a:pt x="908" y="497"/>
                  </a:cubicBezTo>
                  <a:cubicBezTo>
                    <a:pt x="908" y="723"/>
                    <a:pt x="724" y="908"/>
                    <a:pt x="497" y="908"/>
                  </a:cubicBezTo>
                  <a:close/>
                  <a:moveTo>
                    <a:pt x="497" y="908"/>
                  </a:moveTo>
                  <a:cubicBezTo>
                    <a:pt x="497" y="908"/>
                    <a:pt x="497" y="908"/>
                    <a:pt x="497" y="90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D1F77EE4-ECE3-4CE6-9372-50F50B8FB200}"/>
              </a:ext>
            </a:extLst>
          </p:cNvPr>
          <p:cNvSpPr/>
          <p:nvPr/>
        </p:nvSpPr>
        <p:spPr>
          <a:xfrm>
            <a:off x="1612095" y="1810886"/>
            <a:ext cx="2558126" cy="3524702"/>
          </a:xfrm>
          <a:prstGeom prst="rect">
            <a:avLst/>
          </a:prstGeom>
          <a:solidFill>
            <a:srgbClr val="F9FAFB"/>
          </a:solidFill>
          <a:ln>
            <a:noFill/>
          </a:ln>
          <a:effectLst>
            <a:outerShdw blurRad="254000" dist="38100" dir="5400000" algn="t" rotWithShape="0">
              <a:srgbClr val="969F9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4" name="Freeform 103">
            <a:extLst>
              <a:ext uri="{FF2B5EF4-FFF2-40B4-BE49-F238E27FC236}">
                <a16:creationId xmlns="" xmlns:a16="http://schemas.microsoft.com/office/drawing/2014/main" id="{70E15C9B-F726-426C-9D55-F4FA4668A452}"/>
              </a:ext>
            </a:extLst>
          </p:cNvPr>
          <p:cNvSpPr>
            <a:spLocks noEditPoints="1"/>
          </p:cNvSpPr>
          <p:nvPr/>
        </p:nvSpPr>
        <p:spPr bwMode="auto">
          <a:xfrm>
            <a:off x="2563022" y="2365796"/>
            <a:ext cx="655391" cy="622524"/>
          </a:xfrm>
          <a:custGeom>
            <a:avLst/>
            <a:gdLst>
              <a:gd name="T0" fmla="*/ 1546 w 1566"/>
              <a:gd name="T1" fmla="*/ 674 h 1489"/>
              <a:gd name="T2" fmla="*/ 814 w 1566"/>
              <a:gd name="T3" fmla="*/ 20 h 1489"/>
              <a:gd name="T4" fmla="*/ 810 w 1566"/>
              <a:gd name="T5" fmla="*/ 16 h 1489"/>
              <a:gd name="T6" fmla="*/ 752 w 1566"/>
              <a:gd name="T7" fmla="*/ 15 h 1489"/>
              <a:gd name="T8" fmla="*/ 19 w 1566"/>
              <a:gd name="T9" fmla="*/ 670 h 1489"/>
              <a:gd name="T10" fmla="*/ 16 w 1566"/>
              <a:gd name="T11" fmla="*/ 731 h 1489"/>
              <a:gd name="T12" fmla="*/ 48 w 1566"/>
              <a:gd name="T13" fmla="*/ 746 h 1489"/>
              <a:gd name="T14" fmla="*/ 77 w 1566"/>
              <a:gd name="T15" fmla="*/ 735 h 1489"/>
              <a:gd name="T16" fmla="*/ 209 w 1566"/>
              <a:gd name="T17" fmla="*/ 617 h 1489"/>
              <a:gd name="T18" fmla="*/ 209 w 1566"/>
              <a:gd name="T19" fmla="*/ 1380 h 1489"/>
              <a:gd name="T20" fmla="*/ 318 w 1566"/>
              <a:gd name="T21" fmla="*/ 1489 h 1489"/>
              <a:gd name="T22" fmla="*/ 549 w 1566"/>
              <a:gd name="T23" fmla="*/ 1489 h 1489"/>
              <a:gd name="T24" fmla="*/ 651 w 1566"/>
              <a:gd name="T25" fmla="*/ 1387 h 1489"/>
              <a:gd name="T26" fmla="*/ 651 w 1566"/>
              <a:gd name="T27" fmla="*/ 999 h 1489"/>
              <a:gd name="T28" fmla="*/ 666 w 1566"/>
              <a:gd name="T29" fmla="*/ 983 h 1489"/>
              <a:gd name="T30" fmla="*/ 900 w 1566"/>
              <a:gd name="T31" fmla="*/ 983 h 1489"/>
              <a:gd name="T32" fmla="*/ 915 w 1566"/>
              <a:gd name="T33" fmla="*/ 999 h 1489"/>
              <a:gd name="T34" fmla="*/ 915 w 1566"/>
              <a:gd name="T35" fmla="*/ 1387 h 1489"/>
              <a:gd name="T36" fmla="*/ 1018 w 1566"/>
              <a:gd name="T37" fmla="*/ 1489 h 1489"/>
              <a:gd name="T38" fmla="*/ 1249 w 1566"/>
              <a:gd name="T39" fmla="*/ 1489 h 1489"/>
              <a:gd name="T40" fmla="*/ 1357 w 1566"/>
              <a:gd name="T41" fmla="*/ 1353 h 1489"/>
              <a:gd name="T42" fmla="*/ 1357 w 1566"/>
              <a:gd name="T43" fmla="*/ 621 h 1489"/>
              <a:gd name="T44" fmla="*/ 1489 w 1566"/>
              <a:gd name="T45" fmla="*/ 739 h 1489"/>
              <a:gd name="T46" fmla="*/ 1518 w 1566"/>
              <a:gd name="T47" fmla="*/ 750 h 1489"/>
              <a:gd name="T48" fmla="*/ 1550 w 1566"/>
              <a:gd name="T49" fmla="*/ 735 h 1489"/>
              <a:gd name="T50" fmla="*/ 1546 w 1566"/>
              <a:gd name="T51" fmla="*/ 674 h 1489"/>
              <a:gd name="T52" fmla="*/ 1271 w 1566"/>
              <a:gd name="T53" fmla="*/ 888 h 1489"/>
              <a:gd name="T54" fmla="*/ 1271 w 1566"/>
              <a:gd name="T55" fmla="*/ 1352 h 1489"/>
              <a:gd name="T56" fmla="*/ 1248 w 1566"/>
              <a:gd name="T57" fmla="*/ 1402 h 1489"/>
              <a:gd name="T58" fmla="*/ 1017 w 1566"/>
              <a:gd name="T59" fmla="*/ 1402 h 1489"/>
              <a:gd name="T60" fmla="*/ 1001 w 1566"/>
              <a:gd name="T61" fmla="*/ 1386 h 1489"/>
              <a:gd name="T62" fmla="*/ 1001 w 1566"/>
              <a:gd name="T63" fmla="*/ 999 h 1489"/>
              <a:gd name="T64" fmla="*/ 899 w 1566"/>
              <a:gd name="T65" fmla="*/ 897 h 1489"/>
              <a:gd name="T66" fmla="*/ 666 w 1566"/>
              <a:gd name="T67" fmla="*/ 897 h 1489"/>
              <a:gd name="T68" fmla="*/ 564 w 1566"/>
              <a:gd name="T69" fmla="*/ 999 h 1489"/>
              <a:gd name="T70" fmla="*/ 564 w 1566"/>
              <a:gd name="T71" fmla="*/ 1387 h 1489"/>
              <a:gd name="T72" fmla="*/ 548 w 1566"/>
              <a:gd name="T73" fmla="*/ 1403 h 1489"/>
              <a:gd name="T74" fmla="*/ 317 w 1566"/>
              <a:gd name="T75" fmla="*/ 1403 h 1489"/>
              <a:gd name="T76" fmla="*/ 295 w 1566"/>
              <a:gd name="T77" fmla="*/ 1380 h 1489"/>
              <a:gd name="T78" fmla="*/ 295 w 1566"/>
              <a:gd name="T79" fmla="*/ 539 h 1489"/>
              <a:gd name="T80" fmla="*/ 781 w 1566"/>
              <a:gd name="T81" fmla="*/ 105 h 1489"/>
              <a:gd name="T82" fmla="*/ 1271 w 1566"/>
              <a:gd name="T83" fmla="*/ 543 h 1489"/>
              <a:gd name="T84" fmla="*/ 1271 w 1566"/>
              <a:gd name="T85" fmla="*/ 888 h 1489"/>
              <a:gd name="T86" fmla="*/ 1271 w 1566"/>
              <a:gd name="T87" fmla="*/ 888 h 1489"/>
              <a:gd name="T88" fmla="*/ 1271 w 1566"/>
              <a:gd name="T89" fmla="*/ 888 h 1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566" h="1489">
                <a:moveTo>
                  <a:pt x="1546" y="674"/>
                </a:moveTo>
                <a:cubicBezTo>
                  <a:pt x="814" y="20"/>
                  <a:pt x="814" y="20"/>
                  <a:pt x="814" y="20"/>
                </a:cubicBezTo>
                <a:cubicBezTo>
                  <a:pt x="813" y="18"/>
                  <a:pt x="812" y="17"/>
                  <a:pt x="810" y="16"/>
                </a:cubicBezTo>
                <a:cubicBezTo>
                  <a:pt x="794" y="1"/>
                  <a:pt x="769" y="0"/>
                  <a:pt x="752" y="15"/>
                </a:cubicBezTo>
                <a:cubicBezTo>
                  <a:pt x="19" y="670"/>
                  <a:pt x="19" y="670"/>
                  <a:pt x="19" y="670"/>
                </a:cubicBezTo>
                <a:cubicBezTo>
                  <a:pt x="1" y="686"/>
                  <a:pt x="0" y="713"/>
                  <a:pt x="16" y="731"/>
                </a:cubicBezTo>
                <a:cubicBezTo>
                  <a:pt x="25" y="741"/>
                  <a:pt x="36" y="746"/>
                  <a:pt x="48" y="746"/>
                </a:cubicBezTo>
                <a:cubicBezTo>
                  <a:pt x="58" y="746"/>
                  <a:pt x="69" y="742"/>
                  <a:pt x="77" y="735"/>
                </a:cubicBezTo>
                <a:cubicBezTo>
                  <a:pt x="209" y="617"/>
                  <a:pt x="209" y="617"/>
                  <a:pt x="209" y="617"/>
                </a:cubicBezTo>
                <a:cubicBezTo>
                  <a:pt x="209" y="1380"/>
                  <a:pt x="209" y="1380"/>
                  <a:pt x="209" y="1380"/>
                </a:cubicBezTo>
                <a:cubicBezTo>
                  <a:pt x="209" y="1440"/>
                  <a:pt x="258" y="1489"/>
                  <a:pt x="318" y="1489"/>
                </a:cubicBezTo>
                <a:cubicBezTo>
                  <a:pt x="549" y="1489"/>
                  <a:pt x="549" y="1489"/>
                  <a:pt x="549" y="1489"/>
                </a:cubicBezTo>
                <a:cubicBezTo>
                  <a:pt x="605" y="1489"/>
                  <a:pt x="651" y="1443"/>
                  <a:pt x="651" y="1387"/>
                </a:cubicBezTo>
                <a:cubicBezTo>
                  <a:pt x="651" y="999"/>
                  <a:pt x="651" y="999"/>
                  <a:pt x="651" y="999"/>
                </a:cubicBezTo>
                <a:cubicBezTo>
                  <a:pt x="651" y="990"/>
                  <a:pt x="658" y="983"/>
                  <a:pt x="666" y="983"/>
                </a:cubicBezTo>
                <a:cubicBezTo>
                  <a:pt x="900" y="983"/>
                  <a:pt x="900" y="983"/>
                  <a:pt x="900" y="983"/>
                </a:cubicBezTo>
                <a:cubicBezTo>
                  <a:pt x="908" y="983"/>
                  <a:pt x="915" y="990"/>
                  <a:pt x="915" y="999"/>
                </a:cubicBezTo>
                <a:cubicBezTo>
                  <a:pt x="915" y="1387"/>
                  <a:pt x="915" y="1387"/>
                  <a:pt x="915" y="1387"/>
                </a:cubicBezTo>
                <a:cubicBezTo>
                  <a:pt x="915" y="1443"/>
                  <a:pt x="961" y="1489"/>
                  <a:pt x="1018" y="1489"/>
                </a:cubicBezTo>
                <a:cubicBezTo>
                  <a:pt x="1249" y="1489"/>
                  <a:pt x="1249" y="1489"/>
                  <a:pt x="1249" y="1489"/>
                </a:cubicBezTo>
                <a:cubicBezTo>
                  <a:pt x="1309" y="1489"/>
                  <a:pt x="1357" y="1429"/>
                  <a:pt x="1357" y="1353"/>
                </a:cubicBezTo>
                <a:cubicBezTo>
                  <a:pt x="1357" y="621"/>
                  <a:pt x="1357" y="621"/>
                  <a:pt x="1357" y="621"/>
                </a:cubicBezTo>
                <a:cubicBezTo>
                  <a:pt x="1489" y="739"/>
                  <a:pt x="1489" y="739"/>
                  <a:pt x="1489" y="739"/>
                </a:cubicBezTo>
                <a:cubicBezTo>
                  <a:pt x="1498" y="746"/>
                  <a:pt x="1508" y="750"/>
                  <a:pt x="1518" y="750"/>
                </a:cubicBezTo>
                <a:cubicBezTo>
                  <a:pt x="1530" y="750"/>
                  <a:pt x="1542" y="745"/>
                  <a:pt x="1550" y="735"/>
                </a:cubicBezTo>
                <a:cubicBezTo>
                  <a:pt x="1566" y="717"/>
                  <a:pt x="1564" y="690"/>
                  <a:pt x="1546" y="674"/>
                </a:cubicBezTo>
                <a:close/>
                <a:moveTo>
                  <a:pt x="1271" y="888"/>
                </a:moveTo>
                <a:cubicBezTo>
                  <a:pt x="1271" y="1352"/>
                  <a:pt x="1271" y="1352"/>
                  <a:pt x="1271" y="1352"/>
                </a:cubicBezTo>
                <a:cubicBezTo>
                  <a:pt x="1271" y="1383"/>
                  <a:pt x="1255" y="1402"/>
                  <a:pt x="1248" y="1402"/>
                </a:cubicBezTo>
                <a:cubicBezTo>
                  <a:pt x="1017" y="1402"/>
                  <a:pt x="1017" y="1402"/>
                  <a:pt x="1017" y="1402"/>
                </a:cubicBezTo>
                <a:cubicBezTo>
                  <a:pt x="1009" y="1402"/>
                  <a:pt x="1001" y="1395"/>
                  <a:pt x="1001" y="1386"/>
                </a:cubicBezTo>
                <a:cubicBezTo>
                  <a:pt x="1001" y="999"/>
                  <a:pt x="1001" y="999"/>
                  <a:pt x="1001" y="999"/>
                </a:cubicBezTo>
                <a:cubicBezTo>
                  <a:pt x="1001" y="942"/>
                  <a:pt x="956" y="897"/>
                  <a:pt x="899" y="897"/>
                </a:cubicBezTo>
                <a:cubicBezTo>
                  <a:pt x="666" y="897"/>
                  <a:pt x="666" y="897"/>
                  <a:pt x="666" y="897"/>
                </a:cubicBezTo>
                <a:cubicBezTo>
                  <a:pt x="610" y="897"/>
                  <a:pt x="564" y="942"/>
                  <a:pt x="564" y="999"/>
                </a:cubicBezTo>
                <a:cubicBezTo>
                  <a:pt x="564" y="1387"/>
                  <a:pt x="564" y="1387"/>
                  <a:pt x="564" y="1387"/>
                </a:cubicBezTo>
                <a:cubicBezTo>
                  <a:pt x="564" y="1396"/>
                  <a:pt x="557" y="1403"/>
                  <a:pt x="548" y="1403"/>
                </a:cubicBezTo>
                <a:cubicBezTo>
                  <a:pt x="317" y="1403"/>
                  <a:pt x="317" y="1403"/>
                  <a:pt x="317" y="1403"/>
                </a:cubicBezTo>
                <a:cubicBezTo>
                  <a:pt x="305" y="1403"/>
                  <a:pt x="295" y="1393"/>
                  <a:pt x="295" y="1380"/>
                </a:cubicBezTo>
                <a:cubicBezTo>
                  <a:pt x="295" y="539"/>
                  <a:pt x="295" y="539"/>
                  <a:pt x="295" y="539"/>
                </a:cubicBezTo>
                <a:cubicBezTo>
                  <a:pt x="781" y="105"/>
                  <a:pt x="781" y="105"/>
                  <a:pt x="781" y="105"/>
                </a:cubicBezTo>
                <a:cubicBezTo>
                  <a:pt x="1271" y="543"/>
                  <a:pt x="1271" y="543"/>
                  <a:pt x="1271" y="543"/>
                </a:cubicBezTo>
                <a:lnTo>
                  <a:pt x="1271" y="888"/>
                </a:lnTo>
                <a:close/>
                <a:moveTo>
                  <a:pt x="1271" y="888"/>
                </a:moveTo>
                <a:cubicBezTo>
                  <a:pt x="1271" y="888"/>
                  <a:pt x="1271" y="888"/>
                  <a:pt x="1271" y="888"/>
                </a:cubicBezTo>
              </a:path>
            </a:pathLst>
          </a:custGeom>
          <a:solidFill>
            <a:srgbClr val="F9B35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773D2CC3-7C6A-4FD0-8907-CCF5929C8CA9}"/>
              </a:ext>
            </a:extLst>
          </p:cNvPr>
          <p:cNvSpPr txBox="1"/>
          <p:nvPr/>
        </p:nvSpPr>
        <p:spPr>
          <a:xfrm>
            <a:off x="4777765" y="3794717"/>
            <a:ext cx="26364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dirty="0">
                <a:solidFill>
                  <a:srgbClr val="969F98"/>
                </a:solidFill>
                <a:latin typeface="+mn-ea"/>
              </a:rPr>
              <a:t>Lorem ipsum dolor sit amet, consectetuer adipiscing elit. Maecenas porttitor </a:t>
            </a:r>
            <a:r>
              <a:rPr lang="en-US" altLang="zh-CN" dirty="0" err="1">
                <a:solidFill>
                  <a:srgbClr val="969F98"/>
                </a:solidFill>
                <a:latin typeface="+mn-ea"/>
              </a:rPr>
              <a:t>congue</a:t>
            </a:r>
            <a:r>
              <a:rPr lang="en-US" altLang="zh-CN" dirty="0">
                <a:solidFill>
                  <a:srgbClr val="969F98"/>
                </a:solidFill>
                <a:latin typeface="+mn-ea"/>
              </a:rPr>
              <a:t> </a:t>
            </a:r>
            <a:r>
              <a:rPr lang="en-US" altLang="zh-CN" dirty="0" err="1">
                <a:solidFill>
                  <a:srgbClr val="969F98"/>
                </a:solidFill>
                <a:latin typeface="+mn-ea"/>
              </a:rPr>
              <a:t>massa</a:t>
            </a:r>
            <a:r>
              <a:rPr lang="en-US" altLang="zh-CN" dirty="0">
                <a:solidFill>
                  <a:srgbClr val="969F98"/>
                </a:solidFill>
                <a:latin typeface="+mn-ea"/>
              </a:rPr>
              <a:t>.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9B7AB1CE-659A-448D-8C5D-76367C0DC8CD}"/>
              </a:ext>
            </a:extLst>
          </p:cNvPr>
          <p:cNvSpPr txBox="1"/>
          <p:nvPr/>
        </p:nvSpPr>
        <p:spPr>
          <a:xfrm>
            <a:off x="5153627" y="3237286"/>
            <a:ext cx="18847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3F403E"/>
                </a:solidFill>
                <a:latin typeface="+mj-ea"/>
                <a:ea typeface="+mj-ea"/>
              </a:rPr>
              <a:t>TEXT HERE</a:t>
            </a:r>
            <a:endParaRPr lang="zh-CN" altLang="en-US" sz="2400" b="1" dirty="0">
              <a:solidFill>
                <a:srgbClr val="3F403E"/>
              </a:solidFill>
              <a:latin typeface="+mj-ea"/>
              <a:ea typeface="+mj-ea"/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00128252-F24D-4FF2-B435-932CA2C3AF3C}"/>
              </a:ext>
            </a:extLst>
          </p:cNvPr>
          <p:cNvCxnSpPr>
            <a:cxnSpLocks/>
          </p:cNvCxnSpPr>
          <p:nvPr/>
        </p:nvCxnSpPr>
        <p:spPr>
          <a:xfrm flipH="1">
            <a:off x="4950246" y="3756617"/>
            <a:ext cx="2291508" cy="0"/>
          </a:xfrm>
          <a:prstGeom prst="line">
            <a:avLst/>
          </a:prstGeom>
          <a:ln>
            <a:solidFill>
              <a:srgbClr val="969F98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CE994DE3-0645-45C2-90A3-1618C11F8515}"/>
              </a:ext>
            </a:extLst>
          </p:cNvPr>
          <p:cNvSpPr txBox="1"/>
          <p:nvPr/>
        </p:nvSpPr>
        <p:spPr>
          <a:xfrm>
            <a:off x="8023983" y="3794717"/>
            <a:ext cx="2554600" cy="127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600" dirty="0">
                <a:solidFill>
                  <a:srgbClr val="969F98"/>
                </a:solidFill>
                <a:latin typeface="+mn-ea"/>
              </a:rPr>
              <a:t>Lorem ipsum dolor sit amet, consectetuer adipiscing elit. Maecenas porttitor </a:t>
            </a:r>
            <a:r>
              <a:rPr lang="en-US" altLang="zh-CN" sz="1600" dirty="0" err="1">
                <a:solidFill>
                  <a:srgbClr val="969F98"/>
                </a:solidFill>
                <a:latin typeface="+mn-ea"/>
              </a:rPr>
              <a:t>congue</a:t>
            </a:r>
            <a:r>
              <a:rPr lang="en-US" altLang="zh-CN" sz="1600" dirty="0">
                <a:solidFill>
                  <a:srgbClr val="969F98"/>
                </a:solidFill>
                <a:latin typeface="+mn-ea"/>
              </a:rPr>
              <a:t> </a:t>
            </a:r>
            <a:r>
              <a:rPr lang="en-US" altLang="zh-CN" sz="1600" dirty="0" err="1">
                <a:solidFill>
                  <a:srgbClr val="969F98"/>
                </a:solidFill>
                <a:latin typeface="+mn-ea"/>
              </a:rPr>
              <a:t>massa</a:t>
            </a:r>
            <a:r>
              <a:rPr lang="en-US" altLang="zh-CN" sz="1600" dirty="0">
                <a:solidFill>
                  <a:srgbClr val="969F98"/>
                </a:solidFill>
                <a:latin typeface="+mn-ea"/>
              </a:rPr>
              <a:t>.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CAEF4149-6258-470A-868B-6D12A8A3FAC6}"/>
              </a:ext>
            </a:extLst>
          </p:cNvPr>
          <p:cNvSpPr txBox="1"/>
          <p:nvPr/>
        </p:nvSpPr>
        <p:spPr>
          <a:xfrm>
            <a:off x="8501770" y="3237286"/>
            <a:ext cx="15990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3F403E"/>
                </a:solidFill>
                <a:latin typeface="+mj-ea"/>
                <a:ea typeface="+mj-ea"/>
              </a:rPr>
              <a:t>TEXT HERE</a:t>
            </a:r>
            <a:endParaRPr lang="zh-CN" altLang="en-US" sz="2000" b="1" dirty="0">
              <a:solidFill>
                <a:srgbClr val="3F403E"/>
              </a:solidFill>
              <a:latin typeface="+mj-ea"/>
              <a:ea typeface="+mj-ea"/>
            </a:endParaRPr>
          </a:p>
        </p:txBody>
      </p:sp>
      <p:cxnSp>
        <p:nvCxnSpPr>
          <p:cNvPr id="23" name="直接连接符 22">
            <a:extLst>
              <a:ext uri="{FF2B5EF4-FFF2-40B4-BE49-F238E27FC236}">
                <a16:creationId xmlns="" xmlns:a16="http://schemas.microsoft.com/office/drawing/2014/main" id="{5C3A68EF-77DA-42B1-ADAD-79F629BBC158}"/>
              </a:ext>
            </a:extLst>
          </p:cNvPr>
          <p:cNvCxnSpPr>
            <a:cxnSpLocks/>
          </p:cNvCxnSpPr>
          <p:nvPr/>
        </p:nvCxnSpPr>
        <p:spPr>
          <a:xfrm flipH="1">
            <a:off x="8459328" y="3756617"/>
            <a:ext cx="1683910" cy="0"/>
          </a:xfrm>
          <a:prstGeom prst="line">
            <a:avLst/>
          </a:prstGeom>
          <a:ln>
            <a:solidFill>
              <a:srgbClr val="969F98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B9DF57E9-7E19-4204-B973-D95ECCC4CD16}"/>
              </a:ext>
            </a:extLst>
          </p:cNvPr>
          <p:cNvSpPr txBox="1"/>
          <p:nvPr/>
        </p:nvSpPr>
        <p:spPr>
          <a:xfrm>
            <a:off x="1613858" y="3794717"/>
            <a:ext cx="2554600" cy="127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600" dirty="0">
                <a:solidFill>
                  <a:srgbClr val="969F98"/>
                </a:solidFill>
                <a:latin typeface="+mn-ea"/>
              </a:rPr>
              <a:t>Lorem ipsum dolor sit amet, consectetuer adipiscing elit. Maecenas porttitor </a:t>
            </a:r>
            <a:r>
              <a:rPr lang="en-US" altLang="zh-CN" sz="1600" dirty="0" err="1">
                <a:solidFill>
                  <a:srgbClr val="969F98"/>
                </a:solidFill>
                <a:latin typeface="+mn-ea"/>
              </a:rPr>
              <a:t>congue</a:t>
            </a:r>
            <a:r>
              <a:rPr lang="en-US" altLang="zh-CN" sz="1600" dirty="0">
                <a:solidFill>
                  <a:srgbClr val="969F98"/>
                </a:solidFill>
                <a:latin typeface="+mn-ea"/>
              </a:rPr>
              <a:t> </a:t>
            </a:r>
            <a:r>
              <a:rPr lang="en-US" altLang="zh-CN" sz="1600" dirty="0" err="1">
                <a:solidFill>
                  <a:srgbClr val="969F98"/>
                </a:solidFill>
                <a:latin typeface="+mn-ea"/>
              </a:rPr>
              <a:t>massa</a:t>
            </a:r>
            <a:r>
              <a:rPr lang="en-US" altLang="zh-CN" sz="1600" dirty="0">
                <a:solidFill>
                  <a:srgbClr val="969F98"/>
                </a:solidFill>
                <a:latin typeface="+mn-ea"/>
              </a:rPr>
              <a:t>.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DAB9FCF9-C654-4C01-9265-8D9E72CA0A80}"/>
              </a:ext>
            </a:extLst>
          </p:cNvPr>
          <p:cNvSpPr txBox="1"/>
          <p:nvPr/>
        </p:nvSpPr>
        <p:spPr>
          <a:xfrm>
            <a:off x="2091645" y="3237286"/>
            <a:ext cx="15990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3F403E"/>
                </a:solidFill>
                <a:latin typeface="+mj-ea"/>
                <a:ea typeface="+mj-ea"/>
              </a:rPr>
              <a:t>TEXT HERE</a:t>
            </a:r>
            <a:endParaRPr lang="zh-CN" altLang="en-US" sz="2000" b="1" dirty="0">
              <a:solidFill>
                <a:srgbClr val="3F403E"/>
              </a:solidFill>
              <a:latin typeface="+mj-ea"/>
              <a:ea typeface="+mj-ea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="" xmlns:a16="http://schemas.microsoft.com/office/drawing/2014/main" id="{7AA306E3-D657-4A0B-B4E8-B513F5468E0F}"/>
              </a:ext>
            </a:extLst>
          </p:cNvPr>
          <p:cNvSpPr txBox="1"/>
          <p:nvPr/>
        </p:nvSpPr>
        <p:spPr>
          <a:xfrm>
            <a:off x="3193467" y="451355"/>
            <a:ext cx="5805064" cy="646331"/>
          </a:xfrm>
          <a:prstGeom prst="rect">
            <a:avLst/>
          </a:prstGeom>
          <a:solidFill>
            <a:srgbClr val="F9FAFB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rgbClr val="F9B359"/>
                </a:solidFill>
                <a:latin typeface="+mj-ea"/>
                <a:ea typeface="+mj-ea"/>
              </a:rPr>
              <a:t>POWER YOUR POINT</a:t>
            </a:r>
            <a:endParaRPr lang="zh-CN" altLang="en-US" sz="3600" b="1" dirty="0">
              <a:solidFill>
                <a:srgbClr val="F9B359"/>
              </a:solidFill>
              <a:latin typeface="+mj-ea"/>
              <a:ea typeface="+mj-ea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0B677BAD-EE65-472A-A961-7E2CCB43FB49}"/>
              </a:ext>
            </a:extLst>
          </p:cNvPr>
          <p:cNvSpPr txBox="1"/>
          <p:nvPr/>
        </p:nvSpPr>
        <p:spPr>
          <a:xfrm>
            <a:off x="2587965" y="6092474"/>
            <a:ext cx="7016070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dirty="0">
                <a:solidFill>
                  <a:schemeClr val="bg1"/>
                </a:solidFill>
                <a:latin typeface="+mn-ea"/>
              </a:rPr>
              <a:t>Lorem ipsum dolor sit amet, consectetuer </a:t>
            </a:r>
            <a:r>
              <a:rPr lang="en-US" altLang="zh-CN" dirty="0" err="1">
                <a:solidFill>
                  <a:schemeClr val="bg1"/>
                </a:solidFill>
                <a:latin typeface="+mn-ea"/>
              </a:rPr>
              <a:t>adipiscing</a:t>
            </a:r>
            <a:r>
              <a:rPr lang="en-US" altLang="zh-CN" dirty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dirty="0" err="1">
                <a:solidFill>
                  <a:schemeClr val="bg1"/>
                </a:solidFill>
                <a:latin typeface="+mn-ea"/>
              </a:rPr>
              <a:t>elit</a:t>
            </a:r>
            <a:endParaRPr lang="en-US" altLang="zh-CN" dirty="0">
              <a:solidFill>
                <a:schemeClr val="bg1"/>
              </a:solidFill>
              <a:latin typeface="+mn-ea"/>
            </a:endParaRPr>
          </a:p>
        </p:txBody>
      </p:sp>
      <p:cxnSp>
        <p:nvCxnSpPr>
          <p:cNvPr id="26" name="直接连接符 25">
            <a:extLst>
              <a:ext uri="{FF2B5EF4-FFF2-40B4-BE49-F238E27FC236}">
                <a16:creationId xmlns="" xmlns:a16="http://schemas.microsoft.com/office/drawing/2014/main" id="{106B1604-968F-4DE2-B56A-FF40752D7A81}"/>
              </a:ext>
            </a:extLst>
          </p:cNvPr>
          <p:cNvCxnSpPr>
            <a:cxnSpLocks/>
          </p:cNvCxnSpPr>
          <p:nvPr/>
        </p:nvCxnSpPr>
        <p:spPr>
          <a:xfrm flipH="1">
            <a:off x="2049203" y="3756617"/>
            <a:ext cx="1683910" cy="0"/>
          </a:xfrm>
          <a:prstGeom prst="line">
            <a:avLst/>
          </a:prstGeom>
          <a:ln>
            <a:solidFill>
              <a:srgbClr val="969F98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542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6500">
        <p:checker/>
      </p:transition>
    </mc:Choice>
    <mc:Fallback xmlns="">
      <p:transition spd="slow" advTm="650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35" grpId="0" animBg="1"/>
      <p:bldP spid="3" grpId="0" animBg="1"/>
      <p:bldP spid="12" grpId="0" animBg="1"/>
      <p:bldP spid="6" grpId="0" animBg="1"/>
      <p:bldP spid="13" grpId="0" animBg="1"/>
      <p:bldP spid="14" grpId="0" animBg="1"/>
      <p:bldP spid="18" grpId="0"/>
      <p:bldP spid="19" grpId="0"/>
      <p:bldP spid="21" grpId="0"/>
      <p:bldP spid="22" grpId="0"/>
      <p:bldP spid="28" grpId="0"/>
      <p:bldP spid="29" grpId="0"/>
      <p:bldP spid="33" grpId="0" animBg="1"/>
      <p:bldP spid="3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7DA9B458-BBB5-4679-A433-E21AAA3E5B95}"/>
              </a:ext>
            </a:extLst>
          </p:cNvPr>
          <p:cNvSpPr/>
          <p:nvPr/>
        </p:nvSpPr>
        <p:spPr>
          <a:xfrm>
            <a:off x="317498" y="2549686"/>
            <a:ext cx="11557002" cy="2165769"/>
          </a:xfrm>
          <a:prstGeom prst="rect">
            <a:avLst/>
          </a:prstGeom>
          <a:noFill/>
          <a:ln w="25400">
            <a:solidFill>
              <a:srgbClr val="3F403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4A6951A6-C15F-4395-9FD2-EDD07E5F912F}"/>
              </a:ext>
            </a:extLst>
          </p:cNvPr>
          <p:cNvSpPr/>
          <p:nvPr/>
        </p:nvSpPr>
        <p:spPr>
          <a:xfrm>
            <a:off x="0" y="0"/>
            <a:ext cx="12192000" cy="3567946"/>
          </a:xfrm>
          <a:prstGeom prst="rect">
            <a:avLst/>
          </a:prstGeom>
          <a:solidFill>
            <a:srgbClr val="F9B359"/>
          </a:solidFill>
          <a:ln>
            <a:noFill/>
          </a:ln>
          <a:effectLst>
            <a:outerShdw blurRad="127000" sx="101000" sy="101000" algn="ctr" rotWithShape="0">
              <a:srgbClr val="D5D7D5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占位符 23" descr="图片包含 笔记本电脑, 室内, 餐桌, 就坐&#10;&#10;已生成极高可信度的说明">
            <a:extLst>
              <a:ext uri="{FF2B5EF4-FFF2-40B4-BE49-F238E27FC236}">
                <a16:creationId xmlns="" xmlns:a16="http://schemas.microsoft.com/office/drawing/2014/main" id="{972032B9-AD3D-4686-B85B-69760C230E2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13" r="23913"/>
          <a:stretch>
            <a:fillRect/>
          </a:stretch>
        </p:blipFill>
        <p:spPr>
          <a:xfrm>
            <a:off x="695325" y="2753165"/>
            <a:ext cx="2302525" cy="2922224"/>
          </a:xfrm>
          <a:prstGeom prst="rect">
            <a:avLst/>
          </a:prstGeom>
          <a:solidFill>
            <a:srgbClr val="FCFCFD"/>
          </a:solidFill>
          <a:ln>
            <a:noFill/>
          </a:ln>
          <a:effectLst>
            <a:outerShdw blurRad="127000" dist="38100" dir="5400000" algn="t" rotWithShape="0">
              <a:srgbClr val="969F98">
                <a:alpha val="40000"/>
              </a:srgbClr>
            </a:outerShdw>
          </a:effectLst>
        </p:spPr>
      </p:pic>
      <p:pic>
        <p:nvPicPr>
          <p:cNvPr id="4" name="图片占位符 25" descr="图片包含 人员, 室内, 窗户, 餐桌&#10;&#10;已生成极高可信度的说明">
            <a:extLst>
              <a:ext uri="{FF2B5EF4-FFF2-40B4-BE49-F238E27FC236}">
                <a16:creationId xmlns="" xmlns:a16="http://schemas.microsoft.com/office/drawing/2014/main" id="{F0A68581-C1C0-4BF9-B0B7-CCB5EC67FFD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10" r="30310"/>
          <a:stretch>
            <a:fillRect/>
          </a:stretch>
        </p:blipFill>
        <p:spPr>
          <a:xfrm>
            <a:off x="3528267" y="2753165"/>
            <a:ext cx="2302525" cy="2922224"/>
          </a:xfrm>
          <a:prstGeom prst="rect">
            <a:avLst/>
          </a:prstGeom>
          <a:solidFill>
            <a:srgbClr val="FCFCFD"/>
          </a:solidFill>
          <a:ln>
            <a:noFill/>
          </a:ln>
          <a:effectLst>
            <a:outerShdw blurRad="127000" dist="38100" dir="5400000" algn="t" rotWithShape="0">
              <a:srgbClr val="969F98">
                <a:alpha val="40000"/>
              </a:srgbClr>
            </a:outerShdw>
          </a:effectLst>
        </p:spPr>
      </p:pic>
      <p:pic>
        <p:nvPicPr>
          <p:cNvPr id="5" name="图片占位符 27" descr="图片包含 室内, 餐桌, 就坐&#10;&#10;已生成极高可信度的说明">
            <a:extLst>
              <a:ext uri="{FF2B5EF4-FFF2-40B4-BE49-F238E27FC236}">
                <a16:creationId xmlns="" xmlns:a16="http://schemas.microsoft.com/office/drawing/2014/main" id="{F06FA288-CDDC-4587-8995-91E7B44F8AA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19" r="10619"/>
          <a:stretch>
            <a:fillRect/>
          </a:stretch>
        </p:blipFill>
        <p:spPr>
          <a:xfrm>
            <a:off x="6361209" y="2753165"/>
            <a:ext cx="2302525" cy="2922224"/>
          </a:xfrm>
          <a:prstGeom prst="rect">
            <a:avLst/>
          </a:prstGeom>
          <a:solidFill>
            <a:srgbClr val="FCFCFD"/>
          </a:solidFill>
          <a:ln>
            <a:noFill/>
          </a:ln>
          <a:effectLst>
            <a:outerShdw blurRad="127000" dist="38100" dir="5400000" algn="t" rotWithShape="0">
              <a:srgbClr val="969F98">
                <a:alpha val="40000"/>
              </a:srgbClr>
            </a:outerShdw>
          </a:effectLst>
        </p:spPr>
      </p:pic>
      <p:pic>
        <p:nvPicPr>
          <p:cNvPr id="6" name="图片占位符 29" descr="图片包含 电子产品, 笔记本电脑, 计算机, 餐桌&#10;&#10;已生成极高可信度的说明">
            <a:extLst>
              <a:ext uri="{FF2B5EF4-FFF2-40B4-BE49-F238E27FC236}">
                <a16:creationId xmlns="" xmlns:a16="http://schemas.microsoft.com/office/drawing/2014/main" id="{33A33210-1997-47D1-BD76-0483C7D4D2F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08" r="23708"/>
          <a:stretch>
            <a:fillRect/>
          </a:stretch>
        </p:blipFill>
        <p:spPr>
          <a:xfrm>
            <a:off x="9194150" y="2753165"/>
            <a:ext cx="2302525" cy="2922224"/>
          </a:xfrm>
          <a:prstGeom prst="rect">
            <a:avLst/>
          </a:prstGeom>
          <a:solidFill>
            <a:srgbClr val="FCFCFD"/>
          </a:solidFill>
          <a:ln>
            <a:noFill/>
          </a:ln>
          <a:effectLst>
            <a:outerShdw blurRad="127000" dist="38100" dir="5400000" algn="t" rotWithShape="0">
              <a:srgbClr val="969F98">
                <a:alpha val="40000"/>
              </a:srgbClr>
            </a:outerShdw>
          </a:effectLst>
        </p:spPr>
      </p:pic>
      <p:sp>
        <p:nvSpPr>
          <p:cNvPr id="7" name="矩形 6">
            <a:extLst>
              <a:ext uri="{FF2B5EF4-FFF2-40B4-BE49-F238E27FC236}">
                <a16:creationId xmlns="" xmlns:a16="http://schemas.microsoft.com/office/drawing/2014/main" id="{92586AA6-89E7-4FCF-B3DB-0E357495617D}"/>
              </a:ext>
            </a:extLst>
          </p:cNvPr>
          <p:cNvSpPr/>
          <p:nvPr/>
        </p:nvSpPr>
        <p:spPr>
          <a:xfrm>
            <a:off x="695325" y="5105035"/>
            <a:ext cx="2302525" cy="5703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85846529-AB3D-4223-91C3-DD5ABE9249AB}"/>
              </a:ext>
            </a:extLst>
          </p:cNvPr>
          <p:cNvSpPr/>
          <p:nvPr/>
        </p:nvSpPr>
        <p:spPr>
          <a:xfrm>
            <a:off x="695325" y="5031932"/>
            <a:ext cx="2302525" cy="73103"/>
          </a:xfrm>
          <a:prstGeom prst="rect">
            <a:avLst/>
          </a:prstGeom>
          <a:solidFill>
            <a:srgbClr val="F9B3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185D517D-6B74-40F9-83CD-85B0739B4C14}"/>
              </a:ext>
            </a:extLst>
          </p:cNvPr>
          <p:cNvSpPr/>
          <p:nvPr/>
        </p:nvSpPr>
        <p:spPr>
          <a:xfrm>
            <a:off x="3528267" y="5105035"/>
            <a:ext cx="2302525" cy="5703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6224A67E-1E96-4344-9A02-5627CCF5F671}"/>
              </a:ext>
            </a:extLst>
          </p:cNvPr>
          <p:cNvSpPr/>
          <p:nvPr/>
        </p:nvSpPr>
        <p:spPr>
          <a:xfrm>
            <a:off x="3528267" y="5031932"/>
            <a:ext cx="2302525" cy="73103"/>
          </a:xfrm>
          <a:prstGeom prst="rect">
            <a:avLst/>
          </a:prstGeom>
          <a:solidFill>
            <a:srgbClr val="F9B3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00EC82C0-FC4A-4278-B352-0EF20836E919}"/>
              </a:ext>
            </a:extLst>
          </p:cNvPr>
          <p:cNvSpPr/>
          <p:nvPr/>
        </p:nvSpPr>
        <p:spPr>
          <a:xfrm>
            <a:off x="6361209" y="5105035"/>
            <a:ext cx="2302525" cy="5703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BCAD4C6F-9FC9-4366-8467-F27BF468288E}"/>
              </a:ext>
            </a:extLst>
          </p:cNvPr>
          <p:cNvSpPr/>
          <p:nvPr/>
        </p:nvSpPr>
        <p:spPr>
          <a:xfrm>
            <a:off x="6361206" y="5031932"/>
            <a:ext cx="2302525" cy="73103"/>
          </a:xfrm>
          <a:prstGeom prst="rect">
            <a:avLst/>
          </a:prstGeom>
          <a:solidFill>
            <a:srgbClr val="F9B3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69D8916B-43FD-4B7B-973B-75D9829F6CA9}"/>
              </a:ext>
            </a:extLst>
          </p:cNvPr>
          <p:cNvSpPr/>
          <p:nvPr/>
        </p:nvSpPr>
        <p:spPr>
          <a:xfrm>
            <a:off x="9194150" y="5105035"/>
            <a:ext cx="2302525" cy="5703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2B51211D-6151-4501-95FF-98ED5C2BB705}"/>
              </a:ext>
            </a:extLst>
          </p:cNvPr>
          <p:cNvSpPr/>
          <p:nvPr/>
        </p:nvSpPr>
        <p:spPr>
          <a:xfrm>
            <a:off x="9194150" y="5031932"/>
            <a:ext cx="2302525" cy="73103"/>
          </a:xfrm>
          <a:prstGeom prst="rect">
            <a:avLst/>
          </a:prstGeom>
          <a:solidFill>
            <a:srgbClr val="F9B3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D0E0F966-4EA4-4CEA-AF83-239139CFF90B}"/>
              </a:ext>
            </a:extLst>
          </p:cNvPr>
          <p:cNvSpPr txBox="1"/>
          <p:nvPr/>
        </p:nvSpPr>
        <p:spPr>
          <a:xfrm>
            <a:off x="954997" y="5159379"/>
            <a:ext cx="17831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TEXT HERE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B824B643-67A6-4D7A-BC89-ADC904D5146D}"/>
              </a:ext>
            </a:extLst>
          </p:cNvPr>
          <p:cNvSpPr txBox="1"/>
          <p:nvPr/>
        </p:nvSpPr>
        <p:spPr>
          <a:xfrm>
            <a:off x="3787938" y="5159379"/>
            <a:ext cx="17831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TEXT HERE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33AEA47B-0EB5-4113-9F61-DE408BA3D8F1}"/>
              </a:ext>
            </a:extLst>
          </p:cNvPr>
          <p:cNvSpPr txBox="1"/>
          <p:nvPr/>
        </p:nvSpPr>
        <p:spPr>
          <a:xfrm>
            <a:off x="6620879" y="5159379"/>
            <a:ext cx="17831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TEXT HERE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58ECEC7F-7504-403F-BA14-4C59C9632CD4}"/>
              </a:ext>
            </a:extLst>
          </p:cNvPr>
          <p:cNvSpPr txBox="1"/>
          <p:nvPr/>
        </p:nvSpPr>
        <p:spPr>
          <a:xfrm>
            <a:off x="9453821" y="5159379"/>
            <a:ext cx="17831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TEXT HERE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F0A7B272-0321-48AE-8A7C-51E38A6B545A}"/>
              </a:ext>
            </a:extLst>
          </p:cNvPr>
          <p:cNvSpPr txBox="1"/>
          <p:nvPr/>
        </p:nvSpPr>
        <p:spPr>
          <a:xfrm>
            <a:off x="3193467" y="451355"/>
            <a:ext cx="5805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chemeClr val="bg1"/>
                </a:solidFill>
                <a:latin typeface="+mj-ea"/>
                <a:ea typeface="+mj-ea"/>
              </a:rPr>
              <a:t>POWER YOUR POINT</a:t>
            </a:r>
            <a:endParaRPr lang="zh-CN" altLang="en-US" sz="36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A951A0BB-FA5A-4ADB-BB90-A0EA2EC2237C}"/>
              </a:ext>
            </a:extLst>
          </p:cNvPr>
          <p:cNvSpPr txBox="1"/>
          <p:nvPr/>
        </p:nvSpPr>
        <p:spPr>
          <a:xfrm>
            <a:off x="695325" y="1269090"/>
            <a:ext cx="1080135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dirty="0">
                <a:solidFill>
                  <a:schemeClr val="bg1"/>
                </a:solidFill>
                <a:latin typeface="+mn-ea"/>
              </a:rPr>
              <a:t>Lorem ipsum dolor sit amet, consectetuer adipiscing elit. Maecenas porttitor congue massa. Fusce posuere, magna sed pulvinar ultricies, purus lectus </a:t>
            </a:r>
            <a:r>
              <a:rPr lang="en-US" altLang="zh-CN" dirty="0" err="1">
                <a:solidFill>
                  <a:schemeClr val="bg1"/>
                </a:solidFill>
                <a:latin typeface="+mn-ea"/>
              </a:rPr>
              <a:t>malesuada</a:t>
            </a:r>
            <a:r>
              <a:rPr lang="en-US" altLang="zh-CN" dirty="0">
                <a:solidFill>
                  <a:schemeClr val="bg1"/>
                </a:solidFill>
                <a:latin typeface="+mn-ea"/>
              </a:rPr>
              <a:t> libero</a:t>
            </a:r>
          </a:p>
        </p:txBody>
      </p:sp>
      <p:cxnSp>
        <p:nvCxnSpPr>
          <p:cNvPr id="24" name="直接连接符 23">
            <a:extLst>
              <a:ext uri="{FF2B5EF4-FFF2-40B4-BE49-F238E27FC236}">
                <a16:creationId xmlns="" xmlns:a16="http://schemas.microsoft.com/office/drawing/2014/main" id="{E5F7854F-037C-4197-AF01-EDFE448CC372}"/>
              </a:ext>
            </a:extLst>
          </p:cNvPr>
          <p:cNvCxnSpPr>
            <a:cxnSpLocks/>
          </p:cNvCxnSpPr>
          <p:nvPr/>
        </p:nvCxnSpPr>
        <p:spPr>
          <a:xfrm flipH="1">
            <a:off x="3472284" y="1183388"/>
            <a:ext cx="5247433" cy="0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D8EBAD71-096D-48CB-8EC5-7BF49B64E516}"/>
              </a:ext>
            </a:extLst>
          </p:cNvPr>
          <p:cNvSpPr txBox="1"/>
          <p:nvPr/>
        </p:nvSpPr>
        <p:spPr>
          <a:xfrm>
            <a:off x="2997850" y="6119313"/>
            <a:ext cx="6196300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dirty="0">
                <a:solidFill>
                  <a:srgbClr val="3F403E"/>
                </a:solidFill>
                <a:latin typeface="+mn-ea"/>
              </a:rPr>
              <a:t>Lorem ipsum dolor sit amet, consectetuer </a:t>
            </a:r>
            <a:r>
              <a:rPr lang="en-US" altLang="zh-CN" dirty="0" err="1">
                <a:solidFill>
                  <a:srgbClr val="3F403E"/>
                </a:solidFill>
                <a:latin typeface="+mn-ea"/>
              </a:rPr>
              <a:t>adipiscing</a:t>
            </a:r>
            <a:r>
              <a:rPr lang="en-US" altLang="zh-CN" dirty="0">
                <a:solidFill>
                  <a:srgbClr val="3F403E"/>
                </a:solidFill>
                <a:latin typeface="+mn-ea"/>
              </a:rPr>
              <a:t> </a:t>
            </a:r>
            <a:r>
              <a:rPr lang="en-US" altLang="zh-CN" dirty="0" err="1">
                <a:solidFill>
                  <a:srgbClr val="3F403E"/>
                </a:solidFill>
                <a:latin typeface="+mn-ea"/>
              </a:rPr>
              <a:t>elit</a:t>
            </a:r>
            <a:endParaRPr lang="en-US" altLang="zh-CN" dirty="0">
              <a:solidFill>
                <a:srgbClr val="3F403E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60540182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/>
      <p:bldP spid="18" grpId="0"/>
      <p:bldP spid="22" grpId="0"/>
      <p:bldP spid="23" grpId="0"/>
      <p:bldP spid="2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="" xmlns:a16="http://schemas.microsoft.com/office/drawing/2014/main" id="{0F965E53-B42B-4553-AEB9-A1A8CC619FC5}"/>
              </a:ext>
            </a:extLst>
          </p:cNvPr>
          <p:cNvSpPr/>
          <p:nvPr/>
        </p:nvSpPr>
        <p:spPr>
          <a:xfrm>
            <a:off x="317498" y="1092200"/>
            <a:ext cx="7378702" cy="5435600"/>
          </a:xfrm>
          <a:prstGeom prst="rect">
            <a:avLst/>
          </a:prstGeom>
          <a:noFill/>
          <a:ln w="25400">
            <a:solidFill>
              <a:srgbClr val="3F403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F8244737-2B72-42F8-A7CD-A8339B6F5A2C}"/>
              </a:ext>
            </a:extLst>
          </p:cNvPr>
          <p:cNvSpPr/>
          <p:nvPr/>
        </p:nvSpPr>
        <p:spPr>
          <a:xfrm>
            <a:off x="5829300" y="0"/>
            <a:ext cx="5092700" cy="6858000"/>
          </a:xfrm>
          <a:prstGeom prst="rect">
            <a:avLst/>
          </a:prstGeom>
          <a:solidFill>
            <a:srgbClr val="F9B359"/>
          </a:solidFill>
          <a:ln>
            <a:noFill/>
          </a:ln>
          <a:effectLst>
            <a:outerShdw blurRad="127000" sx="101000" sy="101000" algn="ctr" rotWithShape="0">
              <a:srgbClr val="D5D7D5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BB49DF76-EBA8-4A59-8B55-940C6EA5A4B7}"/>
              </a:ext>
            </a:extLst>
          </p:cNvPr>
          <p:cNvSpPr/>
          <p:nvPr/>
        </p:nvSpPr>
        <p:spPr>
          <a:xfrm>
            <a:off x="695325" y="692151"/>
            <a:ext cx="10801350" cy="5437188"/>
          </a:xfrm>
          <a:prstGeom prst="rect">
            <a:avLst/>
          </a:prstGeom>
          <a:solidFill>
            <a:srgbClr val="FCFCFD"/>
          </a:solidFill>
          <a:ln>
            <a:noFill/>
          </a:ln>
          <a:effectLst>
            <a:outerShdw blurRad="254000" dist="38100" dir="5400000" algn="t" rotWithShape="0">
              <a:srgbClr val="969F98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aphicFrame>
        <p:nvGraphicFramePr>
          <p:cNvPr id="3" name="图表 2">
            <a:extLst>
              <a:ext uri="{FF2B5EF4-FFF2-40B4-BE49-F238E27FC236}">
                <a16:creationId xmlns="" xmlns:a16="http://schemas.microsoft.com/office/drawing/2014/main" id="{0124CA90-19C4-445F-A7B6-828E105A6C9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21758550"/>
              </p:ext>
            </p:extLst>
          </p:nvPr>
        </p:nvGraphicFramePr>
        <p:xfrm>
          <a:off x="825500" y="830451"/>
          <a:ext cx="10541000" cy="36018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64A2DC60-A9C0-48BA-8345-E35E0AAF280C}"/>
              </a:ext>
            </a:extLst>
          </p:cNvPr>
          <p:cNvSpPr txBox="1"/>
          <p:nvPr/>
        </p:nvSpPr>
        <p:spPr>
          <a:xfrm>
            <a:off x="1202051" y="4893229"/>
            <a:ext cx="47256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rgbClr val="F9B359"/>
                </a:solidFill>
                <a:latin typeface="+mj-ea"/>
                <a:ea typeface="+mj-ea"/>
              </a:rPr>
              <a:t>ADD YOUR TEXT</a:t>
            </a:r>
            <a:endParaRPr lang="zh-CN" altLang="en-US" sz="3600" b="1" dirty="0">
              <a:solidFill>
                <a:srgbClr val="F9B359"/>
              </a:solidFill>
              <a:latin typeface="+mj-ea"/>
              <a:ea typeface="+mj-ea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B089F862-4C8A-489E-8F7A-4D3FB14471A1}"/>
              </a:ext>
            </a:extLst>
          </p:cNvPr>
          <p:cNvSpPr txBox="1"/>
          <p:nvPr/>
        </p:nvSpPr>
        <p:spPr>
          <a:xfrm>
            <a:off x="6096000" y="4616231"/>
            <a:ext cx="52324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dirty="0">
                <a:solidFill>
                  <a:srgbClr val="3F403E"/>
                </a:solidFill>
              </a:rPr>
              <a:t>Lorem ipsum dolor sit amet, consectetuer adipiscing elit. Maecenas porttitor congue massa. Fusce posuere, magna </a:t>
            </a:r>
            <a:r>
              <a:rPr lang="en-US" altLang="zh-CN" sz="2000" dirty="0" err="1">
                <a:solidFill>
                  <a:srgbClr val="3F403E"/>
                </a:solidFill>
              </a:rPr>
              <a:t>sed</a:t>
            </a:r>
            <a:r>
              <a:rPr lang="en-US" altLang="zh-CN" sz="2000" dirty="0">
                <a:solidFill>
                  <a:srgbClr val="3F403E"/>
                </a:solidFill>
              </a:rPr>
              <a:t> pulvinar</a:t>
            </a:r>
          </a:p>
        </p:txBody>
      </p:sp>
    </p:spTree>
    <p:extLst>
      <p:ext uri="{BB962C8B-B14F-4D97-AF65-F5344CB8AC3E}">
        <p14:creationId xmlns:p14="http://schemas.microsoft.com/office/powerpoint/2010/main" val="3616950047"/>
      </p:ext>
    </p:extLst>
  </p:cSld>
  <p:clrMapOvr>
    <a:masterClrMapping/>
  </p:clrMapOvr>
  <p:transition spd="slow" advTm="55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2" grpId="0" animBg="1"/>
      <p:bldGraphic spid="3" grpId="0">
        <p:bldAsOne/>
      </p:bldGraphic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>
            <a:extLst>
              <a:ext uri="{FF2B5EF4-FFF2-40B4-BE49-F238E27FC236}">
                <a16:creationId xmlns="" xmlns:a16="http://schemas.microsoft.com/office/drawing/2014/main" id="{EC85D3AA-6D9B-4046-9650-F9741DBC2527}"/>
              </a:ext>
            </a:extLst>
          </p:cNvPr>
          <p:cNvSpPr/>
          <p:nvPr/>
        </p:nvSpPr>
        <p:spPr>
          <a:xfrm>
            <a:off x="276586" y="1666368"/>
            <a:ext cx="5039547" cy="4896709"/>
          </a:xfrm>
          <a:prstGeom prst="rect">
            <a:avLst/>
          </a:prstGeom>
          <a:noFill/>
          <a:ln w="25400">
            <a:solidFill>
              <a:srgbClr val="3F403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3" name="矩形: 圆角 32">
            <a:extLst>
              <a:ext uri="{FF2B5EF4-FFF2-40B4-BE49-F238E27FC236}">
                <a16:creationId xmlns="" xmlns:a16="http://schemas.microsoft.com/office/drawing/2014/main" id="{4915E106-D0DC-4D76-A13C-73B7CEA53658}"/>
              </a:ext>
            </a:extLst>
          </p:cNvPr>
          <p:cNvSpPr/>
          <p:nvPr/>
        </p:nvSpPr>
        <p:spPr>
          <a:xfrm>
            <a:off x="533400" y="0"/>
            <a:ext cx="5270500" cy="6308725"/>
          </a:xfrm>
          <a:prstGeom prst="roundRect">
            <a:avLst>
              <a:gd name="adj" fmla="val 0"/>
            </a:avLst>
          </a:prstGeom>
          <a:solidFill>
            <a:srgbClr val="F9B359"/>
          </a:solidFill>
          <a:ln>
            <a:noFill/>
          </a:ln>
          <a:effectLst>
            <a:outerShdw blurRad="2540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FCED5099-6F8D-4144-976F-AB32A4BC0893}"/>
              </a:ext>
            </a:extLst>
          </p:cNvPr>
          <p:cNvGrpSpPr/>
          <p:nvPr/>
        </p:nvGrpSpPr>
        <p:grpSpPr>
          <a:xfrm>
            <a:off x="695325" y="1012711"/>
            <a:ext cx="4949980" cy="4949980"/>
            <a:chOff x="695325" y="1012711"/>
            <a:chExt cx="4949980" cy="4949980"/>
          </a:xfrm>
        </p:grpSpPr>
        <p:sp>
          <p:nvSpPr>
            <p:cNvPr id="3" name="任意多边形: 形状 2">
              <a:extLst>
                <a:ext uri="{FF2B5EF4-FFF2-40B4-BE49-F238E27FC236}">
                  <a16:creationId xmlns="" xmlns:a16="http://schemas.microsoft.com/office/drawing/2014/main" id="{FD8E80F6-831F-4A0E-A93F-E80E5DEF980A}"/>
                </a:ext>
              </a:extLst>
            </p:cNvPr>
            <p:cNvSpPr/>
            <p:nvPr/>
          </p:nvSpPr>
          <p:spPr>
            <a:xfrm>
              <a:off x="2431867" y="2749252"/>
              <a:ext cx="1476898" cy="1476897"/>
            </a:xfrm>
            <a:custGeom>
              <a:avLst/>
              <a:gdLst>
                <a:gd name="connsiteX0" fmla="*/ 0 w 1301501"/>
                <a:gd name="connsiteY0" fmla="*/ 650751 h 1301501"/>
                <a:gd name="connsiteX1" fmla="*/ 650751 w 1301501"/>
                <a:gd name="connsiteY1" fmla="*/ 0 h 1301501"/>
                <a:gd name="connsiteX2" fmla="*/ 1301502 w 1301501"/>
                <a:gd name="connsiteY2" fmla="*/ 650751 h 1301501"/>
                <a:gd name="connsiteX3" fmla="*/ 650751 w 1301501"/>
                <a:gd name="connsiteY3" fmla="*/ 1301502 h 1301501"/>
                <a:gd name="connsiteX4" fmla="*/ 0 w 1301501"/>
                <a:gd name="connsiteY4" fmla="*/ 650751 h 1301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1501" h="1301501">
                  <a:moveTo>
                    <a:pt x="0" y="650751"/>
                  </a:moveTo>
                  <a:cubicBezTo>
                    <a:pt x="0" y="291351"/>
                    <a:pt x="291351" y="0"/>
                    <a:pt x="650751" y="0"/>
                  </a:cubicBezTo>
                  <a:cubicBezTo>
                    <a:pt x="1010151" y="0"/>
                    <a:pt x="1301502" y="291351"/>
                    <a:pt x="1301502" y="650751"/>
                  </a:cubicBezTo>
                  <a:cubicBezTo>
                    <a:pt x="1301502" y="1010151"/>
                    <a:pt x="1010151" y="1301502"/>
                    <a:pt x="650751" y="1301502"/>
                  </a:cubicBezTo>
                  <a:cubicBezTo>
                    <a:pt x="291351" y="1301502"/>
                    <a:pt x="0" y="1010151"/>
                    <a:pt x="0" y="650751"/>
                  </a:cubicBezTo>
                  <a:close/>
                </a:path>
              </a:pathLst>
            </a:custGeom>
            <a:solidFill>
              <a:srgbClr val="F9FAFB"/>
            </a:solidFill>
            <a:ln w="63500">
              <a:noFill/>
            </a:ln>
            <a:effectLst>
              <a:outerShdw blurRad="127000" sx="101000" sy="101000" algn="ctr" rotWithShape="0">
                <a:srgbClr val="969F98">
                  <a:alpha val="40000"/>
                </a:srgb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27430" tIns="227430" rIns="227430" bIns="227430" numCol="1" spcCol="1270" anchor="ctr" anchorCtr="0">
              <a:noAutofit/>
            </a:bodyPr>
            <a:lstStyle/>
            <a:p>
              <a:pPr marL="0" lvl="0" indent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2900" kern="1200">
                <a:solidFill>
                  <a:srgbClr val="3F403E"/>
                </a:solidFill>
              </a:endParaRPr>
            </a:p>
          </p:txBody>
        </p:sp>
        <p:sp>
          <p:nvSpPr>
            <p:cNvPr id="12" name="Freeform 62">
              <a:extLst>
                <a:ext uri="{FF2B5EF4-FFF2-40B4-BE49-F238E27FC236}">
                  <a16:creationId xmlns="" xmlns:a16="http://schemas.microsoft.com/office/drawing/2014/main" id="{88FBBC82-3A76-454A-A7C7-C8D0251E86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68620" y="3478473"/>
              <a:ext cx="603390" cy="287855"/>
            </a:xfrm>
            <a:custGeom>
              <a:avLst/>
              <a:gdLst>
                <a:gd name="T0" fmla="*/ 1465 w 1508"/>
                <a:gd name="T1" fmla="*/ 7 h 723"/>
                <a:gd name="T2" fmla="*/ 1421 w 1508"/>
                <a:gd name="T3" fmla="*/ 50 h 723"/>
                <a:gd name="T4" fmla="*/ 1421 w 1508"/>
                <a:gd name="T5" fmla="*/ 443 h 723"/>
                <a:gd name="T6" fmla="*/ 1228 w 1508"/>
                <a:gd name="T7" fmla="*/ 636 h 723"/>
                <a:gd name="T8" fmla="*/ 280 w 1508"/>
                <a:gd name="T9" fmla="*/ 636 h 723"/>
                <a:gd name="T10" fmla="*/ 86 w 1508"/>
                <a:gd name="T11" fmla="*/ 443 h 723"/>
                <a:gd name="T12" fmla="*/ 86 w 1508"/>
                <a:gd name="T13" fmla="*/ 43 h 723"/>
                <a:gd name="T14" fmla="*/ 43 w 1508"/>
                <a:gd name="T15" fmla="*/ 0 h 723"/>
                <a:gd name="T16" fmla="*/ 0 w 1508"/>
                <a:gd name="T17" fmla="*/ 43 h 723"/>
                <a:gd name="T18" fmla="*/ 0 w 1508"/>
                <a:gd name="T19" fmla="*/ 443 h 723"/>
                <a:gd name="T20" fmla="*/ 280 w 1508"/>
                <a:gd name="T21" fmla="*/ 723 h 723"/>
                <a:gd name="T22" fmla="*/ 1228 w 1508"/>
                <a:gd name="T23" fmla="*/ 723 h 723"/>
                <a:gd name="T24" fmla="*/ 1508 w 1508"/>
                <a:gd name="T25" fmla="*/ 443 h 723"/>
                <a:gd name="T26" fmla="*/ 1508 w 1508"/>
                <a:gd name="T27" fmla="*/ 50 h 723"/>
                <a:gd name="T28" fmla="*/ 1465 w 1508"/>
                <a:gd name="T29" fmla="*/ 7 h 723"/>
                <a:gd name="T30" fmla="*/ 1465 w 1508"/>
                <a:gd name="T31" fmla="*/ 7 h 723"/>
                <a:gd name="T32" fmla="*/ 1465 w 1508"/>
                <a:gd name="T33" fmla="*/ 7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08" h="723">
                  <a:moveTo>
                    <a:pt x="1465" y="7"/>
                  </a:moveTo>
                  <a:cubicBezTo>
                    <a:pt x="1441" y="7"/>
                    <a:pt x="1421" y="26"/>
                    <a:pt x="1421" y="50"/>
                  </a:cubicBezTo>
                  <a:cubicBezTo>
                    <a:pt x="1421" y="443"/>
                    <a:pt x="1421" y="443"/>
                    <a:pt x="1421" y="443"/>
                  </a:cubicBezTo>
                  <a:cubicBezTo>
                    <a:pt x="1421" y="550"/>
                    <a:pt x="1334" y="636"/>
                    <a:pt x="1228" y="636"/>
                  </a:cubicBezTo>
                  <a:cubicBezTo>
                    <a:pt x="280" y="636"/>
                    <a:pt x="280" y="636"/>
                    <a:pt x="280" y="636"/>
                  </a:cubicBezTo>
                  <a:cubicBezTo>
                    <a:pt x="173" y="636"/>
                    <a:pt x="86" y="549"/>
                    <a:pt x="86" y="443"/>
                  </a:cubicBezTo>
                  <a:cubicBezTo>
                    <a:pt x="86" y="43"/>
                    <a:pt x="86" y="43"/>
                    <a:pt x="86" y="43"/>
                  </a:cubicBezTo>
                  <a:cubicBezTo>
                    <a:pt x="86" y="19"/>
                    <a:pt x="67" y="0"/>
                    <a:pt x="43" y="0"/>
                  </a:cubicBezTo>
                  <a:cubicBezTo>
                    <a:pt x="19" y="0"/>
                    <a:pt x="0" y="19"/>
                    <a:pt x="0" y="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597"/>
                    <a:pt x="126" y="723"/>
                    <a:pt x="280" y="723"/>
                  </a:cubicBezTo>
                  <a:cubicBezTo>
                    <a:pt x="1228" y="723"/>
                    <a:pt x="1228" y="723"/>
                    <a:pt x="1228" y="723"/>
                  </a:cubicBezTo>
                  <a:cubicBezTo>
                    <a:pt x="1382" y="723"/>
                    <a:pt x="1508" y="597"/>
                    <a:pt x="1508" y="443"/>
                  </a:cubicBezTo>
                  <a:cubicBezTo>
                    <a:pt x="1508" y="50"/>
                    <a:pt x="1508" y="50"/>
                    <a:pt x="1508" y="50"/>
                  </a:cubicBezTo>
                  <a:cubicBezTo>
                    <a:pt x="1508" y="26"/>
                    <a:pt x="1489" y="7"/>
                    <a:pt x="1465" y="7"/>
                  </a:cubicBezTo>
                  <a:close/>
                  <a:moveTo>
                    <a:pt x="1465" y="7"/>
                  </a:moveTo>
                  <a:cubicBezTo>
                    <a:pt x="1465" y="7"/>
                    <a:pt x="1465" y="7"/>
                    <a:pt x="1465" y="7"/>
                  </a:cubicBezTo>
                </a:path>
              </a:pathLst>
            </a:custGeom>
            <a:solidFill>
              <a:srgbClr val="F9B3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3F403E"/>
                </a:solidFill>
              </a:endParaRPr>
            </a:p>
          </p:txBody>
        </p:sp>
        <p:sp>
          <p:nvSpPr>
            <p:cNvPr id="13" name="Freeform 63">
              <a:extLst>
                <a:ext uri="{FF2B5EF4-FFF2-40B4-BE49-F238E27FC236}">
                  <a16:creationId xmlns="" xmlns:a16="http://schemas.microsoft.com/office/drawing/2014/main" id="{60C75318-4953-4C5A-BC64-76C924DEEE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42072" y="3209071"/>
              <a:ext cx="256487" cy="426246"/>
            </a:xfrm>
            <a:custGeom>
              <a:avLst/>
              <a:gdLst>
                <a:gd name="T0" fmla="*/ 292 w 644"/>
                <a:gd name="T1" fmla="*/ 1055 h 1067"/>
                <a:gd name="T2" fmla="*/ 322 w 644"/>
                <a:gd name="T3" fmla="*/ 1067 h 1067"/>
                <a:gd name="T4" fmla="*/ 352 w 644"/>
                <a:gd name="T5" fmla="*/ 1055 h 1067"/>
                <a:gd name="T6" fmla="*/ 627 w 644"/>
                <a:gd name="T7" fmla="*/ 780 h 1067"/>
                <a:gd name="T8" fmla="*/ 627 w 644"/>
                <a:gd name="T9" fmla="*/ 719 h 1067"/>
                <a:gd name="T10" fmla="*/ 566 w 644"/>
                <a:gd name="T11" fmla="*/ 719 h 1067"/>
                <a:gd name="T12" fmla="*/ 365 w 644"/>
                <a:gd name="T13" fmla="*/ 920 h 1067"/>
                <a:gd name="T14" fmla="*/ 365 w 644"/>
                <a:gd name="T15" fmla="*/ 43 h 1067"/>
                <a:gd name="T16" fmla="*/ 322 w 644"/>
                <a:gd name="T17" fmla="*/ 0 h 1067"/>
                <a:gd name="T18" fmla="*/ 279 w 644"/>
                <a:gd name="T19" fmla="*/ 43 h 1067"/>
                <a:gd name="T20" fmla="*/ 279 w 644"/>
                <a:gd name="T21" fmla="*/ 920 h 1067"/>
                <a:gd name="T22" fmla="*/ 78 w 644"/>
                <a:gd name="T23" fmla="*/ 719 h 1067"/>
                <a:gd name="T24" fmla="*/ 17 w 644"/>
                <a:gd name="T25" fmla="*/ 719 h 1067"/>
                <a:gd name="T26" fmla="*/ 17 w 644"/>
                <a:gd name="T27" fmla="*/ 780 h 1067"/>
                <a:gd name="T28" fmla="*/ 292 w 644"/>
                <a:gd name="T29" fmla="*/ 1055 h 1067"/>
                <a:gd name="T30" fmla="*/ 292 w 644"/>
                <a:gd name="T31" fmla="*/ 1055 h 1067"/>
                <a:gd name="T32" fmla="*/ 292 w 644"/>
                <a:gd name="T33" fmla="*/ 1055 h 1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44" h="1067">
                  <a:moveTo>
                    <a:pt x="292" y="1055"/>
                  </a:moveTo>
                  <a:cubicBezTo>
                    <a:pt x="300" y="1063"/>
                    <a:pt x="311" y="1067"/>
                    <a:pt x="322" y="1067"/>
                  </a:cubicBezTo>
                  <a:cubicBezTo>
                    <a:pt x="333" y="1067"/>
                    <a:pt x="344" y="1063"/>
                    <a:pt x="352" y="1055"/>
                  </a:cubicBezTo>
                  <a:cubicBezTo>
                    <a:pt x="627" y="780"/>
                    <a:pt x="627" y="780"/>
                    <a:pt x="627" y="780"/>
                  </a:cubicBezTo>
                  <a:cubicBezTo>
                    <a:pt x="644" y="763"/>
                    <a:pt x="644" y="736"/>
                    <a:pt x="627" y="719"/>
                  </a:cubicBezTo>
                  <a:cubicBezTo>
                    <a:pt x="610" y="702"/>
                    <a:pt x="583" y="702"/>
                    <a:pt x="566" y="719"/>
                  </a:cubicBezTo>
                  <a:cubicBezTo>
                    <a:pt x="365" y="920"/>
                    <a:pt x="365" y="920"/>
                    <a:pt x="365" y="920"/>
                  </a:cubicBezTo>
                  <a:cubicBezTo>
                    <a:pt x="365" y="43"/>
                    <a:pt x="365" y="43"/>
                    <a:pt x="365" y="43"/>
                  </a:cubicBezTo>
                  <a:cubicBezTo>
                    <a:pt x="365" y="19"/>
                    <a:pt x="346" y="0"/>
                    <a:pt x="322" y="0"/>
                  </a:cubicBezTo>
                  <a:cubicBezTo>
                    <a:pt x="298" y="0"/>
                    <a:pt x="279" y="19"/>
                    <a:pt x="279" y="43"/>
                  </a:cubicBezTo>
                  <a:cubicBezTo>
                    <a:pt x="279" y="920"/>
                    <a:pt x="279" y="920"/>
                    <a:pt x="279" y="920"/>
                  </a:cubicBezTo>
                  <a:cubicBezTo>
                    <a:pt x="78" y="719"/>
                    <a:pt x="78" y="719"/>
                    <a:pt x="78" y="719"/>
                  </a:cubicBezTo>
                  <a:cubicBezTo>
                    <a:pt x="61" y="702"/>
                    <a:pt x="34" y="702"/>
                    <a:pt x="17" y="719"/>
                  </a:cubicBezTo>
                  <a:cubicBezTo>
                    <a:pt x="0" y="736"/>
                    <a:pt x="0" y="763"/>
                    <a:pt x="17" y="780"/>
                  </a:cubicBezTo>
                  <a:lnTo>
                    <a:pt x="292" y="1055"/>
                  </a:lnTo>
                  <a:close/>
                  <a:moveTo>
                    <a:pt x="292" y="1055"/>
                  </a:moveTo>
                  <a:cubicBezTo>
                    <a:pt x="292" y="1055"/>
                    <a:pt x="292" y="1055"/>
                    <a:pt x="292" y="1055"/>
                  </a:cubicBezTo>
                </a:path>
              </a:pathLst>
            </a:custGeom>
            <a:solidFill>
              <a:srgbClr val="F9B3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3F403E"/>
                </a:solidFill>
              </a:endParaRPr>
            </a:p>
          </p:txBody>
        </p:sp>
        <p:sp>
          <p:nvSpPr>
            <p:cNvPr id="2" name="椭圆 1">
              <a:extLst>
                <a:ext uri="{FF2B5EF4-FFF2-40B4-BE49-F238E27FC236}">
                  <a16:creationId xmlns="" xmlns:a16="http://schemas.microsoft.com/office/drawing/2014/main" id="{8EC913E4-DF39-4537-8E40-19FEB280605D}"/>
                </a:ext>
              </a:extLst>
            </p:cNvPr>
            <p:cNvSpPr/>
            <p:nvPr/>
          </p:nvSpPr>
          <p:spPr>
            <a:xfrm>
              <a:off x="1329111" y="1666368"/>
              <a:ext cx="3682405" cy="3682404"/>
            </a:xfrm>
            <a:prstGeom prst="ellipse">
              <a:avLst/>
            </a:prstGeom>
            <a:noFill/>
            <a:ln w="3175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F403E"/>
                </a:solidFill>
              </a:endParaRPr>
            </a:p>
          </p:txBody>
        </p:sp>
        <p:sp>
          <p:nvSpPr>
            <p:cNvPr id="4" name="任意多边形: 形状 3">
              <a:extLst>
                <a:ext uri="{FF2B5EF4-FFF2-40B4-BE49-F238E27FC236}">
                  <a16:creationId xmlns="" xmlns:a16="http://schemas.microsoft.com/office/drawing/2014/main" id="{B11F1372-4C9D-42D2-8394-D8A78E92FC3E}"/>
                </a:ext>
              </a:extLst>
            </p:cNvPr>
            <p:cNvSpPr/>
            <p:nvPr/>
          </p:nvSpPr>
          <p:spPr>
            <a:xfrm>
              <a:off x="2556396" y="1012711"/>
              <a:ext cx="1227836" cy="1227836"/>
            </a:xfrm>
            <a:custGeom>
              <a:avLst/>
              <a:gdLst>
                <a:gd name="connsiteX0" fmla="*/ 0 w 911051"/>
                <a:gd name="connsiteY0" fmla="*/ 455526 h 911051"/>
                <a:gd name="connsiteX1" fmla="*/ 455526 w 911051"/>
                <a:gd name="connsiteY1" fmla="*/ 0 h 911051"/>
                <a:gd name="connsiteX2" fmla="*/ 911052 w 911051"/>
                <a:gd name="connsiteY2" fmla="*/ 455526 h 911051"/>
                <a:gd name="connsiteX3" fmla="*/ 455526 w 911051"/>
                <a:gd name="connsiteY3" fmla="*/ 911052 h 911051"/>
                <a:gd name="connsiteX4" fmla="*/ 0 w 911051"/>
                <a:gd name="connsiteY4" fmla="*/ 455526 h 911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1051" h="911051">
                  <a:moveTo>
                    <a:pt x="0" y="455526"/>
                  </a:moveTo>
                  <a:cubicBezTo>
                    <a:pt x="0" y="203946"/>
                    <a:pt x="203946" y="0"/>
                    <a:pt x="455526" y="0"/>
                  </a:cubicBezTo>
                  <a:cubicBezTo>
                    <a:pt x="707106" y="0"/>
                    <a:pt x="911052" y="203946"/>
                    <a:pt x="911052" y="455526"/>
                  </a:cubicBezTo>
                  <a:cubicBezTo>
                    <a:pt x="911052" y="707106"/>
                    <a:pt x="707106" y="911052"/>
                    <a:pt x="455526" y="911052"/>
                  </a:cubicBezTo>
                  <a:cubicBezTo>
                    <a:pt x="203946" y="911052"/>
                    <a:pt x="0" y="707106"/>
                    <a:pt x="0" y="455526"/>
                  </a:cubicBezTo>
                  <a:close/>
                </a:path>
              </a:pathLst>
            </a:custGeom>
            <a:solidFill>
              <a:srgbClr val="F9FAFB"/>
            </a:solidFill>
            <a:ln w="25400">
              <a:noFill/>
            </a:ln>
            <a:effectLst>
              <a:outerShdw blurRad="127000" sx="101000" sy="101000" algn="ctr" rotWithShape="0">
                <a:srgbClr val="969F98">
                  <a:alpha val="40000"/>
                </a:srgb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8820" tIns="158820" rIns="158820" bIns="15882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2000" kern="1200">
                <a:solidFill>
                  <a:srgbClr val="3F403E"/>
                </a:solidFill>
              </a:endParaRPr>
            </a:p>
          </p:txBody>
        </p:sp>
        <p:sp>
          <p:nvSpPr>
            <p:cNvPr id="5" name="任意多边形: 形状 4">
              <a:extLst>
                <a:ext uri="{FF2B5EF4-FFF2-40B4-BE49-F238E27FC236}">
                  <a16:creationId xmlns="" xmlns:a16="http://schemas.microsoft.com/office/drawing/2014/main" id="{13D2C3DD-A9D3-43BA-96F4-AC2146264EF1}"/>
                </a:ext>
              </a:extLst>
            </p:cNvPr>
            <p:cNvSpPr/>
            <p:nvPr/>
          </p:nvSpPr>
          <p:spPr>
            <a:xfrm>
              <a:off x="4417469" y="2873782"/>
              <a:ext cx="1227836" cy="1227836"/>
            </a:xfrm>
            <a:custGeom>
              <a:avLst/>
              <a:gdLst>
                <a:gd name="connsiteX0" fmla="*/ 0 w 911051"/>
                <a:gd name="connsiteY0" fmla="*/ 455526 h 911051"/>
                <a:gd name="connsiteX1" fmla="*/ 455526 w 911051"/>
                <a:gd name="connsiteY1" fmla="*/ 0 h 911051"/>
                <a:gd name="connsiteX2" fmla="*/ 911052 w 911051"/>
                <a:gd name="connsiteY2" fmla="*/ 455526 h 911051"/>
                <a:gd name="connsiteX3" fmla="*/ 455526 w 911051"/>
                <a:gd name="connsiteY3" fmla="*/ 911052 h 911051"/>
                <a:gd name="connsiteX4" fmla="*/ 0 w 911051"/>
                <a:gd name="connsiteY4" fmla="*/ 455526 h 911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1051" h="911051">
                  <a:moveTo>
                    <a:pt x="0" y="455526"/>
                  </a:moveTo>
                  <a:cubicBezTo>
                    <a:pt x="0" y="203946"/>
                    <a:pt x="203946" y="0"/>
                    <a:pt x="455526" y="0"/>
                  </a:cubicBezTo>
                  <a:cubicBezTo>
                    <a:pt x="707106" y="0"/>
                    <a:pt x="911052" y="203946"/>
                    <a:pt x="911052" y="455526"/>
                  </a:cubicBezTo>
                  <a:cubicBezTo>
                    <a:pt x="911052" y="707106"/>
                    <a:pt x="707106" y="911052"/>
                    <a:pt x="455526" y="911052"/>
                  </a:cubicBezTo>
                  <a:cubicBezTo>
                    <a:pt x="203946" y="911052"/>
                    <a:pt x="0" y="707106"/>
                    <a:pt x="0" y="455526"/>
                  </a:cubicBezTo>
                  <a:close/>
                </a:path>
              </a:pathLst>
            </a:custGeom>
            <a:solidFill>
              <a:srgbClr val="F9FAFB"/>
            </a:solidFill>
            <a:ln w="25400">
              <a:noFill/>
            </a:ln>
            <a:effectLst>
              <a:outerShdw blurRad="127000" sx="101000" sy="101000" algn="ctr" rotWithShape="0">
                <a:srgbClr val="969F98">
                  <a:alpha val="40000"/>
                </a:srgb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8820" tIns="158820" rIns="158820" bIns="15882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2000" kern="1200">
                <a:solidFill>
                  <a:srgbClr val="3F403E"/>
                </a:solidFill>
              </a:endParaRPr>
            </a:p>
          </p:txBody>
        </p:sp>
        <p:sp>
          <p:nvSpPr>
            <p:cNvPr id="6" name="任意多边形: 形状 5">
              <a:extLst>
                <a:ext uri="{FF2B5EF4-FFF2-40B4-BE49-F238E27FC236}">
                  <a16:creationId xmlns="" xmlns:a16="http://schemas.microsoft.com/office/drawing/2014/main" id="{2714364F-4DB3-40EB-BDCD-B51F8EACE4BF}"/>
                </a:ext>
              </a:extLst>
            </p:cNvPr>
            <p:cNvSpPr/>
            <p:nvPr/>
          </p:nvSpPr>
          <p:spPr>
            <a:xfrm>
              <a:off x="2556396" y="4734855"/>
              <a:ext cx="1227836" cy="1227836"/>
            </a:xfrm>
            <a:custGeom>
              <a:avLst/>
              <a:gdLst>
                <a:gd name="connsiteX0" fmla="*/ 0 w 911051"/>
                <a:gd name="connsiteY0" fmla="*/ 455526 h 911051"/>
                <a:gd name="connsiteX1" fmla="*/ 455526 w 911051"/>
                <a:gd name="connsiteY1" fmla="*/ 0 h 911051"/>
                <a:gd name="connsiteX2" fmla="*/ 911052 w 911051"/>
                <a:gd name="connsiteY2" fmla="*/ 455526 h 911051"/>
                <a:gd name="connsiteX3" fmla="*/ 455526 w 911051"/>
                <a:gd name="connsiteY3" fmla="*/ 911052 h 911051"/>
                <a:gd name="connsiteX4" fmla="*/ 0 w 911051"/>
                <a:gd name="connsiteY4" fmla="*/ 455526 h 911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1051" h="911051">
                  <a:moveTo>
                    <a:pt x="0" y="455526"/>
                  </a:moveTo>
                  <a:cubicBezTo>
                    <a:pt x="0" y="203946"/>
                    <a:pt x="203946" y="0"/>
                    <a:pt x="455526" y="0"/>
                  </a:cubicBezTo>
                  <a:cubicBezTo>
                    <a:pt x="707106" y="0"/>
                    <a:pt x="911052" y="203946"/>
                    <a:pt x="911052" y="455526"/>
                  </a:cubicBezTo>
                  <a:cubicBezTo>
                    <a:pt x="911052" y="707106"/>
                    <a:pt x="707106" y="911052"/>
                    <a:pt x="455526" y="911052"/>
                  </a:cubicBezTo>
                  <a:cubicBezTo>
                    <a:pt x="203946" y="911052"/>
                    <a:pt x="0" y="707106"/>
                    <a:pt x="0" y="455526"/>
                  </a:cubicBezTo>
                  <a:close/>
                </a:path>
              </a:pathLst>
            </a:custGeom>
            <a:solidFill>
              <a:srgbClr val="F9FAFB"/>
            </a:solidFill>
            <a:ln w="25400">
              <a:noFill/>
            </a:ln>
            <a:effectLst>
              <a:outerShdw blurRad="127000" sx="101000" sy="101000" algn="ctr" rotWithShape="0">
                <a:srgbClr val="969F98">
                  <a:alpha val="40000"/>
                </a:srgb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8820" tIns="158820" rIns="158820" bIns="15882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2000" kern="1200">
                <a:solidFill>
                  <a:srgbClr val="3F403E"/>
                </a:solidFill>
              </a:endParaRPr>
            </a:p>
          </p:txBody>
        </p:sp>
        <p:sp>
          <p:nvSpPr>
            <p:cNvPr id="7" name="任意多边形: 形状 6">
              <a:extLst>
                <a:ext uri="{FF2B5EF4-FFF2-40B4-BE49-F238E27FC236}">
                  <a16:creationId xmlns="" xmlns:a16="http://schemas.microsoft.com/office/drawing/2014/main" id="{0D4060F7-BD0C-49F8-BBA5-185E33DC0FD6}"/>
                </a:ext>
              </a:extLst>
            </p:cNvPr>
            <p:cNvSpPr/>
            <p:nvPr/>
          </p:nvSpPr>
          <p:spPr>
            <a:xfrm>
              <a:off x="695325" y="2873782"/>
              <a:ext cx="1227836" cy="1227836"/>
            </a:xfrm>
            <a:custGeom>
              <a:avLst/>
              <a:gdLst>
                <a:gd name="connsiteX0" fmla="*/ 0 w 911051"/>
                <a:gd name="connsiteY0" fmla="*/ 455526 h 911051"/>
                <a:gd name="connsiteX1" fmla="*/ 455526 w 911051"/>
                <a:gd name="connsiteY1" fmla="*/ 0 h 911051"/>
                <a:gd name="connsiteX2" fmla="*/ 911052 w 911051"/>
                <a:gd name="connsiteY2" fmla="*/ 455526 h 911051"/>
                <a:gd name="connsiteX3" fmla="*/ 455526 w 911051"/>
                <a:gd name="connsiteY3" fmla="*/ 911052 h 911051"/>
                <a:gd name="connsiteX4" fmla="*/ 0 w 911051"/>
                <a:gd name="connsiteY4" fmla="*/ 455526 h 911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1051" h="911051">
                  <a:moveTo>
                    <a:pt x="0" y="455526"/>
                  </a:moveTo>
                  <a:cubicBezTo>
                    <a:pt x="0" y="203946"/>
                    <a:pt x="203946" y="0"/>
                    <a:pt x="455526" y="0"/>
                  </a:cubicBezTo>
                  <a:cubicBezTo>
                    <a:pt x="707106" y="0"/>
                    <a:pt x="911052" y="203946"/>
                    <a:pt x="911052" y="455526"/>
                  </a:cubicBezTo>
                  <a:cubicBezTo>
                    <a:pt x="911052" y="707106"/>
                    <a:pt x="707106" y="911052"/>
                    <a:pt x="455526" y="911052"/>
                  </a:cubicBezTo>
                  <a:cubicBezTo>
                    <a:pt x="203946" y="911052"/>
                    <a:pt x="0" y="707106"/>
                    <a:pt x="0" y="455526"/>
                  </a:cubicBezTo>
                  <a:close/>
                </a:path>
              </a:pathLst>
            </a:custGeom>
            <a:solidFill>
              <a:srgbClr val="F9FAFB"/>
            </a:solidFill>
            <a:ln w="25400">
              <a:noFill/>
            </a:ln>
            <a:effectLst>
              <a:outerShdw blurRad="127000" sx="101000" sy="101000" algn="ctr" rotWithShape="0">
                <a:srgbClr val="969F98">
                  <a:alpha val="40000"/>
                </a:srgb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8820" tIns="158820" rIns="158820" bIns="15882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2000" kern="1200">
                <a:solidFill>
                  <a:srgbClr val="3F403E"/>
                </a:solidFill>
              </a:endParaRPr>
            </a:p>
          </p:txBody>
        </p:sp>
        <p:grpSp>
          <p:nvGrpSpPr>
            <p:cNvPr id="8" name="Group 47">
              <a:extLst>
                <a:ext uri="{FF2B5EF4-FFF2-40B4-BE49-F238E27FC236}">
                  <a16:creationId xmlns="" xmlns:a16="http://schemas.microsoft.com/office/drawing/2014/main" id="{13109545-338D-436D-85F9-770DD5FB964E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2947933" y="1349268"/>
              <a:ext cx="444762" cy="554721"/>
              <a:chOff x="4142" y="402"/>
              <a:chExt cx="271" cy="338"/>
            </a:xfrm>
            <a:solidFill>
              <a:srgbClr val="3F403E"/>
            </a:solidFill>
            <a:effectLst>
              <a:outerShdw blurRad="127000" sx="101000" sy="101000" algn="ctr" rotWithShape="0">
                <a:schemeClr val="bg1">
                  <a:alpha val="40000"/>
                </a:schemeClr>
              </a:outerShdw>
            </a:effectLst>
          </p:grpSpPr>
          <p:sp>
            <p:nvSpPr>
              <p:cNvPr id="9" name="Freeform 48">
                <a:extLst>
                  <a:ext uri="{FF2B5EF4-FFF2-40B4-BE49-F238E27FC236}">
                    <a16:creationId xmlns="" xmlns:a16="http://schemas.microsoft.com/office/drawing/2014/main" id="{C8038D43-72F0-4E1F-8498-42F3596B16A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42" y="461"/>
                <a:ext cx="211" cy="279"/>
              </a:xfrm>
              <a:custGeom>
                <a:avLst/>
                <a:gdLst>
                  <a:gd name="T0" fmla="*/ 850 w 973"/>
                  <a:gd name="T1" fmla="*/ 0 h 1290"/>
                  <a:gd name="T2" fmla="*/ 124 w 973"/>
                  <a:gd name="T3" fmla="*/ 0 h 1290"/>
                  <a:gd name="T4" fmla="*/ 0 w 973"/>
                  <a:gd name="T5" fmla="*/ 124 h 1290"/>
                  <a:gd name="T6" fmla="*/ 0 w 973"/>
                  <a:gd name="T7" fmla="*/ 1166 h 1290"/>
                  <a:gd name="T8" fmla="*/ 124 w 973"/>
                  <a:gd name="T9" fmla="*/ 1290 h 1290"/>
                  <a:gd name="T10" fmla="*/ 850 w 973"/>
                  <a:gd name="T11" fmla="*/ 1290 h 1290"/>
                  <a:gd name="T12" fmla="*/ 973 w 973"/>
                  <a:gd name="T13" fmla="*/ 1166 h 1290"/>
                  <a:gd name="T14" fmla="*/ 973 w 973"/>
                  <a:gd name="T15" fmla="*/ 124 h 1290"/>
                  <a:gd name="T16" fmla="*/ 850 w 973"/>
                  <a:gd name="T17" fmla="*/ 0 h 1290"/>
                  <a:gd name="T18" fmla="*/ 887 w 973"/>
                  <a:gd name="T19" fmla="*/ 1166 h 1290"/>
                  <a:gd name="T20" fmla="*/ 850 w 973"/>
                  <a:gd name="T21" fmla="*/ 1203 h 1290"/>
                  <a:gd name="T22" fmla="*/ 123 w 973"/>
                  <a:gd name="T23" fmla="*/ 1203 h 1290"/>
                  <a:gd name="T24" fmla="*/ 86 w 973"/>
                  <a:gd name="T25" fmla="*/ 1166 h 1290"/>
                  <a:gd name="T26" fmla="*/ 86 w 973"/>
                  <a:gd name="T27" fmla="*/ 124 h 1290"/>
                  <a:gd name="T28" fmla="*/ 123 w 973"/>
                  <a:gd name="T29" fmla="*/ 87 h 1290"/>
                  <a:gd name="T30" fmla="*/ 850 w 973"/>
                  <a:gd name="T31" fmla="*/ 87 h 1290"/>
                  <a:gd name="T32" fmla="*/ 887 w 973"/>
                  <a:gd name="T33" fmla="*/ 124 h 1290"/>
                  <a:gd name="T34" fmla="*/ 887 w 973"/>
                  <a:gd name="T35" fmla="*/ 1166 h 1290"/>
                  <a:gd name="T36" fmla="*/ 887 w 973"/>
                  <a:gd name="T37" fmla="*/ 1166 h 1290"/>
                  <a:gd name="T38" fmla="*/ 887 w 973"/>
                  <a:gd name="T39" fmla="*/ 1166 h 1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73" h="1290">
                    <a:moveTo>
                      <a:pt x="850" y="0"/>
                    </a:moveTo>
                    <a:cubicBezTo>
                      <a:pt x="124" y="0"/>
                      <a:pt x="124" y="0"/>
                      <a:pt x="124" y="0"/>
                    </a:cubicBezTo>
                    <a:cubicBezTo>
                      <a:pt x="55" y="0"/>
                      <a:pt x="0" y="56"/>
                      <a:pt x="0" y="124"/>
                    </a:cubicBezTo>
                    <a:cubicBezTo>
                      <a:pt x="0" y="1166"/>
                      <a:pt x="0" y="1166"/>
                      <a:pt x="0" y="1166"/>
                    </a:cubicBezTo>
                    <a:cubicBezTo>
                      <a:pt x="0" y="1234"/>
                      <a:pt x="55" y="1290"/>
                      <a:pt x="124" y="1290"/>
                    </a:cubicBezTo>
                    <a:cubicBezTo>
                      <a:pt x="850" y="1290"/>
                      <a:pt x="850" y="1290"/>
                      <a:pt x="850" y="1290"/>
                    </a:cubicBezTo>
                    <a:cubicBezTo>
                      <a:pt x="918" y="1290"/>
                      <a:pt x="973" y="1234"/>
                      <a:pt x="973" y="1166"/>
                    </a:cubicBezTo>
                    <a:cubicBezTo>
                      <a:pt x="973" y="124"/>
                      <a:pt x="973" y="124"/>
                      <a:pt x="973" y="124"/>
                    </a:cubicBezTo>
                    <a:cubicBezTo>
                      <a:pt x="973" y="56"/>
                      <a:pt x="918" y="0"/>
                      <a:pt x="850" y="0"/>
                    </a:cubicBezTo>
                    <a:close/>
                    <a:moveTo>
                      <a:pt x="887" y="1166"/>
                    </a:moveTo>
                    <a:cubicBezTo>
                      <a:pt x="887" y="1186"/>
                      <a:pt x="870" y="1203"/>
                      <a:pt x="850" y="1203"/>
                    </a:cubicBezTo>
                    <a:cubicBezTo>
                      <a:pt x="123" y="1203"/>
                      <a:pt x="123" y="1203"/>
                      <a:pt x="123" y="1203"/>
                    </a:cubicBezTo>
                    <a:cubicBezTo>
                      <a:pt x="103" y="1203"/>
                      <a:pt x="86" y="1186"/>
                      <a:pt x="86" y="1166"/>
                    </a:cubicBezTo>
                    <a:cubicBezTo>
                      <a:pt x="86" y="124"/>
                      <a:pt x="86" y="124"/>
                      <a:pt x="86" y="124"/>
                    </a:cubicBezTo>
                    <a:cubicBezTo>
                      <a:pt x="86" y="103"/>
                      <a:pt x="103" y="87"/>
                      <a:pt x="123" y="87"/>
                    </a:cubicBezTo>
                    <a:cubicBezTo>
                      <a:pt x="850" y="87"/>
                      <a:pt x="850" y="87"/>
                      <a:pt x="850" y="87"/>
                    </a:cubicBezTo>
                    <a:cubicBezTo>
                      <a:pt x="870" y="87"/>
                      <a:pt x="887" y="103"/>
                      <a:pt x="887" y="124"/>
                    </a:cubicBezTo>
                    <a:lnTo>
                      <a:pt x="887" y="1166"/>
                    </a:lnTo>
                    <a:close/>
                    <a:moveTo>
                      <a:pt x="887" y="1166"/>
                    </a:moveTo>
                    <a:cubicBezTo>
                      <a:pt x="887" y="1166"/>
                      <a:pt x="887" y="1166"/>
                      <a:pt x="887" y="116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3F403E"/>
                  </a:solidFill>
                </a:endParaRPr>
              </a:p>
            </p:txBody>
          </p:sp>
          <p:sp>
            <p:nvSpPr>
              <p:cNvPr id="10" name="Freeform 49">
                <a:extLst>
                  <a:ext uri="{FF2B5EF4-FFF2-40B4-BE49-F238E27FC236}">
                    <a16:creationId xmlns="" xmlns:a16="http://schemas.microsoft.com/office/drawing/2014/main" id="{780FB99F-447F-4342-B2BA-6A20BE1D6E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02" y="402"/>
                <a:ext cx="211" cy="279"/>
              </a:xfrm>
              <a:custGeom>
                <a:avLst/>
                <a:gdLst>
                  <a:gd name="T0" fmla="*/ 850 w 973"/>
                  <a:gd name="T1" fmla="*/ 0 h 1289"/>
                  <a:gd name="T2" fmla="*/ 123 w 973"/>
                  <a:gd name="T3" fmla="*/ 0 h 1289"/>
                  <a:gd name="T4" fmla="*/ 0 w 973"/>
                  <a:gd name="T5" fmla="*/ 124 h 1289"/>
                  <a:gd name="T6" fmla="*/ 43 w 973"/>
                  <a:gd name="T7" fmla="*/ 167 h 1289"/>
                  <a:gd name="T8" fmla="*/ 86 w 973"/>
                  <a:gd name="T9" fmla="*/ 124 h 1289"/>
                  <a:gd name="T10" fmla="*/ 123 w 973"/>
                  <a:gd name="T11" fmla="*/ 86 h 1289"/>
                  <a:gd name="T12" fmla="*/ 850 w 973"/>
                  <a:gd name="T13" fmla="*/ 86 h 1289"/>
                  <a:gd name="T14" fmla="*/ 887 w 973"/>
                  <a:gd name="T15" fmla="*/ 124 h 1289"/>
                  <a:gd name="T16" fmla="*/ 887 w 973"/>
                  <a:gd name="T17" fmla="*/ 1166 h 1289"/>
                  <a:gd name="T18" fmla="*/ 850 w 973"/>
                  <a:gd name="T19" fmla="*/ 1203 h 1289"/>
                  <a:gd name="T20" fmla="*/ 806 w 973"/>
                  <a:gd name="T21" fmla="*/ 1246 h 1289"/>
                  <a:gd name="T22" fmla="*/ 850 w 973"/>
                  <a:gd name="T23" fmla="*/ 1289 h 1289"/>
                  <a:gd name="T24" fmla="*/ 973 w 973"/>
                  <a:gd name="T25" fmla="*/ 1166 h 1289"/>
                  <a:gd name="T26" fmla="*/ 973 w 973"/>
                  <a:gd name="T27" fmla="*/ 124 h 1289"/>
                  <a:gd name="T28" fmla="*/ 850 w 973"/>
                  <a:gd name="T29" fmla="*/ 0 h 1289"/>
                  <a:gd name="T30" fmla="*/ 850 w 973"/>
                  <a:gd name="T31" fmla="*/ 0 h 1289"/>
                  <a:gd name="T32" fmla="*/ 850 w 973"/>
                  <a:gd name="T33" fmla="*/ 0 h 1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73" h="1289">
                    <a:moveTo>
                      <a:pt x="850" y="0"/>
                    </a:moveTo>
                    <a:cubicBezTo>
                      <a:pt x="123" y="0"/>
                      <a:pt x="123" y="0"/>
                      <a:pt x="123" y="0"/>
                    </a:cubicBezTo>
                    <a:cubicBezTo>
                      <a:pt x="55" y="0"/>
                      <a:pt x="0" y="55"/>
                      <a:pt x="0" y="124"/>
                    </a:cubicBezTo>
                    <a:cubicBezTo>
                      <a:pt x="0" y="148"/>
                      <a:pt x="19" y="167"/>
                      <a:pt x="43" y="167"/>
                    </a:cubicBezTo>
                    <a:cubicBezTo>
                      <a:pt x="67" y="167"/>
                      <a:pt x="86" y="148"/>
                      <a:pt x="86" y="124"/>
                    </a:cubicBezTo>
                    <a:cubicBezTo>
                      <a:pt x="86" y="103"/>
                      <a:pt x="103" y="86"/>
                      <a:pt x="123" y="86"/>
                    </a:cubicBezTo>
                    <a:cubicBezTo>
                      <a:pt x="850" y="86"/>
                      <a:pt x="850" y="86"/>
                      <a:pt x="850" y="86"/>
                    </a:cubicBezTo>
                    <a:cubicBezTo>
                      <a:pt x="870" y="86"/>
                      <a:pt x="887" y="103"/>
                      <a:pt x="887" y="124"/>
                    </a:cubicBezTo>
                    <a:cubicBezTo>
                      <a:pt x="887" y="1166"/>
                      <a:pt x="887" y="1166"/>
                      <a:pt x="887" y="1166"/>
                    </a:cubicBezTo>
                    <a:cubicBezTo>
                      <a:pt x="887" y="1186"/>
                      <a:pt x="870" y="1203"/>
                      <a:pt x="850" y="1203"/>
                    </a:cubicBezTo>
                    <a:cubicBezTo>
                      <a:pt x="826" y="1203"/>
                      <a:pt x="806" y="1222"/>
                      <a:pt x="806" y="1246"/>
                    </a:cubicBezTo>
                    <a:cubicBezTo>
                      <a:pt x="806" y="1270"/>
                      <a:pt x="826" y="1289"/>
                      <a:pt x="850" y="1289"/>
                    </a:cubicBezTo>
                    <a:cubicBezTo>
                      <a:pt x="918" y="1289"/>
                      <a:pt x="973" y="1234"/>
                      <a:pt x="973" y="1166"/>
                    </a:cubicBezTo>
                    <a:cubicBezTo>
                      <a:pt x="973" y="124"/>
                      <a:pt x="973" y="124"/>
                      <a:pt x="973" y="124"/>
                    </a:cubicBezTo>
                    <a:cubicBezTo>
                      <a:pt x="973" y="55"/>
                      <a:pt x="918" y="0"/>
                      <a:pt x="850" y="0"/>
                    </a:cubicBezTo>
                    <a:close/>
                    <a:moveTo>
                      <a:pt x="850" y="0"/>
                    </a:moveTo>
                    <a:cubicBezTo>
                      <a:pt x="850" y="0"/>
                      <a:pt x="850" y="0"/>
                      <a:pt x="85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3F403E"/>
                  </a:solidFill>
                </a:endParaRPr>
              </a:p>
            </p:txBody>
          </p:sp>
        </p:grpSp>
        <p:sp>
          <p:nvSpPr>
            <p:cNvPr id="14" name="Freeform 121">
              <a:extLst>
                <a:ext uri="{FF2B5EF4-FFF2-40B4-BE49-F238E27FC236}">
                  <a16:creationId xmlns="" xmlns:a16="http://schemas.microsoft.com/office/drawing/2014/main" id="{ACF60C1C-AB16-4967-BC40-BE1614E32A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12647" y="5092747"/>
              <a:ext cx="515334" cy="512050"/>
            </a:xfrm>
            <a:custGeom>
              <a:avLst/>
              <a:gdLst>
                <a:gd name="T0" fmla="*/ 1430 w 1447"/>
                <a:gd name="T1" fmla="*/ 1369 h 1443"/>
                <a:gd name="T2" fmla="*/ 1080 w 1447"/>
                <a:gd name="T3" fmla="*/ 1019 h 1443"/>
                <a:gd name="T4" fmla="*/ 1231 w 1447"/>
                <a:gd name="T5" fmla="*/ 615 h 1443"/>
                <a:gd name="T6" fmla="*/ 615 w 1447"/>
                <a:gd name="T7" fmla="*/ 0 h 1443"/>
                <a:gd name="T8" fmla="*/ 0 w 1447"/>
                <a:gd name="T9" fmla="*/ 615 h 1443"/>
                <a:gd name="T10" fmla="*/ 615 w 1447"/>
                <a:gd name="T11" fmla="*/ 1230 h 1443"/>
                <a:gd name="T12" fmla="*/ 1019 w 1447"/>
                <a:gd name="T13" fmla="*/ 1079 h 1443"/>
                <a:gd name="T14" fmla="*/ 1370 w 1447"/>
                <a:gd name="T15" fmla="*/ 1430 h 1443"/>
                <a:gd name="T16" fmla="*/ 1400 w 1447"/>
                <a:gd name="T17" fmla="*/ 1443 h 1443"/>
                <a:gd name="T18" fmla="*/ 1430 w 1447"/>
                <a:gd name="T19" fmla="*/ 1430 h 1443"/>
                <a:gd name="T20" fmla="*/ 1430 w 1447"/>
                <a:gd name="T21" fmla="*/ 1369 h 1443"/>
                <a:gd name="T22" fmla="*/ 86 w 1447"/>
                <a:gd name="T23" fmla="*/ 615 h 1443"/>
                <a:gd name="T24" fmla="*/ 615 w 1447"/>
                <a:gd name="T25" fmla="*/ 86 h 1443"/>
                <a:gd name="T26" fmla="*/ 1144 w 1447"/>
                <a:gd name="T27" fmla="*/ 615 h 1443"/>
                <a:gd name="T28" fmla="*/ 615 w 1447"/>
                <a:gd name="T29" fmla="*/ 1144 h 1443"/>
                <a:gd name="T30" fmla="*/ 86 w 1447"/>
                <a:gd name="T31" fmla="*/ 615 h 1443"/>
                <a:gd name="T32" fmla="*/ 86 w 1447"/>
                <a:gd name="T33" fmla="*/ 615 h 1443"/>
                <a:gd name="T34" fmla="*/ 86 w 1447"/>
                <a:gd name="T35" fmla="*/ 615 h 1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47" h="1443">
                  <a:moveTo>
                    <a:pt x="1430" y="1369"/>
                  </a:moveTo>
                  <a:cubicBezTo>
                    <a:pt x="1080" y="1019"/>
                    <a:pt x="1080" y="1019"/>
                    <a:pt x="1080" y="1019"/>
                  </a:cubicBezTo>
                  <a:cubicBezTo>
                    <a:pt x="1174" y="910"/>
                    <a:pt x="1231" y="769"/>
                    <a:pt x="1231" y="615"/>
                  </a:cubicBezTo>
                  <a:cubicBezTo>
                    <a:pt x="1231" y="275"/>
                    <a:pt x="955" y="0"/>
                    <a:pt x="615" y="0"/>
                  </a:cubicBezTo>
                  <a:cubicBezTo>
                    <a:pt x="276" y="0"/>
                    <a:pt x="0" y="276"/>
                    <a:pt x="0" y="615"/>
                  </a:cubicBezTo>
                  <a:cubicBezTo>
                    <a:pt x="0" y="954"/>
                    <a:pt x="276" y="1230"/>
                    <a:pt x="615" y="1230"/>
                  </a:cubicBezTo>
                  <a:cubicBezTo>
                    <a:pt x="770" y="1230"/>
                    <a:pt x="911" y="1173"/>
                    <a:pt x="1019" y="1079"/>
                  </a:cubicBezTo>
                  <a:cubicBezTo>
                    <a:pt x="1370" y="1430"/>
                    <a:pt x="1370" y="1430"/>
                    <a:pt x="1370" y="1430"/>
                  </a:cubicBezTo>
                  <a:cubicBezTo>
                    <a:pt x="1378" y="1438"/>
                    <a:pt x="1389" y="1443"/>
                    <a:pt x="1400" y="1443"/>
                  </a:cubicBezTo>
                  <a:cubicBezTo>
                    <a:pt x="1411" y="1443"/>
                    <a:pt x="1422" y="1439"/>
                    <a:pt x="1430" y="1430"/>
                  </a:cubicBezTo>
                  <a:cubicBezTo>
                    <a:pt x="1447" y="1413"/>
                    <a:pt x="1447" y="1386"/>
                    <a:pt x="1430" y="1369"/>
                  </a:cubicBezTo>
                  <a:close/>
                  <a:moveTo>
                    <a:pt x="86" y="615"/>
                  </a:moveTo>
                  <a:cubicBezTo>
                    <a:pt x="86" y="323"/>
                    <a:pt x="324" y="86"/>
                    <a:pt x="615" y="86"/>
                  </a:cubicBezTo>
                  <a:cubicBezTo>
                    <a:pt x="907" y="86"/>
                    <a:pt x="1144" y="323"/>
                    <a:pt x="1144" y="615"/>
                  </a:cubicBezTo>
                  <a:cubicBezTo>
                    <a:pt x="1144" y="907"/>
                    <a:pt x="907" y="1144"/>
                    <a:pt x="615" y="1144"/>
                  </a:cubicBezTo>
                  <a:cubicBezTo>
                    <a:pt x="324" y="1144"/>
                    <a:pt x="86" y="907"/>
                    <a:pt x="86" y="615"/>
                  </a:cubicBezTo>
                  <a:close/>
                  <a:moveTo>
                    <a:pt x="86" y="615"/>
                  </a:moveTo>
                  <a:cubicBezTo>
                    <a:pt x="86" y="615"/>
                    <a:pt x="86" y="615"/>
                    <a:pt x="86" y="615"/>
                  </a:cubicBezTo>
                </a:path>
              </a:pathLst>
            </a:custGeom>
            <a:solidFill>
              <a:srgbClr val="3F403E"/>
            </a:solidFill>
            <a:ln>
              <a:noFill/>
            </a:ln>
            <a:effectLst>
              <a:outerShdw blurRad="127000" sx="101000" sy="101000" algn="ctr" rotWithShape="0">
                <a:schemeClr val="bg1">
                  <a:alpha val="40000"/>
                </a:scheme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3F403E"/>
                </a:solidFill>
              </a:endParaRPr>
            </a:p>
          </p:txBody>
        </p:sp>
        <p:grpSp>
          <p:nvGrpSpPr>
            <p:cNvPr id="15" name="Group 182">
              <a:extLst>
                <a:ext uri="{FF2B5EF4-FFF2-40B4-BE49-F238E27FC236}">
                  <a16:creationId xmlns="" xmlns:a16="http://schemas.microsoft.com/office/drawing/2014/main" id="{9DEC2F60-30DB-4CD1-B53C-0030B70E84E9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040088" y="3209519"/>
              <a:ext cx="538310" cy="556363"/>
              <a:chOff x="773" y="2962"/>
              <a:chExt cx="328" cy="339"/>
            </a:xfrm>
            <a:solidFill>
              <a:srgbClr val="3F403E"/>
            </a:solidFill>
            <a:effectLst>
              <a:outerShdw blurRad="127000" sx="101000" sy="101000" algn="ctr" rotWithShape="0">
                <a:schemeClr val="bg1">
                  <a:alpha val="40000"/>
                </a:schemeClr>
              </a:outerShdw>
            </a:effectLst>
          </p:grpSpPr>
          <p:sp>
            <p:nvSpPr>
              <p:cNvPr id="16" name="Freeform 183">
                <a:extLst>
                  <a:ext uri="{FF2B5EF4-FFF2-40B4-BE49-F238E27FC236}">
                    <a16:creationId xmlns="" xmlns:a16="http://schemas.microsoft.com/office/drawing/2014/main" id="{54E8FA51-16FF-43B8-8C38-C5343263001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73" y="2962"/>
                <a:ext cx="279" cy="211"/>
              </a:xfrm>
              <a:custGeom>
                <a:avLst/>
                <a:gdLst>
                  <a:gd name="T0" fmla="*/ 333 w 1289"/>
                  <a:gd name="T1" fmla="*/ 311 h 975"/>
                  <a:gd name="T2" fmla="*/ 1145 w 1289"/>
                  <a:gd name="T3" fmla="*/ 290 h 975"/>
                  <a:gd name="T4" fmla="*/ 959 w 1289"/>
                  <a:gd name="T5" fmla="*/ 297 h 975"/>
                  <a:gd name="T6" fmla="*/ 917 w 1289"/>
                  <a:gd name="T7" fmla="*/ 342 h 975"/>
                  <a:gd name="T8" fmla="*/ 961 w 1289"/>
                  <a:gd name="T9" fmla="*/ 383 h 975"/>
                  <a:gd name="T10" fmla="*/ 962 w 1289"/>
                  <a:gd name="T11" fmla="*/ 383 h 975"/>
                  <a:gd name="T12" fmla="*/ 1248 w 1289"/>
                  <a:gd name="T13" fmla="*/ 373 h 975"/>
                  <a:gd name="T14" fmla="*/ 1289 w 1289"/>
                  <a:gd name="T15" fmla="*/ 330 h 975"/>
                  <a:gd name="T16" fmla="*/ 1289 w 1289"/>
                  <a:gd name="T17" fmla="*/ 324 h 975"/>
                  <a:gd name="T18" fmla="*/ 1279 w 1289"/>
                  <a:gd name="T19" fmla="*/ 42 h 975"/>
                  <a:gd name="T20" fmla="*/ 1234 w 1289"/>
                  <a:gd name="T21" fmla="*/ 1 h 975"/>
                  <a:gd name="T22" fmla="*/ 1192 w 1289"/>
                  <a:gd name="T23" fmla="*/ 45 h 975"/>
                  <a:gd name="T24" fmla="*/ 1199 w 1289"/>
                  <a:gd name="T25" fmla="*/ 222 h 975"/>
                  <a:gd name="T26" fmla="*/ 787 w 1289"/>
                  <a:gd name="T27" fmla="*/ 65 h 975"/>
                  <a:gd name="T28" fmla="*/ 275 w 1289"/>
                  <a:gd name="T29" fmla="*/ 247 h 975"/>
                  <a:gd name="T30" fmla="*/ 61 w 1289"/>
                  <a:gd name="T31" fmla="*/ 942 h 975"/>
                  <a:gd name="T32" fmla="*/ 103 w 1289"/>
                  <a:gd name="T33" fmla="*/ 975 h 975"/>
                  <a:gd name="T34" fmla="*/ 113 w 1289"/>
                  <a:gd name="T35" fmla="*/ 974 h 975"/>
                  <a:gd name="T36" fmla="*/ 145 w 1289"/>
                  <a:gd name="T37" fmla="*/ 922 h 975"/>
                  <a:gd name="T38" fmla="*/ 333 w 1289"/>
                  <a:gd name="T39" fmla="*/ 311 h 975"/>
                  <a:gd name="T40" fmla="*/ 333 w 1289"/>
                  <a:gd name="T41" fmla="*/ 311 h 975"/>
                  <a:gd name="T42" fmla="*/ 333 w 1289"/>
                  <a:gd name="T43" fmla="*/ 311 h 9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89" h="975">
                    <a:moveTo>
                      <a:pt x="333" y="311"/>
                    </a:moveTo>
                    <a:cubicBezTo>
                      <a:pt x="564" y="102"/>
                      <a:pt x="910" y="99"/>
                      <a:pt x="1145" y="290"/>
                    </a:cubicBezTo>
                    <a:cubicBezTo>
                      <a:pt x="959" y="297"/>
                      <a:pt x="959" y="297"/>
                      <a:pt x="959" y="297"/>
                    </a:cubicBezTo>
                    <a:cubicBezTo>
                      <a:pt x="935" y="298"/>
                      <a:pt x="916" y="318"/>
                      <a:pt x="917" y="342"/>
                    </a:cubicBezTo>
                    <a:cubicBezTo>
                      <a:pt x="918" y="365"/>
                      <a:pt x="938" y="383"/>
                      <a:pt x="961" y="383"/>
                    </a:cubicBezTo>
                    <a:cubicBezTo>
                      <a:pt x="962" y="383"/>
                      <a:pt x="962" y="383"/>
                      <a:pt x="962" y="383"/>
                    </a:cubicBezTo>
                    <a:cubicBezTo>
                      <a:pt x="1248" y="373"/>
                      <a:pt x="1248" y="373"/>
                      <a:pt x="1248" y="373"/>
                    </a:cubicBezTo>
                    <a:cubicBezTo>
                      <a:pt x="1271" y="372"/>
                      <a:pt x="1289" y="353"/>
                      <a:pt x="1289" y="330"/>
                    </a:cubicBezTo>
                    <a:cubicBezTo>
                      <a:pt x="1289" y="324"/>
                      <a:pt x="1289" y="324"/>
                      <a:pt x="1289" y="324"/>
                    </a:cubicBezTo>
                    <a:cubicBezTo>
                      <a:pt x="1279" y="42"/>
                      <a:pt x="1279" y="42"/>
                      <a:pt x="1279" y="42"/>
                    </a:cubicBezTo>
                    <a:cubicBezTo>
                      <a:pt x="1278" y="18"/>
                      <a:pt x="1258" y="0"/>
                      <a:pt x="1234" y="1"/>
                    </a:cubicBezTo>
                    <a:cubicBezTo>
                      <a:pt x="1210" y="2"/>
                      <a:pt x="1191" y="21"/>
                      <a:pt x="1192" y="45"/>
                    </a:cubicBezTo>
                    <a:cubicBezTo>
                      <a:pt x="1199" y="222"/>
                      <a:pt x="1199" y="222"/>
                      <a:pt x="1199" y="222"/>
                    </a:cubicBezTo>
                    <a:cubicBezTo>
                      <a:pt x="1083" y="127"/>
                      <a:pt x="940" y="72"/>
                      <a:pt x="787" y="65"/>
                    </a:cubicBezTo>
                    <a:cubicBezTo>
                      <a:pt x="597" y="55"/>
                      <a:pt x="415" y="120"/>
                      <a:pt x="275" y="247"/>
                    </a:cubicBezTo>
                    <a:cubicBezTo>
                      <a:pt x="82" y="422"/>
                      <a:pt x="0" y="689"/>
                      <a:pt x="61" y="942"/>
                    </a:cubicBezTo>
                    <a:cubicBezTo>
                      <a:pt x="66" y="962"/>
                      <a:pt x="83" y="975"/>
                      <a:pt x="103" y="975"/>
                    </a:cubicBezTo>
                    <a:cubicBezTo>
                      <a:pt x="107" y="975"/>
                      <a:pt x="110" y="975"/>
                      <a:pt x="113" y="974"/>
                    </a:cubicBezTo>
                    <a:cubicBezTo>
                      <a:pt x="136" y="968"/>
                      <a:pt x="151" y="945"/>
                      <a:pt x="145" y="922"/>
                    </a:cubicBezTo>
                    <a:cubicBezTo>
                      <a:pt x="91" y="699"/>
                      <a:pt x="163" y="465"/>
                      <a:pt x="333" y="311"/>
                    </a:cubicBezTo>
                    <a:close/>
                    <a:moveTo>
                      <a:pt x="333" y="311"/>
                    </a:moveTo>
                    <a:cubicBezTo>
                      <a:pt x="333" y="311"/>
                      <a:pt x="333" y="311"/>
                      <a:pt x="333" y="31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3F403E"/>
                  </a:solidFill>
                </a:endParaRPr>
              </a:p>
            </p:txBody>
          </p:sp>
          <p:sp>
            <p:nvSpPr>
              <p:cNvPr id="17" name="Freeform 184">
                <a:extLst>
                  <a:ext uri="{FF2B5EF4-FFF2-40B4-BE49-F238E27FC236}">
                    <a16:creationId xmlns="" xmlns:a16="http://schemas.microsoft.com/office/drawing/2014/main" id="{89F30B89-34D1-4C1E-BF58-E157ADF5B67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21" y="3090"/>
                <a:ext cx="280" cy="211"/>
              </a:xfrm>
              <a:custGeom>
                <a:avLst/>
                <a:gdLst>
                  <a:gd name="T0" fmla="*/ 1235 w 1296"/>
                  <a:gd name="T1" fmla="*/ 37 h 979"/>
                  <a:gd name="T2" fmla="*/ 1183 w 1296"/>
                  <a:gd name="T3" fmla="*/ 6 h 979"/>
                  <a:gd name="T4" fmla="*/ 1151 w 1296"/>
                  <a:gd name="T5" fmla="*/ 58 h 979"/>
                  <a:gd name="T6" fmla="*/ 963 w 1296"/>
                  <a:gd name="T7" fmla="*/ 668 h 979"/>
                  <a:gd name="T8" fmla="*/ 545 w 1296"/>
                  <a:gd name="T9" fmla="*/ 829 h 979"/>
                  <a:gd name="T10" fmla="*/ 146 w 1296"/>
                  <a:gd name="T11" fmla="*/ 685 h 979"/>
                  <a:gd name="T12" fmla="*/ 334 w 1296"/>
                  <a:gd name="T13" fmla="*/ 668 h 979"/>
                  <a:gd name="T14" fmla="*/ 373 w 1296"/>
                  <a:gd name="T15" fmla="*/ 621 h 979"/>
                  <a:gd name="T16" fmla="*/ 326 w 1296"/>
                  <a:gd name="T17" fmla="*/ 582 h 979"/>
                  <a:gd name="T18" fmla="*/ 41 w 1296"/>
                  <a:gd name="T19" fmla="*/ 608 h 979"/>
                  <a:gd name="T20" fmla="*/ 2 w 1296"/>
                  <a:gd name="T21" fmla="*/ 655 h 979"/>
                  <a:gd name="T22" fmla="*/ 28 w 1296"/>
                  <a:gd name="T23" fmla="*/ 939 h 979"/>
                  <a:gd name="T24" fmla="*/ 71 w 1296"/>
                  <a:gd name="T25" fmla="*/ 979 h 979"/>
                  <a:gd name="T26" fmla="*/ 75 w 1296"/>
                  <a:gd name="T27" fmla="*/ 978 h 979"/>
                  <a:gd name="T28" fmla="*/ 114 w 1296"/>
                  <a:gd name="T29" fmla="*/ 931 h 979"/>
                  <a:gd name="T30" fmla="*/ 98 w 1296"/>
                  <a:gd name="T31" fmla="*/ 758 h 979"/>
                  <a:gd name="T32" fmla="*/ 509 w 1296"/>
                  <a:gd name="T33" fmla="*/ 915 h 979"/>
                  <a:gd name="T34" fmla="*/ 545 w 1296"/>
                  <a:gd name="T35" fmla="*/ 916 h 979"/>
                  <a:gd name="T36" fmla="*/ 1021 w 1296"/>
                  <a:gd name="T37" fmla="*/ 732 h 979"/>
                  <a:gd name="T38" fmla="*/ 1235 w 1296"/>
                  <a:gd name="T39" fmla="*/ 37 h 979"/>
                  <a:gd name="T40" fmla="*/ 1235 w 1296"/>
                  <a:gd name="T41" fmla="*/ 37 h 979"/>
                  <a:gd name="T42" fmla="*/ 1235 w 1296"/>
                  <a:gd name="T43" fmla="*/ 37 h 9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96" h="979">
                    <a:moveTo>
                      <a:pt x="1235" y="37"/>
                    </a:moveTo>
                    <a:cubicBezTo>
                      <a:pt x="1229" y="14"/>
                      <a:pt x="1206" y="0"/>
                      <a:pt x="1183" y="6"/>
                    </a:cubicBezTo>
                    <a:cubicBezTo>
                      <a:pt x="1160" y="11"/>
                      <a:pt x="1145" y="35"/>
                      <a:pt x="1151" y="58"/>
                    </a:cubicBezTo>
                    <a:cubicBezTo>
                      <a:pt x="1205" y="280"/>
                      <a:pt x="1133" y="514"/>
                      <a:pt x="963" y="668"/>
                    </a:cubicBezTo>
                    <a:cubicBezTo>
                      <a:pt x="844" y="776"/>
                      <a:pt x="694" y="829"/>
                      <a:pt x="545" y="829"/>
                    </a:cubicBezTo>
                    <a:cubicBezTo>
                      <a:pt x="402" y="829"/>
                      <a:pt x="260" y="781"/>
                      <a:pt x="146" y="685"/>
                    </a:cubicBezTo>
                    <a:cubicBezTo>
                      <a:pt x="334" y="668"/>
                      <a:pt x="334" y="668"/>
                      <a:pt x="334" y="668"/>
                    </a:cubicBezTo>
                    <a:cubicBezTo>
                      <a:pt x="358" y="666"/>
                      <a:pt x="375" y="645"/>
                      <a:pt x="373" y="621"/>
                    </a:cubicBezTo>
                    <a:cubicBezTo>
                      <a:pt x="371" y="597"/>
                      <a:pt x="350" y="580"/>
                      <a:pt x="326" y="582"/>
                    </a:cubicBezTo>
                    <a:cubicBezTo>
                      <a:pt x="41" y="608"/>
                      <a:pt x="41" y="608"/>
                      <a:pt x="41" y="608"/>
                    </a:cubicBezTo>
                    <a:cubicBezTo>
                      <a:pt x="18" y="610"/>
                      <a:pt x="0" y="631"/>
                      <a:pt x="2" y="655"/>
                    </a:cubicBezTo>
                    <a:cubicBezTo>
                      <a:pt x="28" y="939"/>
                      <a:pt x="28" y="939"/>
                      <a:pt x="28" y="939"/>
                    </a:cubicBezTo>
                    <a:cubicBezTo>
                      <a:pt x="30" y="962"/>
                      <a:pt x="49" y="979"/>
                      <a:pt x="71" y="979"/>
                    </a:cubicBezTo>
                    <a:cubicBezTo>
                      <a:pt x="72" y="979"/>
                      <a:pt x="73" y="979"/>
                      <a:pt x="75" y="978"/>
                    </a:cubicBezTo>
                    <a:cubicBezTo>
                      <a:pt x="98" y="976"/>
                      <a:pt x="116" y="955"/>
                      <a:pt x="114" y="931"/>
                    </a:cubicBezTo>
                    <a:cubicBezTo>
                      <a:pt x="98" y="758"/>
                      <a:pt x="98" y="758"/>
                      <a:pt x="98" y="758"/>
                    </a:cubicBezTo>
                    <a:cubicBezTo>
                      <a:pt x="215" y="852"/>
                      <a:pt x="357" y="907"/>
                      <a:pt x="509" y="915"/>
                    </a:cubicBezTo>
                    <a:cubicBezTo>
                      <a:pt x="521" y="915"/>
                      <a:pt x="533" y="916"/>
                      <a:pt x="545" y="916"/>
                    </a:cubicBezTo>
                    <a:cubicBezTo>
                      <a:pt x="721" y="916"/>
                      <a:pt x="889" y="851"/>
                      <a:pt x="1021" y="732"/>
                    </a:cubicBezTo>
                    <a:cubicBezTo>
                      <a:pt x="1214" y="557"/>
                      <a:pt x="1296" y="291"/>
                      <a:pt x="1235" y="37"/>
                    </a:cubicBezTo>
                    <a:close/>
                    <a:moveTo>
                      <a:pt x="1235" y="37"/>
                    </a:moveTo>
                    <a:cubicBezTo>
                      <a:pt x="1235" y="37"/>
                      <a:pt x="1235" y="37"/>
                      <a:pt x="1235" y="3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3F403E"/>
                  </a:solidFill>
                </a:endParaRPr>
              </a:p>
            </p:txBody>
          </p:sp>
        </p:grpSp>
        <p:grpSp>
          <p:nvGrpSpPr>
            <p:cNvPr id="18" name="Group 210">
              <a:extLst>
                <a:ext uri="{FF2B5EF4-FFF2-40B4-BE49-F238E27FC236}">
                  <a16:creationId xmlns="" xmlns:a16="http://schemas.microsoft.com/office/drawing/2014/main" id="{13820275-3097-4351-BD47-66BF18E3C1C2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4781926" y="3219366"/>
              <a:ext cx="498921" cy="536669"/>
              <a:chOff x="3662" y="2962"/>
              <a:chExt cx="304" cy="327"/>
            </a:xfrm>
            <a:solidFill>
              <a:srgbClr val="3F403E"/>
            </a:solidFill>
            <a:effectLst>
              <a:outerShdw blurRad="127000" sx="101000" sy="101000" algn="ctr" rotWithShape="0">
                <a:schemeClr val="bg1">
                  <a:alpha val="40000"/>
                </a:schemeClr>
              </a:outerShdw>
            </a:effectLst>
          </p:grpSpPr>
          <p:sp>
            <p:nvSpPr>
              <p:cNvPr id="19" name="Freeform 211">
                <a:extLst>
                  <a:ext uri="{FF2B5EF4-FFF2-40B4-BE49-F238E27FC236}">
                    <a16:creationId xmlns="" xmlns:a16="http://schemas.microsoft.com/office/drawing/2014/main" id="{AF5DE824-B200-4BA4-BDCB-2754F97808D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62" y="3188"/>
                <a:ext cx="118" cy="56"/>
              </a:xfrm>
              <a:custGeom>
                <a:avLst/>
                <a:gdLst>
                  <a:gd name="T0" fmla="*/ 524 w 547"/>
                  <a:gd name="T1" fmla="*/ 15 h 260"/>
                  <a:gd name="T2" fmla="*/ 463 w 547"/>
                  <a:gd name="T3" fmla="*/ 24 h 260"/>
                  <a:gd name="T4" fmla="*/ 162 w 547"/>
                  <a:gd name="T5" fmla="*/ 174 h 260"/>
                  <a:gd name="T6" fmla="*/ 43 w 547"/>
                  <a:gd name="T7" fmla="*/ 174 h 260"/>
                  <a:gd name="T8" fmla="*/ 0 w 547"/>
                  <a:gd name="T9" fmla="*/ 217 h 260"/>
                  <a:gd name="T10" fmla="*/ 43 w 547"/>
                  <a:gd name="T11" fmla="*/ 260 h 260"/>
                  <a:gd name="T12" fmla="*/ 163 w 547"/>
                  <a:gd name="T13" fmla="*/ 260 h 260"/>
                  <a:gd name="T14" fmla="*/ 372 w 547"/>
                  <a:gd name="T15" fmla="*/ 210 h 260"/>
                  <a:gd name="T16" fmla="*/ 532 w 547"/>
                  <a:gd name="T17" fmla="*/ 75 h 260"/>
                  <a:gd name="T18" fmla="*/ 524 w 547"/>
                  <a:gd name="T19" fmla="*/ 15 h 260"/>
                  <a:gd name="T20" fmla="*/ 524 w 547"/>
                  <a:gd name="T21" fmla="*/ 15 h 260"/>
                  <a:gd name="T22" fmla="*/ 524 w 547"/>
                  <a:gd name="T23" fmla="*/ 15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47" h="260">
                    <a:moveTo>
                      <a:pt x="524" y="15"/>
                    </a:moveTo>
                    <a:cubicBezTo>
                      <a:pt x="505" y="0"/>
                      <a:pt x="478" y="4"/>
                      <a:pt x="463" y="24"/>
                    </a:cubicBezTo>
                    <a:cubicBezTo>
                      <a:pt x="391" y="119"/>
                      <a:pt x="282" y="174"/>
                      <a:pt x="162" y="174"/>
                    </a:cubicBezTo>
                    <a:cubicBezTo>
                      <a:pt x="43" y="174"/>
                      <a:pt x="43" y="174"/>
                      <a:pt x="43" y="174"/>
                    </a:cubicBezTo>
                    <a:cubicBezTo>
                      <a:pt x="19" y="174"/>
                      <a:pt x="0" y="193"/>
                      <a:pt x="0" y="217"/>
                    </a:cubicBezTo>
                    <a:cubicBezTo>
                      <a:pt x="0" y="241"/>
                      <a:pt x="19" y="260"/>
                      <a:pt x="43" y="260"/>
                    </a:cubicBezTo>
                    <a:cubicBezTo>
                      <a:pt x="163" y="260"/>
                      <a:pt x="163" y="260"/>
                      <a:pt x="163" y="260"/>
                    </a:cubicBezTo>
                    <a:cubicBezTo>
                      <a:pt x="236" y="260"/>
                      <a:pt x="307" y="243"/>
                      <a:pt x="372" y="210"/>
                    </a:cubicBezTo>
                    <a:cubicBezTo>
                      <a:pt x="435" y="178"/>
                      <a:pt x="490" y="132"/>
                      <a:pt x="532" y="75"/>
                    </a:cubicBezTo>
                    <a:cubicBezTo>
                      <a:pt x="547" y="56"/>
                      <a:pt x="543" y="29"/>
                      <a:pt x="524" y="15"/>
                    </a:cubicBezTo>
                    <a:close/>
                    <a:moveTo>
                      <a:pt x="524" y="15"/>
                    </a:moveTo>
                    <a:cubicBezTo>
                      <a:pt x="524" y="15"/>
                      <a:pt x="524" y="15"/>
                      <a:pt x="524" y="1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3F403E"/>
                  </a:solidFill>
                </a:endParaRPr>
              </a:p>
            </p:txBody>
          </p:sp>
          <p:sp>
            <p:nvSpPr>
              <p:cNvPr id="20" name="Freeform 212">
                <a:extLst>
                  <a:ext uri="{FF2B5EF4-FFF2-40B4-BE49-F238E27FC236}">
                    <a16:creationId xmlns="" xmlns:a16="http://schemas.microsoft.com/office/drawing/2014/main" id="{7DB1B7FB-8BC7-4B53-ADCA-9C6DAAA70CD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97" y="2962"/>
                <a:ext cx="169" cy="109"/>
              </a:xfrm>
              <a:custGeom>
                <a:avLst/>
                <a:gdLst>
                  <a:gd name="T0" fmla="*/ 22 w 783"/>
                  <a:gd name="T1" fmla="*/ 453 h 507"/>
                  <a:gd name="T2" fmla="*/ 48 w 783"/>
                  <a:gd name="T3" fmla="*/ 461 h 507"/>
                  <a:gd name="T4" fmla="*/ 83 w 783"/>
                  <a:gd name="T5" fmla="*/ 445 h 507"/>
                  <a:gd name="T6" fmla="*/ 380 w 783"/>
                  <a:gd name="T7" fmla="*/ 299 h 507"/>
                  <a:gd name="T8" fmla="*/ 631 w 783"/>
                  <a:gd name="T9" fmla="*/ 299 h 507"/>
                  <a:gd name="T10" fmla="*/ 497 w 783"/>
                  <a:gd name="T11" fmla="*/ 433 h 507"/>
                  <a:gd name="T12" fmla="*/ 497 w 783"/>
                  <a:gd name="T13" fmla="*/ 494 h 507"/>
                  <a:gd name="T14" fmla="*/ 528 w 783"/>
                  <a:gd name="T15" fmla="*/ 507 h 507"/>
                  <a:gd name="T16" fmla="*/ 558 w 783"/>
                  <a:gd name="T17" fmla="*/ 494 h 507"/>
                  <a:gd name="T18" fmla="*/ 766 w 783"/>
                  <a:gd name="T19" fmla="*/ 286 h 507"/>
                  <a:gd name="T20" fmla="*/ 766 w 783"/>
                  <a:gd name="T21" fmla="*/ 225 h 507"/>
                  <a:gd name="T22" fmla="*/ 558 w 783"/>
                  <a:gd name="T23" fmla="*/ 17 h 507"/>
                  <a:gd name="T24" fmla="*/ 497 w 783"/>
                  <a:gd name="T25" fmla="*/ 17 h 507"/>
                  <a:gd name="T26" fmla="*/ 497 w 783"/>
                  <a:gd name="T27" fmla="*/ 78 h 507"/>
                  <a:gd name="T28" fmla="*/ 631 w 783"/>
                  <a:gd name="T29" fmla="*/ 212 h 507"/>
                  <a:gd name="T30" fmla="*/ 380 w 783"/>
                  <a:gd name="T31" fmla="*/ 212 h 507"/>
                  <a:gd name="T32" fmla="*/ 14 w 783"/>
                  <a:gd name="T33" fmla="*/ 392 h 507"/>
                  <a:gd name="T34" fmla="*/ 22 w 783"/>
                  <a:gd name="T35" fmla="*/ 453 h 507"/>
                  <a:gd name="T36" fmla="*/ 22 w 783"/>
                  <a:gd name="T37" fmla="*/ 453 h 507"/>
                  <a:gd name="T38" fmla="*/ 22 w 783"/>
                  <a:gd name="T39" fmla="*/ 453 h 5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83" h="507">
                    <a:moveTo>
                      <a:pt x="22" y="453"/>
                    </a:moveTo>
                    <a:cubicBezTo>
                      <a:pt x="30" y="459"/>
                      <a:pt x="39" y="461"/>
                      <a:pt x="48" y="461"/>
                    </a:cubicBezTo>
                    <a:cubicBezTo>
                      <a:pt x="61" y="461"/>
                      <a:pt x="74" y="456"/>
                      <a:pt x="83" y="445"/>
                    </a:cubicBezTo>
                    <a:cubicBezTo>
                      <a:pt x="155" y="352"/>
                      <a:pt x="263" y="299"/>
                      <a:pt x="380" y="299"/>
                    </a:cubicBezTo>
                    <a:cubicBezTo>
                      <a:pt x="631" y="299"/>
                      <a:pt x="631" y="299"/>
                      <a:pt x="631" y="299"/>
                    </a:cubicBezTo>
                    <a:cubicBezTo>
                      <a:pt x="497" y="433"/>
                      <a:pt x="497" y="433"/>
                      <a:pt x="497" y="433"/>
                    </a:cubicBezTo>
                    <a:cubicBezTo>
                      <a:pt x="480" y="450"/>
                      <a:pt x="480" y="477"/>
                      <a:pt x="497" y="494"/>
                    </a:cubicBezTo>
                    <a:cubicBezTo>
                      <a:pt x="506" y="502"/>
                      <a:pt x="517" y="507"/>
                      <a:pt x="528" y="507"/>
                    </a:cubicBezTo>
                    <a:cubicBezTo>
                      <a:pt x="539" y="507"/>
                      <a:pt x="550" y="503"/>
                      <a:pt x="558" y="494"/>
                    </a:cubicBezTo>
                    <a:cubicBezTo>
                      <a:pt x="766" y="286"/>
                      <a:pt x="766" y="286"/>
                      <a:pt x="766" y="286"/>
                    </a:cubicBezTo>
                    <a:cubicBezTo>
                      <a:pt x="783" y="269"/>
                      <a:pt x="783" y="242"/>
                      <a:pt x="766" y="225"/>
                    </a:cubicBezTo>
                    <a:cubicBezTo>
                      <a:pt x="558" y="17"/>
                      <a:pt x="558" y="17"/>
                      <a:pt x="558" y="17"/>
                    </a:cubicBezTo>
                    <a:cubicBezTo>
                      <a:pt x="541" y="0"/>
                      <a:pt x="514" y="0"/>
                      <a:pt x="497" y="17"/>
                    </a:cubicBezTo>
                    <a:cubicBezTo>
                      <a:pt x="480" y="34"/>
                      <a:pt x="480" y="61"/>
                      <a:pt x="497" y="78"/>
                    </a:cubicBezTo>
                    <a:cubicBezTo>
                      <a:pt x="631" y="212"/>
                      <a:pt x="631" y="212"/>
                      <a:pt x="631" y="212"/>
                    </a:cubicBezTo>
                    <a:cubicBezTo>
                      <a:pt x="380" y="212"/>
                      <a:pt x="380" y="212"/>
                      <a:pt x="380" y="212"/>
                    </a:cubicBezTo>
                    <a:cubicBezTo>
                      <a:pt x="236" y="212"/>
                      <a:pt x="102" y="277"/>
                      <a:pt x="14" y="392"/>
                    </a:cubicBezTo>
                    <a:cubicBezTo>
                      <a:pt x="0" y="411"/>
                      <a:pt x="3" y="438"/>
                      <a:pt x="22" y="453"/>
                    </a:cubicBezTo>
                    <a:close/>
                    <a:moveTo>
                      <a:pt x="22" y="453"/>
                    </a:moveTo>
                    <a:cubicBezTo>
                      <a:pt x="22" y="453"/>
                      <a:pt x="22" y="453"/>
                      <a:pt x="22" y="45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3F403E"/>
                  </a:solidFill>
                </a:endParaRPr>
              </a:p>
            </p:txBody>
          </p:sp>
          <p:sp>
            <p:nvSpPr>
              <p:cNvPr id="21" name="Freeform 213">
                <a:extLst>
                  <a:ext uri="{FF2B5EF4-FFF2-40B4-BE49-F238E27FC236}">
                    <a16:creationId xmlns="" xmlns:a16="http://schemas.microsoft.com/office/drawing/2014/main" id="{F94B405A-D112-40C8-9E7A-050D35B2B03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62" y="3008"/>
                <a:ext cx="304" cy="281"/>
              </a:xfrm>
              <a:custGeom>
                <a:avLst/>
                <a:gdLst>
                  <a:gd name="T0" fmla="*/ 1180 w 1405"/>
                  <a:gd name="T1" fmla="*/ 810 h 1300"/>
                  <a:gd name="T2" fmla="*/ 1119 w 1405"/>
                  <a:gd name="T3" fmla="*/ 810 h 1300"/>
                  <a:gd name="T4" fmla="*/ 1119 w 1405"/>
                  <a:gd name="T5" fmla="*/ 872 h 1300"/>
                  <a:gd name="T6" fmla="*/ 1253 w 1405"/>
                  <a:gd name="T7" fmla="*/ 1006 h 1300"/>
                  <a:gd name="T8" fmla="*/ 1002 w 1405"/>
                  <a:gd name="T9" fmla="*/ 1006 h 1300"/>
                  <a:gd name="T10" fmla="*/ 626 w 1405"/>
                  <a:gd name="T11" fmla="*/ 629 h 1300"/>
                  <a:gd name="T12" fmla="*/ 626 w 1405"/>
                  <a:gd name="T13" fmla="*/ 463 h 1300"/>
                  <a:gd name="T14" fmla="*/ 162 w 1405"/>
                  <a:gd name="T15" fmla="*/ 0 h 1300"/>
                  <a:gd name="T16" fmla="*/ 43 w 1405"/>
                  <a:gd name="T17" fmla="*/ 0 h 1300"/>
                  <a:gd name="T18" fmla="*/ 0 w 1405"/>
                  <a:gd name="T19" fmla="*/ 43 h 1300"/>
                  <a:gd name="T20" fmla="*/ 43 w 1405"/>
                  <a:gd name="T21" fmla="*/ 86 h 1300"/>
                  <a:gd name="T22" fmla="*/ 162 w 1405"/>
                  <a:gd name="T23" fmla="*/ 86 h 1300"/>
                  <a:gd name="T24" fmla="*/ 539 w 1405"/>
                  <a:gd name="T25" fmla="*/ 463 h 1300"/>
                  <a:gd name="T26" fmla="*/ 539 w 1405"/>
                  <a:gd name="T27" fmla="*/ 629 h 1300"/>
                  <a:gd name="T28" fmla="*/ 1002 w 1405"/>
                  <a:gd name="T29" fmla="*/ 1092 h 1300"/>
                  <a:gd name="T30" fmla="*/ 1253 w 1405"/>
                  <a:gd name="T31" fmla="*/ 1092 h 1300"/>
                  <a:gd name="T32" fmla="*/ 1119 w 1405"/>
                  <a:gd name="T33" fmla="*/ 1226 h 1300"/>
                  <a:gd name="T34" fmla="*/ 1119 w 1405"/>
                  <a:gd name="T35" fmla="*/ 1287 h 1300"/>
                  <a:gd name="T36" fmla="*/ 1150 w 1405"/>
                  <a:gd name="T37" fmla="*/ 1300 h 1300"/>
                  <a:gd name="T38" fmla="*/ 1180 w 1405"/>
                  <a:gd name="T39" fmla="*/ 1287 h 1300"/>
                  <a:gd name="T40" fmla="*/ 1388 w 1405"/>
                  <a:gd name="T41" fmla="*/ 1079 h 1300"/>
                  <a:gd name="T42" fmla="*/ 1388 w 1405"/>
                  <a:gd name="T43" fmla="*/ 1018 h 1300"/>
                  <a:gd name="T44" fmla="*/ 1180 w 1405"/>
                  <a:gd name="T45" fmla="*/ 810 h 1300"/>
                  <a:gd name="T46" fmla="*/ 1180 w 1405"/>
                  <a:gd name="T47" fmla="*/ 810 h 1300"/>
                  <a:gd name="T48" fmla="*/ 1180 w 1405"/>
                  <a:gd name="T49" fmla="*/ 810 h 1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405" h="1300">
                    <a:moveTo>
                      <a:pt x="1180" y="810"/>
                    </a:moveTo>
                    <a:cubicBezTo>
                      <a:pt x="1163" y="793"/>
                      <a:pt x="1136" y="793"/>
                      <a:pt x="1119" y="810"/>
                    </a:cubicBezTo>
                    <a:cubicBezTo>
                      <a:pt x="1102" y="827"/>
                      <a:pt x="1102" y="855"/>
                      <a:pt x="1119" y="872"/>
                    </a:cubicBezTo>
                    <a:cubicBezTo>
                      <a:pt x="1253" y="1006"/>
                      <a:pt x="1253" y="1006"/>
                      <a:pt x="1253" y="1006"/>
                    </a:cubicBezTo>
                    <a:cubicBezTo>
                      <a:pt x="1002" y="1006"/>
                      <a:pt x="1002" y="1006"/>
                      <a:pt x="1002" y="1006"/>
                    </a:cubicBezTo>
                    <a:cubicBezTo>
                      <a:pt x="794" y="1006"/>
                      <a:pt x="626" y="837"/>
                      <a:pt x="626" y="629"/>
                    </a:cubicBezTo>
                    <a:cubicBezTo>
                      <a:pt x="626" y="463"/>
                      <a:pt x="626" y="463"/>
                      <a:pt x="626" y="463"/>
                    </a:cubicBezTo>
                    <a:cubicBezTo>
                      <a:pt x="626" y="207"/>
                      <a:pt x="418" y="0"/>
                      <a:pt x="162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19" y="0"/>
                      <a:pt x="0" y="19"/>
                      <a:pt x="0" y="43"/>
                    </a:cubicBezTo>
                    <a:cubicBezTo>
                      <a:pt x="0" y="67"/>
                      <a:pt x="19" y="86"/>
                      <a:pt x="43" y="86"/>
                    </a:cubicBezTo>
                    <a:cubicBezTo>
                      <a:pt x="162" y="86"/>
                      <a:pt x="162" y="86"/>
                      <a:pt x="162" y="86"/>
                    </a:cubicBezTo>
                    <a:cubicBezTo>
                      <a:pt x="370" y="86"/>
                      <a:pt x="539" y="255"/>
                      <a:pt x="539" y="463"/>
                    </a:cubicBezTo>
                    <a:cubicBezTo>
                      <a:pt x="539" y="629"/>
                      <a:pt x="539" y="629"/>
                      <a:pt x="539" y="629"/>
                    </a:cubicBezTo>
                    <a:cubicBezTo>
                      <a:pt x="539" y="884"/>
                      <a:pt x="747" y="1092"/>
                      <a:pt x="1002" y="1092"/>
                    </a:cubicBezTo>
                    <a:cubicBezTo>
                      <a:pt x="1253" y="1092"/>
                      <a:pt x="1253" y="1092"/>
                      <a:pt x="1253" y="1092"/>
                    </a:cubicBezTo>
                    <a:cubicBezTo>
                      <a:pt x="1119" y="1226"/>
                      <a:pt x="1119" y="1226"/>
                      <a:pt x="1119" y="1226"/>
                    </a:cubicBezTo>
                    <a:cubicBezTo>
                      <a:pt x="1102" y="1243"/>
                      <a:pt x="1102" y="1270"/>
                      <a:pt x="1119" y="1287"/>
                    </a:cubicBezTo>
                    <a:cubicBezTo>
                      <a:pt x="1128" y="1296"/>
                      <a:pt x="1139" y="1300"/>
                      <a:pt x="1150" y="1300"/>
                    </a:cubicBezTo>
                    <a:cubicBezTo>
                      <a:pt x="1161" y="1300"/>
                      <a:pt x="1172" y="1296"/>
                      <a:pt x="1180" y="1287"/>
                    </a:cubicBezTo>
                    <a:cubicBezTo>
                      <a:pt x="1388" y="1079"/>
                      <a:pt x="1388" y="1079"/>
                      <a:pt x="1388" y="1079"/>
                    </a:cubicBezTo>
                    <a:cubicBezTo>
                      <a:pt x="1405" y="1062"/>
                      <a:pt x="1405" y="1035"/>
                      <a:pt x="1388" y="1018"/>
                    </a:cubicBezTo>
                    <a:lnTo>
                      <a:pt x="1180" y="810"/>
                    </a:lnTo>
                    <a:close/>
                    <a:moveTo>
                      <a:pt x="1180" y="810"/>
                    </a:moveTo>
                    <a:cubicBezTo>
                      <a:pt x="1180" y="810"/>
                      <a:pt x="1180" y="810"/>
                      <a:pt x="1180" y="81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3F403E"/>
                  </a:solidFill>
                </a:endParaRPr>
              </a:p>
            </p:txBody>
          </p:sp>
        </p:grpSp>
      </p:grp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3EEF40F7-7F30-4E4B-A2C3-6A42ED87D5EB}"/>
              </a:ext>
            </a:extLst>
          </p:cNvPr>
          <p:cNvSpPr txBox="1"/>
          <p:nvPr/>
        </p:nvSpPr>
        <p:spPr>
          <a:xfrm>
            <a:off x="6096000" y="758004"/>
            <a:ext cx="5354638" cy="75713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rgbClr val="3F403E"/>
                </a:solidFill>
                <a:effectLst/>
                <a:latin typeface="+mn-ea"/>
              </a:rPr>
              <a:t>Lorem ipsum dolor sit amet, consectetuer adipiscing elit. Maecenas porttitor congue massa. 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84B79F7E-387F-4F47-86D5-E6F0C08568B7}"/>
              </a:ext>
            </a:extLst>
          </p:cNvPr>
          <p:cNvSpPr txBox="1"/>
          <p:nvPr/>
        </p:nvSpPr>
        <p:spPr>
          <a:xfrm>
            <a:off x="6096000" y="357894"/>
            <a:ext cx="1599027" cy="400110"/>
          </a:xfrm>
          <a:prstGeom prst="rect">
            <a:avLst/>
          </a:prstGeom>
          <a:noFill/>
          <a:effectLst>
            <a:reflection endPos="35000" dir="5400000" sy="-100000" algn="bl" rotWithShape="0"/>
          </a:effectLst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bevelB w="0" h="0"/>
            </a:sp3d>
          </a:bodyPr>
          <a:lstStyle/>
          <a:p>
            <a:r>
              <a:rPr lang="en-US" altLang="zh-CN" sz="2000" b="1" dirty="0">
                <a:solidFill>
                  <a:srgbClr val="F9B359"/>
                </a:solidFill>
                <a:latin typeface="+mj-ea"/>
                <a:ea typeface="+mj-ea"/>
              </a:rPr>
              <a:t>TEXT HERE</a:t>
            </a:r>
            <a:endParaRPr lang="zh-CN" altLang="en-US" sz="2000" b="1" dirty="0">
              <a:solidFill>
                <a:srgbClr val="F9B359"/>
              </a:solidFill>
              <a:latin typeface="+mj-ea"/>
              <a:ea typeface="+mj-ea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E9FAC411-A4E0-4A32-A252-C897DC986E79}"/>
              </a:ext>
            </a:extLst>
          </p:cNvPr>
          <p:cNvSpPr txBox="1"/>
          <p:nvPr/>
        </p:nvSpPr>
        <p:spPr>
          <a:xfrm>
            <a:off x="6096000" y="2402545"/>
            <a:ext cx="5354638" cy="75713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rgbClr val="3F403E"/>
                </a:solidFill>
                <a:effectLst/>
                <a:latin typeface="+mn-ea"/>
              </a:rPr>
              <a:t>Lorem ipsum dolor sit amet, consectetuer adipiscing elit. Maecenas porttitor congue massa. 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1FC24AEB-24BE-4B5D-BD45-9EDEE4273BEA}"/>
              </a:ext>
            </a:extLst>
          </p:cNvPr>
          <p:cNvSpPr txBox="1"/>
          <p:nvPr/>
        </p:nvSpPr>
        <p:spPr>
          <a:xfrm>
            <a:off x="6096000" y="2002435"/>
            <a:ext cx="1599027" cy="400110"/>
          </a:xfrm>
          <a:prstGeom prst="rect">
            <a:avLst/>
          </a:prstGeom>
          <a:noFill/>
          <a:effectLst>
            <a:reflection endPos="35000" dir="5400000" sy="-100000" algn="bl" rotWithShape="0"/>
          </a:effectLst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bevelB w="0" h="0"/>
            </a:sp3d>
          </a:bodyPr>
          <a:lstStyle/>
          <a:p>
            <a:r>
              <a:rPr lang="en-US" altLang="zh-CN" sz="2000" b="1" dirty="0">
                <a:solidFill>
                  <a:srgbClr val="F9B359"/>
                </a:solidFill>
                <a:latin typeface="+mj-ea"/>
                <a:ea typeface="+mj-ea"/>
              </a:rPr>
              <a:t>TEXT HERE</a:t>
            </a:r>
            <a:endParaRPr lang="zh-CN" altLang="en-US" sz="2000" b="1" dirty="0">
              <a:solidFill>
                <a:srgbClr val="F9B359"/>
              </a:solidFill>
              <a:latin typeface="+mj-ea"/>
              <a:ea typeface="+mj-ea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7D1BE497-2128-4FC2-93A3-FA1B9B97E307}"/>
              </a:ext>
            </a:extLst>
          </p:cNvPr>
          <p:cNvSpPr txBox="1"/>
          <p:nvPr/>
        </p:nvSpPr>
        <p:spPr>
          <a:xfrm>
            <a:off x="6096000" y="4047086"/>
            <a:ext cx="5354638" cy="75713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rgbClr val="3F403E"/>
                </a:solidFill>
                <a:effectLst/>
                <a:latin typeface="+mn-ea"/>
              </a:rPr>
              <a:t>Lorem ipsum dolor sit amet, consectetuer adipiscing elit. Maecenas porttitor congue massa. 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3B045309-7ADB-46F4-8B12-1864FA92E138}"/>
              </a:ext>
            </a:extLst>
          </p:cNvPr>
          <p:cNvSpPr txBox="1"/>
          <p:nvPr/>
        </p:nvSpPr>
        <p:spPr>
          <a:xfrm>
            <a:off x="6096000" y="3646976"/>
            <a:ext cx="1599027" cy="400110"/>
          </a:xfrm>
          <a:prstGeom prst="rect">
            <a:avLst/>
          </a:prstGeom>
          <a:noFill/>
          <a:effectLst>
            <a:reflection endPos="35000" dir="5400000" sy="-100000" algn="bl" rotWithShape="0"/>
          </a:effectLst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bevelB w="0" h="0"/>
            </a:sp3d>
          </a:bodyPr>
          <a:lstStyle/>
          <a:p>
            <a:r>
              <a:rPr lang="en-US" altLang="zh-CN" sz="2000" b="1" dirty="0">
                <a:solidFill>
                  <a:srgbClr val="F9B359"/>
                </a:solidFill>
                <a:latin typeface="+mj-ea"/>
                <a:ea typeface="+mj-ea"/>
              </a:rPr>
              <a:t>TEXT HERE</a:t>
            </a:r>
            <a:endParaRPr lang="zh-CN" altLang="en-US" sz="2000" b="1" dirty="0">
              <a:solidFill>
                <a:srgbClr val="F9B359"/>
              </a:solidFill>
              <a:latin typeface="+mj-ea"/>
              <a:ea typeface="+mj-ea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72E2183C-038F-47E4-96A7-70E65A388734}"/>
              </a:ext>
            </a:extLst>
          </p:cNvPr>
          <p:cNvSpPr txBox="1"/>
          <p:nvPr/>
        </p:nvSpPr>
        <p:spPr>
          <a:xfrm>
            <a:off x="6096000" y="5691626"/>
            <a:ext cx="5354638" cy="75713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rgbClr val="3F403E"/>
                </a:solidFill>
                <a:effectLst/>
                <a:latin typeface="+mn-ea"/>
              </a:rPr>
              <a:t>Lorem ipsum dolor sit amet, consectetuer adipiscing elit. Maecenas porttitor congue massa. 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35743A8E-32D1-465A-A6D4-DAAC3F6DA526}"/>
              </a:ext>
            </a:extLst>
          </p:cNvPr>
          <p:cNvSpPr txBox="1"/>
          <p:nvPr/>
        </p:nvSpPr>
        <p:spPr>
          <a:xfrm>
            <a:off x="6096000" y="5291516"/>
            <a:ext cx="1599027" cy="400110"/>
          </a:xfrm>
          <a:prstGeom prst="rect">
            <a:avLst/>
          </a:prstGeom>
          <a:noFill/>
          <a:effectLst>
            <a:reflection endPos="35000" dir="5400000" sy="-100000" algn="bl" rotWithShape="0"/>
          </a:effectLst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bevelB w="0" h="0"/>
            </a:sp3d>
          </a:bodyPr>
          <a:lstStyle/>
          <a:p>
            <a:r>
              <a:rPr lang="en-US" altLang="zh-CN" sz="2000" b="1" dirty="0">
                <a:solidFill>
                  <a:srgbClr val="F9B359"/>
                </a:solidFill>
                <a:latin typeface="+mj-ea"/>
                <a:ea typeface="+mj-ea"/>
              </a:rPr>
              <a:t>TEXT HERE</a:t>
            </a:r>
            <a:endParaRPr lang="zh-CN" altLang="en-US" sz="2000" b="1" dirty="0">
              <a:solidFill>
                <a:srgbClr val="F9B359"/>
              </a:solidFill>
              <a:latin typeface="+mj-ea"/>
              <a:ea typeface="+mj-ea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F1CA4F3C-0CAB-444E-AADE-CAC8A23E8FE0}"/>
              </a:ext>
            </a:extLst>
          </p:cNvPr>
          <p:cNvSpPr txBox="1"/>
          <p:nvPr/>
        </p:nvSpPr>
        <p:spPr>
          <a:xfrm>
            <a:off x="896842" y="308959"/>
            <a:ext cx="4543616" cy="584775"/>
          </a:xfrm>
          <a:prstGeom prst="rect">
            <a:avLst/>
          </a:prstGeom>
          <a:noFill/>
          <a:effectLst>
            <a:reflection endPos="35000" dir="5400000" sy="-100000" algn="bl" rotWithShape="0"/>
          </a:effectLst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bevelB w="0" h="0"/>
            </a:sp3d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+mj-ea"/>
                <a:ea typeface="+mj-ea"/>
              </a:rPr>
              <a:t>POWER YOUR POINT</a:t>
            </a:r>
            <a:endParaRPr lang="zh-CN" altLang="en-US" sz="32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817378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8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9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3" grpId="0" animBg="1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D3C59978-E4BC-4E53-B081-ECFC07D0DCDA}"/>
              </a:ext>
            </a:extLst>
          </p:cNvPr>
          <p:cNvSpPr/>
          <p:nvPr/>
        </p:nvSpPr>
        <p:spPr>
          <a:xfrm>
            <a:off x="1276903" y="1553378"/>
            <a:ext cx="9636084" cy="3751242"/>
          </a:xfrm>
          <a:prstGeom prst="rect">
            <a:avLst/>
          </a:prstGeom>
          <a:noFill/>
          <a:ln w="25400">
            <a:solidFill>
              <a:srgbClr val="3F403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FA8FA9B7-661A-4838-A8C8-5EA1715D9F20}"/>
              </a:ext>
            </a:extLst>
          </p:cNvPr>
          <p:cNvSpPr/>
          <p:nvPr/>
        </p:nvSpPr>
        <p:spPr>
          <a:xfrm>
            <a:off x="2525485" y="955300"/>
            <a:ext cx="7141030" cy="4993807"/>
          </a:xfrm>
          <a:prstGeom prst="rect">
            <a:avLst/>
          </a:prstGeom>
          <a:solidFill>
            <a:srgbClr val="FCFCFD"/>
          </a:solidFill>
          <a:ln>
            <a:noFill/>
          </a:ln>
          <a:effectLst>
            <a:outerShdw blurRad="254000" dist="38100" dir="5400000" algn="t" rotWithShape="0">
              <a:srgbClr val="969F98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矩形: 圆角 9">
            <a:extLst>
              <a:ext uri="{FF2B5EF4-FFF2-40B4-BE49-F238E27FC236}">
                <a16:creationId xmlns="" xmlns:a16="http://schemas.microsoft.com/office/drawing/2014/main" id="{8391298F-0216-4663-836E-2F14A93533B4}"/>
              </a:ext>
            </a:extLst>
          </p:cNvPr>
          <p:cNvSpPr/>
          <p:nvPr/>
        </p:nvSpPr>
        <p:spPr>
          <a:xfrm>
            <a:off x="0" y="2247071"/>
            <a:ext cx="12192000" cy="2363856"/>
          </a:xfrm>
          <a:prstGeom prst="roundRect">
            <a:avLst>
              <a:gd name="adj" fmla="val 0"/>
            </a:avLst>
          </a:prstGeom>
          <a:solidFill>
            <a:srgbClr val="F9B359"/>
          </a:solidFill>
          <a:ln>
            <a:noFill/>
          </a:ln>
          <a:effectLst>
            <a:outerShdw blurRad="2540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F740B855-B4F2-4C89-9C91-6E3EBB86A768}"/>
              </a:ext>
            </a:extLst>
          </p:cNvPr>
          <p:cNvSpPr txBox="1"/>
          <p:nvPr/>
        </p:nvSpPr>
        <p:spPr>
          <a:xfrm>
            <a:off x="3281871" y="2751891"/>
            <a:ext cx="56261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rgbClr val="FCFCFD"/>
                </a:solidFill>
                <a:latin typeface="+mj-ea"/>
                <a:ea typeface="+mj-ea"/>
              </a:rPr>
              <a:t>POWER YOUR POINT</a:t>
            </a:r>
            <a:endParaRPr lang="zh-CN" altLang="en-US" sz="4000" b="1" dirty="0">
              <a:solidFill>
                <a:srgbClr val="FCFCFD"/>
              </a:solidFill>
              <a:latin typeface="+mj-ea"/>
              <a:ea typeface="+mj-ea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9090D3DB-0AFF-4BD3-8A3B-FF3D44796FB0}"/>
              </a:ext>
            </a:extLst>
          </p:cNvPr>
          <p:cNvSpPr txBox="1"/>
          <p:nvPr/>
        </p:nvSpPr>
        <p:spPr>
          <a:xfrm>
            <a:off x="3206602" y="3459777"/>
            <a:ext cx="57766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rgbClr val="FCFCFD"/>
                </a:solidFill>
                <a:latin typeface="+mn-ea"/>
              </a:rPr>
              <a:t>Lorem ipsum dolor sit amet, consectetuer adipiscing elit. Maecenas </a:t>
            </a:r>
            <a:r>
              <a:rPr lang="en-US" altLang="zh-CN" dirty="0" err="1">
                <a:solidFill>
                  <a:srgbClr val="FCFCFD"/>
                </a:solidFill>
                <a:latin typeface="+mn-ea"/>
              </a:rPr>
              <a:t>porttitor</a:t>
            </a:r>
            <a:endParaRPr lang="zh-CN" altLang="en-US" dirty="0">
              <a:solidFill>
                <a:srgbClr val="FCFCFD"/>
              </a:solidFill>
              <a:latin typeface="+mn-ea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8DD5A966-C00A-4F10-A054-95E8E14BD01B}"/>
              </a:ext>
            </a:extLst>
          </p:cNvPr>
          <p:cNvSpPr txBox="1"/>
          <p:nvPr/>
        </p:nvSpPr>
        <p:spPr>
          <a:xfrm>
            <a:off x="4599792" y="1046742"/>
            <a:ext cx="299030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600" dirty="0">
                <a:solidFill>
                  <a:srgbClr val="F9B359"/>
                </a:solidFill>
                <a:latin typeface="+mj-ea"/>
                <a:ea typeface="+mj-ea"/>
              </a:rPr>
              <a:t>PART 3</a:t>
            </a:r>
            <a:endParaRPr lang="zh-CN" altLang="en-US" sz="6600" dirty="0">
              <a:solidFill>
                <a:srgbClr val="F9B359"/>
              </a:solidFill>
              <a:latin typeface="+mj-ea"/>
              <a:ea typeface="+mj-ea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D33942A5-8953-4334-B276-3BA1FB707CFF}"/>
              </a:ext>
            </a:extLst>
          </p:cNvPr>
          <p:cNvSpPr txBox="1"/>
          <p:nvPr/>
        </p:nvSpPr>
        <p:spPr>
          <a:xfrm>
            <a:off x="3611893" y="5172309"/>
            <a:ext cx="49661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solidFill>
                  <a:srgbClr val="969F98"/>
                </a:solidFill>
                <a:latin typeface="+mn-ea"/>
              </a:rPr>
              <a:t>2017 PowerPoint Template Designed By </a:t>
            </a:r>
            <a:r>
              <a:rPr lang="en-US" altLang="zh-CN" dirty="0" err="1">
                <a:solidFill>
                  <a:srgbClr val="969F98"/>
                </a:solidFill>
                <a:latin typeface="+mn-ea"/>
              </a:rPr>
              <a:t>Tianqi</a:t>
            </a:r>
            <a:endParaRPr lang="zh-CN" altLang="en-US" dirty="0">
              <a:solidFill>
                <a:srgbClr val="969F98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30245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100">
        <p14:doors dir="vert"/>
      </p:transition>
    </mc:Choice>
    <mc:Fallback xmlns="">
      <p:transition spd="slow" advTm="51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1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600"/>
                            </p:stCondLst>
                            <p:childTnLst>
                              <p:par>
                                <p:cTn id="25" presetID="21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6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7" grpId="0" animBg="1"/>
      <p:bldP spid="10" grpId="0" animBg="1"/>
      <p:bldP spid="8" grpId="0"/>
      <p:bldP spid="9" grpId="0"/>
      <p:bldP spid="5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B19E3008-980B-4A01-8B74-CFD4A6F7F408}"/>
              </a:ext>
            </a:extLst>
          </p:cNvPr>
          <p:cNvSpPr/>
          <p:nvPr/>
        </p:nvSpPr>
        <p:spPr>
          <a:xfrm>
            <a:off x="0" y="5544654"/>
            <a:ext cx="12192000" cy="1313346"/>
          </a:xfrm>
          <a:prstGeom prst="rect">
            <a:avLst/>
          </a:prstGeom>
          <a:solidFill>
            <a:srgbClr val="F9B359"/>
          </a:solidFill>
          <a:ln>
            <a:noFill/>
          </a:ln>
          <a:effectLst>
            <a:outerShdw blurRad="127000" sx="101000" sy="101000" algn="ctr" rotWithShape="0">
              <a:srgbClr val="D5D7D5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1E837D76-21BC-472F-917C-78A42FA5433C}"/>
              </a:ext>
            </a:extLst>
          </p:cNvPr>
          <p:cNvSpPr/>
          <p:nvPr/>
        </p:nvSpPr>
        <p:spPr>
          <a:xfrm>
            <a:off x="515425" y="-593473"/>
            <a:ext cx="11179177" cy="4057895"/>
          </a:xfrm>
          <a:prstGeom prst="rect">
            <a:avLst/>
          </a:prstGeom>
          <a:noFill/>
          <a:ln w="25400">
            <a:solidFill>
              <a:srgbClr val="3F403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1F2E4CEB-C333-4E70-B17A-08A9D4696569}"/>
              </a:ext>
            </a:extLst>
          </p:cNvPr>
          <p:cNvSpPr/>
          <p:nvPr/>
        </p:nvSpPr>
        <p:spPr>
          <a:xfrm>
            <a:off x="4628699" y="692150"/>
            <a:ext cx="2934601" cy="4553454"/>
          </a:xfrm>
          <a:prstGeom prst="rect">
            <a:avLst/>
          </a:prstGeom>
          <a:solidFill>
            <a:srgbClr val="FCFCFD"/>
          </a:solidFill>
          <a:ln>
            <a:noFill/>
          </a:ln>
          <a:effectLst>
            <a:outerShdw blurRad="254000" dist="38100" dir="5400000" algn="t" rotWithShape="0">
              <a:srgbClr val="969F98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279B702B-74CA-4DDA-9928-5DAEB8F5980C}"/>
              </a:ext>
            </a:extLst>
          </p:cNvPr>
          <p:cNvSpPr/>
          <p:nvPr/>
        </p:nvSpPr>
        <p:spPr>
          <a:xfrm>
            <a:off x="8343899" y="998289"/>
            <a:ext cx="2540002" cy="3941176"/>
          </a:xfrm>
          <a:prstGeom prst="rect">
            <a:avLst/>
          </a:prstGeom>
          <a:solidFill>
            <a:srgbClr val="FCFCFD"/>
          </a:solidFill>
          <a:ln>
            <a:noFill/>
          </a:ln>
          <a:effectLst>
            <a:outerShdw blurRad="254000" dist="38100" dir="5400000" algn="t" rotWithShape="0">
              <a:srgbClr val="969F98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60A0FCE0-FFAE-4273-A648-4737A3B1FBA4}"/>
              </a:ext>
            </a:extLst>
          </p:cNvPr>
          <p:cNvSpPr/>
          <p:nvPr/>
        </p:nvSpPr>
        <p:spPr>
          <a:xfrm>
            <a:off x="1289802" y="998289"/>
            <a:ext cx="2540002" cy="3941176"/>
          </a:xfrm>
          <a:prstGeom prst="rect">
            <a:avLst/>
          </a:prstGeom>
          <a:solidFill>
            <a:srgbClr val="FCFCFD"/>
          </a:solidFill>
          <a:ln>
            <a:noFill/>
          </a:ln>
          <a:effectLst>
            <a:outerShdw blurRad="254000" dist="38100" dir="5400000" algn="t" rotWithShape="0">
              <a:srgbClr val="969F98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aphicFrame>
        <p:nvGraphicFramePr>
          <p:cNvPr id="5" name="图表 4">
            <a:extLst>
              <a:ext uri="{FF2B5EF4-FFF2-40B4-BE49-F238E27FC236}">
                <a16:creationId xmlns="" xmlns:a16="http://schemas.microsoft.com/office/drawing/2014/main" id="{27380F2E-C509-4E53-AB4E-0F7C253BE17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05192325"/>
              </p:ext>
            </p:extLst>
          </p:nvPr>
        </p:nvGraphicFramePr>
        <p:xfrm>
          <a:off x="4750395" y="844564"/>
          <a:ext cx="2691210" cy="22309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A28EF5DC-0169-4729-B110-40BC0B042CB6}"/>
              </a:ext>
            </a:extLst>
          </p:cNvPr>
          <p:cNvSpPr txBox="1"/>
          <p:nvPr/>
        </p:nvSpPr>
        <p:spPr>
          <a:xfrm>
            <a:off x="5508138" y="1449753"/>
            <a:ext cx="13876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solidFill>
                  <a:srgbClr val="F9B359"/>
                </a:solidFill>
              </a:rPr>
              <a:t>80</a:t>
            </a:r>
            <a:r>
              <a:rPr lang="en-US" altLang="zh-CN" sz="2800" dirty="0">
                <a:solidFill>
                  <a:srgbClr val="D5D7D5"/>
                </a:solidFill>
              </a:rPr>
              <a:t>%</a:t>
            </a:r>
            <a:endParaRPr lang="zh-CN" altLang="en-US" sz="2800" dirty="0">
              <a:solidFill>
                <a:srgbClr val="D5D7D5"/>
              </a:solidFill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E12C532F-4BC5-441F-BE13-36AA1F87EE6A}"/>
              </a:ext>
            </a:extLst>
          </p:cNvPr>
          <p:cNvSpPr txBox="1"/>
          <p:nvPr/>
        </p:nvSpPr>
        <p:spPr>
          <a:xfrm>
            <a:off x="5153627" y="3070605"/>
            <a:ext cx="18847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TEXT HERE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8CFBEC6C-A11A-43A4-9688-1ACEEE13C378}"/>
              </a:ext>
            </a:extLst>
          </p:cNvPr>
          <p:cNvSpPr txBox="1"/>
          <p:nvPr/>
        </p:nvSpPr>
        <p:spPr>
          <a:xfrm>
            <a:off x="4632024" y="3593398"/>
            <a:ext cx="2931276" cy="1400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dirty="0">
                <a:solidFill>
                  <a:srgbClr val="3F403E"/>
                </a:solidFill>
              </a:rPr>
              <a:t>Lorem ipsum dolor sit amet, consectetuer adipiscing elit. Maecenas </a:t>
            </a:r>
            <a:r>
              <a:rPr lang="en-US" altLang="zh-CN" dirty="0" err="1">
                <a:solidFill>
                  <a:srgbClr val="3F403E"/>
                </a:solidFill>
              </a:rPr>
              <a:t>porttitor</a:t>
            </a:r>
            <a:r>
              <a:rPr lang="en-US" altLang="zh-CN" dirty="0">
                <a:solidFill>
                  <a:srgbClr val="3F403E"/>
                </a:solidFill>
              </a:rPr>
              <a:t> </a:t>
            </a:r>
            <a:r>
              <a:rPr lang="en-US" altLang="zh-CN" dirty="0" err="1">
                <a:solidFill>
                  <a:srgbClr val="3F403E"/>
                </a:solidFill>
              </a:rPr>
              <a:t>congue</a:t>
            </a:r>
            <a:r>
              <a:rPr lang="en-US" altLang="zh-CN" dirty="0">
                <a:solidFill>
                  <a:srgbClr val="3F403E"/>
                </a:solidFill>
              </a:rPr>
              <a:t> </a:t>
            </a:r>
            <a:r>
              <a:rPr lang="en-US" altLang="zh-CN" dirty="0" err="1">
                <a:solidFill>
                  <a:srgbClr val="3F403E"/>
                </a:solidFill>
              </a:rPr>
              <a:t>massa</a:t>
            </a:r>
            <a:r>
              <a:rPr lang="en-US" altLang="zh-CN" dirty="0">
                <a:solidFill>
                  <a:srgbClr val="3F403E"/>
                </a:solidFill>
              </a:rPr>
              <a:t>. </a:t>
            </a:r>
            <a:r>
              <a:rPr lang="en-US" altLang="zh-CN" dirty="0" err="1">
                <a:solidFill>
                  <a:srgbClr val="3F403E"/>
                </a:solidFill>
              </a:rPr>
              <a:t>Fusce</a:t>
            </a:r>
            <a:r>
              <a:rPr lang="en-US" altLang="zh-CN" dirty="0">
                <a:solidFill>
                  <a:srgbClr val="3F403E"/>
                </a:solidFill>
              </a:rPr>
              <a:t> </a:t>
            </a:r>
            <a:r>
              <a:rPr lang="en-US" altLang="zh-CN" dirty="0" err="1">
                <a:solidFill>
                  <a:srgbClr val="3F403E"/>
                </a:solidFill>
              </a:rPr>
              <a:t>posuere</a:t>
            </a:r>
            <a:endParaRPr lang="en-US" altLang="zh-CN" dirty="0">
              <a:solidFill>
                <a:srgbClr val="3F403E"/>
              </a:solidFill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C98D592F-D373-41A0-93C9-03E00AFAB946}"/>
              </a:ext>
            </a:extLst>
          </p:cNvPr>
          <p:cNvCxnSpPr>
            <a:cxnSpLocks/>
          </p:cNvCxnSpPr>
          <p:nvPr/>
        </p:nvCxnSpPr>
        <p:spPr>
          <a:xfrm>
            <a:off x="4910137" y="3571788"/>
            <a:ext cx="2371725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图表 10">
            <a:extLst>
              <a:ext uri="{FF2B5EF4-FFF2-40B4-BE49-F238E27FC236}">
                <a16:creationId xmlns="" xmlns:a16="http://schemas.microsoft.com/office/drawing/2014/main" id="{6DF86DC0-DC23-45A7-847C-F728BE5BE8C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25240706"/>
              </p:ext>
            </p:extLst>
          </p:nvPr>
        </p:nvGraphicFramePr>
        <p:xfrm>
          <a:off x="8447214" y="1144929"/>
          <a:ext cx="2321282" cy="19242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29C0B182-A7F5-437F-9DBB-3AE9F98B0430}"/>
              </a:ext>
            </a:extLst>
          </p:cNvPr>
          <p:cNvSpPr txBox="1"/>
          <p:nvPr/>
        </p:nvSpPr>
        <p:spPr>
          <a:xfrm>
            <a:off x="9019993" y="1596789"/>
            <a:ext cx="13876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solidFill>
                  <a:srgbClr val="F9B359"/>
                </a:solidFill>
              </a:rPr>
              <a:t>35</a:t>
            </a:r>
            <a:r>
              <a:rPr lang="en-US" altLang="zh-CN" sz="2800" dirty="0">
                <a:solidFill>
                  <a:srgbClr val="D5D7D5"/>
                </a:solidFill>
              </a:rPr>
              <a:t>%</a:t>
            </a:r>
            <a:endParaRPr lang="zh-CN" altLang="en-US" sz="2800" dirty="0">
              <a:solidFill>
                <a:srgbClr val="D5D7D5"/>
              </a:solidFill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5C7E7D61-A467-4626-97DA-43DFEEEFB804}"/>
              </a:ext>
            </a:extLst>
          </p:cNvPr>
          <p:cNvSpPr txBox="1"/>
          <p:nvPr/>
        </p:nvSpPr>
        <p:spPr>
          <a:xfrm>
            <a:off x="8808646" y="3064312"/>
            <a:ext cx="15990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TEXT HERE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7B0A873F-DDCA-4F1D-8D68-E6E4931F3DF6}"/>
              </a:ext>
            </a:extLst>
          </p:cNvPr>
          <p:cNvSpPr txBox="1"/>
          <p:nvPr/>
        </p:nvSpPr>
        <p:spPr>
          <a:xfrm>
            <a:off x="8447212" y="3622357"/>
            <a:ext cx="2321284" cy="127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600" dirty="0">
                <a:solidFill>
                  <a:srgbClr val="3F403E"/>
                </a:solidFill>
              </a:rPr>
              <a:t>Lorem ipsum dolor sit amet, consectetuer adipiscing elit. Maecenas </a:t>
            </a:r>
            <a:r>
              <a:rPr lang="en-US" altLang="zh-CN" sz="1600" dirty="0" err="1">
                <a:solidFill>
                  <a:srgbClr val="3F403E"/>
                </a:solidFill>
              </a:rPr>
              <a:t>porttitor</a:t>
            </a:r>
            <a:r>
              <a:rPr lang="en-US" altLang="zh-CN" sz="1600" dirty="0">
                <a:solidFill>
                  <a:srgbClr val="3F403E"/>
                </a:solidFill>
              </a:rPr>
              <a:t> </a:t>
            </a:r>
            <a:r>
              <a:rPr lang="en-US" altLang="zh-CN" sz="1600" dirty="0" err="1">
                <a:solidFill>
                  <a:srgbClr val="3F403E"/>
                </a:solidFill>
              </a:rPr>
              <a:t>congue</a:t>
            </a:r>
            <a:endParaRPr lang="en-US" altLang="zh-CN" sz="1600" dirty="0">
              <a:solidFill>
                <a:srgbClr val="3F403E"/>
              </a:solidFill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7AC29FBE-1A7F-4517-8916-8A40B28A4D4B}"/>
              </a:ext>
            </a:extLst>
          </p:cNvPr>
          <p:cNvCxnSpPr>
            <a:cxnSpLocks/>
          </p:cNvCxnSpPr>
          <p:nvPr/>
        </p:nvCxnSpPr>
        <p:spPr>
          <a:xfrm>
            <a:off x="8740370" y="3571788"/>
            <a:ext cx="1735579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图表 16">
            <a:extLst>
              <a:ext uri="{FF2B5EF4-FFF2-40B4-BE49-F238E27FC236}">
                <a16:creationId xmlns="" xmlns:a16="http://schemas.microsoft.com/office/drawing/2014/main" id="{F42A84EA-BF75-4617-8361-27967DD1F1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9996008"/>
              </p:ext>
            </p:extLst>
          </p:nvPr>
        </p:nvGraphicFramePr>
        <p:xfrm>
          <a:off x="1382205" y="1144929"/>
          <a:ext cx="2321282" cy="19242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A0D018A0-B917-4E2E-810D-63DFB6616478}"/>
              </a:ext>
            </a:extLst>
          </p:cNvPr>
          <p:cNvSpPr txBox="1"/>
          <p:nvPr/>
        </p:nvSpPr>
        <p:spPr>
          <a:xfrm>
            <a:off x="1954984" y="1596789"/>
            <a:ext cx="13876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solidFill>
                  <a:srgbClr val="F9B359"/>
                </a:solidFill>
              </a:rPr>
              <a:t>45</a:t>
            </a:r>
            <a:r>
              <a:rPr lang="en-US" altLang="zh-CN" sz="2800" dirty="0">
                <a:solidFill>
                  <a:srgbClr val="D5D7D5"/>
                </a:solidFill>
              </a:rPr>
              <a:t>%</a:t>
            </a:r>
            <a:endParaRPr lang="zh-CN" altLang="en-US" sz="6000" dirty="0">
              <a:solidFill>
                <a:srgbClr val="D5D7D5"/>
              </a:solidFill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DC3F65B1-77C1-48A1-A308-3C5DFB2D59CC}"/>
              </a:ext>
            </a:extLst>
          </p:cNvPr>
          <p:cNvSpPr txBox="1"/>
          <p:nvPr/>
        </p:nvSpPr>
        <p:spPr>
          <a:xfrm>
            <a:off x="1743637" y="3064312"/>
            <a:ext cx="15990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TEXT HERE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8621D349-C171-4BC9-8D2B-FB44AF4C9676}"/>
              </a:ext>
            </a:extLst>
          </p:cNvPr>
          <p:cNvSpPr txBox="1"/>
          <p:nvPr/>
        </p:nvSpPr>
        <p:spPr>
          <a:xfrm>
            <a:off x="1382203" y="3622357"/>
            <a:ext cx="2321284" cy="127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600" dirty="0">
                <a:solidFill>
                  <a:srgbClr val="3F403E"/>
                </a:solidFill>
              </a:rPr>
              <a:t>Lorem ipsum dolor sit amet, consectetuer adipiscing elit. Maecenas </a:t>
            </a:r>
            <a:r>
              <a:rPr lang="en-US" altLang="zh-CN" sz="1600" dirty="0" err="1">
                <a:solidFill>
                  <a:srgbClr val="3F403E"/>
                </a:solidFill>
              </a:rPr>
              <a:t>porttitor</a:t>
            </a:r>
            <a:r>
              <a:rPr lang="en-US" altLang="zh-CN" sz="1600" dirty="0">
                <a:solidFill>
                  <a:srgbClr val="3F403E"/>
                </a:solidFill>
              </a:rPr>
              <a:t> </a:t>
            </a:r>
            <a:r>
              <a:rPr lang="en-US" altLang="zh-CN" sz="1600" dirty="0" err="1">
                <a:solidFill>
                  <a:srgbClr val="3F403E"/>
                </a:solidFill>
              </a:rPr>
              <a:t>congue</a:t>
            </a:r>
            <a:endParaRPr lang="en-US" altLang="zh-CN" sz="1600" dirty="0">
              <a:solidFill>
                <a:srgbClr val="3F403E"/>
              </a:solidFill>
            </a:endParaRPr>
          </a:p>
        </p:txBody>
      </p:sp>
      <p:cxnSp>
        <p:nvCxnSpPr>
          <p:cNvPr id="22" name="直接连接符 21">
            <a:extLst>
              <a:ext uri="{FF2B5EF4-FFF2-40B4-BE49-F238E27FC236}">
                <a16:creationId xmlns="" xmlns:a16="http://schemas.microsoft.com/office/drawing/2014/main" id="{ED677E7F-B1DE-467F-9D96-3478B1DA437C}"/>
              </a:ext>
            </a:extLst>
          </p:cNvPr>
          <p:cNvCxnSpPr>
            <a:cxnSpLocks/>
          </p:cNvCxnSpPr>
          <p:nvPr/>
        </p:nvCxnSpPr>
        <p:spPr>
          <a:xfrm>
            <a:off x="1675361" y="3571788"/>
            <a:ext cx="1735579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7491C509-7EB5-4439-BAE7-A5D6A0744FFA}"/>
              </a:ext>
            </a:extLst>
          </p:cNvPr>
          <p:cNvSpPr txBox="1"/>
          <p:nvPr/>
        </p:nvSpPr>
        <p:spPr>
          <a:xfrm>
            <a:off x="2031691" y="5833470"/>
            <a:ext cx="8128616" cy="735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dirty="0">
                <a:solidFill>
                  <a:schemeClr val="bg1"/>
                </a:solidFill>
              </a:rPr>
              <a:t>Lorem ipsum dolor sit amet, consectetuer adipiscing elit. Maecenas </a:t>
            </a:r>
            <a:r>
              <a:rPr lang="en-US" altLang="zh-CN" dirty="0" err="1">
                <a:solidFill>
                  <a:schemeClr val="bg1"/>
                </a:solidFill>
              </a:rPr>
              <a:t>porttitor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en-US" altLang="zh-CN" dirty="0" err="1">
                <a:solidFill>
                  <a:schemeClr val="bg1"/>
                </a:solidFill>
              </a:rPr>
              <a:t>congue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en-US" altLang="zh-CN" dirty="0" err="1">
                <a:solidFill>
                  <a:schemeClr val="bg1"/>
                </a:solidFill>
              </a:rPr>
              <a:t>massa</a:t>
            </a:r>
            <a:r>
              <a:rPr lang="en-US" altLang="zh-CN" dirty="0">
                <a:solidFill>
                  <a:schemeClr val="bg1"/>
                </a:solidFill>
              </a:rPr>
              <a:t>. </a:t>
            </a:r>
            <a:r>
              <a:rPr lang="en-US" altLang="zh-CN" dirty="0" err="1">
                <a:solidFill>
                  <a:schemeClr val="bg1"/>
                </a:solidFill>
              </a:rPr>
              <a:t>Fusce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en-US" altLang="zh-CN" dirty="0" err="1">
                <a:solidFill>
                  <a:schemeClr val="bg1"/>
                </a:solidFill>
              </a:rPr>
              <a:t>posuere</a:t>
            </a:r>
            <a:endParaRPr lang="en-US" altLang="zh-CN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812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500"/>
    </mc:Choice>
    <mc:Fallback xmlns="">
      <p:transition spd="slow" advTm="85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4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000"/>
                            </p:stCondLst>
                            <p:childTnLst>
                              <p:par>
                                <p:cTn id="7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" grpId="0" animBg="1"/>
      <p:bldP spid="3" grpId="0" animBg="1"/>
      <p:bldP spid="4" grpId="0" animBg="1"/>
      <p:bldGraphic spid="5" grpId="0">
        <p:bldAsOne/>
      </p:bldGraphic>
      <p:bldP spid="6" grpId="0"/>
      <p:bldP spid="8" grpId="0"/>
      <p:bldP spid="9" grpId="0"/>
      <p:bldGraphic spid="11" grpId="0">
        <p:bldAsOne/>
      </p:bldGraphic>
      <p:bldP spid="12" grpId="0"/>
      <p:bldP spid="14" grpId="0"/>
      <p:bldP spid="15" grpId="0"/>
      <p:bldGraphic spid="17" grpId="0">
        <p:bldAsOne/>
      </p:bldGraphic>
      <p:bldP spid="18" grpId="0"/>
      <p:bldP spid="20" grpId="0"/>
      <p:bldP spid="2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933980B0-3BC2-4FC1-B53B-366C6E24B2DD}"/>
              </a:ext>
            </a:extLst>
          </p:cNvPr>
          <p:cNvSpPr/>
          <p:nvPr/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rgbClr val="F9B359"/>
          </a:solidFill>
          <a:ln>
            <a:noFill/>
          </a:ln>
          <a:effectLst>
            <a:outerShdw blurRad="63500" dist="38100" dir="5400000" algn="t" rotWithShape="0">
              <a:srgbClr val="969F9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B0E899CD-0ECA-4637-B0A2-475A4251B2F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95" t="3592" r="21494" b="4159"/>
          <a:stretch/>
        </p:blipFill>
        <p:spPr>
          <a:xfrm>
            <a:off x="4904619" y="1589963"/>
            <a:ext cx="2366683" cy="4374776"/>
          </a:xfrm>
          <a:prstGeom prst="rect">
            <a:avLst/>
          </a:prstGeom>
          <a:solidFill>
            <a:srgbClr val="FCFCFD"/>
          </a:solidFill>
          <a:ln w="63500">
            <a:solidFill>
              <a:schemeClr val="bg1"/>
            </a:solidFill>
            <a:miter lim="800000"/>
          </a:ln>
          <a:effectLst>
            <a:outerShdw blurRad="254000" dist="38100" dir="5400000" algn="t" rotWithShape="0">
              <a:srgbClr val="969F98">
                <a:alpha val="40000"/>
              </a:srgbClr>
            </a:outerShdw>
          </a:effectLst>
        </p:spPr>
      </p:pic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13B70ABA-F2C8-448B-9BAA-B8F08D426284}"/>
              </a:ext>
            </a:extLst>
          </p:cNvPr>
          <p:cNvSpPr txBox="1"/>
          <p:nvPr/>
        </p:nvSpPr>
        <p:spPr>
          <a:xfrm>
            <a:off x="763587" y="4269355"/>
            <a:ext cx="2752726" cy="1421928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dirty="0">
                <a:solidFill>
                  <a:srgbClr val="3F403E"/>
                </a:solidFill>
                <a:latin typeface="+mn-ea"/>
              </a:rPr>
              <a:t>Lorem ipsum dolor sit </a:t>
            </a:r>
            <a:r>
              <a:rPr lang="en-US" altLang="zh-CN" dirty="0" err="1">
                <a:solidFill>
                  <a:srgbClr val="3F403E"/>
                </a:solidFill>
                <a:latin typeface="+mn-ea"/>
              </a:rPr>
              <a:t>amet</a:t>
            </a:r>
            <a:r>
              <a:rPr lang="en-US" altLang="zh-CN" dirty="0">
                <a:solidFill>
                  <a:srgbClr val="3F403E"/>
                </a:solidFill>
                <a:latin typeface="+mn-ea"/>
              </a:rPr>
              <a:t>, </a:t>
            </a:r>
            <a:r>
              <a:rPr lang="en-US" altLang="zh-CN" dirty="0" err="1">
                <a:solidFill>
                  <a:srgbClr val="3F403E"/>
                </a:solidFill>
                <a:latin typeface="+mn-ea"/>
              </a:rPr>
              <a:t>consectetuer</a:t>
            </a:r>
            <a:r>
              <a:rPr lang="en-US" altLang="zh-CN" dirty="0">
                <a:solidFill>
                  <a:srgbClr val="3F403E"/>
                </a:solidFill>
                <a:latin typeface="+mn-ea"/>
              </a:rPr>
              <a:t> </a:t>
            </a:r>
            <a:r>
              <a:rPr lang="en-US" altLang="zh-CN" dirty="0" err="1">
                <a:solidFill>
                  <a:srgbClr val="3F403E"/>
                </a:solidFill>
                <a:latin typeface="+mn-ea"/>
              </a:rPr>
              <a:t>adipiscing</a:t>
            </a:r>
            <a:r>
              <a:rPr lang="en-US" altLang="zh-CN" dirty="0">
                <a:solidFill>
                  <a:srgbClr val="3F403E"/>
                </a:solidFill>
                <a:latin typeface="+mn-ea"/>
              </a:rPr>
              <a:t> </a:t>
            </a:r>
            <a:r>
              <a:rPr lang="en-US" altLang="zh-CN" dirty="0" err="1">
                <a:solidFill>
                  <a:srgbClr val="3F403E"/>
                </a:solidFill>
                <a:latin typeface="+mn-ea"/>
              </a:rPr>
              <a:t>elit</a:t>
            </a:r>
            <a:r>
              <a:rPr lang="en-US" altLang="zh-CN" dirty="0">
                <a:solidFill>
                  <a:srgbClr val="3F403E"/>
                </a:solidFill>
                <a:latin typeface="+mn-ea"/>
              </a:rPr>
              <a:t>. Maecenas </a:t>
            </a:r>
            <a:r>
              <a:rPr lang="en-US" altLang="zh-CN" dirty="0" err="1">
                <a:solidFill>
                  <a:srgbClr val="3F403E"/>
                </a:solidFill>
                <a:latin typeface="+mn-ea"/>
              </a:rPr>
              <a:t>porttitor</a:t>
            </a:r>
            <a:r>
              <a:rPr lang="en-US" altLang="zh-CN" dirty="0">
                <a:solidFill>
                  <a:srgbClr val="3F403E"/>
                </a:solidFill>
                <a:latin typeface="+mn-ea"/>
              </a:rPr>
              <a:t> </a:t>
            </a:r>
            <a:r>
              <a:rPr lang="en-US" altLang="zh-CN" dirty="0" err="1">
                <a:solidFill>
                  <a:srgbClr val="3F403E"/>
                </a:solidFill>
                <a:latin typeface="+mn-ea"/>
              </a:rPr>
              <a:t>congue</a:t>
            </a:r>
            <a:r>
              <a:rPr lang="en-US" altLang="zh-CN" dirty="0">
                <a:solidFill>
                  <a:srgbClr val="3F403E"/>
                </a:solidFill>
                <a:latin typeface="+mn-ea"/>
              </a:rPr>
              <a:t> </a:t>
            </a:r>
            <a:r>
              <a:rPr lang="en-US" altLang="zh-CN" dirty="0" err="1">
                <a:solidFill>
                  <a:srgbClr val="3F403E"/>
                </a:solidFill>
                <a:latin typeface="+mn-ea"/>
              </a:rPr>
              <a:t>massa</a:t>
            </a:r>
            <a:r>
              <a:rPr lang="en-US" altLang="zh-CN" dirty="0">
                <a:solidFill>
                  <a:srgbClr val="3F403E"/>
                </a:solidFill>
                <a:latin typeface="+mn-ea"/>
              </a:rPr>
              <a:t>. 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3E8AEF4B-9E00-4D82-88E3-8AF62758B0D0}"/>
              </a:ext>
            </a:extLst>
          </p:cNvPr>
          <p:cNvSpPr txBox="1"/>
          <p:nvPr/>
        </p:nvSpPr>
        <p:spPr>
          <a:xfrm>
            <a:off x="1056256" y="3637242"/>
            <a:ext cx="2167389" cy="523220"/>
          </a:xfrm>
          <a:prstGeom prst="rect">
            <a:avLst/>
          </a:prstGeom>
          <a:noFill/>
          <a:effectLst>
            <a:reflection endPos="35000" dir="5400000" sy="-100000" algn="bl" rotWithShape="0"/>
          </a:effectLst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bevelB w="0" h="0"/>
            </a:sp3d>
          </a:bodyPr>
          <a:lstStyle/>
          <a:p>
            <a:pPr algn="ctr"/>
            <a:r>
              <a:rPr lang="en-US" altLang="zh-CN" sz="2800" b="1" dirty="0">
                <a:solidFill>
                  <a:srgbClr val="3F403E"/>
                </a:solidFill>
                <a:effectLst>
                  <a:outerShdw blurRad="127000" sx="101000" sy="101000" algn="ctr" rotWithShape="0">
                    <a:schemeClr val="bg1">
                      <a:alpha val="40000"/>
                    </a:schemeClr>
                  </a:outerShdw>
                </a:effectLst>
                <a:latin typeface="+mj-ea"/>
                <a:ea typeface="+mj-ea"/>
              </a:rPr>
              <a:t>TEXT HERE</a:t>
            </a:r>
            <a:endParaRPr lang="zh-CN" altLang="en-US" sz="2800" b="1" dirty="0">
              <a:solidFill>
                <a:srgbClr val="3F403E"/>
              </a:solidFill>
              <a:effectLst>
                <a:outerShdw blurRad="127000" sx="101000" sy="101000" algn="ctr" rotWithShape="0">
                  <a:schemeClr val="bg1">
                    <a:alpha val="40000"/>
                  </a:scheme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A32A88B7-10B3-4915-8197-2701C8818441}"/>
              </a:ext>
            </a:extLst>
          </p:cNvPr>
          <p:cNvSpPr txBox="1"/>
          <p:nvPr/>
        </p:nvSpPr>
        <p:spPr>
          <a:xfrm>
            <a:off x="8675687" y="4269355"/>
            <a:ext cx="2752726" cy="1421928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dirty="0">
                <a:solidFill>
                  <a:srgbClr val="3F403E"/>
                </a:solidFill>
                <a:latin typeface="+mn-ea"/>
              </a:rPr>
              <a:t>Lorem ipsum dolor sit </a:t>
            </a:r>
            <a:r>
              <a:rPr lang="en-US" altLang="zh-CN" dirty="0" err="1">
                <a:solidFill>
                  <a:srgbClr val="3F403E"/>
                </a:solidFill>
                <a:latin typeface="+mn-ea"/>
              </a:rPr>
              <a:t>amet</a:t>
            </a:r>
            <a:r>
              <a:rPr lang="en-US" altLang="zh-CN" dirty="0">
                <a:solidFill>
                  <a:srgbClr val="3F403E"/>
                </a:solidFill>
                <a:latin typeface="+mn-ea"/>
              </a:rPr>
              <a:t>, </a:t>
            </a:r>
            <a:r>
              <a:rPr lang="en-US" altLang="zh-CN" dirty="0" err="1">
                <a:solidFill>
                  <a:srgbClr val="3F403E"/>
                </a:solidFill>
                <a:latin typeface="+mn-ea"/>
              </a:rPr>
              <a:t>consectetuer</a:t>
            </a:r>
            <a:r>
              <a:rPr lang="en-US" altLang="zh-CN" dirty="0">
                <a:solidFill>
                  <a:srgbClr val="3F403E"/>
                </a:solidFill>
                <a:latin typeface="+mn-ea"/>
              </a:rPr>
              <a:t> </a:t>
            </a:r>
            <a:r>
              <a:rPr lang="en-US" altLang="zh-CN" dirty="0" err="1">
                <a:solidFill>
                  <a:srgbClr val="3F403E"/>
                </a:solidFill>
                <a:latin typeface="+mn-ea"/>
              </a:rPr>
              <a:t>adipiscing</a:t>
            </a:r>
            <a:r>
              <a:rPr lang="en-US" altLang="zh-CN" dirty="0">
                <a:solidFill>
                  <a:srgbClr val="3F403E"/>
                </a:solidFill>
                <a:latin typeface="+mn-ea"/>
              </a:rPr>
              <a:t> </a:t>
            </a:r>
            <a:r>
              <a:rPr lang="en-US" altLang="zh-CN" dirty="0" err="1">
                <a:solidFill>
                  <a:srgbClr val="3F403E"/>
                </a:solidFill>
                <a:latin typeface="+mn-ea"/>
              </a:rPr>
              <a:t>elit</a:t>
            </a:r>
            <a:r>
              <a:rPr lang="en-US" altLang="zh-CN" dirty="0">
                <a:solidFill>
                  <a:srgbClr val="3F403E"/>
                </a:solidFill>
                <a:latin typeface="+mn-ea"/>
              </a:rPr>
              <a:t>. Maecenas </a:t>
            </a:r>
            <a:r>
              <a:rPr lang="en-US" altLang="zh-CN" dirty="0" err="1">
                <a:solidFill>
                  <a:srgbClr val="3F403E"/>
                </a:solidFill>
                <a:latin typeface="+mn-ea"/>
              </a:rPr>
              <a:t>porttitor</a:t>
            </a:r>
            <a:r>
              <a:rPr lang="en-US" altLang="zh-CN" dirty="0">
                <a:solidFill>
                  <a:srgbClr val="3F403E"/>
                </a:solidFill>
                <a:latin typeface="+mn-ea"/>
              </a:rPr>
              <a:t> </a:t>
            </a:r>
            <a:r>
              <a:rPr lang="en-US" altLang="zh-CN" dirty="0" err="1">
                <a:solidFill>
                  <a:srgbClr val="3F403E"/>
                </a:solidFill>
                <a:latin typeface="+mn-ea"/>
              </a:rPr>
              <a:t>congue</a:t>
            </a:r>
            <a:r>
              <a:rPr lang="en-US" altLang="zh-CN" dirty="0">
                <a:solidFill>
                  <a:srgbClr val="3F403E"/>
                </a:solidFill>
                <a:latin typeface="+mn-ea"/>
              </a:rPr>
              <a:t> </a:t>
            </a:r>
            <a:r>
              <a:rPr lang="en-US" altLang="zh-CN" dirty="0" err="1">
                <a:solidFill>
                  <a:srgbClr val="3F403E"/>
                </a:solidFill>
                <a:latin typeface="+mn-ea"/>
              </a:rPr>
              <a:t>massa</a:t>
            </a:r>
            <a:r>
              <a:rPr lang="en-US" altLang="zh-CN" dirty="0">
                <a:solidFill>
                  <a:srgbClr val="3F403E"/>
                </a:solidFill>
                <a:latin typeface="+mn-ea"/>
              </a:rPr>
              <a:t>. 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BE3CFCEB-0B9D-404F-A56D-D8045E4EF0CD}"/>
              </a:ext>
            </a:extLst>
          </p:cNvPr>
          <p:cNvSpPr txBox="1"/>
          <p:nvPr/>
        </p:nvSpPr>
        <p:spPr>
          <a:xfrm>
            <a:off x="8968356" y="3637242"/>
            <a:ext cx="2167389" cy="523220"/>
          </a:xfrm>
          <a:prstGeom prst="rect">
            <a:avLst/>
          </a:prstGeom>
          <a:noFill/>
          <a:effectLst>
            <a:reflection endPos="35000" dir="5400000" sy="-100000" algn="bl" rotWithShape="0"/>
          </a:effectLst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bevelB w="0" h="0"/>
            </a:sp3d>
          </a:bodyPr>
          <a:lstStyle/>
          <a:p>
            <a:pPr algn="ctr"/>
            <a:r>
              <a:rPr lang="en-US" altLang="zh-CN" sz="2800" b="1" dirty="0">
                <a:solidFill>
                  <a:srgbClr val="3F403E"/>
                </a:solidFill>
                <a:effectLst>
                  <a:outerShdw blurRad="127000" sx="101000" sy="101000" algn="ctr" rotWithShape="0">
                    <a:schemeClr val="bg1">
                      <a:alpha val="40000"/>
                    </a:schemeClr>
                  </a:outerShdw>
                </a:effectLst>
                <a:latin typeface="+mj-ea"/>
                <a:ea typeface="+mj-ea"/>
              </a:rPr>
              <a:t>TEXT HERE</a:t>
            </a:r>
            <a:endParaRPr lang="zh-CN" altLang="en-US" sz="2800" b="1" dirty="0">
              <a:solidFill>
                <a:srgbClr val="3F403E"/>
              </a:solidFill>
              <a:effectLst>
                <a:outerShdw blurRad="127000" sx="101000" sy="101000" algn="ctr" rotWithShape="0">
                  <a:schemeClr val="bg1">
                    <a:alpha val="40000"/>
                  </a:schemeClr>
                </a:outerShdw>
              </a:effectLst>
              <a:latin typeface="+mj-ea"/>
              <a:ea typeface="+mj-ea"/>
            </a:endParaRPr>
          </a:p>
        </p:txBody>
      </p:sp>
      <p:grpSp>
        <p:nvGrpSpPr>
          <p:cNvPr id="12" name="Group 17">
            <a:extLst>
              <a:ext uri="{FF2B5EF4-FFF2-40B4-BE49-F238E27FC236}">
                <a16:creationId xmlns="" xmlns:a16="http://schemas.microsoft.com/office/drawing/2014/main" id="{EE11CC56-FAFB-43B7-A845-728BDA2104C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550402" y="1844837"/>
            <a:ext cx="1003298" cy="1262580"/>
            <a:chOff x="1742" y="402"/>
            <a:chExt cx="267" cy="336"/>
          </a:xfrm>
          <a:solidFill>
            <a:schemeClr val="bg1"/>
          </a:solidFill>
          <a:effectLst>
            <a:outerShdw blurRad="127000" dist="38100" dir="5400000" algn="t" rotWithShape="0">
              <a:srgbClr val="969F98">
                <a:alpha val="20000"/>
              </a:srgbClr>
            </a:outerShdw>
          </a:effectLst>
        </p:grpSpPr>
        <p:sp>
          <p:nvSpPr>
            <p:cNvPr id="13" name="Freeform 18">
              <a:extLst>
                <a:ext uri="{FF2B5EF4-FFF2-40B4-BE49-F238E27FC236}">
                  <a16:creationId xmlns="" xmlns:a16="http://schemas.microsoft.com/office/drawing/2014/main" id="{5399D232-85EE-4514-97E7-5D698D203A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42" y="402"/>
              <a:ext cx="267" cy="336"/>
            </a:xfrm>
            <a:custGeom>
              <a:avLst/>
              <a:gdLst>
                <a:gd name="T0" fmla="*/ 1191 w 1234"/>
                <a:gd name="T1" fmla="*/ 404 h 1554"/>
                <a:gd name="T2" fmla="*/ 244 w 1234"/>
                <a:gd name="T3" fmla="*/ 404 h 1554"/>
                <a:gd name="T4" fmla="*/ 85 w 1234"/>
                <a:gd name="T5" fmla="*/ 244 h 1554"/>
                <a:gd name="T6" fmla="*/ 244 w 1234"/>
                <a:gd name="T7" fmla="*/ 85 h 1554"/>
                <a:gd name="T8" fmla="*/ 1191 w 1234"/>
                <a:gd name="T9" fmla="*/ 85 h 1554"/>
                <a:gd name="T10" fmla="*/ 1234 w 1234"/>
                <a:gd name="T11" fmla="*/ 43 h 1554"/>
                <a:gd name="T12" fmla="*/ 1191 w 1234"/>
                <a:gd name="T13" fmla="*/ 0 h 1554"/>
                <a:gd name="T14" fmla="*/ 244 w 1234"/>
                <a:gd name="T15" fmla="*/ 0 h 1554"/>
                <a:gd name="T16" fmla="*/ 0 w 1234"/>
                <a:gd name="T17" fmla="*/ 244 h 1554"/>
                <a:gd name="T18" fmla="*/ 0 w 1234"/>
                <a:gd name="T19" fmla="*/ 1309 h 1554"/>
                <a:gd name="T20" fmla="*/ 244 w 1234"/>
                <a:gd name="T21" fmla="*/ 1554 h 1554"/>
                <a:gd name="T22" fmla="*/ 1191 w 1234"/>
                <a:gd name="T23" fmla="*/ 1554 h 1554"/>
                <a:gd name="T24" fmla="*/ 1234 w 1234"/>
                <a:gd name="T25" fmla="*/ 1511 h 1554"/>
                <a:gd name="T26" fmla="*/ 1234 w 1234"/>
                <a:gd name="T27" fmla="*/ 446 h 1554"/>
                <a:gd name="T28" fmla="*/ 1191 w 1234"/>
                <a:gd name="T29" fmla="*/ 404 h 1554"/>
                <a:gd name="T30" fmla="*/ 1148 w 1234"/>
                <a:gd name="T31" fmla="*/ 1468 h 1554"/>
                <a:gd name="T32" fmla="*/ 244 w 1234"/>
                <a:gd name="T33" fmla="*/ 1468 h 1554"/>
                <a:gd name="T34" fmla="*/ 85 w 1234"/>
                <a:gd name="T35" fmla="*/ 1309 h 1554"/>
                <a:gd name="T36" fmla="*/ 85 w 1234"/>
                <a:gd name="T37" fmla="*/ 430 h 1554"/>
                <a:gd name="T38" fmla="*/ 244 w 1234"/>
                <a:gd name="T39" fmla="*/ 489 h 1554"/>
                <a:gd name="T40" fmla="*/ 1148 w 1234"/>
                <a:gd name="T41" fmla="*/ 489 h 1554"/>
                <a:gd name="T42" fmla="*/ 1148 w 1234"/>
                <a:gd name="T43" fmla="*/ 1468 h 1554"/>
                <a:gd name="T44" fmla="*/ 1148 w 1234"/>
                <a:gd name="T45" fmla="*/ 1468 h 1554"/>
                <a:gd name="T46" fmla="*/ 1148 w 1234"/>
                <a:gd name="T47" fmla="*/ 1468 h 1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34" h="1554">
                  <a:moveTo>
                    <a:pt x="1191" y="404"/>
                  </a:moveTo>
                  <a:cubicBezTo>
                    <a:pt x="244" y="404"/>
                    <a:pt x="244" y="404"/>
                    <a:pt x="244" y="404"/>
                  </a:cubicBezTo>
                  <a:cubicBezTo>
                    <a:pt x="157" y="404"/>
                    <a:pt x="85" y="332"/>
                    <a:pt x="85" y="244"/>
                  </a:cubicBezTo>
                  <a:cubicBezTo>
                    <a:pt x="85" y="157"/>
                    <a:pt x="156" y="85"/>
                    <a:pt x="244" y="85"/>
                  </a:cubicBezTo>
                  <a:cubicBezTo>
                    <a:pt x="1191" y="85"/>
                    <a:pt x="1191" y="85"/>
                    <a:pt x="1191" y="85"/>
                  </a:cubicBezTo>
                  <a:cubicBezTo>
                    <a:pt x="1215" y="85"/>
                    <a:pt x="1234" y="66"/>
                    <a:pt x="1234" y="43"/>
                  </a:cubicBezTo>
                  <a:cubicBezTo>
                    <a:pt x="1234" y="19"/>
                    <a:pt x="1214" y="0"/>
                    <a:pt x="1191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110" y="0"/>
                    <a:pt x="0" y="110"/>
                    <a:pt x="0" y="244"/>
                  </a:cubicBezTo>
                  <a:cubicBezTo>
                    <a:pt x="0" y="1309"/>
                    <a:pt x="0" y="1309"/>
                    <a:pt x="0" y="1309"/>
                  </a:cubicBezTo>
                  <a:cubicBezTo>
                    <a:pt x="0" y="1444"/>
                    <a:pt x="110" y="1554"/>
                    <a:pt x="244" y="1554"/>
                  </a:cubicBezTo>
                  <a:cubicBezTo>
                    <a:pt x="1191" y="1554"/>
                    <a:pt x="1191" y="1554"/>
                    <a:pt x="1191" y="1554"/>
                  </a:cubicBezTo>
                  <a:cubicBezTo>
                    <a:pt x="1215" y="1554"/>
                    <a:pt x="1234" y="1534"/>
                    <a:pt x="1234" y="1511"/>
                  </a:cubicBezTo>
                  <a:cubicBezTo>
                    <a:pt x="1234" y="446"/>
                    <a:pt x="1234" y="446"/>
                    <a:pt x="1234" y="446"/>
                  </a:cubicBezTo>
                  <a:cubicBezTo>
                    <a:pt x="1233" y="423"/>
                    <a:pt x="1214" y="404"/>
                    <a:pt x="1191" y="404"/>
                  </a:cubicBezTo>
                  <a:close/>
                  <a:moveTo>
                    <a:pt x="1148" y="1468"/>
                  </a:moveTo>
                  <a:cubicBezTo>
                    <a:pt x="244" y="1468"/>
                    <a:pt x="244" y="1468"/>
                    <a:pt x="244" y="1468"/>
                  </a:cubicBezTo>
                  <a:cubicBezTo>
                    <a:pt x="157" y="1468"/>
                    <a:pt x="85" y="1397"/>
                    <a:pt x="85" y="1309"/>
                  </a:cubicBezTo>
                  <a:cubicBezTo>
                    <a:pt x="85" y="430"/>
                    <a:pt x="85" y="430"/>
                    <a:pt x="85" y="430"/>
                  </a:cubicBezTo>
                  <a:cubicBezTo>
                    <a:pt x="128" y="467"/>
                    <a:pt x="184" y="489"/>
                    <a:pt x="244" y="489"/>
                  </a:cubicBezTo>
                  <a:cubicBezTo>
                    <a:pt x="1148" y="489"/>
                    <a:pt x="1148" y="489"/>
                    <a:pt x="1148" y="489"/>
                  </a:cubicBezTo>
                  <a:lnTo>
                    <a:pt x="1148" y="1468"/>
                  </a:lnTo>
                  <a:close/>
                  <a:moveTo>
                    <a:pt x="1148" y="1468"/>
                  </a:moveTo>
                  <a:cubicBezTo>
                    <a:pt x="1148" y="1468"/>
                    <a:pt x="1148" y="1468"/>
                    <a:pt x="1148" y="146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3F403E"/>
                </a:solidFill>
              </a:endParaRPr>
            </a:p>
          </p:txBody>
        </p:sp>
        <p:sp>
          <p:nvSpPr>
            <p:cNvPr id="14" name="Freeform 19">
              <a:extLst>
                <a:ext uri="{FF2B5EF4-FFF2-40B4-BE49-F238E27FC236}">
                  <a16:creationId xmlns="" xmlns:a16="http://schemas.microsoft.com/office/drawing/2014/main" id="{9750D901-8C71-496B-86D4-182D9D44CF1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88" y="447"/>
              <a:ext cx="192" cy="18"/>
            </a:xfrm>
            <a:custGeom>
              <a:avLst/>
              <a:gdLst>
                <a:gd name="T0" fmla="*/ 43 w 885"/>
                <a:gd name="T1" fmla="*/ 0 h 85"/>
                <a:gd name="T2" fmla="*/ 0 w 885"/>
                <a:gd name="T3" fmla="*/ 42 h 85"/>
                <a:gd name="T4" fmla="*/ 43 w 885"/>
                <a:gd name="T5" fmla="*/ 85 h 85"/>
                <a:gd name="T6" fmla="*/ 842 w 885"/>
                <a:gd name="T7" fmla="*/ 85 h 85"/>
                <a:gd name="T8" fmla="*/ 885 w 885"/>
                <a:gd name="T9" fmla="*/ 42 h 85"/>
                <a:gd name="T10" fmla="*/ 842 w 885"/>
                <a:gd name="T11" fmla="*/ 0 h 85"/>
                <a:gd name="T12" fmla="*/ 43 w 885"/>
                <a:gd name="T13" fmla="*/ 0 h 85"/>
                <a:gd name="T14" fmla="*/ 43 w 885"/>
                <a:gd name="T15" fmla="*/ 0 h 85"/>
                <a:gd name="T16" fmla="*/ 43 w 885"/>
                <a:gd name="T17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5" h="85">
                  <a:moveTo>
                    <a:pt x="43" y="0"/>
                  </a:moveTo>
                  <a:cubicBezTo>
                    <a:pt x="19" y="0"/>
                    <a:pt x="0" y="19"/>
                    <a:pt x="0" y="42"/>
                  </a:cubicBezTo>
                  <a:cubicBezTo>
                    <a:pt x="0" y="66"/>
                    <a:pt x="20" y="85"/>
                    <a:pt x="43" y="85"/>
                  </a:cubicBezTo>
                  <a:cubicBezTo>
                    <a:pt x="842" y="85"/>
                    <a:pt x="842" y="85"/>
                    <a:pt x="842" y="85"/>
                  </a:cubicBezTo>
                  <a:cubicBezTo>
                    <a:pt x="866" y="85"/>
                    <a:pt x="885" y="66"/>
                    <a:pt x="885" y="42"/>
                  </a:cubicBezTo>
                  <a:cubicBezTo>
                    <a:pt x="885" y="19"/>
                    <a:pt x="866" y="0"/>
                    <a:pt x="842" y="0"/>
                  </a:cubicBezTo>
                  <a:lnTo>
                    <a:pt x="43" y="0"/>
                  </a:lnTo>
                  <a:close/>
                  <a:moveTo>
                    <a:pt x="43" y="0"/>
                  </a:move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3F403E"/>
                </a:solidFill>
              </a:endParaRPr>
            </a:p>
          </p:txBody>
        </p:sp>
        <p:sp>
          <p:nvSpPr>
            <p:cNvPr id="15" name="Freeform 20">
              <a:extLst>
                <a:ext uri="{FF2B5EF4-FFF2-40B4-BE49-F238E27FC236}">
                  <a16:creationId xmlns="" xmlns:a16="http://schemas.microsoft.com/office/drawing/2014/main" id="{ED4BEE06-6013-4D41-8C56-D168B1ABCE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23" y="544"/>
              <a:ext cx="105" cy="136"/>
            </a:xfrm>
            <a:custGeom>
              <a:avLst/>
              <a:gdLst>
                <a:gd name="T0" fmla="*/ 34 w 485"/>
                <a:gd name="T1" fmla="*/ 627 h 630"/>
                <a:gd name="T2" fmla="*/ 48 w 485"/>
                <a:gd name="T3" fmla="*/ 630 h 630"/>
                <a:gd name="T4" fmla="*/ 88 w 485"/>
                <a:gd name="T5" fmla="*/ 602 h 630"/>
                <a:gd name="T6" fmla="*/ 140 w 485"/>
                <a:gd name="T7" fmla="*/ 457 h 630"/>
                <a:gd name="T8" fmla="*/ 340 w 485"/>
                <a:gd name="T9" fmla="*/ 457 h 630"/>
                <a:gd name="T10" fmla="*/ 345 w 485"/>
                <a:gd name="T11" fmla="*/ 456 h 630"/>
                <a:gd name="T12" fmla="*/ 397 w 485"/>
                <a:gd name="T13" fmla="*/ 602 h 630"/>
                <a:gd name="T14" fmla="*/ 437 w 485"/>
                <a:gd name="T15" fmla="*/ 630 h 630"/>
                <a:gd name="T16" fmla="*/ 451 w 485"/>
                <a:gd name="T17" fmla="*/ 627 h 630"/>
                <a:gd name="T18" fmla="*/ 477 w 485"/>
                <a:gd name="T19" fmla="*/ 573 h 630"/>
                <a:gd name="T20" fmla="*/ 283 w 485"/>
                <a:gd name="T21" fmla="*/ 29 h 630"/>
                <a:gd name="T22" fmla="*/ 281 w 485"/>
                <a:gd name="T23" fmla="*/ 25 h 630"/>
                <a:gd name="T24" fmla="*/ 280 w 485"/>
                <a:gd name="T25" fmla="*/ 23 h 630"/>
                <a:gd name="T26" fmla="*/ 279 w 485"/>
                <a:gd name="T27" fmla="*/ 21 h 630"/>
                <a:gd name="T28" fmla="*/ 278 w 485"/>
                <a:gd name="T29" fmla="*/ 19 h 630"/>
                <a:gd name="T30" fmla="*/ 277 w 485"/>
                <a:gd name="T31" fmla="*/ 18 h 630"/>
                <a:gd name="T32" fmla="*/ 275 w 485"/>
                <a:gd name="T33" fmla="*/ 16 h 630"/>
                <a:gd name="T34" fmla="*/ 274 w 485"/>
                <a:gd name="T35" fmla="*/ 15 h 630"/>
                <a:gd name="T36" fmla="*/ 272 w 485"/>
                <a:gd name="T37" fmla="*/ 13 h 630"/>
                <a:gd name="T38" fmla="*/ 271 w 485"/>
                <a:gd name="T39" fmla="*/ 12 h 630"/>
                <a:gd name="T40" fmla="*/ 270 w 485"/>
                <a:gd name="T41" fmla="*/ 10 h 630"/>
                <a:gd name="T42" fmla="*/ 268 w 485"/>
                <a:gd name="T43" fmla="*/ 9 h 630"/>
                <a:gd name="T44" fmla="*/ 266 w 485"/>
                <a:gd name="T45" fmla="*/ 8 h 630"/>
                <a:gd name="T46" fmla="*/ 264 w 485"/>
                <a:gd name="T47" fmla="*/ 6 h 630"/>
                <a:gd name="T48" fmla="*/ 262 w 485"/>
                <a:gd name="T49" fmla="*/ 5 h 630"/>
                <a:gd name="T50" fmla="*/ 261 w 485"/>
                <a:gd name="T51" fmla="*/ 5 h 630"/>
                <a:gd name="T52" fmla="*/ 257 w 485"/>
                <a:gd name="T53" fmla="*/ 3 h 630"/>
                <a:gd name="T54" fmla="*/ 256 w 485"/>
                <a:gd name="T55" fmla="*/ 3 h 630"/>
                <a:gd name="T56" fmla="*/ 253 w 485"/>
                <a:gd name="T57" fmla="*/ 2 h 630"/>
                <a:gd name="T58" fmla="*/ 251 w 485"/>
                <a:gd name="T59" fmla="*/ 2 h 630"/>
                <a:gd name="T60" fmla="*/ 248 w 485"/>
                <a:gd name="T61" fmla="*/ 1 h 630"/>
                <a:gd name="T62" fmla="*/ 246 w 485"/>
                <a:gd name="T63" fmla="*/ 1 h 630"/>
                <a:gd name="T64" fmla="*/ 244 w 485"/>
                <a:gd name="T65" fmla="*/ 0 h 630"/>
                <a:gd name="T66" fmla="*/ 240 w 485"/>
                <a:gd name="T67" fmla="*/ 0 h 630"/>
                <a:gd name="T68" fmla="*/ 238 w 485"/>
                <a:gd name="T69" fmla="*/ 1 h 630"/>
                <a:gd name="T70" fmla="*/ 236 w 485"/>
                <a:gd name="T71" fmla="*/ 1 h 630"/>
                <a:gd name="T72" fmla="*/ 233 w 485"/>
                <a:gd name="T73" fmla="*/ 2 h 630"/>
                <a:gd name="T74" fmla="*/ 232 w 485"/>
                <a:gd name="T75" fmla="*/ 2 h 630"/>
                <a:gd name="T76" fmla="*/ 228 w 485"/>
                <a:gd name="T77" fmla="*/ 3 h 630"/>
                <a:gd name="T78" fmla="*/ 228 w 485"/>
                <a:gd name="T79" fmla="*/ 3 h 630"/>
                <a:gd name="T80" fmla="*/ 224 w 485"/>
                <a:gd name="T81" fmla="*/ 5 h 630"/>
                <a:gd name="T82" fmla="*/ 222 w 485"/>
                <a:gd name="T83" fmla="*/ 5 h 630"/>
                <a:gd name="T84" fmla="*/ 220 w 485"/>
                <a:gd name="T85" fmla="*/ 6 h 630"/>
                <a:gd name="T86" fmla="*/ 218 w 485"/>
                <a:gd name="T87" fmla="*/ 8 h 630"/>
                <a:gd name="T88" fmla="*/ 217 w 485"/>
                <a:gd name="T89" fmla="*/ 9 h 630"/>
                <a:gd name="T90" fmla="*/ 215 w 485"/>
                <a:gd name="T91" fmla="*/ 10 h 630"/>
                <a:gd name="T92" fmla="*/ 214 w 485"/>
                <a:gd name="T93" fmla="*/ 12 h 630"/>
                <a:gd name="T94" fmla="*/ 210 w 485"/>
                <a:gd name="T95" fmla="*/ 15 h 630"/>
                <a:gd name="T96" fmla="*/ 209 w 485"/>
                <a:gd name="T97" fmla="*/ 16 h 630"/>
                <a:gd name="T98" fmla="*/ 207 w 485"/>
                <a:gd name="T99" fmla="*/ 18 h 630"/>
                <a:gd name="T100" fmla="*/ 206 w 485"/>
                <a:gd name="T101" fmla="*/ 19 h 630"/>
                <a:gd name="T102" fmla="*/ 205 w 485"/>
                <a:gd name="T103" fmla="*/ 21 h 630"/>
                <a:gd name="T104" fmla="*/ 204 w 485"/>
                <a:gd name="T105" fmla="*/ 23 h 630"/>
                <a:gd name="T106" fmla="*/ 203 w 485"/>
                <a:gd name="T107" fmla="*/ 25 h 630"/>
                <a:gd name="T108" fmla="*/ 202 w 485"/>
                <a:gd name="T109" fmla="*/ 29 h 630"/>
                <a:gd name="T110" fmla="*/ 7 w 485"/>
                <a:gd name="T111" fmla="*/ 573 h 630"/>
                <a:gd name="T112" fmla="*/ 34 w 485"/>
                <a:gd name="T113" fmla="*/ 627 h 630"/>
                <a:gd name="T114" fmla="*/ 243 w 485"/>
                <a:gd name="T115" fmla="*/ 170 h 630"/>
                <a:gd name="T116" fmla="*/ 315 w 485"/>
                <a:gd name="T117" fmla="*/ 372 h 630"/>
                <a:gd name="T118" fmla="*/ 170 w 485"/>
                <a:gd name="T119" fmla="*/ 372 h 630"/>
                <a:gd name="T120" fmla="*/ 243 w 485"/>
                <a:gd name="T121" fmla="*/ 170 h 630"/>
                <a:gd name="T122" fmla="*/ 243 w 485"/>
                <a:gd name="T123" fmla="*/ 170 h 630"/>
                <a:gd name="T124" fmla="*/ 243 w 485"/>
                <a:gd name="T125" fmla="*/ 170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85" h="630">
                  <a:moveTo>
                    <a:pt x="34" y="627"/>
                  </a:moveTo>
                  <a:cubicBezTo>
                    <a:pt x="38" y="629"/>
                    <a:pt x="43" y="630"/>
                    <a:pt x="48" y="630"/>
                  </a:cubicBezTo>
                  <a:cubicBezTo>
                    <a:pt x="66" y="630"/>
                    <a:pt x="82" y="619"/>
                    <a:pt x="88" y="602"/>
                  </a:cubicBezTo>
                  <a:cubicBezTo>
                    <a:pt x="140" y="457"/>
                    <a:pt x="140" y="457"/>
                    <a:pt x="140" y="457"/>
                  </a:cubicBezTo>
                  <a:cubicBezTo>
                    <a:pt x="340" y="457"/>
                    <a:pt x="340" y="457"/>
                    <a:pt x="340" y="457"/>
                  </a:cubicBezTo>
                  <a:cubicBezTo>
                    <a:pt x="341" y="457"/>
                    <a:pt x="343" y="457"/>
                    <a:pt x="345" y="456"/>
                  </a:cubicBezTo>
                  <a:cubicBezTo>
                    <a:pt x="397" y="602"/>
                    <a:pt x="397" y="602"/>
                    <a:pt x="397" y="602"/>
                  </a:cubicBezTo>
                  <a:cubicBezTo>
                    <a:pt x="403" y="619"/>
                    <a:pt x="419" y="630"/>
                    <a:pt x="437" y="630"/>
                  </a:cubicBezTo>
                  <a:cubicBezTo>
                    <a:pt x="441" y="630"/>
                    <a:pt x="446" y="629"/>
                    <a:pt x="451" y="627"/>
                  </a:cubicBezTo>
                  <a:cubicBezTo>
                    <a:pt x="473" y="619"/>
                    <a:pt x="485" y="595"/>
                    <a:pt x="477" y="573"/>
                  </a:cubicBezTo>
                  <a:cubicBezTo>
                    <a:pt x="283" y="29"/>
                    <a:pt x="283" y="29"/>
                    <a:pt x="283" y="29"/>
                  </a:cubicBezTo>
                  <a:cubicBezTo>
                    <a:pt x="282" y="28"/>
                    <a:pt x="282" y="27"/>
                    <a:pt x="281" y="25"/>
                  </a:cubicBezTo>
                  <a:cubicBezTo>
                    <a:pt x="280" y="23"/>
                    <a:pt x="280" y="23"/>
                    <a:pt x="280" y="23"/>
                  </a:cubicBezTo>
                  <a:cubicBezTo>
                    <a:pt x="279" y="21"/>
                    <a:pt x="279" y="21"/>
                    <a:pt x="279" y="21"/>
                  </a:cubicBezTo>
                  <a:cubicBezTo>
                    <a:pt x="279" y="21"/>
                    <a:pt x="278" y="20"/>
                    <a:pt x="278" y="19"/>
                  </a:cubicBezTo>
                  <a:cubicBezTo>
                    <a:pt x="278" y="19"/>
                    <a:pt x="277" y="18"/>
                    <a:pt x="277" y="18"/>
                  </a:cubicBezTo>
                  <a:cubicBezTo>
                    <a:pt x="277" y="17"/>
                    <a:pt x="276" y="17"/>
                    <a:pt x="275" y="16"/>
                  </a:cubicBezTo>
                  <a:cubicBezTo>
                    <a:pt x="275" y="16"/>
                    <a:pt x="275" y="15"/>
                    <a:pt x="274" y="15"/>
                  </a:cubicBezTo>
                  <a:cubicBezTo>
                    <a:pt x="274" y="14"/>
                    <a:pt x="273" y="14"/>
                    <a:pt x="272" y="13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0" y="11"/>
                    <a:pt x="270" y="11"/>
                    <a:pt x="270" y="10"/>
                  </a:cubicBezTo>
                  <a:cubicBezTo>
                    <a:pt x="269" y="10"/>
                    <a:pt x="268" y="9"/>
                    <a:pt x="268" y="9"/>
                  </a:cubicBezTo>
                  <a:cubicBezTo>
                    <a:pt x="267" y="8"/>
                    <a:pt x="267" y="8"/>
                    <a:pt x="266" y="8"/>
                  </a:cubicBezTo>
                  <a:cubicBezTo>
                    <a:pt x="266" y="7"/>
                    <a:pt x="265" y="7"/>
                    <a:pt x="264" y="6"/>
                  </a:cubicBezTo>
                  <a:cubicBezTo>
                    <a:pt x="262" y="5"/>
                    <a:pt x="262" y="5"/>
                    <a:pt x="262" y="5"/>
                  </a:cubicBezTo>
                  <a:cubicBezTo>
                    <a:pt x="261" y="5"/>
                    <a:pt x="261" y="5"/>
                    <a:pt x="261" y="5"/>
                  </a:cubicBezTo>
                  <a:cubicBezTo>
                    <a:pt x="259" y="4"/>
                    <a:pt x="258" y="3"/>
                    <a:pt x="257" y="3"/>
                  </a:cubicBezTo>
                  <a:cubicBezTo>
                    <a:pt x="256" y="3"/>
                    <a:pt x="256" y="3"/>
                    <a:pt x="256" y="3"/>
                  </a:cubicBezTo>
                  <a:cubicBezTo>
                    <a:pt x="253" y="2"/>
                    <a:pt x="253" y="2"/>
                    <a:pt x="253" y="2"/>
                  </a:cubicBezTo>
                  <a:cubicBezTo>
                    <a:pt x="252" y="2"/>
                    <a:pt x="252" y="2"/>
                    <a:pt x="251" y="2"/>
                  </a:cubicBezTo>
                  <a:cubicBezTo>
                    <a:pt x="250" y="1"/>
                    <a:pt x="249" y="1"/>
                    <a:pt x="248" y="1"/>
                  </a:cubicBezTo>
                  <a:cubicBezTo>
                    <a:pt x="248" y="1"/>
                    <a:pt x="247" y="1"/>
                    <a:pt x="246" y="1"/>
                  </a:cubicBezTo>
                  <a:cubicBezTo>
                    <a:pt x="246" y="1"/>
                    <a:pt x="245" y="0"/>
                    <a:pt x="244" y="0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239" y="0"/>
                    <a:pt x="238" y="0"/>
                    <a:pt x="238" y="1"/>
                  </a:cubicBezTo>
                  <a:cubicBezTo>
                    <a:pt x="237" y="1"/>
                    <a:pt x="237" y="1"/>
                    <a:pt x="236" y="1"/>
                  </a:cubicBezTo>
                  <a:cubicBezTo>
                    <a:pt x="235" y="1"/>
                    <a:pt x="234" y="1"/>
                    <a:pt x="233" y="2"/>
                  </a:cubicBezTo>
                  <a:cubicBezTo>
                    <a:pt x="233" y="2"/>
                    <a:pt x="232" y="2"/>
                    <a:pt x="232" y="2"/>
                  </a:cubicBezTo>
                  <a:cubicBezTo>
                    <a:pt x="230" y="2"/>
                    <a:pt x="229" y="3"/>
                    <a:pt x="228" y="3"/>
                  </a:cubicBezTo>
                  <a:cubicBezTo>
                    <a:pt x="228" y="3"/>
                    <a:pt x="228" y="3"/>
                    <a:pt x="228" y="3"/>
                  </a:cubicBezTo>
                  <a:cubicBezTo>
                    <a:pt x="227" y="3"/>
                    <a:pt x="225" y="4"/>
                    <a:pt x="224" y="5"/>
                  </a:cubicBezTo>
                  <a:cubicBezTo>
                    <a:pt x="222" y="5"/>
                    <a:pt x="222" y="5"/>
                    <a:pt x="222" y="5"/>
                  </a:cubicBezTo>
                  <a:cubicBezTo>
                    <a:pt x="220" y="6"/>
                    <a:pt x="220" y="6"/>
                    <a:pt x="220" y="6"/>
                  </a:cubicBezTo>
                  <a:cubicBezTo>
                    <a:pt x="220" y="7"/>
                    <a:pt x="219" y="7"/>
                    <a:pt x="218" y="8"/>
                  </a:cubicBezTo>
                  <a:cubicBezTo>
                    <a:pt x="218" y="8"/>
                    <a:pt x="217" y="8"/>
                    <a:pt x="217" y="9"/>
                  </a:cubicBezTo>
                  <a:cubicBezTo>
                    <a:pt x="216" y="9"/>
                    <a:pt x="215" y="10"/>
                    <a:pt x="215" y="10"/>
                  </a:cubicBezTo>
                  <a:cubicBezTo>
                    <a:pt x="214" y="11"/>
                    <a:pt x="214" y="11"/>
                    <a:pt x="214" y="12"/>
                  </a:cubicBezTo>
                  <a:cubicBezTo>
                    <a:pt x="210" y="15"/>
                    <a:pt x="210" y="15"/>
                    <a:pt x="210" y="15"/>
                  </a:cubicBezTo>
                  <a:cubicBezTo>
                    <a:pt x="210" y="15"/>
                    <a:pt x="210" y="16"/>
                    <a:pt x="209" y="16"/>
                  </a:cubicBezTo>
                  <a:cubicBezTo>
                    <a:pt x="208" y="17"/>
                    <a:pt x="208" y="17"/>
                    <a:pt x="207" y="18"/>
                  </a:cubicBezTo>
                  <a:cubicBezTo>
                    <a:pt x="207" y="18"/>
                    <a:pt x="207" y="19"/>
                    <a:pt x="206" y="19"/>
                  </a:cubicBezTo>
                  <a:cubicBezTo>
                    <a:pt x="206" y="20"/>
                    <a:pt x="206" y="21"/>
                    <a:pt x="205" y="21"/>
                  </a:cubicBezTo>
                  <a:cubicBezTo>
                    <a:pt x="204" y="23"/>
                    <a:pt x="204" y="23"/>
                    <a:pt x="204" y="23"/>
                  </a:cubicBezTo>
                  <a:cubicBezTo>
                    <a:pt x="203" y="25"/>
                    <a:pt x="203" y="25"/>
                    <a:pt x="203" y="25"/>
                  </a:cubicBezTo>
                  <a:cubicBezTo>
                    <a:pt x="203" y="26"/>
                    <a:pt x="202" y="28"/>
                    <a:pt x="202" y="29"/>
                  </a:cubicBezTo>
                  <a:cubicBezTo>
                    <a:pt x="7" y="573"/>
                    <a:pt x="7" y="573"/>
                    <a:pt x="7" y="573"/>
                  </a:cubicBezTo>
                  <a:cubicBezTo>
                    <a:pt x="0" y="595"/>
                    <a:pt x="12" y="619"/>
                    <a:pt x="34" y="627"/>
                  </a:cubicBezTo>
                  <a:close/>
                  <a:moveTo>
                    <a:pt x="243" y="170"/>
                  </a:moveTo>
                  <a:cubicBezTo>
                    <a:pt x="315" y="372"/>
                    <a:pt x="315" y="372"/>
                    <a:pt x="315" y="372"/>
                  </a:cubicBezTo>
                  <a:cubicBezTo>
                    <a:pt x="170" y="372"/>
                    <a:pt x="170" y="372"/>
                    <a:pt x="170" y="372"/>
                  </a:cubicBezTo>
                  <a:lnTo>
                    <a:pt x="243" y="170"/>
                  </a:lnTo>
                  <a:close/>
                  <a:moveTo>
                    <a:pt x="243" y="170"/>
                  </a:moveTo>
                  <a:cubicBezTo>
                    <a:pt x="243" y="170"/>
                    <a:pt x="243" y="170"/>
                    <a:pt x="243" y="17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3F403E"/>
                </a:solidFill>
              </a:endParaRPr>
            </a:p>
          </p:txBody>
        </p:sp>
      </p:grpSp>
      <p:grpSp>
        <p:nvGrpSpPr>
          <p:cNvPr id="16" name="Group 56">
            <a:extLst>
              <a:ext uri="{FF2B5EF4-FFF2-40B4-BE49-F238E27FC236}">
                <a16:creationId xmlns="" xmlns:a16="http://schemas.microsoft.com/office/drawing/2014/main" id="{D06F94EF-6389-4DA8-8B24-4185C6193CF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563148" y="1855527"/>
            <a:ext cx="1153606" cy="1247550"/>
            <a:chOff x="782" y="1042"/>
            <a:chExt cx="307" cy="332"/>
          </a:xfrm>
          <a:solidFill>
            <a:schemeClr val="bg1"/>
          </a:solidFill>
          <a:effectLst>
            <a:outerShdw blurRad="127000" dist="38100" dir="5400000" algn="t" rotWithShape="0">
              <a:srgbClr val="969F98">
                <a:alpha val="20000"/>
              </a:srgbClr>
            </a:outerShdw>
          </a:effectLst>
        </p:grpSpPr>
        <p:sp>
          <p:nvSpPr>
            <p:cNvPr id="17" name="Freeform 57">
              <a:extLst>
                <a:ext uri="{FF2B5EF4-FFF2-40B4-BE49-F238E27FC236}">
                  <a16:creationId xmlns="" xmlns:a16="http://schemas.microsoft.com/office/drawing/2014/main" id="{2D2F74D6-8C91-42AC-A840-C1B2FAA2A8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5" y="1042"/>
              <a:ext cx="120" cy="202"/>
            </a:xfrm>
            <a:custGeom>
              <a:avLst/>
              <a:gdLst>
                <a:gd name="T0" fmla="*/ 17 w 553"/>
                <a:gd name="T1" fmla="*/ 630 h 933"/>
                <a:gd name="T2" fmla="*/ 17 w 553"/>
                <a:gd name="T3" fmla="*/ 691 h 933"/>
                <a:gd name="T4" fmla="*/ 246 w 553"/>
                <a:gd name="T5" fmla="*/ 920 h 933"/>
                <a:gd name="T6" fmla="*/ 277 w 553"/>
                <a:gd name="T7" fmla="*/ 933 h 933"/>
                <a:gd name="T8" fmla="*/ 307 w 553"/>
                <a:gd name="T9" fmla="*/ 920 h 933"/>
                <a:gd name="T10" fmla="*/ 536 w 553"/>
                <a:gd name="T11" fmla="*/ 691 h 933"/>
                <a:gd name="T12" fmla="*/ 536 w 553"/>
                <a:gd name="T13" fmla="*/ 630 h 933"/>
                <a:gd name="T14" fmla="*/ 475 w 553"/>
                <a:gd name="T15" fmla="*/ 630 h 933"/>
                <a:gd name="T16" fmla="*/ 320 w 553"/>
                <a:gd name="T17" fmla="*/ 785 h 933"/>
                <a:gd name="T18" fmla="*/ 320 w 553"/>
                <a:gd name="T19" fmla="*/ 43 h 933"/>
                <a:gd name="T20" fmla="*/ 277 w 553"/>
                <a:gd name="T21" fmla="*/ 0 h 933"/>
                <a:gd name="T22" fmla="*/ 234 w 553"/>
                <a:gd name="T23" fmla="*/ 43 h 933"/>
                <a:gd name="T24" fmla="*/ 234 w 553"/>
                <a:gd name="T25" fmla="*/ 785 h 933"/>
                <a:gd name="T26" fmla="*/ 78 w 553"/>
                <a:gd name="T27" fmla="*/ 630 h 933"/>
                <a:gd name="T28" fmla="*/ 17 w 553"/>
                <a:gd name="T29" fmla="*/ 630 h 933"/>
                <a:gd name="T30" fmla="*/ 17 w 553"/>
                <a:gd name="T31" fmla="*/ 630 h 933"/>
                <a:gd name="T32" fmla="*/ 17 w 553"/>
                <a:gd name="T33" fmla="*/ 630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53" h="933">
                  <a:moveTo>
                    <a:pt x="17" y="630"/>
                  </a:moveTo>
                  <a:cubicBezTo>
                    <a:pt x="0" y="647"/>
                    <a:pt x="0" y="674"/>
                    <a:pt x="17" y="691"/>
                  </a:cubicBezTo>
                  <a:cubicBezTo>
                    <a:pt x="246" y="920"/>
                    <a:pt x="246" y="920"/>
                    <a:pt x="246" y="920"/>
                  </a:cubicBezTo>
                  <a:cubicBezTo>
                    <a:pt x="255" y="928"/>
                    <a:pt x="266" y="933"/>
                    <a:pt x="277" y="933"/>
                  </a:cubicBezTo>
                  <a:cubicBezTo>
                    <a:pt x="288" y="933"/>
                    <a:pt x="299" y="929"/>
                    <a:pt x="307" y="920"/>
                  </a:cubicBezTo>
                  <a:cubicBezTo>
                    <a:pt x="536" y="691"/>
                    <a:pt x="536" y="691"/>
                    <a:pt x="536" y="691"/>
                  </a:cubicBezTo>
                  <a:cubicBezTo>
                    <a:pt x="553" y="674"/>
                    <a:pt x="553" y="647"/>
                    <a:pt x="536" y="630"/>
                  </a:cubicBezTo>
                  <a:cubicBezTo>
                    <a:pt x="519" y="613"/>
                    <a:pt x="492" y="613"/>
                    <a:pt x="475" y="630"/>
                  </a:cubicBezTo>
                  <a:cubicBezTo>
                    <a:pt x="320" y="785"/>
                    <a:pt x="320" y="785"/>
                    <a:pt x="320" y="785"/>
                  </a:cubicBezTo>
                  <a:cubicBezTo>
                    <a:pt x="320" y="43"/>
                    <a:pt x="320" y="43"/>
                    <a:pt x="320" y="43"/>
                  </a:cubicBezTo>
                  <a:cubicBezTo>
                    <a:pt x="320" y="19"/>
                    <a:pt x="301" y="0"/>
                    <a:pt x="277" y="0"/>
                  </a:cubicBezTo>
                  <a:cubicBezTo>
                    <a:pt x="253" y="0"/>
                    <a:pt x="234" y="19"/>
                    <a:pt x="234" y="43"/>
                  </a:cubicBezTo>
                  <a:cubicBezTo>
                    <a:pt x="234" y="785"/>
                    <a:pt x="234" y="785"/>
                    <a:pt x="234" y="785"/>
                  </a:cubicBezTo>
                  <a:cubicBezTo>
                    <a:pt x="78" y="630"/>
                    <a:pt x="78" y="630"/>
                    <a:pt x="78" y="630"/>
                  </a:cubicBezTo>
                  <a:cubicBezTo>
                    <a:pt x="61" y="613"/>
                    <a:pt x="34" y="613"/>
                    <a:pt x="17" y="630"/>
                  </a:cubicBezTo>
                  <a:close/>
                  <a:moveTo>
                    <a:pt x="17" y="630"/>
                  </a:moveTo>
                  <a:cubicBezTo>
                    <a:pt x="17" y="630"/>
                    <a:pt x="17" y="630"/>
                    <a:pt x="17" y="63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3F403E"/>
                </a:solidFill>
              </a:endParaRPr>
            </a:p>
          </p:txBody>
        </p:sp>
        <p:sp>
          <p:nvSpPr>
            <p:cNvPr id="18" name="Freeform 58">
              <a:extLst>
                <a:ext uri="{FF2B5EF4-FFF2-40B4-BE49-F238E27FC236}">
                  <a16:creationId xmlns="" xmlns:a16="http://schemas.microsoft.com/office/drawing/2014/main" id="{3072B2DD-EBC4-4DD1-A1CA-387AD47654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2" y="1130"/>
              <a:ext cx="307" cy="244"/>
            </a:xfrm>
            <a:custGeom>
              <a:avLst/>
              <a:gdLst>
                <a:gd name="T0" fmla="*/ 1414 w 1416"/>
                <a:gd name="T1" fmla="*/ 579 h 1128"/>
                <a:gd name="T2" fmla="*/ 1264 w 1416"/>
                <a:gd name="T3" fmla="*/ 35 h 1128"/>
                <a:gd name="T4" fmla="*/ 1240 w 1416"/>
                <a:gd name="T5" fmla="*/ 7 h 1128"/>
                <a:gd name="T6" fmla="*/ 1236 w 1416"/>
                <a:gd name="T7" fmla="*/ 5 h 1128"/>
                <a:gd name="T8" fmla="*/ 1218 w 1416"/>
                <a:gd name="T9" fmla="*/ 1 h 1128"/>
                <a:gd name="T10" fmla="*/ 947 w 1416"/>
                <a:gd name="T11" fmla="*/ 1 h 1128"/>
                <a:gd name="T12" fmla="*/ 904 w 1416"/>
                <a:gd name="T13" fmla="*/ 44 h 1128"/>
                <a:gd name="T14" fmla="*/ 947 w 1416"/>
                <a:gd name="T15" fmla="*/ 87 h 1128"/>
                <a:gd name="T16" fmla="*/ 1189 w 1416"/>
                <a:gd name="T17" fmla="*/ 87 h 1128"/>
                <a:gd name="T18" fmla="*/ 1316 w 1416"/>
                <a:gd name="T19" fmla="*/ 548 h 1128"/>
                <a:gd name="T20" fmla="*/ 980 w 1416"/>
                <a:gd name="T21" fmla="*/ 548 h 1128"/>
                <a:gd name="T22" fmla="*/ 937 w 1416"/>
                <a:gd name="T23" fmla="*/ 591 h 1128"/>
                <a:gd name="T24" fmla="*/ 937 w 1416"/>
                <a:gd name="T25" fmla="*/ 630 h 1128"/>
                <a:gd name="T26" fmla="*/ 833 w 1416"/>
                <a:gd name="T27" fmla="*/ 734 h 1128"/>
                <a:gd name="T28" fmla="*/ 569 w 1416"/>
                <a:gd name="T29" fmla="*/ 734 h 1128"/>
                <a:gd name="T30" fmla="*/ 466 w 1416"/>
                <a:gd name="T31" fmla="*/ 630 h 1128"/>
                <a:gd name="T32" fmla="*/ 466 w 1416"/>
                <a:gd name="T33" fmla="*/ 591 h 1128"/>
                <a:gd name="T34" fmla="*/ 422 w 1416"/>
                <a:gd name="T35" fmla="*/ 548 h 1128"/>
                <a:gd name="T36" fmla="*/ 100 w 1416"/>
                <a:gd name="T37" fmla="*/ 548 h 1128"/>
                <a:gd name="T38" fmla="*/ 227 w 1416"/>
                <a:gd name="T39" fmla="*/ 87 h 1128"/>
                <a:gd name="T40" fmla="*/ 469 w 1416"/>
                <a:gd name="T41" fmla="*/ 87 h 1128"/>
                <a:gd name="T42" fmla="*/ 512 w 1416"/>
                <a:gd name="T43" fmla="*/ 43 h 1128"/>
                <a:gd name="T44" fmla="*/ 469 w 1416"/>
                <a:gd name="T45" fmla="*/ 0 h 1128"/>
                <a:gd name="T46" fmla="*/ 198 w 1416"/>
                <a:gd name="T47" fmla="*/ 0 h 1128"/>
                <a:gd name="T48" fmla="*/ 180 w 1416"/>
                <a:gd name="T49" fmla="*/ 4 h 1128"/>
                <a:gd name="T50" fmla="*/ 176 w 1416"/>
                <a:gd name="T51" fmla="*/ 6 h 1128"/>
                <a:gd name="T52" fmla="*/ 152 w 1416"/>
                <a:gd name="T53" fmla="*/ 34 h 1128"/>
                <a:gd name="T54" fmla="*/ 2 w 1416"/>
                <a:gd name="T55" fmla="*/ 578 h 1128"/>
                <a:gd name="T56" fmla="*/ 0 w 1416"/>
                <a:gd name="T57" fmla="*/ 589 h 1128"/>
                <a:gd name="T58" fmla="*/ 0 w 1416"/>
                <a:gd name="T59" fmla="*/ 816 h 1128"/>
                <a:gd name="T60" fmla="*/ 312 w 1416"/>
                <a:gd name="T61" fmla="*/ 1128 h 1128"/>
                <a:gd name="T62" fmla="*/ 1104 w 1416"/>
                <a:gd name="T63" fmla="*/ 1128 h 1128"/>
                <a:gd name="T64" fmla="*/ 1416 w 1416"/>
                <a:gd name="T65" fmla="*/ 816 h 1128"/>
                <a:gd name="T66" fmla="*/ 1416 w 1416"/>
                <a:gd name="T67" fmla="*/ 590 h 1128"/>
                <a:gd name="T68" fmla="*/ 1414 w 1416"/>
                <a:gd name="T69" fmla="*/ 579 h 1128"/>
                <a:gd name="T70" fmla="*/ 1329 w 1416"/>
                <a:gd name="T71" fmla="*/ 816 h 1128"/>
                <a:gd name="T72" fmla="*/ 1104 w 1416"/>
                <a:gd name="T73" fmla="*/ 1041 h 1128"/>
                <a:gd name="T74" fmla="*/ 312 w 1416"/>
                <a:gd name="T75" fmla="*/ 1041 h 1128"/>
                <a:gd name="T76" fmla="*/ 86 w 1416"/>
                <a:gd name="T77" fmla="*/ 816 h 1128"/>
                <a:gd name="T78" fmla="*/ 86 w 1416"/>
                <a:gd name="T79" fmla="*/ 634 h 1128"/>
                <a:gd name="T80" fmla="*/ 380 w 1416"/>
                <a:gd name="T81" fmla="*/ 634 h 1128"/>
                <a:gd name="T82" fmla="*/ 570 w 1416"/>
                <a:gd name="T83" fmla="*/ 820 h 1128"/>
                <a:gd name="T84" fmla="*/ 834 w 1416"/>
                <a:gd name="T85" fmla="*/ 820 h 1128"/>
                <a:gd name="T86" fmla="*/ 1024 w 1416"/>
                <a:gd name="T87" fmla="*/ 634 h 1128"/>
                <a:gd name="T88" fmla="*/ 1330 w 1416"/>
                <a:gd name="T89" fmla="*/ 634 h 1128"/>
                <a:gd name="T90" fmla="*/ 1330 w 1416"/>
                <a:gd name="T91" fmla="*/ 816 h 1128"/>
                <a:gd name="T92" fmla="*/ 1329 w 1416"/>
                <a:gd name="T93" fmla="*/ 816 h 1128"/>
                <a:gd name="T94" fmla="*/ 1329 w 1416"/>
                <a:gd name="T95" fmla="*/ 816 h 1128"/>
                <a:gd name="T96" fmla="*/ 1329 w 1416"/>
                <a:gd name="T97" fmla="*/ 816 h 1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16" h="1128">
                  <a:moveTo>
                    <a:pt x="1414" y="579"/>
                  </a:moveTo>
                  <a:cubicBezTo>
                    <a:pt x="1264" y="35"/>
                    <a:pt x="1264" y="35"/>
                    <a:pt x="1264" y="35"/>
                  </a:cubicBezTo>
                  <a:cubicBezTo>
                    <a:pt x="1260" y="22"/>
                    <a:pt x="1252" y="12"/>
                    <a:pt x="1240" y="7"/>
                  </a:cubicBezTo>
                  <a:cubicBezTo>
                    <a:pt x="1236" y="5"/>
                    <a:pt x="1236" y="5"/>
                    <a:pt x="1236" y="5"/>
                  </a:cubicBezTo>
                  <a:cubicBezTo>
                    <a:pt x="1230" y="2"/>
                    <a:pt x="1224" y="1"/>
                    <a:pt x="1218" y="1"/>
                  </a:cubicBezTo>
                  <a:cubicBezTo>
                    <a:pt x="947" y="1"/>
                    <a:pt x="947" y="1"/>
                    <a:pt x="947" y="1"/>
                  </a:cubicBezTo>
                  <a:cubicBezTo>
                    <a:pt x="923" y="1"/>
                    <a:pt x="904" y="20"/>
                    <a:pt x="904" y="44"/>
                  </a:cubicBezTo>
                  <a:cubicBezTo>
                    <a:pt x="904" y="68"/>
                    <a:pt x="923" y="87"/>
                    <a:pt x="947" y="87"/>
                  </a:cubicBezTo>
                  <a:cubicBezTo>
                    <a:pt x="1189" y="87"/>
                    <a:pt x="1189" y="87"/>
                    <a:pt x="1189" y="87"/>
                  </a:cubicBezTo>
                  <a:cubicBezTo>
                    <a:pt x="1316" y="548"/>
                    <a:pt x="1316" y="548"/>
                    <a:pt x="1316" y="548"/>
                  </a:cubicBezTo>
                  <a:cubicBezTo>
                    <a:pt x="980" y="548"/>
                    <a:pt x="980" y="548"/>
                    <a:pt x="980" y="548"/>
                  </a:cubicBezTo>
                  <a:cubicBezTo>
                    <a:pt x="956" y="548"/>
                    <a:pt x="937" y="567"/>
                    <a:pt x="937" y="591"/>
                  </a:cubicBezTo>
                  <a:cubicBezTo>
                    <a:pt x="937" y="630"/>
                    <a:pt x="937" y="630"/>
                    <a:pt x="937" y="630"/>
                  </a:cubicBezTo>
                  <a:cubicBezTo>
                    <a:pt x="937" y="687"/>
                    <a:pt x="890" y="734"/>
                    <a:pt x="833" y="734"/>
                  </a:cubicBezTo>
                  <a:cubicBezTo>
                    <a:pt x="569" y="734"/>
                    <a:pt x="569" y="734"/>
                    <a:pt x="569" y="734"/>
                  </a:cubicBezTo>
                  <a:cubicBezTo>
                    <a:pt x="512" y="734"/>
                    <a:pt x="466" y="687"/>
                    <a:pt x="466" y="630"/>
                  </a:cubicBezTo>
                  <a:cubicBezTo>
                    <a:pt x="466" y="591"/>
                    <a:pt x="466" y="591"/>
                    <a:pt x="466" y="591"/>
                  </a:cubicBezTo>
                  <a:cubicBezTo>
                    <a:pt x="466" y="567"/>
                    <a:pt x="446" y="548"/>
                    <a:pt x="422" y="548"/>
                  </a:cubicBezTo>
                  <a:cubicBezTo>
                    <a:pt x="100" y="548"/>
                    <a:pt x="100" y="548"/>
                    <a:pt x="100" y="548"/>
                  </a:cubicBezTo>
                  <a:cubicBezTo>
                    <a:pt x="227" y="87"/>
                    <a:pt x="227" y="87"/>
                    <a:pt x="227" y="87"/>
                  </a:cubicBezTo>
                  <a:cubicBezTo>
                    <a:pt x="469" y="87"/>
                    <a:pt x="469" y="87"/>
                    <a:pt x="469" y="87"/>
                  </a:cubicBezTo>
                  <a:cubicBezTo>
                    <a:pt x="493" y="87"/>
                    <a:pt x="512" y="67"/>
                    <a:pt x="512" y="43"/>
                  </a:cubicBezTo>
                  <a:cubicBezTo>
                    <a:pt x="512" y="19"/>
                    <a:pt x="493" y="0"/>
                    <a:pt x="469" y="0"/>
                  </a:cubicBezTo>
                  <a:cubicBezTo>
                    <a:pt x="198" y="0"/>
                    <a:pt x="198" y="0"/>
                    <a:pt x="198" y="0"/>
                  </a:cubicBezTo>
                  <a:cubicBezTo>
                    <a:pt x="192" y="0"/>
                    <a:pt x="186" y="1"/>
                    <a:pt x="180" y="4"/>
                  </a:cubicBezTo>
                  <a:cubicBezTo>
                    <a:pt x="176" y="6"/>
                    <a:pt x="176" y="6"/>
                    <a:pt x="176" y="6"/>
                  </a:cubicBezTo>
                  <a:cubicBezTo>
                    <a:pt x="164" y="11"/>
                    <a:pt x="155" y="21"/>
                    <a:pt x="152" y="34"/>
                  </a:cubicBezTo>
                  <a:cubicBezTo>
                    <a:pt x="2" y="578"/>
                    <a:pt x="2" y="578"/>
                    <a:pt x="2" y="578"/>
                  </a:cubicBezTo>
                  <a:cubicBezTo>
                    <a:pt x="1" y="582"/>
                    <a:pt x="0" y="585"/>
                    <a:pt x="0" y="589"/>
                  </a:cubicBezTo>
                  <a:cubicBezTo>
                    <a:pt x="0" y="816"/>
                    <a:pt x="0" y="816"/>
                    <a:pt x="0" y="816"/>
                  </a:cubicBezTo>
                  <a:cubicBezTo>
                    <a:pt x="0" y="988"/>
                    <a:pt x="140" y="1128"/>
                    <a:pt x="312" y="1128"/>
                  </a:cubicBezTo>
                  <a:cubicBezTo>
                    <a:pt x="1104" y="1128"/>
                    <a:pt x="1104" y="1128"/>
                    <a:pt x="1104" y="1128"/>
                  </a:cubicBezTo>
                  <a:cubicBezTo>
                    <a:pt x="1276" y="1128"/>
                    <a:pt x="1416" y="988"/>
                    <a:pt x="1416" y="816"/>
                  </a:cubicBezTo>
                  <a:cubicBezTo>
                    <a:pt x="1416" y="590"/>
                    <a:pt x="1416" y="590"/>
                    <a:pt x="1416" y="590"/>
                  </a:cubicBezTo>
                  <a:cubicBezTo>
                    <a:pt x="1416" y="586"/>
                    <a:pt x="1415" y="582"/>
                    <a:pt x="1414" y="579"/>
                  </a:cubicBezTo>
                  <a:close/>
                  <a:moveTo>
                    <a:pt x="1329" y="816"/>
                  </a:moveTo>
                  <a:cubicBezTo>
                    <a:pt x="1329" y="940"/>
                    <a:pt x="1228" y="1041"/>
                    <a:pt x="1104" y="1041"/>
                  </a:cubicBezTo>
                  <a:cubicBezTo>
                    <a:pt x="312" y="1041"/>
                    <a:pt x="312" y="1041"/>
                    <a:pt x="312" y="1041"/>
                  </a:cubicBezTo>
                  <a:cubicBezTo>
                    <a:pt x="188" y="1041"/>
                    <a:pt x="86" y="940"/>
                    <a:pt x="86" y="816"/>
                  </a:cubicBezTo>
                  <a:cubicBezTo>
                    <a:pt x="86" y="634"/>
                    <a:pt x="86" y="634"/>
                    <a:pt x="86" y="634"/>
                  </a:cubicBezTo>
                  <a:cubicBezTo>
                    <a:pt x="380" y="634"/>
                    <a:pt x="380" y="634"/>
                    <a:pt x="380" y="634"/>
                  </a:cubicBezTo>
                  <a:cubicBezTo>
                    <a:pt x="382" y="737"/>
                    <a:pt x="467" y="820"/>
                    <a:pt x="570" y="820"/>
                  </a:cubicBezTo>
                  <a:cubicBezTo>
                    <a:pt x="834" y="820"/>
                    <a:pt x="834" y="820"/>
                    <a:pt x="834" y="820"/>
                  </a:cubicBezTo>
                  <a:cubicBezTo>
                    <a:pt x="937" y="820"/>
                    <a:pt x="1021" y="737"/>
                    <a:pt x="1024" y="634"/>
                  </a:cubicBezTo>
                  <a:cubicBezTo>
                    <a:pt x="1330" y="634"/>
                    <a:pt x="1330" y="634"/>
                    <a:pt x="1330" y="634"/>
                  </a:cubicBezTo>
                  <a:cubicBezTo>
                    <a:pt x="1330" y="816"/>
                    <a:pt x="1330" y="816"/>
                    <a:pt x="1330" y="816"/>
                  </a:cubicBezTo>
                  <a:lnTo>
                    <a:pt x="1329" y="816"/>
                  </a:lnTo>
                  <a:close/>
                  <a:moveTo>
                    <a:pt x="1329" y="816"/>
                  </a:moveTo>
                  <a:cubicBezTo>
                    <a:pt x="1329" y="816"/>
                    <a:pt x="1329" y="816"/>
                    <a:pt x="1329" y="8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3F403E"/>
                </a:solidFill>
              </a:endParaRPr>
            </a:p>
          </p:txBody>
        </p:sp>
      </p:grp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09DCF1BB-27B4-4440-A95C-492875A5D6DC}"/>
              </a:ext>
            </a:extLst>
          </p:cNvPr>
          <p:cNvCxnSpPr>
            <a:cxnSpLocks/>
          </p:cNvCxnSpPr>
          <p:nvPr/>
        </p:nvCxnSpPr>
        <p:spPr>
          <a:xfrm flipH="1">
            <a:off x="994196" y="4247186"/>
            <a:ext cx="2291508" cy="0"/>
          </a:xfrm>
          <a:prstGeom prst="line">
            <a:avLst/>
          </a:prstGeom>
          <a:ln>
            <a:solidFill>
              <a:srgbClr val="969F98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F67322AB-5E0A-4D2B-91A2-402B07292C12}"/>
              </a:ext>
            </a:extLst>
          </p:cNvPr>
          <p:cNvCxnSpPr>
            <a:cxnSpLocks/>
          </p:cNvCxnSpPr>
          <p:nvPr/>
        </p:nvCxnSpPr>
        <p:spPr>
          <a:xfrm flipH="1">
            <a:off x="8906296" y="4247186"/>
            <a:ext cx="2291508" cy="0"/>
          </a:xfrm>
          <a:prstGeom prst="line">
            <a:avLst/>
          </a:prstGeom>
          <a:ln>
            <a:solidFill>
              <a:srgbClr val="969F98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>
            <a:extLst>
              <a:ext uri="{FF2B5EF4-FFF2-40B4-BE49-F238E27FC236}">
                <a16:creationId xmlns="" xmlns:a16="http://schemas.microsoft.com/office/drawing/2014/main" id="{DAC89843-B6EF-4E8A-98F0-EC229978A43E}"/>
              </a:ext>
            </a:extLst>
          </p:cNvPr>
          <p:cNvCxnSpPr/>
          <p:nvPr/>
        </p:nvCxnSpPr>
        <p:spPr>
          <a:xfrm>
            <a:off x="0" y="570776"/>
            <a:ext cx="12192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913B7097-FF58-402A-8F53-25C74FBADD8A}"/>
              </a:ext>
            </a:extLst>
          </p:cNvPr>
          <p:cNvSpPr txBox="1"/>
          <p:nvPr/>
        </p:nvSpPr>
        <p:spPr>
          <a:xfrm>
            <a:off x="3285704" y="216833"/>
            <a:ext cx="5626156" cy="707886"/>
          </a:xfrm>
          <a:prstGeom prst="rect">
            <a:avLst/>
          </a:prstGeom>
          <a:solidFill>
            <a:srgbClr val="F9B359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rgbClr val="FCFCFD"/>
                </a:solidFill>
                <a:latin typeface="+mj-ea"/>
                <a:ea typeface="+mj-ea"/>
              </a:rPr>
              <a:t>POWER YOUR POINT</a:t>
            </a:r>
            <a:endParaRPr lang="zh-CN" altLang="en-US" sz="4000" b="1" dirty="0">
              <a:solidFill>
                <a:srgbClr val="FCFCFD"/>
              </a:solidFill>
              <a:latin typeface="+mj-ea"/>
              <a:ea typeface="+mj-ea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9774D928-4A5C-45A7-A7AE-61A2583DB9BF}"/>
              </a:ext>
            </a:extLst>
          </p:cNvPr>
          <p:cNvSpPr/>
          <p:nvPr/>
        </p:nvSpPr>
        <p:spPr>
          <a:xfrm>
            <a:off x="4629366" y="1322024"/>
            <a:ext cx="2917188" cy="4910654"/>
          </a:xfrm>
          <a:prstGeom prst="rect">
            <a:avLst/>
          </a:prstGeom>
          <a:noFill/>
          <a:ln w="25400">
            <a:solidFill>
              <a:srgbClr val="3F403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77993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21" grpId="0" animBg="1"/>
      <p:bldP spid="2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矩形 37">
            <a:extLst>
              <a:ext uri="{FF2B5EF4-FFF2-40B4-BE49-F238E27FC236}">
                <a16:creationId xmlns="" xmlns:a16="http://schemas.microsoft.com/office/drawing/2014/main" id="{95E81DAE-06C6-4CF3-AB9A-3021B3E7938F}"/>
              </a:ext>
            </a:extLst>
          </p:cNvPr>
          <p:cNvSpPr/>
          <p:nvPr/>
        </p:nvSpPr>
        <p:spPr>
          <a:xfrm>
            <a:off x="2324559" y="286439"/>
            <a:ext cx="6874898" cy="6285122"/>
          </a:xfrm>
          <a:prstGeom prst="rect">
            <a:avLst/>
          </a:prstGeom>
          <a:noFill/>
          <a:ln w="25400">
            <a:solidFill>
              <a:srgbClr val="3F403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DF70439F-4169-4C90-ABC2-570EFA4A55FA}"/>
              </a:ext>
            </a:extLst>
          </p:cNvPr>
          <p:cNvSpPr/>
          <p:nvPr/>
        </p:nvSpPr>
        <p:spPr>
          <a:xfrm>
            <a:off x="2148113" y="549276"/>
            <a:ext cx="9348561" cy="5759450"/>
          </a:xfrm>
          <a:prstGeom prst="rect">
            <a:avLst/>
          </a:prstGeom>
          <a:solidFill>
            <a:srgbClr val="FCFCFD"/>
          </a:solidFill>
          <a:ln>
            <a:noFill/>
          </a:ln>
          <a:effectLst>
            <a:outerShdw blurRad="254000" dist="38100" dir="5400000" algn="t" rotWithShape="0">
              <a:srgbClr val="969F98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C9057035-6EA1-48D6-9A02-46530D9BFC8D}"/>
              </a:ext>
            </a:extLst>
          </p:cNvPr>
          <p:cNvSpPr txBox="1"/>
          <p:nvPr/>
        </p:nvSpPr>
        <p:spPr>
          <a:xfrm>
            <a:off x="6112766" y="883504"/>
            <a:ext cx="43157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rgbClr val="3F403E"/>
                </a:solidFill>
                <a:latin typeface="+mj-ea"/>
                <a:ea typeface="+mj-ea"/>
              </a:rPr>
              <a:t>ADD YOUR TITLE HERE</a:t>
            </a:r>
            <a:endParaRPr lang="zh-CN" altLang="en-US" sz="2800" b="1" dirty="0">
              <a:solidFill>
                <a:srgbClr val="3F403E"/>
              </a:solidFill>
              <a:latin typeface="+mj-ea"/>
              <a:ea typeface="+mj-ea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A196C69C-E30B-4504-9B72-706B763CA53A}"/>
              </a:ext>
            </a:extLst>
          </p:cNvPr>
          <p:cNvSpPr txBox="1"/>
          <p:nvPr/>
        </p:nvSpPr>
        <p:spPr>
          <a:xfrm>
            <a:off x="6112766" y="1305124"/>
            <a:ext cx="4505898" cy="730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rgbClr val="969F98"/>
                </a:solidFill>
                <a:latin typeface="+mn-ea"/>
              </a:rPr>
              <a:t>Lorem ipsum dolor sit amet, consectetuer adipiscing elit. Maecenas </a:t>
            </a:r>
            <a:r>
              <a:rPr lang="en-US" altLang="zh-CN" dirty="0" err="1">
                <a:solidFill>
                  <a:srgbClr val="969F98"/>
                </a:solidFill>
                <a:latin typeface="+mn-ea"/>
              </a:rPr>
              <a:t>porttitor</a:t>
            </a:r>
            <a:endParaRPr lang="zh-CN" altLang="en-US" dirty="0">
              <a:solidFill>
                <a:srgbClr val="969F98"/>
              </a:solidFill>
              <a:latin typeface="+mn-ea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69C793DA-A19F-4DAB-AF05-E1979A01AFB8}"/>
              </a:ext>
            </a:extLst>
          </p:cNvPr>
          <p:cNvSpPr txBox="1"/>
          <p:nvPr/>
        </p:nvSpPr>
        <p:spPr>
          <a:xfrm>
            <a:off x="4978293" y="883504"/>
            <a:ext cx="68800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7200" spc="-300" dirty="0">
                <a:solidFill>
                  <a:srgbClr val="F9B359"/>
                </a:solidFill>
                <a:latin typeface="+mj-ea"/>
                <a:ea typeface="+mj-ea"/>
              </a:rPr>
              <a:t>1</a:t>
            </a:r>
            <a:endParaRPr lang="zh-CN" altLang="en-US" sz="7200" spc="-300" dirty="0">
              <a:solidFill>
                <a:srgbClr val="F9B359"/>
              </a:solidFill>
              <a:latin typeface="+mj-ea"/>
              <a:ea typeface="+mj-ea"/>
            </a:endParaRPr>
          </a:p>
        </p:txBody>
      </p: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0382134D-9EAB-452F-A45B-510B1E78BEFA}"/>
              </a:ext>
            </a:extLst>
          </p:cNvPr>
          <p:cNvCxnSpPr>
            <a:cxnSpLocks/>
          </p:cNvCxnSpPr>
          <p:nvPr/>
        </p:nvCxnSpPr>
        <p:spPr>
          <a:xfrm>
            <a:off x="5917974" y="973142"/>
            <a:ext cx="0" cy="5084758"/>
          </a:xfrm>
          <a:prstGeom prst="line">
            <a:avLst/>
          </a:prstGeom>
          <a:ln>
            <a:solidFill>
              <a:srgbClr val="969F98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131F1A9E-4DE1-4B0D-BF03-901FBE6A72D5}"/>
              </a:ext>
            </a:extLst>
          </p:cNvPr>
          <p:cNvSpPr txBox="1"/>
          <p:nvPr/>
        </p:nvSpPr>
        <p:spPr>
          <a:xfrm>
            <a:off x="6112766" y="2235218"/>
            <a:ext cx="43157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rgbClr val="3F403E"/>
                </a:solidFill>
                <a:latin typeface="+mj-ea"/>
                <a:ea typeface="+mj-ea"/>
              </a:rPr>
              <a:t>ADD YOUR TITLE HERE</a:t>
            </a:r>
            <a:endParaRPr lang="zh-CN" altLang="en-US" sz="2800" b="1" dirty="0">
              <a:solidFill>
                <a:srgbClr val="3F403E"/>
              </a:solidFill>
              <a:latin typeface="+mj-ea"/>
              <a:ea typeface="+mj-ea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B6725800-5F1D-488D-B757-8FD56E1D159A}"/>
              </a:ext>
            </a:extLst>
          </p:cNvPr>
          <p:cNvSpPr txBox="1"/>
          <p:nvPr/>
        </p:nvSpPr>
        <p:spPr>
          <a:xfrm>
            <a:off x="6112766" y="2656838"/>
            <a:ext cx="4505898" cy="730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rgbClr val="969F98"/>
                </a:solidFill>
                <a:latin typeface="+mn-ea"/>
              </a:rPr>
              <a:t>Lorem ipsum dolor sit amet, consectetuer adipiscing elit. Maecenas </a:t>
            </a:r>
            <a:r>
              <a:rPr lang="en-US" altLang="zh-CN" dirty="0" err="1">
                <a:solidFill>
                  <a:srgbClr val="969F98"/>
                </a:solidFill>
                <a:latin typeface="+mn-ea"/>
              </a:rPr>
              <a:t>porttitor</a:t>
            </a:r>
            <a:endParaRPr lang="zh-CN" altLang="en-US" dirty="0">
              <a:solidFill>
                <a:srgbClr val="969F98"/>
              </a:solidFill>
              <a:latin typeface="+mn-ea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A358F103-9747-4632-ADDE-7D8D5A8B0C31}"/>
              </a:ext>
            </a:extLst>
          </p:cNvPr>
          <p:cNvSpPr txBox="1"/>
          <p:nvPr/>
        </p:nvSpPr>
        <p:spPr>
          <a:xfrm>
            <a:off x="4978293" y="2235218"/>
            <a:ext cx="68800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7200" spc="-300" dirty="0">
                <a:solidFill>
                  <a:srgbClr val="F9B359"/>
                </a:solidFill>
                <a:latin typeface="+mj-ea"/>
                <a:ea typeface="+mj-ea"/>
              </a:rPr>
              <a:t>2</a:t>
            </a:r>
            <a:endParaRPr lang="zh-CN" altLang="en-US" sz="7200" spc="-300" dirty="0">
              <a:solidFill>
                <a:srgbClr val="F9B359"/>
              </a:solidFill>
              <a:latin typeface="+mj-ea"/>
              <a:ea typeface="+mj-ea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F6470F28-81DA-4435-9A00-615AC870F3D0}"/>
              </a:ext>
            </a:extLst>
          </p:cNvPr>
          <p:cNvSpPr txBox="1"/>
          <p:nvPr/>
        </p:nvSpPr>
        <p:spPr>
          <a:xfrm>
            <a:off x="6112766" y="3586932"/>
            <a:ext cx="43157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rgbClr val="3F403E"/>
                </a:solidFill>
                <a:latin typeface="+mj-ea"/>
                <a:ea typeface="+mj-ea"/>
              </a:rPr>
              <a:t>ADD YOUR TITLE HERE</a:t>
            </a:r>
            <a:endParaRPr lang="zh-CN" altLang="en-US" sz="2800" b="1" dirty="0">
              <a:solidFill>
                <a:srgbClr val="3F403E"/>
              </a:solidFill>
              <a:latin typeface="+mj-ea"/>
              <a:ea typeface="+mj-ea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B064CE01-F95C-4840-AE5C-BF799523FABE}"/>
              </a:ext>
            </a:extLst>
          </p:cNvPr>
          <p:cNvSpPr txBox="1"/>
          <p:nvPr/>
        </p:nvSpPr>
        <p:spPr>
          <a:xfrm>
            <a:off x="6112766" y="4008552"/>
            <a:ext cx="4505898" cy="730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rgbClr val="969F98"/>
                </a:solidFill>
                <a:latin typeface="+mn-ea"/>
              </a:rPr>
              <a:t>Lorem ipsum dolor sit amet, consectetuer adipiscing elit. Maecenas </a:t>
            </a:r>
            <a:r>
              <a:rPr lang="en-US" altLang="zh-CN" dirty="0" err="1">
                <a:solidFill>
                  <a:srgbClr val="969F98"/>
                </a:solidFill>
                <a:latin typeface="+mn-ea"/>
              </a:rPr>
              <a:t>porttitor</a:t>
            </a:r>
            <a:endParaRPr lang="zh-CN" altLang="en-US" dirty="0">
              <a:solidFill>
                <a:srgbClr val="969F98"/>
              </a:solidFill>
              <a:latin typeface="+mn-ea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8A4C992E-7314-4F52-9B6C-54D400A9C625}"/>
              </a:ext>
            </a:extLst>
          </p:cNvPr>
          <p:cNvSpPr txBox="1"/>
          <p:nvPr/>
        </p:nvSpPr>
        <p:spPr>
          <a:xfrm>
            <a:off x="4978293" y="3586932"/>
            <a:ext cx="68800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7200" spc="-300" dirty="0">
                <a:solidFill>
                  <a:srgbClr val="F9B359"/>
                </a:solidFill>
                <a:latin typeface="+mj-ea"/>
                <a:ea typeface="+mj-ea"/>
              </a:rPr>
              <a:t>3</a:t>
            </a:r>
            <a:endParaRPr lang="zh-CN" altLang="en-US" sz="7200" spc="-300" dirty="0">
              <a:solidFill>
                <a:srgbClr val="F9B359"/>
              </a:solidFill>
              <a:latin typeface="+mj-ea"/>
              <a:ea typeface="+mj-ea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4A65FDF8-5A9D-47B2-991F-3B2A2DD94BFC}"/>
              </a:ext>
            </a:extLst>
          </p:cNvPr>
          <p:cNvSpPr txBox="1"/>
          <p:nvPr/>
        </p:nvSpPr>
        <p:spPr>
          <a:xfrm>
            <a:off x="6112766" y="4938646"/>
            <a:ext cx="43157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rgbClr val="3F403E"/>
                </a:solidFill>
                <a:latin typeface="+mj-ea"/>
                <a:ea typeface="+mj-ea"/>
              </a:rPr>
              <a:t>ADD YOUR TITLE HERE</a:t>
            </a:r>
            <a:endParaRPr lang="zh-CN" altLang="en-US" sz="2800" b="1" dirty="0">
              <a:solidFill>
                <a:srgbClr val="3F403E"/>
              </a:solidFill>
              <a:latin typeface="+mj-ea"/>
              <a:ea typeface="+mj-ea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DE89FFD6-65B0-430C-A697-23B3739EAD72}"/>
              </a:ext>
            </a:extLst>
          </p:cNvPr>
          <p:cNvSpPr txBox="1"/>
          <p:nvPr/>
        </p:nvSpPr>
        <p:spPr>
          <a:xfrm>
            <a:off x="6112766" y="5360266"/>
            <a:ext cx="4505898" cy="730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rgbClr val="969F98"/>
                </a:solidFill>
                <a:latin typeface="+mn-ea"/>
              </a:rPr>
              <a:t>Lorem ipsum dolor sit amet, consectetuer adipiscing elit. Maecenas </a:t>
            </a:r>
            <a:r>
              <a:rPr lang="en-US" altLang="zh-CN" dirty="0" err="1">
                <a:solidFill>
                  <a:srgbClr val="969F98"/>
                </a:solidFill>
                <a:latin typeface="+mn-ea"/>
              </a:rPr>
              <a:t>porttitor</a:t>
            </a:r>
            <a:endParaRPr lang="zh-CN" altLang="en-US" dirty="0">
              <a:solidFill>
                <a:srgbClr val="969F98"/>
              </a:solidFill>
              <a:latin typeface="+mn-ea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54A235CC-F4E6-48CB-8FC0-FE21D10EF358}"/>
              </a:ext>
            </a:extLst>
          </p:cNvPr>
          <p:cNvSpPr txBox="1"/>
          <p:nvPr/>
        </p:nvSpPr>
        <p:spPr>
          <a:xfrm>
            <a:off x="4978293" y="4938646"/>
            <a:ext cx="68800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7200" spc="-300" dirty="0">
                <a:solidFill>
                  <a:srgbClr val="F9B359"/>
                </a:solidFill>
                <a:latin typeface="+mj-ea"/>
                <a:ea typeface="+mj-ea"/>
              </a:rPr>
              <a:t>4</a:t>
            </a:r>
            <a:endParaRPr lang="zh-CN" altLang="en-US" sz="7200" spc="-300" dirty="0">
              <a:solidFill>
                <a:srgbClr val="F9B359"/>
              </a:solidFill>
              <a:latin typeface="+mj-ea"/>
              <a:ea typeface="+mj-ea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53DF37EC-51AA-4182-9929-9B36C060EDBD}"/>
              </a:ext>
            </a:extLst>
          </p:cNvPr>
          <p:cNvSpPr/>
          <p:nvPr/>
        </p:nvSpPr>
        <p:spPr>
          <a:xfrm>
            <a:off x="695325" y="1"/>
            <a:ext cx="3325132" cy="6858000"/>
          </a:xfrm>
          <a:prstGeom prst="rect">
            <a:avLst/>
          </a:prstGeom>
          <a:solidFill>
            <a:srgbClr val="F9B359"/>
          </a:solidFill>
          <a:ln>
            <a:noFill/>
          </a:ln>
          <a:effectLst>
            <a:outerShdw blurRad="127000" sx="101000" sy="101000" algn="ctr" rotWithShape="0">
              <a:srgbClr val="969F9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151ED6C7-1737-4D4B-A8CA-33B14B63FE96}"/>
              </a:ext>
            </a:extLst>
          </p:cNvPr>
          <p:cNvSpPr txBox="1"/>
          <p:nvPr/>
        </p:nvSpPr>
        <p:spPr>
          <a:xfrm rot="5400000">
            <a:off x="-104514" y="2881549"/>
            <a:ext cx="492481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b="1" dirty="0">
                <a:solidFill>
                  <a:schemeClr val="bg1"/>
                </a:solidFill>
                <a:latin typeface="+mj-ea"/>
                <a:ea typeface="+mj-ea"/>
              </a:rPr>
              <a:t>CONTENTS</a:t>
            </a:r>
            <a:endParaRPr lang="zh-CN" altLang="en-US" sz="66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292621728"/>
      </p:ext>
    </p:extLst>
  </p:cSld>
  <p:clrMapOvr>
    <a:masterClrMapping/>
  </p:clrMapOvr>
  <p:transition spd="slow" advTm="76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6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6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1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6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1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" grpId="0" animBg="1"/>
      <p:bldP spid="5" grpId="0"/>
      <p:bldP spid="6" grpId="0"/>
      <p:bldP spid="7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" grpId="0" animBg="1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 35">
            <a:extLst>
              <a:ext uri="{FF2B5EF4-FFF2-40B4-BE49-F238E27FC236}">
                <a16:creationId xmlns="" xmlns:a16="http://schemas.microsoft.com/office/drawing/2014/main" id="{BF0E9BB1-39DD-4F48-BC3E-0A87B07DB043}"/>
              </a:ext>
            </a:extLst>
          </p:cNvPr>
          <p:cNvSpPr/>
          <p:nvPr/>
        </p:nvSpPr>
        <p:spPr>
          <a:xfrm>
            <a:off x="6792688" y="3626809"/>
            <a:ext cx="5039427" cy="2669331"/>
          </a:xfrm>
          <a:prstGeom prst="rect">
            <a:avLst/>
          </a:prstGeom>
          <a:noFill/>
          <a:ln w="25400">
            <a:solidFill>
              <a:srgbClr val="3F403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7" name="矩形 36">
            <a:extLst>
              <a:ext uri="{FF2B5EF4-FFF2-40B4-BE49-F238E27FC236}">
                <a16:creationId xmlns="" xmlns:a16="http://schemas.microsoft.com/office/drawing/2014/main" id="{78DC2257-49CC-4A74-9E99-4767E126BBB8}"/>
              </a:ext>
            </a:extLst>
          </p:cNvPr>
          <p:cNvSpPr/>
          <p:nvPr/>
        </p:nvSpPr>
        <p:spPr>
          <a:xfrm>
            <a:off x="390704" y="549274"/>
            <a:ext cx="5039427" cy="2669331"/>
          </a:xfrm>
          <a:prstGeom prst="rect">
            <a:avLst/>
          </a:prstGeom>
          <a:noFill/>
          <a:ln w="25400">
            <a:solidFill>
              <a:srgbClr val="3F403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8" name="矩形 37">
            <a:extLst>
              <a:ext uri="{FF2B5EF4-FFF2-40B4-BE49-F238E27FC236}">
                <a16:creationId xmlns="" xmlns:a16="http://schemas.microsoft.com/office/drawing/2014/main" id="{2BF1FE84-F5CD-4F23-9B7E-0BDBD02C159C}"/>
              </a:ext>
            </a:extLst>
          </p:cNvPr>
          <p:cNvSpPr/>
          <p:nvPr/>
        </p:nvSpPr>
        <p:spPr>
          <a:xfrm>
            <a:off x="390704" y="3626809"/>
            <a:ext cx="5039427" cy="2669331"/>
          </a:xfrm>
          <a:prstGeom prst="rect">
            <a:avLst/>
          </a:prstGeom>
          <a:noFill/>
          <a:ln w="25400">
            <a:solidFill>
              <a:srgbClr val="3F403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B4D14EB0-F592-4B8E-94D2-FA9E925FD1ED}"/>
              </a:ext>
            </a:extLst>
          </p:cNvPr>
          <p:cNvSpPr/>
          <p:nvPr/>
        </p:nvSpPr>
        <p:spPr>
          <a:xfrm>
            <a:off x="6792688" y="549274"/>
            <a:ext cx="5039427" cy="2669331"/>
          </a:xfrm>
          <a:prstGeom prst="rect">
            <a:avLst/>
          </a:prstGeom>
          <a:noFill/>
          <a:ln w="25400">
            <a:solidFill>
              <a:srgbClr val="3F403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" name="任意多边形: 形状 5">
            <a:extLst>
              <a:ext uri="{FF2B5EF4-FFF2-40B4-BE49-F238E27FC236}">
                <a16:creationId xmlns="" xmlns:a16="http://schemas.microsoft.com/office/drawing/2014/main" id="{1CCDE566-6389-4716-956A-283F4E911934}"/>
              </a:ext>
            </a:extLst>
          </p:cNvPr>
          <p:cNvSpPr/>
          <p:nvPr/>
        </p:nvSpPr>
        <p:spPr>
          <a:xfrm>
            <a:off x="4148770" y="1481769"/>
            <a:ext cx="1842435" cy="1842435"/>
          </a:xfrm>
          <a:custGeom>
            <a:avLst/>
            <a:gdLst>
              <a:gd name="connsiteX0" fmla="*/ 0 w 2346282"/>
              <a:gd name="connsiteY0" fmla="*/ 2346282 h 2346282"/>
              <a:gd name="connsiteX1" fmla="*/ 2346282 w 2346282"/>
              <a:gd name="connsiteY1" fmla="*/ 0 h 2346282"/>
              <a:gd name="connsiteX2" fmla="*/ 2346282 w 2346282"/>
              <a:gd name="connsiteY2" fmla="*/ 2346282 h 2346282"/>
              <a:gd name="connsiteX3" fmla="*/ 0 w 2346282"/>
              <a:gd name="connsiteY3" fmla="*/ 2346282 h 2346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6282" h="2346282">
                <a:moveTo>
                  <a:pt x="0" y="2346282"/>
                </a:moveTo>
                <a:cubicBezTo>
                  <a:pt x="0" y="1050466"/>
                  <a:pt x="1050466" y="0"/>
                  <a:pt x="2346282" y="0"/>
                </a:cubicBezTo>
                <a:lnTo>
                  <a:pt x="2346282" y="2346282"/>
                </a:lnTo>
                <a:lnTo>
                  <a:pt x="0" y="2346282"/>
                </a:lnTo>
                <a:close/>
              </a:path>
            </a:pathLst>
          </a:custGeom>
          <a:solidFill>
            <a:srgbClr val="F9B359"/>
          </a:solidFill>
          <a:ln w="63500">
            <a:noFill/>
            <a:round/>
          </a:ln>
          <a:effectLst>
            <a:outerShdw blurRad="127000" sx="101000" sy="101000" algn="ctr" rotWithShape="0">
              <a:srgbClr val="969F98">
                <a:alpha val="40000"/>
              </a:srgb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36130" tIns="936130" rIns="248920" bIns="248920" numCol="1" spcCol="1270" anchor="ctr" anchorCtr="0">
            <a:noAutofit/>
          </a:bodyPr>
          <a:lstStyle/>
          <a:p>
            <a:pPr marL="0" lvl="0" indent="0" algn="ctr" defTabSz="1555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3500" kern="1200"/>
          </a:p>
        </p:txBody>
      </p:sp>
      <p:sp>
        <p:nvSpPr>
          <p:cNvPr id="7" name="任意多边形: 形状 6">
            <a:extLst>
              <a:ext uri="{FF2B5EF4-FFF2-40B4-BE49-F238E27FC236}">
                <a16:creationId xmlns="" xmlns:a16="http://schemas.microsoft.com/office/drawing/2014/main" id="{B9344CF7-4925-4D77-9806-98AFC9DC713D}"/>
              </a:ext>
            </a:extLst>
          </p:cNvPr>
          <p:cNvSpPr/>
          <p:nvPr/>
        </p:nvSpPr>
        <p:spPr>
          <a:xfrm>
            <a:off x="6200795" y="1481769"/>
            <a:ext cx="1842435" cy="1842435"/>
          </a:xfrm>
          <a:custGeom>
            <a:avLst/>
            <a:gdLst>
              <a:gd name="connsiteX0" fmla="*/ 0 w 2346282"/>
              <a:gd name="connsiteY0" fmla="*/ 2346282 h 2346282"/>
              <a:gd name="connsiteX1" fmla="*/ 2346282 w 2346282"/>
              <a:gd name="connsiteY1" fmla="*/ 0 h 2346282"/>
              <a:gd name="connsiteX2" fmla="*/ 2346282 w 2346282"/>
              <a:gd name="connsiteY2" fmla="*/ 2346282 h 2346282"/>
              <a:gd name="connsiteX3" fmla="*/ 0 w 2346282"/>
              <a:gd name="connsiteY3" fmla="*/ 2346282 h 2346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6282" h="2346282">
                <a:moveTo>
                  <a:pt x="0" y="0"/>
                </a:moveTo>
                <a:cubicBezTo>
                  <a:pt x="1295816" y="0"/>
                  <a:pt x="2346282" y="1050466"/>
                  <a:pt x="2346282" y="2346282"/>
                </a:cubicBezTo>
                <a:lnTo>
                  <a:pt x="0" y="2346282"/>
                </a:lnTo>
                <a:lnTo>
                  <a:pt x="0" y="0"/>
                </a:lnTo>
                <a:close/>
              </a:path>
            </a:pathLst>
          </a:custGeom>
          <a:solidFill>
            <a:srgbClr val="F9B359"/>
          </a:solidFill>
          <a:ln w="63500">
            <a:noFill/>
            <a:round/>
          </a:ln>
          <a:effectLst>
            <a:outerShdw blurRad="127000" sx="101000" sy="101000" algn="ctr" rotWithShape="0">
              <a:srgbClr val="969F98">
                <a:alpha val="40000"/>
              </a:srgb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8920" tIns="936130" rIns="936130" bIns="248920" numCol="1" spcCol="1270" anchor="ctr" anchorCtr="0">
            <a:noAutofit/>
          </a:bodyPr>
          <a:lstStyle/>
          <a:p>
            <a:pPr marL="0" lvl="0" indent="0" algn="ctr" defTabSz="1555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3500" kern="1200" dirty="0"/>
          </a:p>
        </p:txBody>
      </p:sp>
      <p:sp>
        <p:nvSpPr>
          <p:cNvPr id="8" name="任意多边形: 形状 7">
            <a:extLst>
              <a:ext uri="{FF2B5EF4-FFF2-40B4-BE49-F238E27FC236}">
                <a16:creationId xmlns="" xmlns:a16="http://schemas.microsoft.com/office/drawing/2014/main" id="{149F0983-4C75-45BF-8D43-ABB704386E58}"/>
              </a:ext>
            </a:extLst>
          </p:cNvPr>
          <p:cNvSpPr/>
          <p:nvPr/>
        </p:nvSpPr>
        <p:spPr>
          <a:xfrm>
            <a:off x="6200795" y="3533794"/>
            <a:ext cx="1842435" cy="1842437"/>
          </a:xfrm>
          <a:custGeom>
            <a:avLst/>
            <a:gdLst>
              <a:gd name="connsiteX0" fmla="*/ 0 w 2346282"/>
              <a:gd name="connsiteY0" fmla="*/ 2346282 h 2346282"/>
              <a:gd name="connsiteX1" fmla="*/ 2346282 w 2346282"/>
              <a:gd name="connsiteY1" fmla="*/ 0 h 2346282"/>
              <a:gd name="connsiteX2" fmla="*/ 2346282 w 2346282"/>
              <a:gd name="connsiteY2" fmla="*/ 2346282 h 2346282"/>
              <a:gd name="connsiteX3" fmla="*/ 0 w 2346282"/>
              <a:gd name="connsiteY3" fmla="*/ 2346282 h 2346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6282" h="2346282">
                <a:moveTo>
                  <a:pt x="2346282" y="0"/>
                </a:moveTo>
                <a:cubicBezTo>
                  <a:pt x="2346282" y="1295816"/>
                  <a:pt x="1295816" y="2346282"/>
                  <a:pt x="0" y="2346282"/>
                </a:cubicBezTo>
                <a:lnTo>
                  <a:pt x="0" y="0"/>
                </a:lnTo>
                <a:lnTo>
                  <a:pt x="2346282" y="0"/>
                </a:lnTo>
                <a:close/>
              </a:path>
            </a:pathLst>
          </a:custGeom>
          <a:solidFill>
            <a:srgbClr val="F9B359"/>
          </a:solidFill>
          <a:ln w="63500">
            <a:noFill/>
            <a:round/>
          </a:ln>
          <a:effectLst>
            <a:outerShdw blurRad="127000" sx="101000" sy="101000" algn="ctr" rotWithShape="0">
              <a:srgbClr val="969F98">
                <a:alpha val="40000"/>
              </a:srgb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8920" tIns="248921" rIns="936130" bIns="936130" numCol="1" spcCol="1270" anchor="ctr" anchorCtr="0">
            <a:noAutofit/>
          </a:bodyPr>
          <a:lstStyle/>
          <a:p>
            <a:pPr marL="0" lvl="0" indent="0" algn="ctr" defTabSz="1555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3500" kern="1200"/>
          </a:p>
        </p:txBody>
      </p:sp>
      <p:sp>
        <p:nvSpPr>
          <p:cNvPr id="9" name="任意多边形: 形状 8">
            <a:extLst>
              <a:ext uri="{FF2B5EF4-FFF2-40B4-BE49-F238E27FC236}">
                <a16:creationId xmlns="" xmlns:a16="http://schemas.microsoft.com/office/drawing/2014/main" id="{ED8B1BF0-2016-423D-8FEF-DF272E64D569}"/>
              </a:ext>
            </a:extLst>
          </p:cNvPr>
          <p:cNvSpPr/>
          <p:nvPr/>
        </p:nvSpPr>
        <p:spPr>
          <a:xfrm>
            <a:off x="4148770" y="3533794"/>
            <a:ext cx="1842435" cy="1842435"/>
          </a:xfrm>
          <a:custGeom>
            <a:avLst/>
            <a:gdLst>
              <a:gd name="connsiteX0" fmla="*/ 0 w 2346282"/>
              <a:gd name="connsiteY0" fmla="*/ 2346282 h 2346282"/>
              <a:gd name="connsiteX1" fmla="*/ 2346282 w 2346282"/>
              <a:gd name="connsiteY1" fmla="*/ 0 h 2346282"/>
              <a:gd name="connsiteX2" fmla="*/ 2346282 w 2346282"/>
              <a:gd name="connsiteY2" fmla="*/ 2346282 h 2346282"/>
              <a:gd name="connsiteX3" fmla="*/ 0 w 2346282"/>
              <a:gd name="connsiteY3" fmla="*/ 2346282 h 2346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6282" h="2346282">
                <a:moveTo>
                  <a:pt x="2346282" y="2346282"/>
                </a:moveTo>
                <a:cubicBezTo>
                  <a:pt x="1050466" y="2346282"/>
                  <a:pt x="0" y="1295816"/>
                  <a:pt x="0" y="0"/>
                </a:cubicBezTo>
                <a:lnTo>
                  <a:pt x="2346282" y="0"/>
                </a:lnTo>
                <a:lnTo>
                  <a:pt x="2346282" y="2346282"/>
                </a:lnTo>
                <a:close/>
              </a:path>
            </a:pathLst>
          </a:custGeom>
          <a:solidFill>
            <a:srgbClr val="F9B359"/>
          </a:solidFill>
          <a:ln w="63500">
            <a:noFill/>
            <a:round/>
          </a:ln>
          <a:effectLst>
            <a:outerShdw blurRad="127000" sx="101000" sy="101000" algn="ctr" rotWithShape="0">
              <a:srgbClr val="969F98">
                <a:alpha val="40000"/>
              </a:srgb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36130" tIns="248920" rIns="248920" bIns="936130" numCol="1" spcCol="1270" anchor="ctr" anchorCtr="0">
            <a:noAutofit/>
          </a:bodyPr>
          <a:lstStyle/>
          <a:p>
            <a:pPr marL="0" lvl="0" indent="0" algn="ctr" defTabSz="1555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3500" kern="1200"/>
          </a:p>
        </p:txBody>
      </p:sp>
      <p:grpSp>
        <p:nvGrpSpPr>
          <p:cNvPr id="10" name="Group 33">
            <a:extLst>
              <a:ext uri="{FF2B5EF4-FFF2-40B4-BE49-F238E27FC236}">
                <a16:creationId xmlns="" xmlns:a16="http://schemas.microsoft.com/office/drawing/2014/main" id="{D50CFBD5-F0BA-4E6D-822C-2201C3A2507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878947" y="2202670"/>
            <a:ext cx="735769" cy="697712"/>
            <a:chOff x="3166" y="403"/>
            <a:chExt cx="348" cy="330"/>
          </a:xfrm>
          <a:solidFill>
            <a:schemeClr val="bg1"/>
          </a:solidFill>
          <a:effectLst>
            <a:outerShdw blurRad="127000" algn="ctr" rotWithShape="0">
              <a:srgbClr val="969F98">
                <a:alpha val="20000"/>
              </a:srgbClr>
            </a:outerShdw>
          </a:effectLst>
        </p:grpSpPr>
        <p:sp>
          <p:nvSpPr>
            <p:cNvPr id="11" name="Freeform 34">
              <a:extLst>
                <a:ext uri="{FF2B5EF4-FFF2-40B4-BE49-F238E27FC236}">
                  <a16:creationId xmlns="" xmlns:a16="http://schemas.microsoft.com/office/drawing/2014/main" id="{B1DE0191-922D-49D9-AAB1-B917753E02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66" y="403"/>
              <a:ext cx="348" cy="330"/>
            </a:xfrm>
            <a:custGeom>
              <a:avLst/>
              <a:gdLst>
                <a:gd name="T0" fmla="*/ 1379 w 1603"/>
                <a:gd name="T1" fmla="*/ 224 h 1528"/>
                <a:gd name="T2" fmla="*/ 839 w 1603"/>
                <a:gd name="T3" fmla="*/ 0 h 1528"/>
                <a:gd name="T4" fmla="*/ 299 w 1603"/>
                <a:gd name="T5" fmla="*/ 224 h 1528"/>
                <a:gd name="T6" fmla="*/ 248 w 1603"/>
                <a:gd name="T7" fmla="*/ 1249 h 1528"/>
                <a:gd name="T8" fmla="*/ 128 w 1603"/>
                <a:gd name="T9" fmla="*/ 1388 h 1528"/>
                <a:gd name="T10" fmla="*/ 89 w 1603"/>
                <a:gd name="T11" fmla="*/ 1462 h 1528"/>
                <a:gd name="T12" fmla="*/ 148 w 1603"/>
                <a:gd name="T13" fmla="*/ 1522 h 1528"/>
                <a:gd name="T14" fmla="*/ 202 w 1603"/>
                <a:gd name="T15" fmla="*/ 1526 h 1528"/>
                <a:gd name="T16" fmla="*/ 477 w 1603"/>
                <a:gd name="T17" fmla="*/ 1437 h 1528"/>
                <a:gd name="T18" fmla="*/ 839 w 1603"/>
                <a:gd name="T19" fmla="*/ 1528 h 1528"/>
                <a:gd name="T20" fmla="*/ 1379 w 1603"/>
                <a:gd name="T21" fmla="*/ 1305 h 1528"/>
                <a:gd name="T22" fmla="*/ 1603 w 1603"/>
                <a:gd name="T23" fmla="*/ 764 h 1528"/>
                <a:gd name="T24" fmla="*/ 1379 w 1603"/>
                <a:gd name="T25" fmla="*/ 224 h 1528"/>
                <a:gd name="T26" fmla="*/ 1318 w 1603"/>
                <a:gd name="T27" fmla="*/ 1243 h 1528"/>
                <a:gd name="T28" fmla="*/ 839 w 1603"/>
                <a:gd name="T29" fmla="*/ 1441 h 1528"/>
                <a:gd name="T30" fmla="*/ 496 w 1603"/>
                <a:gd name="T31" fmla="*/ 1348 h 1528"/>
                <a:gd name="T32" fmla="*/ 474 w 1603"/>
                <a:gd name="T33" fmla="*/ 1342 h 1528"/>
                <a:gd name="T34" fmla="*/ 447 w 1603"/>
                <a:gd name="T35" fmla="*/ 1351 h 1528"/>
                <a:gd name="T36" fmla="*/ 208 w 1603"/>
                <a:gd name="T37" fmla="*/ 1439 h 1528"/>
                <a:gd name="T38" fmla="*/ 339 w 1603"/>
                <a:gd name="T39" fmla="*/ 1258 h 1528"/>
                <a:gd name="T40" fmla="*/ 331 w 1603"/>
                <a:gd name="T41" fmla="*/ 1212 h 1528"/>
                <a:gd name="T42" fmla="*/ 360 w 1603"/>
                <a:gd name="T43" fmla="*/ 284 h 1528"/>
                <a:gd name="T44" fmla="*/ 839 w 1603"/>
                <a:gd name="T45" fmla="*/ 86 h 1528"/>
                <a:gd name="T46" fmla="*/ 1318 w 1603"/>
                <a:gd name="T47" fmla="*/ 284 h 1528"/>
                <a:gd name="T48" fmla="*/ 1318 w 1603"/>
                <a:gd name="T49" fmla="*/ 1243 h 1528"/>
                <a:gd name="T50" fmla="*/ 1318 w 1603"/>
                <a:gd name="T51" fmla="*/ 1243 h 1528"/>
                <a:gd name="T52" fmla="*/ 1318 w 1603"/>
                <a:gd name="T53" fmla="*/ 1243 h 1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03" h="1528">
                  <a:moveTo>
                    <a:pt x="1379" y="224"/>
                  </a:moveTo>
                  <a:cubicBezTo>
                    <a:pt x="1235" y="80"/>
                    <a:pt x="1043" y="0"/>
                    <a:pt x="839" y="0"/>
                  </a:cubicBezTo>
                  <a:cubicBezTo>
                    <a:pt x="635" y="0"/>
                    <a:pt x="443" y="80"/>
                    <a:pt x="299" y="224"/>
                  </a:cubicBezTo>
                  <a:cubicBezTo>
                    <a:pt x="20" y="502"/>
                    <a:pt x="0" y="947"/>
                    <a:pt x="248" y="1249"/>
                  </a:cubicBezTo>
                  <a:cubicBezTo>
                    <a:pt x="214" y="1319"/>
                    <a:pt x="173" y="1365"/>
                    <a:pt x="128" y="1388"/>
                  </a:cubicBezTo>
                  <a:cubicBezTo>
                    <a:pt x="100" y="1401"/>
                    <a:pt x="84" y="1432"/>
                    <a:pt x="89" y="1462"/>
                  </a:cubicBezTo>
                  <a:cubicBezTo>
                    <a:pt x="93" y="1493"/>
                    <a:pt x="117" y="1517"/>
                    <a:pt x="148" y="1522"/>
                  </a:cubicBezTo>
                  <a:cubicBezTo>
                    <a:pt x="165" y="1525"/>
                    <a:pt x="183" y="1526"/>
                    <a:pt x="202" y="1526"/>
                  </a:cubicBezTo>
                  <a:cubicBezTo>
                    <a:pt x="296" y="1526"/>
                    <a:pt x="395" y="1494"/>
                    <a:pt x="477" y="1437"/>
                  </a:cubicBezTo>
                  <a:cubicBezTo>
                    <a:pt x="588" y="1497"/>
                    <a:pt x="712" y="1528"/>
                    <a:pt x="839" y="1528"/>
                  </a:cubicBezTo>
                  <a:cubicBezTo>
                    <a:pt x="1043" y="1528"/>
                    <a:pt x="1235" y="1449"/>
                    <a:pt x="1379" y="1305"/>
                  </a:cubicBezTo>
                  <a:cubicBezTo>
                    <a:pt x="1523" y="1160"/>
                    <a:pt x="1603" y="968"/>
                    <a:pt x="1603" y="764"/>
                  </a:cubicBezTo>
                  <a:cubicBezTo>
                    <a:pt x="1603" y="561"/>
                    <a:pt x="1523" y="368"/>
                    <a:pt x="1379" y="224"/>
                  </a:cubicBezTo>
                  <a:close/>
                  <a:moveTo>
                    <a:pt x="1318" y="1243"/>
                  </a:moveTo>
                  <a:cubicBezTo>
                    <a:pt x="1190" y="1371"/>
                    <a:pt x="1020" y="1441"/>
                    <a:pt x="839" y="1441"/>
                  </a:cubicBezTo>
                  <a:cubicBezTo>
                    <a:pt x="718" y="1441"/>
                    <a:pt x="599" y="1409"/>
                    <a:pt x="496" y="1348"/>
                  </a:cubicBezTo>
                  <a:cubicBezTo>
                    <a:pt x="489" y="1345"/>
                    <a:pt x="481" y="1342"/>
                    <a:pt x="474" y="1342"/>
                  </a:cubicBezTo>
                  <a:cubicBezTo>
                    <a:pt x="465" y="1342"/>
                    <a:pt x="455" y="1345"/>
                    <a:pt x="447" y="1351"/>
                  </a:cubicBezTo>
                  <a:cubicBezTo>
                    <a:pt x="349" y="1427"/>
                    <a:pt x="251" y="1438"/>
                    <a:pt x="208" y="1439"/>
                  </a:cubicBezTo>
                  <a:cubicBezTo>
                    <a:pt x="259" y="1401"/>
                    <a:pt x="302" y="1341"/>
                    <a:pt x="339" y="1258"/>
                  </a:cubicBezTo>
                  <a:cubicBezTo>
                    <a:pt x="345" y="1243"/>
                    <a:pt x="342" y="1225"/>
                    <a:pt x="331" y="1212"/>
                  </a:cubicBezTo>
                  <a:cubicBezTo>
                    <a:pt x="94" y="945"/>
                    <a:pt x="107" y="537"/>
                    <a:pt x="360" y="284"/>
                  </a:cubicBezTo>
                  <a:cubicBezTo>
                    <a:pt x="488" y="156"/>
                    <a:pt x="658" y="86"/>
                    <a:pt x="839" y="86"/>
                  </a:cubicBezTo>
                  <a:cubicBezTo>
                    <a:pt x="1020" y="86"/>
                    <a:pt x="1190" y="156"/>
                    <a:pt x="1318" y="284"/>
                  </a:cubicBezTo>
                  <a:cubicBezTo>
                    <a:pt x="1582" y="549"/>
                    <a:pt x="1582" y="979"/>
                    <a:pt x="1318" y="1243"/>
                  </a:cubicBezTo>
                  <a:close/>
                  <a:moveTo>
                    <a:pt x="1318" y="1243"/>
                  </a:moveTo>
                  <a:cubicBezTo>
                    <a:pt x="1318" y="1243"/>
                    <a:pt x="1318" y="1243"/>
                    <a:pt x="1318" y="124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35">
              <a:extLst>
                <a:ext uri="{FF2B5EF4-FFF2-40B4-BE49-F238E27FC236}">
                  <a16:creationId xmlns="" xmlns:a16="http://schemas.microsoft.com/office/drawing/2014/main" id="{03A61FFF-820E-4ADB-AC7A-3CBC1CB51B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69" y="513"/>
              <a:ext cx="158" cy="19"/>
            </a:xfrm>
            <a:custGeom>
              <a:avLst/>
              <a:gdLst>
                <a:gd name="T0" fmla="*/ 683 w 726"/>
                <a:gd name="T1" fmla="*/ 0 h 86"/>
                <a:gd name="T2" fmla="*/ 43 w 726"/>
                <a:gd name="T3" fmla="*/ 0 h 86"/>
                <a:gd name="T4" fmla="*/ 0 w 726"/>
                <a:gd name="T5" fmla="*/ 43 h 86"/>
                <a:gd name="T6" fmla="*/ 43 w 726"/>
                <a:gd name="T7" fmla="*/ 86 h 86"/>
                <a:gd name="T8" fmla="*/ 683 w 726"/>
                <a:gd name="T9" fmla="*/ 86 h 86"/>
                <a:gd name="T10" fmla="*/ 726 w 726"/>
                <a:gd name="T11" fmla="*/ 43 h 86"/>
                <a:gd name="T12" fmla="*/ 683 w 726"/>
                <a:gd name="T13" fmla="*/ 0 h 86"/>
                <a:gd name="T14" fmla="*/ 683 w 726"/>
                <a:gd name="T15" fmla="*/ 0 h 86"/>
                <a:gd name="T16" fmla="*/ 683 w 726"/>
                <a:gd name="T1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6" h="86">
                  <a:moveTo>
                    <a:pt x="683" y="0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19" y="0"/>
                    <a:pt x="0" y="19"/>
                    <a:pt x="0" y="43"/>
                  </a:cubicBezTo>
                  <a:cubicBezTo>
                    <a:pt x="0" y="67"/>
                    <a:pt x="19" y="86"/>
                    <a:pt x="43" y="86"/>
                  </a:cubicBezTo>
                  <a:cubicBezTo>
                    <a:pt x="683" y="86"/>
                    <a:pt x="683" y="86"/>
                    <a:pt x="683" y="86"/>
                  </a:cubicBezTo>
                  <a:cubicBezTo>
                    <a:pt x="707" y="86"/>
                    <a:pt x="726" y="67"/>
                    <a:pt x="726" y="43"/>
                  </a:cubicBezTo>
                  <a:cubicBezTo>
                    <a:pt x="726" y="19"/>
                    <a:pt x="706" y="0"/>
                    <a:pt x="683" y="0"/>
                  </a:cubicBezTo>
                  <a:close/>
                  <a:moveTo>
                    <a:pt x="683" y="0"/>
                  </a:moveTo>
                  <a:cubicBezTo>
                    <a:pt x="683" y="0"/>
                    <a:pt x="683" y="0"/>
                    <a:pt x="68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36">
              <a:extLst>
                <a:ext uri="{FF2B5EF4-FFF2-40B4-BE49-F238E27FC236}">
                  <a16:creationId xmlns="" xmlns:a16="http://schemas.microsoft.com/office/drawing/2014/main" id="{0B6989B0-4156-4397-AF57-2D7E3276FB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69" y="559"/>
              <a:ext cx="158" cy="18"/>
            </a:xfrm>
            <a:custGeom>
              <a:avLst/>
              <a:gdLst>
                <a:gd name="T0" fmla="*/ 683 w 726"/>
                <a:gd name="T1" fmla="*/ 0 h 86"/>
                <a:gd name="T2" fmla="*/ 43 w 726"/>
                <a:gd name="T3" fmla="*/ 0 h 86"/>
                <a:gd name="T4" fmla="*/ 0 w 726"/>
                <a:gd name="T5" fmla="*/ 43 h 86"/>
                <a:gd name="T6" fmla="*/ 43 w 726"/>
                <a:gd name="T7" fmla="*/ 86 h 86"/>
                <a:gd name="T8" fmla="*/ 683 w 726"/>
                <a:gd name="T9" fmla="*/ 86 h 86"/>
                <a:gd name="T10" fmla="*/ 726 w 726"/>
                <a:gd name="T11" fmla="*/ 43 h 86"/>
                <a:gd name="T12" fmla="*/ 683 w 726"/>
                <a:gd name="T13" fmla="*/ 0 h 86"/>
                <a:gd name="T14" fmla="*/ 683 w 726"/>
                <a:gd name="T15" fmla="*/ 0 h 86"/>
                <a:gd name="T16" fmla="*/ 683 w 726"/>
                <a:gd name="T1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6" h="86">
                  <a:moveTo>
                    <a:pt x="683" y="0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19" y="0"/>
                    <a:pt x="0" y="19"/>
                    <a:pt x="0" y="43"/>
                  </a:cubicBezTo>
                  <a:cubicBezTo>
                    <a:pt x="0" y="67"/>
                    <a:pt x="19" y="86"/>
                    <a:pt x="43" y="86"/>
                  </a:cubicBezTo>
                  <a:cubicBezTo>
                    <a:pt x="683" y="86"/>
                    <a:pt x="683" y="86"/>
                    <a:pt x="683" y="86"/>
                  </a:cubicBezTo>
                  <a:cubicBezTo>
                    <a:pt x="707" y="86"/>
                    <a:pt x="726" y="67"/>
                    <a:pt x="726" y="43"/>
                  </a:cubicBezTo>
                  <a:cubicBezTo>
                    <a:pt x="726" y="19"/>
                    <a:pt x="706" y="0"/>
                    <a:pt x="683" y="0"/>
                  </a:cubicBezTo>
                  <a:close/>
                  <a:moveTo>
                    <a:pt x="683" y="0"/>
                  </a:moveTo>
                  <a:cubicBezTo>
                    <a:pt x="683" y="0"/>
                    <a:pt x="683" y="0"/>
                    <a:pt x="68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37">
              <a:extLst>
                <a:ext uri="{FF2B5EF4-FFF2-40B4-BE49-F238E27FC236}">
                  <a16:creationId xmlns="" xmlns:a16="http://schemas.microsoft.com/office/drawing/2014/main" id="{6D8B80BA-636B-44C8-8091-702AA23428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69" y="604"/>
              <a:ext cx="158" cy="18"/>
            </a:xfrm>
            <a:custGeom>
              <a:avLst/>
              <a:gdLst>
                <a:gd name="T0" fmla="*/ 683 w 726"/>
                <a:gd name="T1" fmla="*/ 0 h 86"/>
                <a:gd name="T2" fmla="*/ 43 w 726"/>
                <a:gd name="T3" fmla="*/ 0 h 86"/>
                <a:gd name="T4" fmla="*/ 0 w 726"/>
                <a:gd name="T5" fmla="*/ 43 h 86"/>
                <a:gd name="T6" fmla="*/ 43 w 726"/>
                <a:gd name="T7" fmla="*/ 86 h 86"/>
                <a:gd name="T8" fmla="*/ 683 w 726"/>
                <a:gd name="T9" fmla="*/ 86 h 86"/>
                <a:gd name="T10" fmla="*/ 726 w 726"/>
                <a:gd name="T11" fmla="*/ 43 h 86"/>
                <a:gd name="T12" fmla="*/ 683 w 726"/>
                <a:gd name="T13" fmla="*/ 0 h 86"/>
                <a:gd name="T14" fmla="*/ 683 w 726"/>
                <a:gd name="T15" fmla="*/ 0 h 86"/>
                <a:gd name="T16" fmla="*/ 683 w 726"/>
                <a:gd name="T1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6" h="86">
                  <a:moveTo>
                    <a:pt x="683" y="0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19" y="0"/>
                    <a:pt x="0" y="19"/>
                    <a:pt x="0" y="43"/>
                  </a:cubicBezTo>
                  <a:cubicBezTo>
                    <a:pt x="0" y="67"/>
                    <a:pt x="19" y="86"/>
                    <a:pt x="43" y="86"/>
                  </a:cubicBezTo>
                  <a:cubicBezTo>
                    <a:pt x="683" y="86"/>
                    <a:pt x="683" y="86"/>
                    <a:pt x="683" y="86"/>
                  </a:cubicBezTo>
                  <a:cubicBezTo>
                    <a:pt x="707" y="86"/>
                    <a:pt x="726" y="67"/>
                    <a:pt x="726" y="43"/>
                  </a:cubicBezTo>
                  <a:cubicBezTo>
                    <a:pt x="726" y="19"/>
                    <a:pt x="706" y="0"/>
                    <a:pt x="683" y="0"/>
                  </a:cubicBezTo>
                  <a:close/>
                  <a:moveTo>
                    <a:pt x="683" y="0"/>
                  </a:moveTo>
                  <a:cubicBezTo>
                    <a:pt x="683" y="0"/>
                    <a:pt x="683" y="0"/>
                    <a:pt x="68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5" name="Group 70">
            <a:extLst>
              <a:ext uri="{FF2B5EF4-FFF2-40B4-BE49-F238E27FC236}">
                <a16:creationId xmlns="" xmlns:a16="http://schemas.microsoft.com/office/drawing/2014/main" id="{481D0ED0-F2AF-4020-B55A-E51E9501085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632435" y="2202670"/>
            <a:ext cx="708283" cy="539140"/>
            <a:chOff x="2222" y="1083"/>
            <a:chExt cx="335" cy="255"/>
          </a:xfrm>
          <a:solidFill>
            <a:schemeClr val="bg1"/>
          </a:solidFill>
          <a:effectLst>
            <a:outerShdw blurRad="127000" algn="ctr" rotWithShape="0">
              <a:srgbClr val="969F98">
                <a:alpha val="20000"/>
              </a:srgbClr>
            </a:outerShdw>
          </a:effectLst>
        </p:grpSpPr>
        <p:sp>
          <p:nvSpPr>
            <p:cNvPr id="16" name="Freeform 71">
              <a:extLst>
                <a:ext uri="{FF2B5EF4-FFF2-40B4-BE49-F238E27FC236}">
                  <a16:creationId xmlns="" xmlns:a16="http://schemas.microsoft.com/office/drawing/2014/main" id="{FEB0ABF0-583A-4EDD-B723-0D03B44271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2" y="1083"/>
              <a:ext cx="335" cy="255"/>
            </a:xfrm>
            <a:custGeom>
              <a:avLst/>
              <a:gdLst>
                <a:gd name="T0" fmla="*/ 1358 w 1547"/>
                <a:gd name="T1" fmla="*/ 0 h 1177"/>
                <a:gd name="T2" fmla="*/ 189 w 1547"/>
                <a:gd name="T3" fmla="*/ 0 h 1177"/>
                <a:gd name="T4" fmla="*/ 0 w 1547"/>
                <a:gd name="T5" fmla="*/ 189 h 1177"/>
                <a:gd name="T6" fmla="*/ 0 w 1547"/>
                <a:gd name="T7" fmla="*/ 988 h 1177"/>
                <a:gd name="T8" fmla="*/ 189 w 1547"/>
                <a:gd name="T9" fmla="*/ 1177 h 1177"/>
                <a:gd name="T10" fmla="*/ 1357 w 1547"/>
                <a:gd name="T11" fmla="*/ 1177 h 1177"/>
                <a:gd name="T12" fmla="*/ 1547 w 1547"/>
                <a:gd name="T13" fmla="*/ 988 h 1177"/>
                <a:gd name="T14" fmla="*/ 1547 w 1547"/>
                <a:gd name="T15" fmla="*/ 189 h 1177"/>
                <a:gd name="T16" fmla="*/ 1358 w 1547"/>
                <a:gd name="T17" fmla="*/ 0 h 1177"/>
                <a:gd name="T18" fmla="*/ 1460 w 1547"/>
                <a:gd name="T19" fmla="*/ 988 h 1177"/>
                <a:gd name="T20" fmla="*/ 1358 w 1547"/>
                <a:gd name="T21" fmla="*/ 1091 h 1177"/>
                <a:gd name="T22" fmla="*/ 189 w 1547"/>
                <a:gd name="T23" fmla="*/ 1091 h 1177"/>
                <a:gd name="T24" fmla="*/ 86 w 1547"/>
                <a:gd name="T25" fmla="*/ 988 h 1177"/>
                <a:gd name="T26" fmla="*/ 86 w 1547"/>
                <a:gd name="T27" fmla="*/ 189 h 1177"/>
                <a:gd name="T28" fmla="*/ 189 w 1547"/>
                <a:gd name="T29" fmla="*/ 87 h 1177"/>
                <a:gd name="T30" fmla="*/ 1357 w 1547"/>
                <a:gd name="T31" fmla="*/ 87 h 1177"/>
                <a:gd name="T32" fmla="*/ 1460 w 1547"/>
                <a:gd name="T33" fmla="*/ 189 h 1177"/>
                <a:gd name="T34" fmla="*/ 1460 w 1547"/>
                <a:gd name="T35" fmla="*/ 988 h 1177"/>
                <a:gd name="T36" fmla="*/ 1460 w 1547"/>
                <a:gd name="T37" fmla="*/ 988 h 1177"/>
                <a:gd name="T38" fmla="*/ 1460 w 1547"/>
                <a:gd name="T39" fmla="*/ 988 h 1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47" h="1177">
                  <a:moveTo>
                    <a:pt x="1358" y="0"/>
                  </a:moveTo>
                  <a:cubicBezTo>
                    <a:pt x="189" y="0"/>
                    <a:pt x="189" y="0"/>
                    <a:pt x="189" y="0"/>
                  </a:cubicBezTo>
                  <a:cubicBezTo>
                    <a:pt x="85" y="0"/>
                    <a:pt x="0" y="85"/>
                    <a:pt x="0" y="189"/>
                  </a:cubicBezTo>
                  <a:cubicBezTo>
                    <a:pt x="0" y="988"/>
                    <a:pt x="0" y="988"/>
                    <a:pt x="0" y="988"/>
                  </a:cubicBezTo>
                  <a:cubicBezTo>
                    <a:pt x="0" y="1092"/>
                    <a:pt x="85" y="1177"/>
                    <a:pt x="189" y="1177"/>
                  </a:cubicBezTo>
                  <a:cubicBezTo>
                    <a:pt x="1357" y="1177"/>
                    <a:pt x="1357" y="1177"/>
                    <a:pt x="1357" y="1177"/>
                  </a:cubicBezTo>
                  <a:cubicBezTo>
                    <a:pt x="1462" y="1177"/>
                    <a:pt x="1547" y="1092"/>
                    <a:pt x="1547" y="988"/>
                  </a:cubicBezTo>
                  <a:cubicBezTo>
                    <a:pt x="1547" y="189"/>
                    <a:pt x="1547" y="189"/>
                    <a:pt x="1547" y="189"/>
                  </a:cubicBezTo>
                  <a:cubicBezTo>
                    <a:pt x="1547" y="85"/>
                    <a:pt x="1462" y="0"/>
                    <a:pt x="1358" y="0"/>
                  </a:cubicBezTo>
                  <a:close/>
                  <a:moveTo>
                    <a:pt x="1460" y="988"/>
                  </a:moveTo>
                  <a:cubicBezTo>
                    <a:pt x="1460" y="1044"/>
                    <a:pt x="1414" y="1091"/>
                    <a:pt x="1358" y="1091"/>
                  </a:cubicBezTo>
                  <a:cubicBezTo>
                    <a:pt x="189" y="1091"/>
                    <a:pt x="189" y="1091"/>
                    <a:pt x="189" y="1091"/>
                  </a:cubicBezTo>
                  <a:cubicBezTo>
                    <a:pt x="132" y="1091"/>
                    <a:pt x="86" y="1044"/>
                    <a:pt x="86" y="988"/>
                  </a:cubicBezTo>
                  <a:cubicBezTo>
                    <a:pt x="86" y="189"/>
                    <a:pt x="86" y="189"/>
                    <a:pt x="86" y="189"/>
                  </a:cubicBezTo>
                  <a:cubicBezTo>
                    <a:pt x="86" y="133"/>
                    <a:pt x="132" y="87"/>
                    <a:pt x="189" y="87"/>
                  </a:cubicBezTo>
                  <a:cubicBezTo>
                    <a:pt x="1357" y="87"/>
                    <a:pt x="1357" y="87"/>
                    <a:pt x="1357" y="87"/>
                  </a:cubicBezTo>
                  <a:cubicBezTo>
                    <a:pt x="1414" y="87"/>
                    <a:pt x="1460" y="133"/>
                    <a:pt x="1460" y="189"/>
                  </a:cubicBezTo>
                  <a:cubicBezTo>
                    <a:pt x="1460" y="988"/>
                    <a:pt x="1460" y="988"/>
                    <a:pt x="1460" y="988"/>
                  </a:cubicBezTo>
                  <a:close/>
                  <a:moveTo>
                    <a:pt x="1460" y="988"/>
                  </a:moveTo>
                  <a:cubicBezTo>
                    <a:pt x="1460" y="988"/>
                    <a:pt x="1460" y="988"/>
                    <a:pt x="1460" y="98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72">
              <a:extLst>
                <a:ext uri="{FF2B5EF4-FFF2-40B4-BE49-F238E27FC236}">
                  <a16:creationId xmlns="" xmlns:a16="http://schemas.microsoft.com/office/drawing/2014/main" id="{160CF664-DF8C-4E29-9392-F705D3DF5D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59" y="1118"/>
              <a:ext cx="260" cy="185"/>
            </a:xfrm>
            <a:custGeom>
              <a:avLst/>
              <a:gdLst>
                <a:gd name="T0" fmla="*/ 802 w 1200"/>
                <a:gd name="T1" fmla="*/ 420 h 855"/>
                <a:gd name="T2" fmla="*/ 1181 w 1200"/>
                <a:gd name="T3" fmla="*/ 80 h 855"/>
                <a:gd name="T4" fmla="*/ 1184 w 1200"/>
                <a:gd name="T5" fmla="*/ 19 h 855"/>
                <a:gd name="T6" fmla="*/ 1123 w 1200"/>
                <a:gd name="T7" fmla="*/ 16 h 855"/>
                <a:gd name="T8" fmla="*/ 601 w 1200"/>
                <a:gd name="T9" fmla="*/ 484 h 855"/>
                <a:gd name="T10" fmla="*/ 499 w 1200"/>
                <a:gd name="T11" fmla="*/ 393 h 855"/>
                <a:gd name="T12" fmla="*/ 499 w 1200"/>
                <a:gd name="T13" fmla="*/ 392 h 855"/>
                <a:gd name="T14" fmla="*/ 492 w 1200"/>
                <a:gd name="T15" fmla="*/ 386 h 855"/>
                <a:gd name="T16" fmla="*/ 78 w 1200"/>
                <a:gd name="T17" fmla="*/ 16 h 855"/>
                <a:gd name="T18" fmla="*/ 16 w 1200"/>
                <a:gd name="T19" fmla="*/ 19 h 855"/>
                <a:gd name="T20" fmla="*/ 20 w 1200"/>
                <a:gd name="T21" fmla="*/ 80 h 855"/>
                <a:gd name="T22" fmla="*/ 403 w 1200"/>
                <a:gd name="T23" fmla="*/ 422 h 855"/>
                <a:gd name="T24" fmla="*/ 22 w 1200"/>
                <a:gd name="T25" fmla="*/ 779 h 855"/>
                <a:gd name="T26" fmla="*/ 20 w 1200"/>
                <a:gd name="T27" fmla="*/ 840 h 855"/>
                <a:gd name="T28" fmla="*/ 51 w 1200"/>
                <a:gd name="T29" fmla="*/ 854 h 855"/>
                <a:gd name="T30" fmla="*/ 81 w 1200"/>
                <a:gd name="T31" fmla="*/ 843 h 855"/>
                <a:gd name="T32" fmla="*/ 468 w 1200"/>
                <a:gd name="T33" fmla="*/ 481 h 855"/>
                <a:gd name="T34" fmla="*/ 573 w 1200"/>
                <a:gd name="T35" fmla="*/ 574 h 855"/>
                <a:gd name="T36" fmla="*/ 601 w 1200"/>
                <a:gd name="T37" fmla="*/ 585 h 855"/>
                <a:gd name="T38" fmla="*/ 630 w 1200"/>
                <a:gd name="T39" fmla="*/ 574 h 855"/>
                <a:gd name="T40" fmla="*/ 738 w 1200"/>
                <a:gd name="T41" fmla="*/ 477 h 855"/>
                <a:gd name="T42" fmla="*/ 1123 w 1200"/>
                <a:gd name="T43" fmla="*/ 843 h 855"/>
                <a:gd name="T44" fmla="*/ 1152 w 1200"/>
                <a:gd name="T45" fmla="*/ 855 h 855"/>
                <a:gd name="T46" fmla="*/ 1184 w 1200"/>
                <a:gd name="T47" fmla="*/ 841 h 855"/>
                <a:gd name="T48" fmla="*/ 1182 w 1200"/>
                <a:gd name="T49" fmla="*/ 780 h 855"/>
                <a:gd name="T50" fmla="*/ 802 w 1200"/>
                <a:gd name="T51" fmla="*/ 420 h 855"/>
                <a:gd name="T52" fmla="*/ 802 w 1200"/>
                <a:gd name="T53" fmla="*/ 420 h 855"/>
                <a:gd name="T54" fmla="*/ 802 w 1200"/>
                <a:gd name="T55" fmla="*/ 420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00" h="855">
                  <a:moveTo>
                    <a:pt x="802" y="420"/>
                  </a:moveTo>
                  <a:cubicBezTo>
                    <a:pt x="1181" y="80"/>
                    <a:pt x="1181" y="80"/>
                    <a:pt x="1181" y="80"/>
                  </a:cubicBezTo>
                  <a:cubicBezTo>
                    <a:pt x="1198" y="64"/>
                    <a:pt x="1200" y="37"/>
                    <a:pt x="1184" y="19"/>
                  </a:cubicBezTo>
                  <a:cubicBezTo>
                    <a:pt x="1168" y="2"/>
                    <a:pt x="1141" y="0"/>
                    <a:pt x="1123" y="16"/>
                  </a:cubicBezTo>
                  <a:cubicBezTo>
                    <a:pt x="601" y="484"/>
                    <a:pt x="601" y="484"/>
                    <a:pt x="601" y="484"/>
                  </a:cubicBezTo>
                  <a:cubicBezTo>
                    <a:pt x="499" y="393"/>
                    <a:pt x="499" y="393"/>
                    <a:pt x="499" y="393"/>
                  </a:cubicBezTo>
                  <a:cubicBezTo>
                    <a:pt x="499" y="393"/>
                    <a:pt x="499" y="393"/>
                    <a:pt x="499" y="392"/>
                  </a:cubicBezTo>
                  <a:cubicBezTo>
                    <a:pt x="496" y="390"/>
                    <a:pt x="494" y="388"/>
                    <a:pt x="492" y="386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60" y="0"/>
                    <a:pt x="32" y="1"/>
                    <a:pt x="16" y="19"/>
                  </a:cubicBezTo>
                  <a:cubicBezTo>
                    <a:pt x="0" y="37"/>
                    <a:pt x="2" y="64"/>
                    <a:pt x="20" y="80"/>
                  </a:cubicBezTo>
                  <a:cubicBezTo>
                    <a:pt x="403" y="422"/>
                    <a:pt x="403" y="422"/>
                    <a:pt x="403" y="422"/>
                  </a:cubicBezTo>
                  <a:cubicBezTo>
                    <a:pt x="22" y="779"/>
                    <a:pt x="22" y="779"/>
                    <a:pt x="22" y="779"/>
                  </a:cubicBezTo>
                  <a:cubicBezTo>
                    <a:pt x="4" y="796"/>
                    <a:pt x="3" y="823"/>
                    <a:pt x="20" y="840"/>
                  </a:cubicBezTo>
                  <a:cubicBezTo>
                    <a:pt x="28" y="849"/>
                    <a:pt x="40" y="854"/>
                    <a:pt x="51" y="854"/>
                  </a:cubicBezTo>
                  <a:cubicBezTo>
                    <a:pt x="62" y="854"/>
                    <a:pt x="72" y="850"/>
                    <a:pt x="81" y="843"/>
                  </a:cubicBezTo>
                  <a:cubicBezTo>
                    <a:pt x="468" y="481"/>
                    <a:pt x="468" y="481"/>
                    <a:pt x="468" y="481"/>
                  </a:cubicBezTo>
                  <a:cubicBezTo>
                    <a:pt x="573" y="574"/>
                    <a:pt x="573" y="574"/>
                    <a:pt x="573" y="574"/>
                  </a:cubicBezTo>
                  <a:cubicBezTo>
                    <a:pt x="581" y="582"/>
                    <a:pt x="591" y="585"/>
                    <a:pt x="601" y="585"/>
                  </a:cubicBezTo>
                  <a:cubicBezTo>
                    <a:pt x="612" y="585"/>
                    <a:pt x="622" y="581"/>
                    <a:pt x="630" y="574"/>
                  </a:cubicBezTo>
                  <a:cubicBezTo>
                    <a:pt x="738" y="477"/>
                    <a:pt x="738" y="477"/>
                    <a:pt x="738" y="477"/>
                  </a:cubicBezTo>
                  <a:cubicBezTo>
                    <a:pt x="1123" y="843"/>
                    <a:pt x="1123" y="843"/>
                    <a:pt x="1123" y="843"/>
                  </a:cubicBezTo>
                  <a:cubicBezTo>
                    <a:pt x="1131" y="851"/>
                    <a:pt x="1142" y="855"/>
                    <a:pt x="1152" y="855"/>
                  </a:cubicBezTo>
                  <a:cubicBezTo>
                    <a:pt x="1164" y="855"/>
                    <a:pt x="1175" y="850"/>
                    <a:pt x="1184" y="841"/>
                  </a:cubicBezTo>
                  <a:cubicBezTo>
                    <a:pt x="1200" y="824"/>
                    <a:pt x="1199" y="797"/>
                    <a:pt x="1182" y="780"/>
                  </a:cubicBezTo>
                  <a:lnTo>
                    <a:pt x="802" y="420"/>
                  </a:lnTo>
                  <a:close/>
                  <a:moveTo>
                    <a:pt x="802" y="420"/>
                  </a:moveTo>
                  <a:cubicBezTo>
                    <a:pt x="802" y="420"/>
                    <a:pt x="802" y="420"/>
                    <a:pt x="802" y="4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8" name="Group 110">
            <a:extLst>
              <a:ext uri="{FF2B5EF4-FFF2-40B4-BE49-F238E27FC236}">
                <a16:creationId xmlns="" xmlns:a16="http://schemas.microsoft.com/office/drawing/2014/main" id="{AE693996-9B1C-4E3E-AFE9-271C6EF9B42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878947" y="3956158"/>
            <a:ext cx="706169" cy="670227"/>
            <a:chOff x="2222" y="1676"/>
            <a:chExt cx="334" cy="317"/>
          </a:xfrm>
          <a:solidFill>
            <a:schemeClr val="bg1"/>
          </a:solidFill>
          <a:effectLst>
            <a:outerShdw blurRad="127000" algn="ctr" rotWithShape="0">
              <a:srgbClr val="969F98">
                <a:alpha val="20000"/>
              </a:srgbClr>
            </a:outerShdw>
          </a:effectLst>
        </p:grpSpPr>
        <p:sp>
          <p:nvSpPr>
            <p:cNvPr id="19" name="Freeform 111">
              <a:extLst>
                <a:ext uri="{FF2B5EF4-FFF2-40B4-BE49-F238E27FC236}">
                  <a16:creationId xmlns="" xmlns:a16="http://schemas.microsoft.com/office/drawing/2014/main" id="{8C7A48D0-30E9-4FB5-9935-B6B4CABF7F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2" y="1800"/>
              <a:ext cx="212" cy="193"/>
            </a:xfrm>
            <a:custGeom>
              <a:avLst/>
              <a:gdLst>
                <a:gd name="T0" fmla="*/ 817 w 981"/>
                <a:gd name="T1" fmla="*/ 72 h 894"/>
                <a:gd name="T2" fmla="*/ 817 w 981"/>
                <a:gd name="T3" fmla="*/ 133 h 894"/>
                <a:gd name="T4" fmla="*/ 817 w 981"/>
                <a:gd name="T5" fmla="*/ 387 h 894"/>
                <a:gd name="T6" fmla="*/ 449 w 981"/>
                <a:gd name="T7" fmla="*/ 755 h 894"/>
                <a:gd name="T8" fmla="*/ 195 w 981"/>
                <a:gd name="T9" fmla="*/ 755 h 894"/>
                <a:gd name="T10" fmla="*/ 139 w 981"/>
                <a:gd name="T11" fmla="*/ 700 h 894"/>
                <a:gd name="T12" fmla="*/ 139 w 981"/>
                <a:gd name="T13" fmla="*/ 446 h 894"/>
                <a:gd name="T14" fmla="*/ 507 w 981"/>
                <a:gd name="T15" fmla="*/ 78 h 894"/>
                <a:gd name="T16" fmla="*/ 507 w 981"/>
                <a:gd name="T17" fmla="*/ 17 h 894"/>
                <a:gd name="T18" fmla="*/ 446 w 981"/>
                <a:gd name="T19" fmla="*/ 17 h 894"/>
                <a:gd name="T20" fmla="*/ 78 w 981"/>
                <a:gd name="T21" fmla="*/ 385 h 894"/>
                <a:gd name="T22" fmla="*/ 0 w 981"/>
                <a:gd name="T23" fmla="*/ 573 h 894"/>
                <a:gd name="T24" fmla="*/ 78 w 981"/>
                <a:gd name="T25" fmla="*/ 761 h 894"/>
                <a:gd name="T26" fmla="*/ 133 w 981"/>
                <a:gd name="T27" fmla="*/ 816 h 894"/>
                <a:gd name="T28" fmla="*/ 322 w 981"/>
                <a:gd name="T29" fmla="*/ 894 h 894"/>
                <a:gd name="T30" fmla="*/ 510 w 981"/>
                <a:gd name="T31" fmla="*/ 816 h 894"/>
                <a:gd name="T32" fmla="*/ 878 w 981"/>
                <a:gd name="T33" fmla="*/ 448 h 894"/>
                <a:gd name="T34" fmla="*/ 878 w 981"/>
                <a:gd name="T35" fmla="*/ 72 h 894"/>
                <a:gd name="T36" fmla="*/ 817 w 981"/>
                <a:gd name="T37" fmla="*/ 72 h 894"/>
                <a:gd name="T38" fmla="*/ 817 w 981"/>
                <a:gd name="T39" fmla="*/ 72 h 894"/>
                <a:gd name="T40" fmla="*/ 817 w 981"/>
                <a:gd name="T41" fmla="*/ 72 h 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81" h="894">
                  <a:moveTo>
                    <a:pt x="817" y="72"/>
                  </a:moveTo>
                  <a:cubicBezTo>
                    <a:pt x="800" y="89"/>
                    <a:pt x="800" y="116"/>
                    <a:pt x="817" y="133"/>
                  </a:cubicBezTo>
                  <a:cubicBezTo>
                    <a:pt x="887" y="203"/>
                    <a:pt x="887" y="317"/>
                    <a:pt x="817" y="387"/>
                  </a:cubicBezTo>
                  <a:cubicBezTo>
                    <a:pt x="449" y="755"/>
                    <a:pt x="449" y="755"/>
                    <a:pt x="449" y="755"/>
                  </a:cubicBezTo>
                  <a:cubicBezTo>
                    <a:pt x="379" y="825"/>
                    <a:pt x="265" y="825"/>
                    <a:pt x="195" y="755"/>
                  </a:cubicBezTo>
                  <a:cubicBezTo>
                    <a:pt x="139" y="700"/>
                    <a:pt x="139" y="700"/>
                    <a:pt x="139" y="700"/>
                  </a:cubicBezTo>
                  <a:cubicBezTo>
                    <a:pt x="69" y="630"/>
                    <a:pt x="69" y="516"/>
                    <a:pt x="139" y="446"/>
                  </a:cubicBezTo>
                  <a:cubicBezTo>
                    <a:pt x="507" y="78"/>
                    <a:pt x="507" y="78"/>
                    <a:pt x="507" y="78"/>
                  </a:cubicBezTo>
                  <a:cubicBezTo>
                    <a:pt x="524" y="61"/>
                    <a:pt x="524" y="34"/>
                    <a:pt x="507" y="17"/>
                  </a:cubicBezTo>
                  <a:cubicBezTo>
                    <a:pt x="490" y="0"/>
                    <a:pt x="463" y="0"/>
                    <a:pt x="446" y="17"/>
                  </a:cubicBezTo>
                  <a:cubicBezTo>
                    <a:pt x="78" y="385"/>
                    <a:pt x="78" y="385"/>
                    <a:pt x="78" y="385"/>
                  </a:cubicBezTo>
                  <a:cubicBezTo>
                    <a:pt x="28" y="435"/>
                    <a:pt x="0" y="502"/>
                    <a:pt x="0" y="573"/>
                  </a:cubicBezTo>
                  <a:cubicBezTo>
                    <a:pt x="0" y="644"/>
                    <a:pt x="28" y="711"/>
                    <a:pt x="78" y="761"/>
                  </a:cubicBezTo>
                  <a:cubicBezTo>
                    <a:pt x="133" y="816"/>
                    <a:pt x="133" y="816"/>
                    <a:pt x="133" y="816"/>
                  </a:cubicBezTo>
                  <a:cubicBezTo>
                    <a:pt x="185" y="868"/>
                    <a:pt x="253" y="894"/>
                    <a:pt x="322" y="894"/>
                  </a:cubicBezTo>
                  <a:cubicBezTo>
                    <a:pt x="390" y="894"/>
                    <a:pt x="458" y="868"/>
                    <a:pt x="510" y="816"/>
                  </a:cubicBezTo>
                  <a:cubicBezTo>
                    <a:pt x="878" y="448"/>
                    <a:pt x="878" y="448"/>
                    <a:pt x="878" y="448"/>
                  </a:cubicBezTo>
                  <a:cubicBezTo>
                    <a:pt x="981" y="345"/>
                    <a:pt x="981" y="176"/>
                    <a:pt x="878" y="72"/>
                  </a:cubicBezTo>
                  <a:cubicBezTo>
                    <a:pt x="861" y="55"/>
                    <a:pt x="834" y="55"/>
                    <a:pt x="817" y="72"/>
                  </a:cubicBezTo>
                  <a:close/>
                  <a:moveTo>
                    <a:pt x="817" y="72"/>
                  </a:moveTo>
                  <a:cubicBezTo>
                    <a:pt x="817" y="72"/>
                    <a:pt x="817" y="72"/>
                    <a:pt x="817" y="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12">
              <a:extLst>
                <a:ext uri="{FF2B5EF4-FFF2-40B4-BE49-F238E27FC236}">
                  <a16:creationId xmlns="" xmlns:a16="http://schemas.microsoft.com/office/drawing/2014/main" id="{20A27077-6E2E-4496-8B00-8F467275A2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44" y="1676"/>
              <a:ext cx="212" cy="199"/>
            </a:xfrm>
            <a:custGeom>
              <a:avLst/>
              <a:gdLst>
                <a:gd name="T0" fmla="*/ 903 w 981"/>
                <a:gd name="T1" fmla="*/ 159 h 917"/>
                <a:gd name="T2" fmla="*/ 848 w 981"/>
                <a:gd name="T3" fmla="*/ 104 h 917"/>
                <a:gd name="T4" fmla="*/ 472 w 981"/>
                <a:gd name="T5" fmla="*/ 104 h 917"/>
                <a:gd name="T6" fmla="*/ 104 w 981"/>
                <a:gd name="T7" fmla="*/ 472 h 917"/>
                <a:gd name="T8" fmla="*/ 104 w 981"/>
                <a:gd name="T9" fmla="*/ 848 h 917"/>
                <a:gd name="T10" fmla="*/ 165 w 981"/>
                <a:gd name="T11" fmla="*/ 848 h 917"/>
                <a:gd name="T12" fmla="*/ 165 w 981"/>
                <a:gd name="T13" fmla="*/ 787 h 917"/>
                <a:gd name="T14" fmla="*/ 165 w 981"/>
                <a:gd name="T15" fmla="*/ 533 h 917"/>
                <a:gd name="T16" fmla="*/ 533 w 981"/>
                <a:gd name="T17" fmla="*/ 165 h 917"/>
                <a:gd name="T18" fmla="*/ 787 w 981"/>
                <a:gd name="T19" fmla="*/ 165 h 917"/>
                <a:gd name="T20" fmla="*/ 842 w 981"/>
                <a:gd name="T21" fmla="*/ 221 h 917"/>
                <a:gd name="T22" fmla="*/ 842 w 981"/>
                <a:gd name="T23" fmla="*/ 475 h 917"/>
                <a:gd name="T24" fmla="*/ 474 w 981"/>
                <a:gd name="T25" fmla="*/ 843 h 917"/>
                <a:gd name="T26" fmla="*/ 474 w 981"/>
                <a:gd name="T27" fmla="*/ 904 h 917"/>
                <a:gd name="T28" fmla="*/ 504 w 981"/>
                <a:gd name="T29" fmla="*/ 917 h 917"/>
                <a:gd name="T30" fmla="*/ 535 w 981"/>
                <a:gd name="T31" fmla="*/ 904 h 917"/>
                <a:gd name="T32" fmla="*/ 903 w 981"/>
                <a:gd name="T33" fmla="*/ 536 h 917"/>
                <a:gd name="T34" fmla="*/ 981 w 981"/>
                <a:gd name="T35" fmla="*/ 348 h 917"/>
                <a:gd name="T36" fmla="*/ 903 w 981"/>
                <a:gd name="T37" fmla="*/ 159 h 917"/>
                <a:gd name="T38" fmla="*/ 903 w 981"/>
                <a:gd name="T39" fmla="*/ 159 h 917"/>
                <a:gd name="T40" fmla="*/ 903 w 981"/>
                <a:gd name="T41" fmla="*/ 159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81" h="917">
                  <a:moveTo>
                    <a:pt x="903" y="159"/>
                  </a:moveTo>
                  <a:cubicBezTo>
                    <a:pt x="848" y="104"/>
                    <a:pt x="848" y="104"/>
                    <a:pt x="848" y="104"/>
                  </a:cubicBezTo>
                  <a:cubicBezTo>
                    <a:pt x="744" y="0"/>
                    <a:pt x="575" y="0"/>
                    <a:pt x="472" y="104"/>
                  </a:cubicBezTo>
                  <a:cubicBezTo>
                    <a:pt x="104" y="472"/>
                    <a:pt x="104" y="472"/>
                    <a:pt x="104" y="472"/>
                  </a:cubicBezTo>
                  <a:cubicBezTo>
                    <a:pt x="0" y="576"/>
                    <a:pt x="0" y="745"/>
                    <a:pt x="104" y="848"/>
                  </a:cubicBezTo>
                  <a:cubicBezTo>
                    <a:pt x="120" y="865"/>
                    <a:pt x="148" y="865"/>
                    <a:pt x="165" y="848"/>
                  </a:cubicBezTo>
                  <a:cubicBezTo>
                    <a:pt x="182" y="831"/>
                    <a:pt x="182" y="804"/>
                    <a:pt x="165" y="787"/>
                  </a:cubicBezTo>
                  <a:cubicBezTo>
                    <a:pt x="95" y="717"/>
                    <a:pt x="95" y="603"/>
                    <a:pt x="165" y="533"/>
                  </a:cubicBezTo>
                  <a:cubicBezTo>
                    <a:pt x="533" y="165"/>
                    <a:pt x="533" y="165"/>
                    <a:pt x="533" y="165"/>
                  </a:cubicBezTo>
                  <a:cubicBezTo>
                    <a:pt x="603" y="95"/>
                    <a:pt x="717" y="95"/>
                    <a:pt x="787" y="165"/>
                  </a:cubicBezTo>
                  <a:cubicBezTo>
                    <a:pt x="842" y="221"/>
                    <a:pt x="842" y="221"/>
                    <a:pt x="842" y="221"/>
                  </a:cubicBezTo>
                  <a:cubicBezTo>
                    <a:pt x="912" y="291"/>
                    <a:pt x="912" y="405"/>
                    <a:pt x="842" y="475"/>
                  </a:cubicBezTo>
                  <a:cubicBezTo>
                    <a:pt x="474" y="843"/>
                    <a:pt x="474" y="843"/>
                    <a:pt x="474" y="843"/>
                  </a:cubicBezTo>
                  <a:cubicBezTo>
                    <a:pt x="457" y="860"/>
                    <a:pt x="457" y="887"/>
                    <a:pt x="474" y="904"/>
                  </a:cubicBezTo>
                  <a:cubicBezTo>
                    <a:pt x="482" y="912"/>
                    <a:pt x="494" y="917"/>
                    <a:pt x="504" y="917"/>
                  </a:cubicBezTo>
                  <a:cubicBezTo>
                    <a:pt x="515" y="917"/>
                    <a:pt x="527" y="912"/>
                    <a:pt x="535" y="904"/>
                  </a:cubicBezTo>
                  <a:cubicBezTo>
                    <a:pt x="903" y="536"/>
                    <a:pt x="903" y="536"/>
                    <a:pt x="903" y="536"/>
                  </a:cubicBezTo>
                  <a:cubicBezTo>
                    <a:pt x="953" y="485"/>
                    <a:pt x="981" y="419"/>
                    <a:pt x="981" y="348"/>
                  </a:cubicBezTo>
                  <a:cubicBezTo>
                    <a:pt x="981" y="277"/>
                    <a:pt x="953" y="210"/>
                    <a:pt x="903" y="159"/>
                  </a:cubicBezTo>
                  <a:close/>
                  <a:moveTo>
                    <a:pt x="903" y="159"/>
                  </a:moveTo>
                  <a:cubicBezTo>
                    <a:pt x="903" y="159"/>
                    <a:pt x="903" y="159"/>
                    <a:pt x="903" y="15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1" name="Freeform 199">
            <a:extLst>
              <a:ext uri="{FF2B5EF4-FFF2-40B4-BE49-F238E27FC236}">
                <a16:creationId xmlns="" xmlns:a16="http://schemas.microsoft.com/office/drawing/2014/main" id="{DD6031A5-F8C2-4BD1-8CF6-712A63B37D13}"/>
              </a:ext>
            </a:extLst>
          </p:cNvPr>
          <p:cNvSpPr>
            <a:spLocks noEditPoints="1"/>
          </p:cNvSpPr>
          <p:nvPr/>
        </p:nvSpPr>
        <p:spPr bwMode="auto">
          <a:xfrm>
            <a:off x="6632435" y="3956158"/>
            <a:ext cx="665999" cy="704056"/>
          </a:xfrm>
          <a:custGeom>
            <a:avLst/>
            <a:gdLst>
              <a:gd name="T0" fmla="*/ 1177 w 1453"/>
              <a:gd name="T1" fmla="*/ 990 h 1541"/>
              <a:gd name="T2" fmla="*/ 959 w 1453"/>
              <a:gd name="T3" fmla="*/ 1098 h 1541"/>
              <a:gd name="T4" fmla="*/ 535 w 1453"/>
              <a:gd name="T5" fmla="*/ 861 h 1541"/>
              <a:gd name="T6" fmla="*/ 551 w 1453"/>
              <a:gd name="T7" fmla="*/ 770 h 1541"/>
              <a:gd name="T8" fmla="*/ 535 w 1453"/>
              <a:gd name="T9" fmla="*/ 679 h 1541"/>
              <a:gd name="T10" fmla="*/ 958 w 1453"/>
              <a:gd name="T11" fmla="*/ 443 h 1541"/>
              <a:gd name="T12" fmla="*/ 1177 w 1453"/>
              <a:gd name="T13" fmla="*/ 551 h 1541"/>
              <a:gd name="T14" fmla="*/ 1452 w 1453"/>
              <a:gd name="T15" fmla="*/ 276 h 1541"/>
              <a:gd name="T16" fmla="*/ 1177 w 1453"/>
              <a:gd name="T17" fmla="*/ 0 h 1541"/>
              <a:gd name="T18" fmla="*/ 901 w 1453"/>
              <a:gd name="T19" fmla="*/ 276 h 1541"/>
              <a:gd name="T20" fmla="*/ 917 w 1453"/>
              <a:gd name="T21" fmla="*/ 367 h 1541"/>
              <a:gd name="T22" fmla="*/ 494 w 1453"/>
              <a:gd name="T23" fmla="*/ 603 h 1541"/>
              <a:gd name="T24" fmla="*/ 276 w 1453"/>
              <a:gd name="T25" fmla="*/ 495 h 1541"/>
              <a:gd name="T26" fmla="*/ 0 w 1453"/>
              <a:gd name="T27" fmla="*/ 770 h 1541"/>
              <a:gd name="T28" fmla="*/ 276 w 1453"/>
              <a:gd name="T29" fmla="*/ 1046 h 1541"/>
              <a:gd name="T30" fmla="*/ 495 w 1453"/>
              <a:gd name="T31" fmla="*/ 937 h 1541"/>
              <a:gd name="T32" fmla="*/ 918 w 1453"/>
              <a:gd name="T33" fmla="*/ 1174 h 1541"/>
              <a:gd name="T34" fmla="*/ 902 w 1453"/>
              <a:gd name="T35" fmla="*/ 1266 h 1541"/>
              <a:gd name="T36" fmla="*/ 1177 w 1453"/>
              <a:gd name="T37" fmla="*/ 1541 h 1541"/>
              <a:gd name="T38" fmla="*/ 1453 w 1453"/>
              <a:gd name="T39" fmla="*/ 1266 h 1541"/>
              <a:gd name="T40" fmla="*/ 1177 w 1453"/>
              <a:gd name="T41" fmla="*/ 990 h 1541"/>
              <a:gd name="T42" fmla="*/ 1177 w 1453"/>
              <a:gd name="T43" fmla="*/ 87 h 1541"/>
              <a:gd name="T44" fmla="*/ 1366 w 1453"/>
              <a:gd name="T45" fmla="*/ 276 h 1541"/>
              <a:gd name="T46" fmla="*/ 1177 w 1453"/>
              <a:gd name="T47" fmla="*/ 465 h 1541"/>
              <a:gd name="T48" fmla="*/ 988 w 1453"/>
              <a:gd name="T49" fmla="*/ 276 h 1541"/>
              <a:gd name="T50" fmla="*/ 1177 w 1453"/>
              <a:gd name="T51" fmla="*/ 87 h 1541"/>
              <a:gd name="T52" fmla="*/ 276 w 1453"/>
              <a:gd name="T53" fmla="*/ 959 h 1541"/>
              <a:gd name="T54" fmla="*/ 87 w 1453"/>
              <a:gd name="T55" fmla="*/ 770 h 1541"/>
              <a:gd name="T56" fmla="*/ 276 w 1453"/>
              <a:gd name="T57" fmla="*/ 581 h 1541"/>
              <a:gd name="T58" fmla="*/ 465 w 1453"/>
              <a:gd name="T59" fmla="*/ 770 h 1541"/>
              <a:gd name="T60" fmla="*/ 276 w 1453"/>
              <a:gd name="T61" fmla="*/ 959 h 1541"/>
              <a:gd name="T62" fmla="*/ 1177 w 1453"/>
              <a:gd name="T63" fmla="*/ 1454 h 1541"/>
              <a:gd name="T64" fmla="*/ 988 w 1453"/>
              <a:gd name="T65" fmla="*/ 1265 h 1541"/>
              <a:gd name="T66" fmla="*/ 1177 w 1453"/>
              <a:gd name="T67" fmla="*/ 1076 h 1541"/>
              <a:gd name="T68" fmla="*/ 1366 w 1453"/>
              <a:gd name="T69" fmla="*/ 1265 h 1541"/>
              <a:gd name="T70" fmla="*/ 1177 w 1453"/>
              <a:gd name="T71" fmla="*/ 1454 h 1541"/>
              <a:gd name="T72" fmla="*/ 1177 w 1453"/>
              <a:gd name="T73" fmla="*/ 1454 h 1541"/>
              <a:gd name="T74" fmla="*/ 1177 w 1453"/>
              <a:gd name="T75" fmla="*/ 1454 h 1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53" h="1541">
                <a:moveTo>
                  <a:pt x="1177" y="990"/>
                </a:moveTo>
                <a:cubicBezTo>
                  <a:pt x="1088" y="990"/>
                  <a:pt x="1009" y="1032"/>
                  <a:pt x="959" y="1098"/>
                </a:cubicBezTo>
                <a:cubicBezTo>
                  <a:pt x="535" y="861"/>
                  <a:pt x="535" y="861"/>
                  <a:pt x="535" y="861"/>
                </a:cubicBezTo>
                <a:cubicBezTo>
                  <a:pt x="545" y="833"/>
                  <a:pt x="551" y="802"/>
                  <a:pt x="551" y="770"/>
                </a:cubicBezTo>
                <a:cubicBezTo>
                  <a:pt x="551" y="738"/>
                  <a:pt x="545" y="708"/>
                  <a:pt x="535" y="679"/>
                </a:cubicBezTo>
                <a:cubicBezTo>
                  <a:pt x="958" y="443"/>
                  <a:pt x="958" y="443"/>
                  <a:pt x="958" y="443"/>
                </a:cubicBezTo>
                <a:cubicBezTo>
                  <a:pt x="1008" y="508"/>
                  <a:pt x="1088" y="551"/>
                  <a:pt x="1177" y="551"/>
                </a:cubicBezTo>
                <a:cubicBezTo>
                  <a:pt x="1328" y="551"/>
                  <a:pt x="1452" y="428"/>
                  <a:pt x="1452" y="276"/>
                </a:cubicBezTo>
                <a:cubicBezTo>
                  <a:pt x="1452" y="124"/>
                  <a:pt x="1329" y="0"/>
                  <a:pt x="1177" y="0"/>
                </a:cubicBezTo>
                <a:cubicBezTo>
                  <a:pt x="1025" y="0"/>
                  <a:pt x="901" y="124"/>
                  <a:pt x="901" y="276"/>
                </a:cubicBezTo>
                <a:cubicBezTo>
                  <a:pt x="901" y="308"/>
                  <a:pt x="907" y="338"/>
                  <a:pt x="917" y="367"/>
                </a:cubicBezTo>
                <a:cubicBezTo>
                  <a:pt x="494" y="603"/>
                  <a:pt x="494" y="603"/>
                  <a:pt x="494" y="603"/>
                </a:cubicBezTo>
                <a:cubicBezTo>
                  <a:pt x="444" y="537"/>
                  <a:pt x="364" y="495"/>
                  <a:pt x="276" y="495"/>
                </a:cubicBezTo>
                <a:cubicBezTo>
                  <a:pt x="124" y="495"/>
                  <a:pt x="0" y="618"/>
                  <a:pt x="0" y="770"/>
                </a:cubicBezTo>
                <a:cubicBezTo>
                  <a:pt x="0" y="922"/>
                  <a:pt x="124" y="1046"/>
                  <a:pt x="276" y="1046"/>
                </a:cubicBezTo>
                <a:cubicBezTo>
                  <a:pt x="365" y="1046"/>
                  <a:pt x="444" y="1003"/>
                  <a:pt x="495" y="937"/>
                </a:cubicBezTo>
                <a:cubicBezTo>
                  <a:pt x="918" y="1174"/>
                  <a:pt x="918" y="1174"/>
                  <a:pt x="918" y="1174"/>
                </a:cubicBezTo>
                <a:cubicBezTo>
                  <a:pt x="908" y="1203"/>
                  <a:pt x="902" y="1234"/>
                  <a:pt x="902" y="1266"/>
                </a:cubicBezTo>
                <a:cubicBezTo>
                  <a:pt x="902" y="1417"/>
                  <a:pt x="1025" y="1541"/>
                  <a:pt x="1177" y="1541"/>
                </a:cubicBezTo>
                <a:cubicBezTo>
                  <a:pt x="1329" y="1541"/>
                  <a:pt x="1453" y="1418"/>
                  <a:pt x="1453" y="1266"/>
                </a:cubicBezTo>
                <a:cubicBezTo>
                  <a:pt x="1453" y="1114"/>
                  <a:pt x="1329" y="990"/>
                  <a:pt x="1177" y="990"/>
                </a:cubicBezTo>
                <a:close/>
                <a:moveTo>
                  <a:pt x="1177" y="87"/>
                </a:moveTo>
                <a:cubicBezTo>
                  <a:pt x="1281" y="87"/>
                  <a:pt x="1366" y="172"/>
                  <a:pt x="1366" y="276"/>
                </a:cubicBezTo>
                <a:cubicBezTo>
                  <a:pt x="1366" y="380"/>
                  <a:pt x="1281" y="465"/>
                  <a:pt x="1177" y="465"/>
                </a:cubicBezTo>
                <a:cubicBezTo>
                  <a:pt x="1073" y="465"/>
                  <a:pt x="988" y="380"/>
                  <a:pt x="988" y="276"/>
                </a:cubicBezTo>
                <a:cubicBezTo>
                  <a:pt x="988" y="172"/>
                  <a:pt x="1073" y="87"/>
                  <a:pt x="1177" y="87"/>
                </a:cubicBezTo>
                <a:close/>
                <a:moveTo>
                  <a:pt x="276" y="959"/>
                </a:moveTo>
                <a:cubicBezTo>
                  <a:pt x="172" y="959"/>
                  <a:pt x="87" y="875"/>
                  <a:pt x="87" y="770"/>
                </a:cubicBezTo>
                <a:cubicBezTo>
                  <a:pt x="87" y="666"/>
                  <a:pt x="172" y="581"/>
                  <a:pt x="276" y="581"/>
                </a:cubicBezTo>
                <a:cubicBezTo>
                  <a:pt x="380" y="581"/>
                  <a:pt x="465" y="666"/>
                  <a:pt x="465" y="770"/>
                </a:cubicBezTo>
                <a:cubicBezTo>
                  <a:pt x="465" y="875"/>
                  <a:pt x="380" y="959"/>
                  <a:pt x="276" y="959"/>
                </a:cubicBezTo>
                <a:close/>
                <a:moveTo>
                  <a:pt x="1177" y="1454"/>
                </a:moveTo>
                <a:cubicBezTo>
                  <a:pt x="1073" y="1454"/>
                  <a:pt x="988" y="1370"/>
                  <a:pt x="988" y="1265"/>
                </a:cubicBezTo>
                <a:cubicBezTo>
                  <a:pt x="988" y="1161"/>
                  <a:pt x="1073" y="1076"/>
                  <a:pt x="1177" y="1076"/>
                </a:cubicBezTo>
                <a:cubicBezTo>
                  <a:pt x="1281" y="1076"/>
                  <a:pt x="1366" y="1161"/>
                  <a:pt x="1366" y="1265"/>
                </a:cubicBezTo>
                <a:cubicBezTo>
                  <a:pt x="1366" y="1370"/>
                  <a:pt x="1281" y="1454"/>
                  <a:pt x="1177" y="1454"/>
                </a:cubicBezTo>
                <a:close/>
                <a:moveTo>
                  <a:pt x="1177" y="1454"/>
                </a:moveTo>
                <a:cubicBezTo>
                  <a:pt x="1177" y="1454"/>
                  <a:pt x="1177" y="1454"/>
                  <a:pt x="1177" y="1454"/>
                </a:cubicBezTo>
              </a:path>
            </a:pathLst>
          </a:custGeom>
          <a:solidFill>
            <a:schemeClr val="bg1"/>
          </a:solidFill>
          <a:ln>
            <a:noFill/>
          </a:ln>
          <a:effectLst>
            <a:outerShdw blurRad="127000" algn="ctr" rotWithShape="0">
              <a:srgbClr val="969F98">
                <a:alpha val="20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1A6421FA-88E3-44AD-BDF2-8EEAA7CEF3EB}"/>
              </a:ext>
            </a:extLst>
          </p:cNvPr>
          <p:cNvSpPr txBox="1"/>
          <p:nvPr/>
        </p:nvSpPr>
        <p:spPr>
          <a:xfrm>
            <a:off x="550863" y="1268785"/>
            <a:ext cx="2796385" cy="175432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rgbClr val="3F403E"/>
                </a:solidFill>
                <a:effectLst/>
                <a:latin typeface="+mn-ea"/>
              </a:rPr>
              <a:t>Lorem ipsum dolor sit amet, consectetuer adipiscing elit. Maecenas porttitor congue massa. Fusce posuere, magna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8E396427-5B20-45D3-B7A3-E9C666F77CFB}"/>
              </a:ext>
            </a:extLst>
          </p:cNvPr>
          <p:cNvSpPr txBox="1"/>
          <p:nvPr/>
        </p:nvSpPr>
        <p:spPr>
          <a:xfrm>
            <a:off x="550863" y="677275"/>
            <a:ext cx="3451458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bevelB w="0" h="0"/>
            </a:sp3d>
          </a:bodyPr>
          <a:lstStyle/>
          <a:p>
            <a:r>
              <a:rPr lang="en-US" altLang="zh-CN" sz="2400" b="1" dirty="0">
                <a:solidFill>
                  <a:srgbClr val="F9B359"/>
                </a:solidFill>
                <a:effectLst/>
                <a:latin typeface="+mj-ea"/>
                <a:ea typeface="+mj-ea"/>
              </a:rPr>
              <a:t>POWER YOUR POINT</a:t>
            </a:r>
            <a:endParaRPr lang="zh-CN" altLang="en-US" sz="2400" b="1" dirty="0">
              <a:solidFill>
                <a:srgbClr val="F9B359"/>
              </a:solidFill>
              <a:effectLst/>
              <a:latin typeface="+mj-ea"/>
              <a:ea typeface="+mj-ea"/>
            </a:endParaRPr>
          </a:p>
        </p:txBody>
      </p:sp>
      <p:cxnSp>
        <p:nvCxnSpPr>
          <p:cNvPr id="24" name="直接连接符 23">
            <a:extLst>
              <a:ext uri="{FF2B5EF4-FFF2-40B4-BE49-F238E27FC236}">
                <a16:creationId xmlns="" xmlns:a16="http://schemas.microsoft.com/office/drawing/2014/main" id="{A3175EA5-9D17-43ED-9E66-43369B5A4122}"/>
              </a:ext>
            </a:extLst>
          </p:cNvPr>
          <p:cNvCxnSpPr>
            <a:cxnSpLocks/>
          </p:cNvCxnSpPr>
          <p:nvPr/>
        </p:nvCxnSpPr>
        <p:spPr>
          <a:xfrm flipH="1">
            <a:off x="694063" y="1189740"/>
            <a:ext cx="2630164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296457DB-346C-4CFB-BEEE-DEA9501758F6}"/>
              </a:ext>
            </a:extLst>
          </p:cNvPr>
          <p:cNvSpPr txBox="1"/>
          <p:nvPr/>
        </p:nvSpPr>
        <p:spPr>
          <a:xfrm>
            <a:off x="550863" y="3908727"/>
            <a:ext cx="2796385" cy="175432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rgbClr val="3F403E"/>
                </a:solidFill>
                <a:effectLst/>
                <a:latin typeface="+mn-ea"/>
              </a:rPr>
              <a:t>Lorem ipsum dolor sit amet, consectetuer adipiscing elit. Maecenas porttitor congue massa. Fusce posuere, magna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AA0986D5-50FC-4E87-BA33-7DCEF3AB021A}"/>
              </a:ext>
            </a:extLst>
          </p:cNvPr>
          <p:cNvSpPr txBox="1"/>
          <p:nvPr/>
        </p:nvSpPr>
        <p:spPr>
          <a:xfrm>
            <a:off x="550863" y="5719058"/>
            <a:ext cx="3451458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bevelB w="0" h="0"/>
            </a:sp3d>
          </a:bodyPr>
          <a:lstStyle/>
          <a:p>
            <a:r>
              <a:rPr lang="en-US" altLang="zh-CN" sz="2400" b="1" dirty="0">
                <a:solidFill>
                  <a:srgbClr val="F9B359"/>
                </a:solidFill>
                <a:effectLst/>
                <a:latin typeface="+mj-ea"/>
                <a:ea typeface="+mj-ea"/>
              </a:rPr>
              <a:t>POWER YOUR POINT</a:t>
            </a:r>
            <a:endParaRPr lang="zh-CN" altLang="en-US" sz="2400" b="1" dirty="0">
              <a:solidFill>
                <a:srgbClr val="F9B359"/>
              </a:solidFill>
              <a:effectLst/>
              <a:latin typeface="+mj-ea"/>
              <a:ea typeface="+mj-ea"/>
            </a:endParaRPr>
          </a:p>
        </p:txBody>
      </p:sp>
      <p:cxnSp>
        <p:nvCxnSpPr>
          <p:cNvPr id="27" name="直接连接符 26">
            <a:extLst>
              <a:ext uri="{FF2B5EF4-FFF2-40B4-BE49-F238E27FC236}">
                <a16:creationId xmlns="" xmlns:a16="http://schemas.microsoft.com/office/drawing/2014/main" id="{10E9A4FC-2DE0-476E-A1EF-679FEFB99724}"/>
              </a:ext>
            </a:extLst>
          </p:cNvPr>
          <p:cNvCxnSpPr>
            <a:cxnSpLocks/>
          </p:cNvCxnSpPr>
          <p:nvPr/>
        </p:nvCxnSpPr>
        <p:spPr>
          <a:xfrm flipH="1">
            <a:off x="694063" y="5675788"/>
            <a:ext cx="2630164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24E727A1-884C-40B6-B292-53963CAA8CB5}"/>
              </a:ext>
            </a:extLst>
          </p:cNvPr>
          <p:cNvSpPr txBox="1"/>
          <p:nvPr/>
        </p:nvSpPr>
        <p:spPr>
          <a:xfrm>
            <a:off x="8844753" y="1268785"/>
            <a:ext cx="2796385" cy="175432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dirty="0">
                <a:solidFill>
                  <a:srgbClr val="3F403E"/>
                </a:solidFill>
                <a:effectLst/>
                <a:latin typeface="+mn-ea"/>
              </a:rPr>
              <a:t>Lorem ipsum dolor sit amet, consectetuer adipiscing elit. Maecenas porttitor congue massa. Fusce posuere, magna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5F6629B8-34BA-442F-AF8D-76616AA540F5}"/>
              </a:ext>
            </a:extLst>
          </p:cNvPr>
          <p:cNvSpPr txBox="1"/>
          <p:nvPr/>
        </p:nvSpPr>
        <p:spPr>
          <a:xfrm>
            <a:off x="8189680" y="677275"/>
            <a:ext cx="3451458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bevelB w="0" h="0"/>
            </a:sp3d>
          </a:bodyPr>
          <a:lstStyle/>
          <a:p>
            <a:pPr algn="r"/>
            <a:r>
              <a:rPr lang="en-US" altLang="zh-CN" sz="2400" b="1" dirty="0">
                <a:solidFill>
                  <a:srgbClr val="F9B359"/>
                </a:solidFill>
                <a:effectLst/>
                <a:latin typeface="+mj-ea"/>
                <a:ea typeface="+mj-ea"/>
              </a:rPr>
              <a:t>POWER YOUR POINT</a:t>
            </a:r>
            <a:endParaRPr lang="zh-CN" altLang="en-US" sz="2400" b="1" dirty="0">
              <a:solidFill>
                <a:srgbClr val="F9B359"/>
              </a:solidFill>
              <a:effectLst/>
              <a:latin typeface="+mj-ea"/>
              <a:ea typeface="+mj-ea"/>
            </a:endParaRPr>
          </a:p>
        </p:txBody>
      </p:sp>
      <p:cxnSp>
        <p:nvCxnSpPr>
          <p:cNvPr id="30" name="直接连接符 29">
            <a:extLst>
              <a:ext uri="{FF2B5EF4-FFF2-40B4-BE49-F238E27FC236}">
                <a16:creationId xmlns="" xmlns:a16="http://schemas.microsoft.com/office/drawing/2014/main" id="{36BBD1D4-DB8F-4B1A-952B-CCD489571D26}"/>
              </a:ext>
            </a:extLst>
          </p:cNvPr>
          <p:cNvCxnSpPr>
            <a:cxnSpLocks/>
          </p:cNvCxnSpPr>
          <p:nvPr/>
        </p:nvCxnSpPr>
        <p:spPr>
          <a:xfrm flipH="1">
            <a:off x="9010974" y="1189740"/>
            <a:ext cx="2523686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C289CC13-257B-4B4D-8BF6-13928412A740}"/>
              </a:ext>
            </a:extLst>
          </p:cNvPr>
          <p:cNvSpPr txBox="1"/>
          <p:nvPr/>
        </p:nvSpPr>
        <p:spPr>
          <a:xfrm>
            <a:off x="8844753" y="3908727"/>
            <a:ext cx="2796385" cy="175432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dirty="0">
                <a:solidFill>
                  <a:srgbClr val="3F403E"/>
                </a:solidFill>
                <a:effectLst/>
                <a:latin typeface="+mn-ea"/>
              </a:rPr>
              <a:t>Lorem ipsum dolor sit amet, consectetuer adipiscing elit. Maecenas porttitor congue massa. Fusce posuere, magna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="" xmlns:a16="http://schemas.microsoft.com/office/drawing/2014/main" id="{12EC41F6-2147-4414-B2EF-BDB14CE09CDB}"/>
              </a:ext>
            </a:extLst>
          </p:cNvPr>
          <p:cNvSpPr txBox="1"/>
          <p:nvPr/>
        </p:nvSpPr>
        <p:spPr>
          <a:xfrm>
            <a:off x="8189680" y="5719058"/>
            <a:ext cx="3451458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bevelB w="0" h="0"/>
            </a:sp3d>
          </a:bodyPr>
          <a:lstStyle/>
          <a:p>
            <a:pPr algn="r"/>
            <a:r>
              <a:rPr lang="en-US" altLang="zh-CN" sz="2400" b="1" dirty="0">
                <a:solidFill>
                  <a:srgbClr val="F9B359"/>
                </a:solidFill>
                <a:effectLst/>
                <a:latin typeface="+mj-ea"/>
                <a:ea typeface="+mj-ea"/>
              </a:rPr>
              <a:t>POWER YOUR POINT</a:t>
            </a:r>
            <a:endParaRPr lang="zh-CN" altLang="en-US" sz="2400" b="1" dirty="0">
              <a:solidFill>
                <a:srgbClr val="F9B359"/>
              </a:solidFill>
              <a:effectLst/>
              <a:latin typeface="+mj-ea"/>
              <a:ea typeface="+mj-ea"/>
            </a:endParaRPr>
          </a:p>
        </p:txBody>
      </p:sp>
      <p:cxnSp>
        <p:nvCxnSpPr>
          <p:cNvPr id="33" name="直接连接符 32">
            <a:extLst>
              <a:ext uri="{FF2B5EF4-FFF2-40B4-BE49-F238E27FC236}">
                <a16:creationId xmlns="" xmlns:a16="http://schemas.microsoft.com/office/drawing/2014/main" id="{7C2081CB-41E6-4A67-95FD-E1D2EA461088}"/>
              </a:ext>
            </a:extLst>
          </p:cNvPr>
          <p:cNvCxnSpPr>
            <a:cxnSpLocks/>
          </p:cNvCxnSpPr>
          <p:nvPr/>
        </p:nvCxnSpPr>
        <p:spPr>
          <a:xfrm flipH="1">
            <a:off x="9010974" y="5675788"/>
            <a:ext cx="2523686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94152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5000">
        <p15:prstTrans prst="airplane"/>
      </p:transition>
    </mc:Choice>
    <mc:Fallback xmlns="">
      <p:transition spd="slow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500"/>
                            </p:stCondLst>
                            <p:childTnLst>
                              <p:par>
                                <p:cTn id="7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0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0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1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25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3000"/>
                            </p:stCondLst>
                            <p:childTnLst>
                              <p:par>
                                <p:cTn id="9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38" grpId="0" animBg="1"/>
      <p:bldP spid="35" grpId="0" animBg="1"/>
      <p:bldP spid="6" grpId="0" animBg="1"/>
      <p:bldP spid="7" grpId="0" animBg="1"/>
      <p:bldP spid="8" grpId="0" animBg="1"/>
      <p:bldP spid="9" grpId="0" animBg="1"/>
      <p:bldP spid="21" grpId="0" animBg="1"/>
      <p:bldP spid="22" grpId="0"/>
      <p:bldP spid="23" grpId="0"/>
      <p:bldP spid="25" grpId="0"/>
      <p:bldP spid="26" grpId="0"/>
      <p:bldP spid="28" grpId="0"/>
      <p:bldP spid="29" grpId="0"/>
      <p:bldP spid="31" grpId="0"/>
      <p:bldP spid="3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0DBB23F4-B640-4AFA-932F-6085171C1C15}"/>
              </a:ext>
            </a:extLst>
          </p:cNvPr>
          <p:cNvCxnSpPr>
            <a:cxnSpLocks/>
            <a:endCxn id="5" idx="2"/>
          </p:cNvCxnSpPr>
          <p:nvPr/>
        </p:nvCxnSpPr>
        <p:spPr>
          <a:xfrm>
            <a:off x="0" y="3429000"/>
            <a:ext cx="4363596" cy="0"/>
          </a:xfrm>
          <a:prstGeom prst="line">
            <a:avLst/>
          </a:prstGeom>
          <a:gradFill flip="none" rotWithShape="1">
            <a:gsLst>
              <a:gs pos="61000">
                <a:srgbClr val="048FEB">
                  <a:alpha val="0"/>
                </a:srgbClr>
              </a:gs>
              <a:gs pos="100000">
                <a:srgbClr val="048FEB">
                  <a:alpha val="32000"/>
                </a:srgbClr>
              </a:gs>
            </a:gsLst>
            <a:path path="circle">
              <a:fillToRect t="100000" r="100000"/>
            </a:path>
            <a:tileRect l="-100000" b="-100000"/>
          </a:gradFill>
          <a:ln w="25400" cap="rnd">
            <a:solidFill>
              <a:srgbClr val="3F403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9156931B-1A96-4343-BE7B-C88C5BF50981}"/>
              </a:ext>
            </a:extLst>
          </p:cNvPr>
          <p:cNvCxnSpPr>
            <a:cxnSpLocks/>
            <a:endCxn id="5" idx="6"/>
          </p:cNvCxnSpPr>
          <p:nvPr/>
        </p:nvCxnSpPr>
        <p:spPr>
          <a:xfrm flipH="1">
            <a:off x="7828404" y="3429000"/>
            <a:ext cx="4363596" cy="0"/>
          </a:xfrm>
          <a:prstGeom prst="line">
            <a:avLst/>
          </a:prstGeom>
          <a:gradFill flip="none" rotWithShape="1">
            <a:gsLst>
              <a:gs pos="61000">
                <a:srgbClr val="048FEB">
                  <a:alpha val="0"/>
                </a:srgbClr>
              </a:gs>
              <a:gs pos="100000">
                <a:srgbClr val="048FEB">
                  <a:alpha val="32000"/>
                </a:srgbClr>
              </a:gs>
            </a:gsLst>
            <a:path path="circle">
              <a:fillToRect t="100000" r="100000"/>
            </a:path>
            <a:tileRect l="-100000" b="-100000"/>
          </a:gradFill>
          <a:ln w="25400" cap="rnd">
            <a:solidFill>
              <a:srgbClr val="3F403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>
            <a:extLst>
              <a:ext uri="{FF2B5EF4-FFF2-40B4-BE49-F238E27FC236}">
                <a16:creationId xmlns="" xmlns:a16="http://schemas.microsoft.com/office/drawing/2014/main" id="{63743CC4-903B-48AB-A132-229139BB56EC}"/>
              </a:ext>
            </a:extLst>
          </p:cNvPr>
          <p:cNvSpPr/>
          <p:nvPr/>
        </p:nvSpPr>
        <p:spPr>
          <a:xfrm>
            <a:off x="4363596" y="1696598"/>
            <a:ext cx="3464808" cy="3464804"/>
          </a:xfrm>
          <a:prstGeom prst="ellipse">
            <a:avLst/>
          </a:prstGeom>
          <a:solidFill>
            <a:srgbClr val="F9FAFB"/>
          </a:solidFill>
          <a:ln w="25400">
            <a:noFill/>
          </a:ln>
          <a:effectLst>
            <a:outerShdw blurRad="63500" sx="101000" sy="101000" algn="ctr" rotWithShape="0">
              <a:srgbClr val="969F9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椭圆 5">
            <a:extLst>
              <a:ext uri="{FF2B5EF4-FFF2-40B4-BE49-F238E27FC236}">
                <a16:creationId xmlns="" xmlns:a16="http://schemas.microsoft.com/office/drawing/2014/main" id="{FFEB70AD-8016-4EB0-B3E6-3B93433155BE}"/>
              </a:ext>
            </a:extLst>
          </p:cNvPr>
          <p:cNvSpPr/>
          <p:nvPr/>
        </p:nvSpPr>
        <p:spPr>
          <a:xfrm>
            <a:off x="4530225" y="1863227"/>
            <a:ext cx="3131550" cy="3131546"/>
          </a:xfrm>
          <a:prstGeom prst="ellipse">
            <a:avLst/>
          </a:prstGeom>
          <a:solidFill>
            <a:srgbClr val="F9B359"/>
          </a:solidFill>
          <a:ln w="63500">
            <a:noFill/>
          </a:ln>
          <a:effectLst>
            <a:outerShdw blurRad="127000" sx="101000" sy="101000" algn="ctr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2DC4CD7D-3CFD-4C59-8C22-187081BAAB00}"/>
              </a:ext>
            </a:extLst>
          </p:cNvPr>
          <p:cNvSpPr txBox="1"/>
          <p:nvPr/>
        </p:nvSpPr>
        <p:spPr>
          <a:xfrm>
            <a:off x="566731" y="3630228"/>
            <a:ext cx="3181237" cy="275152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dirty="0">
                <a:solidFill>
                  <a:srgbClr val="3F403E"/>
                </a:solidFill>
                <a:effectLst/>
                <a:latin typeface="+mn-ea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dirty="0" err="1">
                <a:solidFill>
                  <a:srgbClr val="3F403E"/>
                </a:solidFill>
                <a:effectLst/>
                <a:latin typeface="+mn-ea"/>
              </a:rPr>
              <a:t>urna</a:t>
            </a:r>
            <a:r>
              <a:rPr lang="en-US" altLang="zh-CN" dirty="0">
                <a:solidFill>
                  <a:srgbClr val="3F403E"/>
                </a:solidFill>
                <a:effectLst/>
                <a:latin typeface="+mn-ea"/>
              </a:rPr>
              <a:t>.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DAAD235E-8C8C-4983-99F9-5AEA44335134}"/>
              </a:ext>
            </a:extLst>
          </p:cNvPr>
          <p:cNvSpPr txBox="1"/>
          <p:nvPr/>
        </p:nvSpPr>
        <p:spPr>
          <a:xfrm>
            <a:off x="8444032" y="3593893"/>
            <a:ext cx="3181237" cy="272517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dirty="0">
                <a:solidFill>
                  <a:srgbClr val="3F403E"/>
                </a:solidFill>
                <a:effectLst/>
                <a:latin typeface="+mn-ea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dirty="0" err="1">
                <a:solidFill>
                  <a:srgbClr val="3F403E"/>
                </a:solidFill>
                <a:effectLst/>
                <a:latin typeface="+mn-ea"/>
              </a:rPr>
              <a:t>urna</a:t>
            </a:r>
            <a:r>
              <a:rPr lang="en-US" altLang="zh-CN" dirty="0">
                <a:solidFill>
                  <a:srgbClr val="3F403E"/>
                </a:solidFill>
                <a:effectLst/>
                <a:latin typeface="+mn-ea"/>
              </a:rPr>
              <a:t>.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DB774F6D-4FAC-4567-BE07-06753F6D4B8B}"/>
              </a:ext>
            </a:extLst>
          </p:cNvPr>
          <p:cNvSpPr txBox="1"/>
          <p:nvPr/>
        </p:nvSpPr>
        <p:spPr>
          <a:xfrm>
            <a:off x="-4656" y="329505"/>
            <a:ext cx="12196656" cy="707886"/>
          </a:xfrm>
          <a:prstGeom prst="rect">
            <a:avLst/>
          </a:prstGeom>
          <a:solidFill>
            <a:srgbClr val="F9B359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000" b="1">
                <a:solidFill>
                  <a:srgbClr val="FCFCFD"/>
                </a:solidFill>
                <a:latin typeface="+mj-ea"/>
                <a:ea typeface="+mj-ea"/>
              </a:defRPr>
            </a:lvl1pPr>
          </a:lstStyle>
          <a:p>
            <a:r>
              <a:rPr lang="en-US" altLang="zh-CN" dirty="0"/>
              <a:t>POWER YOUR POINT</a:t>
            </a:r>
            <a:endParaRPr lang="zh-CN" altLang="en-US" dirty="0"/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BBB74202-BD2A-4A21-A4E3-3707CBF77125}"/>
              </a:ext>
            </a:extLst>
          </p:cNvPr>
          <p:cNvSpPr txBox="1"/>
          <p:nvPr/>
        </p:nvSpPr>
        <p:spPr>
          <a:xfrm>
            <a:off x="1073655" y="2864754"/>
            <a:ext cx="2167388" cy="523220"/>
          </a:xfrm>
          <a:prstGeom prst="rect">
            <a:avLst/>
          </a:prstGeom>
          <a:noFill/>
          <a:effectLst>
            <a:reflection endPos="35000" dir="5400000" sy="-100000" algn="bl" rotWithShape="0"/>
          </a:effectLst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bevelB w="0" h="0"/>
            </a:sp3d>
          </a:bodyPr>
          <a:lstStyle/>
          <a:p>
            <a:r>
              <a:rPr lang="en-US" altLang="zh-CN" sz="2800" b="1" dirty="0">
                <a:solidFill>
                  <a:srgbClr val="3F403E"/>
                </a:solidFill>
                <a:latin typeface="+mj-ea"/>
                <a:ea typeface="+mj-ea"/>
              </a:rPr>
              <a:t>TEXT HERE</a:t>
            </a:r>
            <a:endParaRPr lang="zh-CN" altLang="en-US" sz="2800" b="1" dirty="0">
              <a:solidFill>
                <a:srgbClr val="3F403E"/>
              </a:solidFill>
              <a:latin typeface="+mj-ea"/>
              <a:ea typeface="+mj-ea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1A5B0B02-E48F-475A-A141-14EA352E4495}"/>
              </a:ext>
            </a:extLst>
          </p:cNvPr>
          <p:cNvSpPr txBox="1"/>
          <p:nvPr/>
        </p:nvSpPr>
        <p:spPr>
          <a:xfrm>
            <a:off x="8950956" y="2864754"/>
            <a:ext cx="2167388" cy="523220"/>
          </a:xfrm>
          <a:prstGeom prst="rect">
            <a:avLst/>
          </a:prstGeom>
          <a:noFill/>
          <a:effectLst>
            <a:reflection endPos="35000" dir="5400000" sy="-100000" algn="bl" rotWithShape="0"/>
          </a:effectLst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bevelB w="0" h="0"/>
            </a:sp3d>
          </a:bodyPr>
          <a:lstStyle/>
          <a:p>
            <a:r>
              <a:rPr lang="en-US" altLang="zh-CN" sz="2800" b="1" dirty="0">
                <a:solidFill>
                  <a:srgbClr val="3F403E"/>
                </a:solidFill>
                <a:latin typeface="+mj-ea"/>
                <a:ea typeface="+mj-ea"/>
              </a:rPr>
              <a:t>TEXT HERE</a:t>
            </a:r>
            <a:endParaRPr lang="zh-CN" altLang="en-US" sz="2800" b="1" dirty="0">
              <a:solidFill>
                <a:srgbClr val="3F403E"/>
              </a:solidFill>
              <a:latin typeface="+mj-ea"/>
              <a:ea typeface="+mj-ea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CA83710C-AF9D-4258-99A5-7C082E27F65C}"/>
              </a:ext>
            </a:extLst>
          </p:cNvPr>
          <p:cNvSpPr txBox="1"/>
          <p:nvPr/>
        </p:nvSpPr>
        <p:spPr>
          <a:xfrm>
            <a:off x="4472940" y="5453519"/>
            <a:ext cx="3246120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b="1" dirty="0">
                <a:solidFill>
                  <a:srgbClr val="F9B359"/>
                </a:solidFill>
                <a:effectLst/>
                <a:latin typeface="+mj-ea"/>
                <a:ea typeface="+mj-ea"/>
              </a:rPr>
              <a:t>PUT A LITTLE TEXT</a:t>
            </a:r>
          </a:p>
        </p:txBody>
      </p:sp>
      <p:grpSp>
        <p:nvGrpSpPr>
          <p:cNvPr id="20" name="Group 187">
            <a:extLst>
              <a:ext uri="{FF2B5EF4-FFF2-40B4-BE49-F238E27FC236}">
                <a16:creationId xmlns="" xmlns:a16="http://schemas.microsoft.com/office/drawing/2014/main" id="{815DDC13-9435-42EA-A1A1-29EDF9D25CA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320780" y="2656114"/>
            <a:ext cx="1550441" cy="1545772"/>
            <a:chOff x="1262" y="2962"/>
            <a:chExt cx="332" cy="331"/>
          </a:xfrm>
          <a:solidFill>
            <a:schemeClr val="bg1"/>
          </a:solidFill>
          <a:effectLst>
            <a:outerShdw blurRad="127000" sx="101000" sy="101000" algn="ctr" rotWithShape="0">
              <a:srgbClr val="969F98">
                <a:alpha val="40000"/>
              </a:srgbClr>
            </a:outerShdw>
          </a:effectLst>
        </p:grpSpPr>
        <p:sp>
          <p:nvSpPr>
            <p:cNvPr id="21" name="Freeform 188">
              <a:extLst>
                <a:ext uri="{FF2B5EF4-FFF2-40B4-BE49-F238E27FC236}">
                  <a16:creationId xmlns="" xmlns:a16="http://schemas.microsoft.com/office/drawing/2014/main" id="{1921B786-BEE6-4E44-885F-7939CB6ABCF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2" y="2962"/>
              <a:ext cx="332" cy="331"/>
            </a:xfrm>
            <a:custGeom>
              <a:avLst/>
              <a:gdLst>
                <a:gd name="T0" fmla="*/ 1346 w 1532"/>
                <a:gd name="T1" fmla="*/ 587 h 1532"/>
                <a:gd name="T2" fmla="*/ 1366 w 1532"/>
                <a:gd name="T3" fmla="*/ 394 h 1532"/>
                <a:gd name="T4" fmla="*/ 1260 w 1532"/>
                <a:gd name="T5" fmla="*/ 177 h 1532"/>
                <a:gd name="T6" fmla="*/ 1139 w 1532"/>
                <a:gd name="T7" fmla="*/ 167 h 1532"/>
                <a:gd name="T8" fmla="*/ 942 w 1532"/>
                <a:gd name="T9" fmla="*/ 186 h 1532"/>
                <a:gd name="T10" fmla="*/ 830 w 1532"/>
                <a:gd name="T11" fmla="*/ 0 h 1532"/>
                <a:gd name="T12" fmla="*/ 602 w 1532"/>
                <a:gd name="T13" fmla="*/ 79 h 1532"/>
                <a:gd name="T14" fmla="*/ 480 w 1532"/>
                <a:gd name="T15" fmla="*/ 232 h 1532"/>
                <a:gd name="T16" fmla="*/ 337 w 1532"/>
                <a:gd name="T17" fmla="*/ 151 h 1532"/>
                <a:gd name="T18" fmla="*/ 174 w 1532"/>
                <a:gd name="T19" fmla="*/ 274 h 1532"/>
                <a:gd name="T20" fmla="*/ 228 w 1532"/>
                <a:gd name="T21" fmla="*/ 486 h 1532"/>
                <a:gd name="T22" fmla="*/ 79 w 1532"/>
                <a:gd name="T23" fmla="*/ 609 h 1532"/>
                <a:gd name="T24" fmla="*/ 0 w 1532"/>
                <a:gd name="T25" fmla="*/ 837 h 1532"/>
                <a:gd name="T26" fmla="*/ 188 w 1532"/>
                <a:gd name="T27" fmla="*/ 949 h 1532"/>
                <a:gd name="T28" fmla="*/ 169 w 1532"/>
                <a:gd name="T29" fmla="*/ 1141 h 1532"/>
                <a:gd name="T30" fmla="*/ 274 w 1532"/>
                <a:gd name="T31" fmla="*/ 1358 h 1532"/>
                <a:gd name="T32" fmla="*/ 396 w 1532"/>
                <a:gd name="T33" fmla="*/ 1368 h 1532"/>
                <a:gd name="T34" fmla="*/ 587 w 1532"/>
                <a:gd name="T35" fmla="*/ 1346 h 1532"/>
                <a:gd name="T36" fmla="*/ 698 w 1532"/>
                <a:gd name="T37" fmla="*/ 1532 h 1532"/>
                <a:gd name="T38" fmla="*/ 927 w 1532"/>
                <a:gd name="T39" fmla="*/ 1453 h 1532"/>
                <a:gd name="T40" fmla="*/ 1049 w 1532"/>
                <a:gd name="T41" fmla="*/ 1302 h 1532"/>
                <a:gd name="T42" fmla="*/ 1193 w 1532"/>
                <a:gd name="T43" fmla="*/ 1383 h 1532"/>
                <a:gd name="T44" fmla="*/ 1355 w 1532"/>
                <a:gd name="T45" fmla="*/ 1260 h 1532"/>
                <a:gd name="T46" fmla="*/ 1302 w 1532"/>
                <a:gd name="T47" fmla="*/ 1049 h 1532"/>
                <a:gd name="T48" fmla="*/ 1453 w 1532"/>
                <a:gd name="T49" fmla="*/ 927 h 1532"/>
                <a:gd name="T50" fmla="*/ 1532 w 1532"/>
                <a:gd name="T51" fmla="*/ 699 h 1532"/>
                <a:gd name="T52" fmla="*/ 1446 w 1532"/>
                <a:gd name="T53" fmla="*/ 834 h 1532"/>
                <a:gd name="T54" fmla="*/ 1305 w 1532"/>
                <a:gd name="T55" fmla="*/ 864 h 1532"/>
                <a:gd name="T56" fmla="*/ 1214 w 1532"/>
                <a:gd name="T57" fmla="*/ 1030 h 1532"/>
                <a:gd name="T58" fmla="*/ 1295 w 1532"/>
                <a:gd name="T59" fmla="*/ 1189 h 1532"/>
                <a:gd name="T60" fmla="*/ 1199 w 1532"/>
                <a:gd name="T61" fmla="*/ 1295 h 1532"/>
                <a:gd name="T62" fmla="*/ 1188 w 1532"/>
                <a:gd name="T63" fmla="*/ 1296 h 1532"/>
                <a:gd name="T64" fmla="*/ 1030 w 1532"/>
                <a:gd name="T65" fmla="*/ 1215 h 1532"/>
                <a:gd name="T66" fmla="*/ 864 w 1532"/>
                <a:gd name="T67" fmla="*/ 1305 h 1532"/>
                <a:gd name="T68" fmla="*/ 833 w 1532"/>
                <a:gd name="T69" fmla="*/ 1446 h 1532"/>
                <a:gd name="T70" fmla="*/ 690 w 1532"/>
                <a:gd name="T71" fmla="*/ 1439 h 1532"/>
                <a:gd name="T72" fmla="*/ 636 w 1532"/>
                <a:gd name="T73" fmla="*/ 1270 h 1532"/>
                <a:gd name="T74" fmla="*/ 483 w 1532"/>
                <a:gd name="T75" fmla="*/ 1211 h 1532"/>
                <a:gd name="T76" fmla="*/ 346 w 1532"/>
                <a:gd name="T77" fmla="*/ 1299 h 1532"/>
                <a:gd name="T78" fmla="*/ 335 w 1532"/>
                <a:gd name="T79" fmla="*/ 1298 h 1532"/>
                <a:gd name="T80" fmla="*/ 239 w 1532"/>
                <a:gd name="T81" fmla="*/ 1191 h 1532"/>
                <a:gd name="T82" fmla="*/ 320 w 1532"/>
                <a:gd name="T83" fmla="*/ 1034 h 1532"/>
                <a:gd name="T84" fmla="*/ 229 w 1532"/>
                <a:gd name="T85" fmla="*/ 868 h 1532"/>
                <a:gd name="T86" fmla="*/ 86 w 1532"/>
                <a:gd name="T87" fmla="*/ 837 h 1532"/>
                <a:gd name="T88" fmla="*/ 93 w 1532"/>
                <a:gd name="T89" fmla="*/ 694 h 1532"/>
                <a:gd name="T90" fmla="*/ 262 w 1532"/>
                <a:gd name="T91" fmla="*/ 639 h 1532"/>
                <a:gd name="T92" fmla="*/ 314 w 1532"/>
                <a:gd name="T93" fmla="*/ 458 h 1532"/>
                <a:gd name="T94" fmla="*/ 236 w 1532"/>
                <a:gd name="T95" fmla="*/ 335 h 1532"/>
                <a:gd name="T96" fmla="*/ 337 w 1532"/>
                <a:gd name="T97" fmla="*/ 237 h 1532"/>
                <a:gd name="T98" fmla="*/ 452 w 1532"/>
                <a:gd name="T99" fmla="*/ 318 h 1532"/>
                <a:gd name="T100" fmla="*/ 633 w 1532"/>
                <a:gd name="T101" fmla="*/ 263 h 1532"/>
                <a:gd name="T102" fmla="*/ 688 w 1532"/>
                <a:gd name="T103" fmla="*/ 93 h 1532"/>
                <a:gd name="T104" fmla="*/ 831 w 1532"/>
                <a:gd name="T105" fmla="*/ 86 h 1532"/>
                <a:gd name="T106" fmla="*/ 862 w 1532"/>
                <a:gd name="T107" fmla="*/ 227 h 1532"/>
                <a:gd name="T108" fmla="*/ 1031 w 1532"/>
                <a:gd name="T109" fmla="*/ 318 h 1532"/>
                <a:gd name="T110" fmla="*/ 1188 w 1532"/>
                <a:gd name="T111" fmla="*/ 237 h 1532"/>
                <a:gd name="T112" fmla="*/ 1199 w 1532"/>
                <a:gd name="T113" fmla="*/ 238 h 1532"/>
                <a:gd name="T114" fmla="*/ 1296 w 1532"/>
                <a:gd name="T115" fmla="*/ 344 h 1532"/>
                <a:gd name="T116" fmla="*/ 1215 w 1532"/>
                <a:gd name="T117" fmla="*/ 502 h 1532"/>
                <a:gd name="T118" fmla="*/ 1305 w 1532"/>
                <a:gd name="T119" fmla="*/ 668 h 1532"/>
                <a:gd name="T120" fmla="*/ 1446 w 1532"/>
                <a:gd name="T121" fmla="*/ 699 h 1532"/>
                <a:gd name="T122" fmla="*/ 1446 w 1532"/>
                <a:gd name="T123" fmla="*/ 834 h 1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532" h="1532">
                  <a:moveTo>
                    <a:pt x="1453" y="605"/>
                  </a:moveTo>
                  <a:cubicBezTo>
                    <a:pt x="1346" y="587"/>
                    <a:pt x="1346" y="587"/>
                    <a:pt x="1346" y="587"/>
                  </a:cubicBezTo>
                  <a:cubicBezTo>
                    <a:pt x="1335" y="551"/>
                    <a:pt x="1320" y="516"/>
                    <a:pt x="1303" y="483"/>
                  </a:cubicBezTo>
                  <a:cubicBezTo>
                    <a:pt x="1366" y="394"/>
                    <a:pt x="1366" y="394"/>
                    <a:pt x="1366" y="394"/>
                  </a:cubicBezTo>
                  <a:cubicBezTo>
                    <a:pt x="1393" y="357"/>
                    <a:pt x="1389" y="305"/>
                    <a:pt x="1356" y="272"/>
                  </a:cubicBezTo>
                  <a:cubicBezTo>
                    <a:pt x="1260" y="177"/>
                    <a:pt x="1260" y="177"/>
                    <a:pt x="1260" y="177"/>
                  </a:cubicBezTo>
                  <a:cubicBezTo>
                    <a:pt x="1243" y="159"/>
                    <a:pt x="1219" y="149"/>
                    <a:pt x="1194" y="149"/>
                  </a:cubicBezTo>
                  <a:cubicBezTo>
                    <a:pt x="1174" y="149"/>
                    <a:pt x="1155" y="155"/>
                    <a:pt x="1139" y="167"/>
                  </a:cubicBezTo>
                  <a:cubicBezTo>
                    <a:pt x="1050" y="230"/>
                    <a:pt x="1050" y="230"/>
                    <a:pt x="1050" y="230"/>
                  </a:cubicBezTo>
                  <a:cubicBezTo>
                    <a:pt x="1015" y="212"/>
                    <a:pt x="979" y="197"/>
                    <a:pt x="942" y="186"/>
                  </a:cubicBezTo>
                  <a:cubicBezTo>
                    <a:pt x="924" y="79"/>
                    <a:pt x="924" y="79"/>
                    <a:pt x="924" y="79"/>
                  </a:cubicBezTo>
                  <a:cubicBezTo>
                    <a:pt x="916" y="34"/>
                    <a:pt x="877" y="0"/>
                    <a:pt x="830" y="0"/>
                  </a:cubicBezTo>
                  <a:cubicBezTo>
                    <a:pt x="696" y="0"/>
                    <a:pt x="696" y="0"/>
                    <a:pt x="696" y="0"/>
                  </a:cubicBezTo>
                  <a:cubicBezTo>
                    <a:pt x="649" y="0"/>
                    <a:pt x="610" y="34"/>
                    <a:pt x="602" y="79"/>
                  </a:cubicBezTo>
                  <a:cubicBezTo>
                    <a:pt x="584" y="188"/>
                    <a:pt x="584" y="188"/>
                    <a:pt x="584" y="188"/>
                  </a:cubicBezTo>
                  <a:cubicBezTo>
                    <a:pt x="548" y="199"/>
                    <a:pt x="513" y="214"/>
                    <a:pt x="480" y="232"/>
                  </a:cubicBezTo>
                  <a:cubicBezTo>
                    <a:pt x="392" y="169"/>
                    <a:pt x="392" y="169"/>
                    <a:pt x="392" y="169"/>
                  </a:cubicBezTo>
                  <a:cubicBezTo>
                    <a:pt x="376" y="157"/>
                    <a:pt x="356" y="151"/>
                    <a:pt x="337" y="151"/>
                  </a:cubicBezTo>
                  <a:cubicBezTo>
                    <a:pt x="311" y="151"/>
                    <a:pt x="287" y="161"/>
                    <a:pt x="270" y="179"/>
                  </a:cubicBezTo>
                  <a:cubicBezTo>
                    <a:pt x="174" y="274"/>
                    <a:pt x="174" y="274"/>
                    <a:pt x="174" y="274"/>
                  </a:cubicBezTo>
                  <a:cubicBezTo>
                    <a:pt x="141" y="307"/>
                    <a:pt x="137" y="358"/>
                    <a:pt x="164" y="396"/>
                  </a:cubicBezTo>
                  <a:cubicBezTo>
                    <a:pt x="228" y="486"/>
                    <a:pt x="228" y="486"/>
                    <a:pt x="228" y="486"/>
                  </a:cubicBezTo>
                  <a:cubicBezTo>
                    <a:pt x="210" y="520"/>
                    <a:pt x="196" y="555"/>
                    <a:pt x="185" y="591"/>
                  </a:cubicBezTo>
                  <a:cubicBezTo>
                    <a:pt x="79" y="609"/>
                    <a:pt x="79" y="609"/>
                    <a:pt x="79" y="609"/>
                  </a:cubicBezTo>
                  <a:cubicBezTo>
                    <a:pt x="33" y="616"/>
                    <a:pt x="0" y="656"/>
                    <a:pt x="0" y="702"/>
                  </a:cubicBezTo>
                  <a:cubicBezTo>
                    <a:pt x="0" y="837"/>
                    <a:pt x="0" y="837"/>
                    <a:pt x="0" y="837"/>
                  </a:cubicBezTo>
                  <a:cubicBezTo>
                    <a:pt x="0" y="883"/>
                    <a:pt x="33" y="923"/>
                    <a:pt x="79" y="930"/>
                  </a:cubicBezTo>
                  <a:cubicBezTo>
                    <a:pt x="188" y="949"/>
                    <a:pt x="188" y="949"/>
                    <a:pt x="188" y="949"/>
                  </a:cubicBezTo>
                  <a:cubicBezTo>
                    <a:pt x="199" y="985"/>
                    <a:pt x="214" y="1020"/>
                    <a:pt x="232" y="1053"/>
                  </a:cubicBezTo>
                  <a:cubicBezTo>
                    <a:pt x="169" y="1141"/>
                    <a:pt x="169" y="1141"/>
                    <a:pt x="169" y="1141"/>
                  </a:cubicBezTo>
                  <a:cubicBezTo>
                    <a:pt x="142" y="1178"/>
                    <a:pt x="146" y="1230"/>
                    <a:pt x="179" y="1262"/>
                  </a:cubicBezTo>
                  <a:cubicBezTo>
                    <a:pt x="274" y="1358"/>
                    <a:pt x="274" y="1358"/>
                    <a:pt x="274" y="1358"/>
                  </a:cubicBezTo>
                  <a:cubicBezTo>
                    <a:pt x="292" y="1376"/>
                    <a:pt x="316" y="1386"/>
                    <a:pt x="341" y="1386"/>
                  </a:cubicBezTo>
                  <a:cubicBezTo>
                    <a:pt x="361" y="1386"/>
                    <a:pt x="380" y="1380"/>
                    <a:pt x="396" y="1368"/>
                  </a:cubicBezTo>
                  <a:cubicBezTo>
                    <a:pt x="486" y="1304"/>
                    <a:pt x="486" y="1304"/>
                    <a:pt x="486" y="1304"/>
                  </a:cubicBezTo>
                  <a:cubicBezTo>
                    <a:pt x="518" y="1321"/>
                    <a:pt x="552" y="1335"/>
                    <a:pt x="587" y="1346"/>
                  </a:cubicBezTo>
                  <a:cubicBezTo>
                    <a:pt x="605" y="1453"/>
                    <a:pt x="605" y="1453"/>
                    <a:pt x="605" y="1453"/>
                  </a:cubicBezTo>
                  <a:cubicBezTo>
                    <a:pt x="612" y="1499"/>
                    <a:pt x="652" y="1532"/>
                    <a:pt x="698" y="1532"/>
                  </a:cubicBezTo>
                  <a:cubicBezTo>
                    <a:pt x="833" y="1532"/>
                    <a:pt x="833" y="1532"/>
                    <a:pt x="833" y="1532"/>
                  </a:cubicBezTo>
                  <a:cubicBezTo>
                    <a:pt x="880" y="1532"/>
                    <a:pt x="919" y="1499"/>
                    <a:pt x="927" y="1453"/>
                  </a:cubicBezTo>
                  <a:cubicBezTo>
                    <a:pt x="945" y="1346"/>
                    <a:pt x="945" y="1346"/>
                    <a:pt x="945" y="1346"/>
                  </a:cubicBezTo>
                  <a:cubicBezTo>
                    <a:pt x="981" y="1334"/>
                    <a:pt x="1016" y="1320"/>
                    <a:pt x="1049" y="1302"/>
                  </a:cubicBezTo>
                  <a:cubicBezTo>
                    <a:pt x="1138" y="1366"/>
                    <a:pt x="1138" y="1366"/>
                    <a:pt x="1138" y="1366"/>
                  </a:cubicBezTo>
                  <a:cubicBezTo>
                    <a:pt x="1154" y="1377"/>
                    <a:pt x="1173" y="1383"/>
                    <a:pt x="1193" y="1383"/>
                  </a:cubicBezTo>
                  <a:cubicBezTo>
                    <a:pt x="1218" y="1383"/>
                    <a:pt x="1242" y="1373"/>
                    <a:pt x="1260" y="1356"/>
                  </a:cubicBezTo>
                  <a:cubicBezTo>
                    <a:pt x="1355" y="1260"/>
                    <a:pt x="1355" y="1260"/>
                    <a:pt x="1355" y="1260"/>
                  </a:cubicBezTo>
                  <a:cubicBezTo>
                    <a:pt x="1388" y="1228"/>
                    <a:pt x="1392" y="1176"/>
                    <a:pt x="1365" y="1138"/>
                  </a:cubicBezTo>
                  <a:cubicBezTo>
                    <a:pt x="1302" y="1049"/>
                    <a:pt x="1302" y="1049"/>
                    <a:pt x="1302" y="1049"/>
                  </a:cubicBezTo>
                  <a:cubicBezTo>
                    <a:pt x="1320" y="1016"/>
                    <a:pt x="1334" y="981"/>
                    <a:pt x="1345" y="945"/>
                  </a:cubicBezTo>
                  <a:cubicBezTo>
                    <a:pt x="1453" y="927"/>
                    <a:pt x="1453" y="927"/>
                    <a:pt x="1453" y="927"/>
                  </a:cubicBezTo>
                  <a:cubicBezTo>
                    <a:pt x="1499" y="919"/>
                    <a:pt x="1532" y="880"/>
                    <a:pt x="1532" y="834"/>
                  </a:cubicBezTo>
                  <a:cubicBezTo>
                    <a:pt x="1532" y="699"/>
                    <a:pt x="1532" y="699"/>
                    <a:pt x="1532" y="699"/>
                  </a:cubicBezTo>
                  <a:cubicBezTo>
                    <a:pt x="1532" y="653"/>
                    <a:pt x="1499" y="613"/>
                    <a:pt x="1453" y="605"/>
                  </a:cubicBezTo>
                  <a:close/>
                  <a:moveTo>
                    <a:pt x="1446" y="834"/>
                  </a:moveTo>
                  <a:cubicBezTo>
                    <a:pt x="1446" y="838"/>
                    <a:pt x="1443" y="841"/>
                    <a:pt x="1439" y="842"/>
                  </a:cubicBezTo>
                  <a:cubicBezTo>
                    <a:pt x="1305" y="864"/>
                    <a:pt x="1305" y="864"/>
                    <a:pt x="1305" y="864"/>
                  </a:cubicBezTo>
                  <a:cubicBezTo>
                    <a:pt x="1288" y="867"/>
                    <a:pt x="1274" y="880"/>
                    <a:pt x="1270" y="896"/>
                  </a:cubicBezTo>
                  <a:cubicBezTo>
                    <a:pt x="1258" y="943"/>
                    <a:pt x="1239" y="988"/>
                    <a:pt x="1214" y="1030"/>
                  </a:cubicBezTo>
                  <a:cubicBezTo>
                    <a:pt x="1206" y="1045"/>
                    <a:pt x="1206" y="1063"/>
                    <a:pt x="1216" y="1077"/>
                  </a:cubicBezTo>
                  <a:cubicBezTo>
                    <a:pt x="1295" y="1189"/>
                    <a:pt x="1295" y="1189"/>
                    <a:pt x="1295" y="1189"/>
                  </a:cubicBezTo>
                  <a:cubicBezTo>
                    <a:pt x="1298" y="1192"/>
                    <a:pt x="1297" y="1197"/>
                    <a:pt x="1294" y="1199"/>
                  </a:cubicBezTo>
                  <a:cubicBezTo>
                    <a:pt x="1199" y="1295"/>
                    <a:pt x="1199" y="1295"/>
                    <a:pt x="1199" y="1295"/>
                  </a:cubicBezTo>
                  <a:cubicBezTo>
                    <a:pt x="1197" y="1297"/>
                    <a:pt x="1195" y="1297"/>
                    <a:pt x="1193" y="1297"/>
                  </a:cubicBezTo>
                  <a:cubicBezTo>
                    <a:pt x="1191" y="1297"/>
                    <a:pt x="1189" y="1297"/>
                    <a:pt x="1188" y="1296"/>
                  </a:cubicBezTo>
                  <a:cubicBezTo>
                    <a:pt x="1077" y="1217"/>
                    <a:pt x="1077" y="1217"/>
                    <a:pt x="1077" y="1217"/>
                  </a:cubicBezTo>
                  <a:cubicBezTo>
                    <a:pt x="1063" y="1207"/>
                    <a:pt x="1045" y="1206"/>
                    <a:pt x="1030" y="1215"/>
                  </a:cubicBezTo>
                  <a:cubicBezTo>
                    <a:pt x="988" y="1240"/>
                    <a:pt x="943" y="1258"/>
                    <a:pt x="896" y="1270"/>
                  </a:cubicBezTo>
                  <a:cubicBezTo>
                    <a:pt x="879" y="1275"/>
                    <a:pt x="867" y="1288"/>
                    <a:pt x="864" y="1305"/>
                  </a:cubicBezTo>
                  <a:cubicBezTo>
                    <a:pt x="842" y="1439"/>
                    <a:pt x="842" y="1439"/>
                    <a:pt x="842" y="1439"/>
                  </a:cubicBezTo>
                  <a:cubicBezTo>
                    <a:pt x="841" y="1444"/>
                    <a:pt x="837" y="1446"/>
                    <a:pt x="833" y="1446"/>
                  </a:cubicBezTo>
                  <a:cubicBezTo>
                    <a:pt x="699" y="1446"/>
                    <a:pt x="699" y="1446"/>
                    <a:pt x="699" y="1446"/>
                  </a:cubicBezTo>
                  <a:cubicBezTo>
                    <a:pt x="694" y="1446"/>
                    <a:pt x="691" y="1444"/>
                    <a:pt x="690" y="1439"/>
                  </a:cubicBezTo>
                  <a:cubicBezTo>
                    <a:pt x="668" y="1305"/>
                    <a:pt x="668" y="1305"/>
                    <a:pt x="668" y="1305"/>
                  </a:cubicBezTo>
                  <a:cubicBezTo>
                    <a:pt x="665" y="1288"/>
                    <a:pt x="652" y="1275"/>
                    <a:pt x="636" y="1270"/>
                  </a:cubicBezTo>
                  <a:cubicBezTo>
                    <a:pt x="590" y="1259"/>
                    <a:pt x="546" y="1240"/>
                    <a:pt x="505" y="1217"/>
                  </a:cubicBezTo>
                  <a:cubicBezTo>
                    <a:pt x="498" y="1213"/>
                    <a:pt x="491" y="1211"/>
                    <a:pt x="483" y="1211"/>
                  </a:cubicBezTo>
                  <a:cubicBezTo>
                    <a:pt x="475" y="1211"/>
                    <a:pt x="466" y="1213"/>
                    <a:pt x="458" y="1219"/>
                  </a:cubicBezTo>
                  <a:cubicBezTo>
                    <a:pt x="346" y="1299"/>
                    <a:pt x="346" y="1299"/>
                    <a:pt x="346" y="1299"/>
                  </a:cubicBezTo>
                  <a:cubicBezTo>
                    <a:pt x="345" y="1300"/>
                    <a:pt x="343" y="1300"/>
                    <a:pt x="341" y="1300"/>
                  </a:cubicBezTo>
                  <a:cubicBezTo>
                    <a:pt x="340" y="1300"/>
                    <a:pt x="338" y="1300"/>
                    <a:pt x="335" y="1298"/>
                  </a:cubicBezTo>
                  <a:cubicBezTo>
                    <a:pt x="240" y="1202"/>
                    <a:pt x="240" y="1202"/>
                    <a:pt x="240" y="1202"/>
                  </a:cubicBezTo>
                  <a:cubicBezTo>
                    <a:pt x="237" y="1199"/>
                    <a:pt x="237" y="1195"/>
                    <a:pt x="239" y="1191"/>
                  </a:cubicBezTo>
                  <a:cubicBezTo>
                    <a:pt x="318" y="1081"/>
                    <a:pt x="318" y="1081"/>
                    <a:pt x="318" y="1081"/>
                  </a:cubicBezTo>
                  <a:cubicBezTo>
                    <a:pt x="328" y="1067"/>
                    <a:pt x="328" y="1048"/>
                    <a:pt x="320" y="1034"/>
                  </a:cubicBezTo>
                  <a:cubicBezTo>
                    <a:pt x="295" y="992"/>
                    <a:pt x="276" y="947"/>
                    <a:pt x="263" y="900"/>
                  </a:cubicBezTo>
                  <a:cubicBezTo>
                    <a:pt x="259" y="884"/>
                    <a:pt x="245" y="871"/>
                    <a:pt x="229" y="868"/>
                  </a:cubicBezTo>
                  <a:cubicBezTo>
                    <a:pt x="93" y="845"/>
                    <a:pt x="93" y="845"/>
                    <a:pt x="93" y="845"/>
                  </a:cubicBezTo>
                  <a:cubicBezTo>
                    <a:pt x="89" y="845"/>
                    <a:pt x="86" y="841"/>
                    <a:pt x="86" y="837"/>
                  </a:cubicBezTo>
                  <a:cubicBezTo>
                    <a:pt x="86" y="702"/>
                    <a:pt x="86" y="702"/>
                    <a:pt x="86" y="702"/>
                  </a:cubicBezTo>
                  <a:cubicBezTo>
                    <a:pt x="86" y="698"/>
                    <a:pt x="89" y="694"/>
                    <a:pt x="93" y="694"/>
                  </a:cubicBezTo>
                  <a:cubicBezTo>
                    <a:pt x="227" y="671"/>
                    <a:pt x="227" y="671"/>
                    <a:pt x="227" y="671"/>
                  </a:cubicBezTo>
                  <a:cubicBezTo>
                    <a:pt x="244" y="669"/>
                    <a:pt x="258" y="656"/>
                    <a:pt x="262" y="639"/>
                  </a:cubicBezTo>
                  <a:cubicBezTo>
                    <a:pt x="274" y="592"/>
                    <a:pt x="292" y="547"/>
                    <a:pt x="316" y="505"/>
                  </a:cubicBezTo>
                  <a:cubicBezTo>
                    <a:pt x="325" y="490"/>
                    <a:pt x="324" y="472"/>
                    <a:pt x="314" y="458"/>
                  </a:cubicBezTo>
                  <a:cubicBezTo>
                    <a:pt x="235" y="346"/>
                    <a:pt x="235" y="346"/>
                    <a:pt x="235" y="346"/>
                  </a:cubicBezTo>
                  <a:cubicBezTo>
                    <a:pt x="232" y="343"/>
                    <a:pt x="233" y="338"/>
                    <a:pt x="236" y="335"/>
                  </a:cubicBezTo>
                  <a:cubicBezTo>
                    <a:pt x="331" y="240"/>
                    <a:pt x="331" y="240"/>
                    <a:pt x="331" y="240"/>
                  </a:cubicBezTo>
                  <a:cubicBezTo>
                    <a:pt x="333" y="238"/>
                    <a:pt x="335" y="237"/>
                    <a:pt x="337" y="237"/>
                  </a:cubicBezTo>
                  <a:cubicBezTo>
                    <a:pt x="339" y="237"/>
                    <a:pt x="340" y="238"/>
                    <a:pt x="342" y="239"/>
                  </a:cubicBezTo>
                  <a:cubicBezTo>
                    <a:pt x="452" y="318"/>
                    <a:pt x="452" y="318"/>
                    <a:pt x="452" y="318"/>
                  </a:cubicBezTo>
                  <a:cubicBezTo>
                    <a:pt x="466" y="328"/>
                    <a:pt x="485" y="328"/>
                    <a:pt x="500" y="320"/>
                  </a:cubicBezTo>
                  <a:cubicBezTo>
                    <a:pt x="541" y="295"/>
                    <a:pt x="586" y="276"/>
                    <a:pt x="633" y="263"/>
                  </a:cubicBezTo>
                  <a:cubicBezTo>
                    <a:pt x="650" y="259"/>
                    <a:pt x="662" y="245"/>
                    <a:pt x="665" y="229"/>
                  </a:cubicBezTo>
                  <a:cubicBezTo>
                    <a:pt x="688" y="93"/>
                    <a:pt x="688" y="93"/>
                    <a:pt x="688" y="93"/>
                  </a:cubicBezTo>
                  <a:cubicBezTo>
                    <a:pt x="689" y="89"/>
                    <a:pt x="692" y="86"/>
                    <a:pt x="696" y="86"/>
                  </a:cubicBezTo>
                  <a:cubicBezTo>
                    <a:pt x="831" y="86"/>
                    <a:pt x="831" y="86"/>
                    <a:pt x="831" y="86"/>
                  </a:cubicBezTo>
                  <a:cubicBezTo>
                    <a:pt x="835" y="86"/>
                    <a:pt x="839" y="89"/>
                    <a:pt x="839" y="93"/>
                  </a:cubicBezTo>
                  <a:cubicBezTo>
                    <a:pt x="862" y="227"/>
                    <a:pt x="862" y="227"/>
                    <a:pt x="862" y="227"/>
                  </a:cubicBezTo>
                  <a:cubicBezTo>
                    <a:pt x="865" y="244"/>
                    <a:pt x="877" y="258"/>
                    <a:pt x="894" y="262"/>
                  </a:cubicBezTo>
                  <a:cubicBezTo>
                    <a:pt x="942" y="274"/>
                    <a:pt x="988" y="293"/>
                    <a:pt x="1031" y="318"/>
                  </a:cubicBezTo>
                  <a:cubicBezTo>
                    <a:pt x="1046" y="327"/>
                    <a:pt x="1064" y="326"/>
                    <a:pt x="1078" y="316"/>
                  </a:cubicBezTo>
                  <a:cubicBezTo>
                    <a:pt x="1188" y="237"/>
                    <a:pt x="1188" y="237"/>
                    <a:pt x="1188" y="237"/>
                  </a:cubicBezTo>
                  <a:cubicBezTo>
                    <a:pt x="1190" y="236"/>
                    <a:pt x="1192" y="235"/>
                    <a:pt x="1193" y="235"/>
                  </a:cubicBezTo>
                  <a:cubicBezTo>
                    <a:pt x="1195" y="235"/>
                    <a:pt x="1197" y="236"/>
                    <a:pt x="1199" y="238"/>
                  </a:cubicBezTo>
                  <a:cubicBezTo>
                    <a:pt x="1295" y="333"/>
                    <a:pt x="1295" y="333"/>
                    <a:pt x="1295" y="333"/>
                  </a:cubicBezTo>
                  <a:cubicBezTo>
                    <a:pt x="1298" y="336"/>
                    <a:pt x="1298" y="341"/>
                    <a:pt x="1296" y="344"/>
                  </a:cubicBezTo>
                  <a:cubicBezTo>
                    <a:pt x="1217" y="455"/>
                    <a:pt x="1217" y="455"/>
                    <a:pt x="1217" y="455"/>
                  </a:cubicBezTo>
                  <a:cubicBezTo>
                    <a:pt x="1207" y="469"/>
                    <a:pt x="1206" y="487"/>
                    <a:pt x="1215" y="502"/>
                  </a:cubicBezTo>
                  <a:cubicBezTo>
                    <a:pt x="1240" y="544"/>
                    <a:pt x="1258" y="589"/>
                    <a:pt x="1270" y="636"/>
                  </a:cubicBezTo>
                  <a:cubicBezTo>
                    <a:pt x="1275" y="653"/>
                    <a:pt x="1288" y="665"/>
                    <a:pt x="1305" y="668"/>
                  </a:cubicBezTo>
                  <a:cubicBezTo>
                    <a:pt x="1439" y="691"/>
                    <a:pt x="1439" y="691"/>
                    <a:pt x="1439" y="691"/>
                  </a:cubicBezTo>
                  <a:cubicBezTo>
                    <a:pt x="1444" y="691"/>
                    <a:pt x="1446" y="695"/>
                    <a:pt x="1446" y="699"/>
                  </a:cubicBezTo>
                  <a:cubicBezTo>
                    <a:pt x="1446" y="834"/>
                    <a:pt x="1446" y="834"/>
                    <a:pt x="1446" y="834"/>
                  </a:cubicBezTo>
                  <a:close/>
                  <a:moveTo>
                    <a:pt x="1446" y="834"/>
                  </a:moveTo>
                  <a:cubicBezTo>
                    <a:pt x="1446" y="834"/>
                    <a:pt x="1446" y="834"/>
                    <a:pt x="1446" y="8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89">
              <a:extLst>
                <a:ext uri="{FF2B5EF4-FFF2-40B4-BE49-F238E27FC236}">
                  <a16:creationId xmlns="" xmlns:a16="http://schemas.microsoft.com/office/drawing/2014/main" id="{AE31F031-B0F4-4607-A7E3-53B3CDC49D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57" y="3056"/>
              <a:ext cx="143" cy="143"/>
            </a:xfrm>
            <a:custGeom>
              <a:avLst/>
              <a:gdLst>
                <a:gd name="T0" fmla="*/ 330 w 661"/>
                <a:gd name="T1" fmla="*/ 0 h 661"/>
                <a:gd name="T2" fmla="*/ 0 w 661"/>
                <a:gd name="T3" fmla="*/ 330 h 661"/>
                <a:gd name="T4" fmla="*/ 330 w 661"/>
                <a:gd name="T5" fmla="*/ 661 h 661"/>
                <a:gd name="T6" fmla="*/ 661 w 661"/>
                <a:gd name="T7" fmla="*/ 330 h 661"/>
                <a:gd name="T8" fmla="*/ 330 w 661"/>
                <a:gd name="T9" fmla="*/ 0 h 661"/>
                <a:gd name="T10" fmla="*/ 330 w 661"/>
                <a:gd name="T11" fmla="*/ 574 h 661"/>
                <a:gd name="T12" fmla="*/ 86 w 661"/>
                <a:gd name="T13" fmla="*/ 330 h 661"/>
                <a:gd name="T14" fmla="*/ 330 w 661"/>
                <a:gd name="T15" fmla="*/ 86 h 661"/>
                <a:gd name="T16" fmla="*/ 574 w 661"/>
                <a:gd name="T17" fmla="*/ 330 h 661"/>
                <a:gd name="T18" fmla="*/ 330 w 661"/>
                <a:gd name="T19" fmla="*/ 574 h 661"/>
                <a:gd name="T20" fmla="*/ 330 w 661"/>
                <a:gd name="T21" fmla="*/ 574 h 661"/>
                <a:gd name="T22" fmla="*/ 330 w 661"/>
                <a:gd name="T23" fmla="*/ 574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61" h="661">
                  <a:moveTo>
                    <a:pt x="330" y="0"/>
                  </a:moveTo>
                  <a:cubicBezTo>
                    <a:pt x="148" y="0"/>
                    <a:pt x="0" y="148"/>
                    <a:pt x="0" y="330"/>
                  </a:cubicBezTo>
                  <a:cubicBezTo>
                    <a:pt x="0" y="513"/>
                    <a:pt x="148" y="661"/>
                    <a:pt x="330" y="661"/>
                  </a:cubicBezTo>
                  <a:cubicBezTo>
                    <a:pt x="512" y="661"/>
                    <a:pt x="661" y="513"/>
                    <a:pt x="661" y="330"/>
                  </a:cubicBezTo>
                  <a:cubicBezTo>
                    <a:pt x="661" y="148"/>
                    <a:pt x="512" y="0"/>
                    <a:pt x="330" y="0"/>
                  </a:cubicBezTo>
                  <a:close/>
                  <a:moveTo>
                    <a:pt x="330" y="574"/>
                  </a:moveTo>
                  <a:cubicBezTo>
                    <a:pt x="195" y="574"/>
                    <a:pt x="86" y="465"/>
                    <a:pt x="86" y="330"/>
                  </a:cubicBezTo>
                  <a:cubicBezTo>
                    <a:pt x="86" y="195"/>
                    <a:pt x="195" y="86"/>
                    <a:pt x="330" y="86"/>
                  </a:cubicBezTo>
                  <a:cubicBezTo>
                    <a:pt x="465" y="86"/>
                    <a:pt x="574" y="195"/>
                    <a:pt x="574" y="330"/>
                  </a:cubicBezTo>
                  <a:cubicBezTo>
                    <a:pt x="574" y="465"/>
                    <a:pt x="465" y="574"/>
                    <a:pt x="330" y="574"/>
                  </a:cubicBezTo>
                  <a:close/>
                  <a:moveTo>
                    <a:pt x="330" y="574"/>
                  </a:moveTo>
                  <a:cubicBezTo>
                    <a:pt x="330" y="574"/>
                    <a:pt x="330" y="574"/>
                    <a:pt x="330" y="57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062108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6800">
        <p15:prstTrans prst="pageCurlDouble"/>
      </p:transition>
    </mc:Choice>
    <mc:Fallback xmlns="">
      <p:transition spd="slow" advTm="68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75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75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2" grpId="0"/>
      <p:bldP spid="13" grpId="0"/>
      <p:bldP spid="14" grpId="0" animBg="1"/>
      <p:bldP spid="15" grpId="0"/>
      <p:bldP spid="16" grpId="0"/>
      <p:bldP spid="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A_矩形 43">
            <a:extLst>
              <a:ext uri="{FF2B5EF4-FFF2-40B4-BE49-F238E27FC236}">
                <a16:creationId xmlns="" xmlns:a16="http://schemas.microsoft.com/office/drawing/2014/main" id="{9BC3C9FD-D687-4EA4-B9FF-13FA23723E9E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 flipH="1">
            <a:off x="904654" y="933987"/>
            <a:ext cx="2191648" cy="3120572"/>
          </a:xfrm>
          <a:prstGeom prst="rect">
            <a:avLst/>
          </a:prstGeom>
          <a:noFill/>
          <a:ln w="25400">
            <a:solidFill>
              <a:srgbClr val="3F403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1" name="PA_矩形 50">
            <a:extLst>
              <a:ext uri="{FF2B5EF4-FFF2-40B4-BE49-F238E27FC236}">
                <a16:creationId xmlns="" xmlns:a16="http://schemas.microsoft.com/office/drawing/2014/main" id="{AC958E5F-2BBB-4B81-A80A-78DE434FA98C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 flipH="1">
            <a:off x="3704778" y="1297543"/>
            <a:ext cx="2191648" cy="3120572"/>
          </a:xfrm>
          <a:prstGeom prst="rect">
            <a:avLst/>
          </a:prstGeom>
          <a:noFill/>
          <a:ln w="25400">
            <a:solidFill>
              <a:srgbClr val="3F403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4" name="PA_矩形 53">
            <a:extLst>
              <a:ext uri="{FF2B5EF4-FFF2-40B4-BE49-F238E27FC236}">
                <a16:creationId xmlns="" xmlns:a16="http://schemas.microsoft.com/office/drawing/2014/main" id="{7FBE02C2-F862-492A-973A-9A5505D5D142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 flipH="1">
            <a:off x="6504902" y="933987"/>
            <a:ext cx="2191648" cy="3120572"/>
          </a:xfrm>
          <a:prstGeom prst="rect">
            <a:avLst/>
          </a:prstGeom>
          <a:noFill/>
          <a:ln w="25400">
            <a:solidFill>
              <a:srgbClr val="3F403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7" name="PA_矩形 56">
            <a:extLst>
              <a:ext uri="{FF2B5EF4-FFF2-40B4-BE49-F238E27FC236}">
                <a16:creationId xmlns="" xmlns:a16="http://schemas.microsoft.com/office/drawing/2014/main" id="{602A934F-DDE0-429F-B451-1CEC9EC23627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 flipH="1">
            <a:off x="9305027" y="1297543"/>
            <a:ext cx="2191648" cy="3120572"/>
          </a:xfrm>
          <a:prstGeom prst="rect">
            <a:avLst/>
          </a:prstGeom>
          <a:noFill/>
          <a:ln w="25400">
            <a:solidFill>
              <a:srgbClr val="3F403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4" name="PA_矩形 73">
            <a:extLst>
              <a:ext uri="{FF2B5EF4-FFF2-40B4-BE49-F238E27FC236}">
                <a16:creationId xmlns="" xmlns:a16="http://schemas.microsoft.com/office/drawing/2014/main" id="{35DB04E3-85CF-498C-AC5C-B792CBAA75B4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3672" y="4776733"/>
            <a:ext cx="12192000" cy="2081267"/>
          </a:xfrm>
          <a:prstGeom prst="rect">
            <a:avLst/>
          </a:prstGeom>
          <a:solidFill>
            <a:srgbClr val="F9B35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9" name="PA_图片 68">
            <a:extLst>
              <a:ext uri="{FF2B5EF4-FFF2-40B4-BE49-F238E27FC236}">
                <a16:creationId xmlns="" xmlns:a16="http://schemas.microsoft.com/office/drawing/2014/main" id="{5DBF6D10-D0B6-4546-AF71-FFE872422A0C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85" t="8995" r="37205"/>
          <a:stretch>
            <a:fillRect/>
          </a:stretch>
        </p:blipFill>
        <p:spPr>
          <a:xfrm>
            <a:off x="6295570" y="735684"/>
            <a:ext cx="2191656" cy="3120572"/>
          </a:xfrm>
          <a:custGeom>
            <a:avLst/>
            <a:gdLst>
              <a:gd name="connsiteX0" fmla="*/ 0 w 2191656"/>
              <a:gd name="connsiteY0" fmla="*/ 0 h 3120572"/>
              <a:gd name="connsiteX1" fmla="*/ 2191656 w 2191656"/>
              <a:gd name="connsiteY1" fmla="*/ 0 h 3120572"/>
              <a:gd name="connsiteX2" fmla="*/ 2191656 w 2191656"/>
              <a:gd name="connsiteY2" fmla="*/ 3120572 h 3120572"/>
              <a:gd name="connsiteX3" fmla="*/ 0 w 2191656"/>
              <a:gd name="connsiteY3" fmla="*/ 3120572 h 3120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1656" h="3120572">
                <a:moveTo>
                  <a:pt x="0" y="0"/>
                </a:moveTo>
                <a:lnTo>
                  <a:pt x="2191656" y="0"/>
                </a:lnTo>
                <a:lnTo>
                  <a:pt x="2191656" y="3120572"/>
                </a:lnTo>
                <a:lnTo>
                  <a:pt x="0" y="3120572"/>
                </a:lnTo>
                <a:close/>
              </a:path>
            </a:pathLst>
          </a:custGeom>
          <a:solidFill>
            <a:srgbClr val="F9FAFB"/>
          </a:solidFill>
          <a:ln>
            <a:noFill/>
          </a:ln>
          <a:effectLst>
            <a:outerShdw blurRad="127000" dist="38100" dir="5400000" sx="101000" sy="101000" algn="t" rotWithShape="0">
              <a:srgbClr val="969F98">
                <a:alpha val="40000"/>
              </a:srgbClr>
            </a:outerShdw>
          </a:effectLst>
        </p:spPr>
      </p:pic>
      <p:pic>
        <p:nvPicPr>
          <p:cNvPr id="70" name="PA_图片 69">
            <a:extLst>
              <a:ext uri="{FF2B5EF4-FFF2-40B4-BE49-F238E27FC236}">
                <a16:creationId xmlns="" xmlns:a16="http://schemas.microsoft.com/office/drawing/2014/main" id="{19703EA5-34AD-4791-AD57-569A121E9278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8" t="3367" r="53620" b="5774"/>
          <a:stretch>
            <a:fillRect/>
          </a:stretch>
        </p:blipFill>
        <p:spPr>
          <a:xfrm>
            <a:off x="695325" y="735684"/>
            <a:ext cx="2191656" cy="3120572"/>
          </a:xfrm>
          <a:custGeom>
            <a:avLst/>
            <a:gdLst>
              <a:gd name="connsiteX0" fmla="*/ 0 w 2191656"/>
              <a:gd name="connsiteY0" fmla="*/ 0 h 3120572"/>
              <a:gd name="connsiteX1" fmla="*/ 2191656 w 2191656"/>
              <a:gd name="connsiteY1" fmla="*/ 0 h 3120572"/>
              <a:gd name="connsiteX2" fmla="*/ 2191656 w 2191656"/>
              <a:gd name="connsiteY2" fmla="*/ 3120572 h 3120572"/>
              <a:gd name="connsiteX3" fmla="*/ 0 w 2191656"/>
              <a:gd name="connsiteY3" fmla="*/ 3120572 h 3120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1656" h="3120572">
                <a:moveTo>
                  <a:pt x="0" y="0"/>
                </a:moveTo>
                <a:lnTo>
                  <a:pt x="2191656" y="0"/>
                </a:lnTo>
                <a:lnTo>
                  <a:pt x="2191656" y="3120572"/>
                </a:lnTo>
                <a:lnTo>
                  <a:pt x="0" y="3120572"/>
                </a:lnTo>
                <a:close/>
              </a:path>
            </a:pathLst>
          </a:custGeom>
          <a:solidFill>
            <a:srgbClr val="F9FAFB"/>
          </a:solidFill>
          <a:ln>
            <a:noFill/>
          </a:ln>
          <a:effectLst>
            <a:outerShdw blurRad="127000" dist="38100" dir="5400000" sx="101000" sy="101000" algn="t" rotWithShape="0">
              <a:srgbClr val="969F98">
                <a:alpha val="40000"/>
              </a:srgbClr>
            </a:outerShdw>
          </a:effectLst>
        </p:spPr>
      </p:pic>
      <p:pic>
        <p:nvPicPr>
          <p:cNvPr id="71" name="PA_图片 70">
            <a:extLst>
              <a:ext uri="{FF2B5EF4-FFF2-40B4-BE49-F238E27FC236}">
                <a16:creationId xmlns="" xmlns:a16="http://schemas.microsoft.com/office/drawing/2014/main" id="{0F3CB3BC-0815-47C5-B93C-E96779B695BB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54" t="4497" r="4203" b="4497"/>
          <a:stretch>
            <a:fillRect/>
          </a:stretch>
        </p:blipFill>
        <p:spPr>
          <a:xfrm>
            <a:off x="9095698" y="1099240"/>
            <a:ext cx="2191656" cy="3120572"/>
          </a:xfrm>
          <a:custGeom>
            <a:avLst/>
            <a:gdLst>
              <a:gd name="connsiteX0" fmla="*/ 0 w 2191656"/>
              <a:gd name="connsiteY0" fmla="*/ 0 h 3120572"/>
              <a:gd name="connsiteX1" fmla="*/ 2191656 w 2191656"/>
              <a:gd name="connsiteY1" fmla="*/ 0 h 3120572"/>
              <a:gd name="connsiteX2" fmla="*/ 2191656 w 2191656"/>
              <a:gd name="connsiteY2" fmla="*/ 3120572 h 3120572"/>
              <a:gd name="connsiteX3" fmla="*/ 0 w 2191656"/>
              <a:gd name="connsiteY3" fmla="*/ 3120572 h 3120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1656" h="3120572">
                <a:moveTo>
                  <a:pt x="0" y="0"/>
                </a:moveTo>
                <a:lnTo>
                  <a:pt x="2191656" y="0"/>
                </a:lnTo>
                <a:lnTo>
                  <a:pt x="2191656" y="3120572"/>
                </a:lnTo>
                <a:lnTo>
                  <a:pt x="0" y="3120572"/>
                </a:lnTo>
                <a:close/>
              </a:path>
            </a:pathLst>
          </a:custGeom>
          <a:solidFill>
            <a:srgbClr val="F9FAFB"/>
          </a:solidFill>
          <a:ln>
            <a:noFill/>
          </a:ln>
          <a:effectLst>
            <a:outerShdw blurRad="127000" dist="38100" dir="5400000" sx="101000" sy="101000" algn="t" rotWithShape="0">
              <a:srgbClr val="969F98">
                <a:alpha val="40000"/>
              </a:srgbClr>
            </a:outerShdw>
          </a:effectLst>
        </p:spPr>
      </p:pic>
      <p:pic>
        <p:nvPicPr>
          <p:cNvPr id="72" name="PA_图片 71">
            <a:extLst>
              <a:ext uri="{FF2B5EF4-FFF2-40B4-BE49-F238E27FC236}">
                <a16:creationId xmlns="" xmlns:a16="http://schemas.microsoft.com/office/drawing/2014/main" id="{ECA1716D-6693-4C82-ABE6-50F15E974EC1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45" t="13935" r="16837" b="5142"/>
          <a:stretch>
            <a:fillRect/>
          </a:stretch>
        </p:blipFill>
        <p:spPr>
          <a:xfrm>
            <a:off x="3506813" y="1099240"/>
            <a:ext cx="2191656" cy="3120572"/>
          </a:xfrm>
          <a:custGeom>
            <a:avLst/>
            <a:gdLst>
              <a:gd name="connsiteX0" fmla="*/ 0 w 2191656"/>
              <a:gd name="connsiteY0" fmla="*/ 0 h 3120572"/>
              <a:gd name="connsiteX1" fmla="*/ 2191656 w 2191656"/>
              <a:gd name="connsiteY1" fmla="*/ 0 h 3120572"/>
              <a:gd name="connsiteX2" fmla="*/ 2191656 w 2191656"/>
              <a:gd name="connsiteY2" fmla="*/ 3120572 h 3120572"/>
              <a:gd name="connsiteX3" fmla="*/ 0 w 2191656"/>
              <a:gd name="connsiteY3" fmla="*/ 3120572 h 3120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1656" h="3120572">
                <a:moveTo>
                  <a:pt x="0" y="0"/>
                </a:moveTo>
                <a:lnTo>
                  <a:pt x="2191656" y="0"/>
                </a:lnTo>
                <a:lnTo>
                  <a:pt x="2191656" y="3120572"/>
                </a:lnTo>
                <a:lnTo>
                  <a:pt x="0" y="3120572"/>
                </a:lnTo>
                <a:close/>
              </a:path>
            </a:pathLst>
          </a:custGeom>
          <a:solidFill>
            <a:srgbClr val="F9FAFB"/>
          </a:solidFill>
          <a:ln>
            <a:noFill/>
          </a:ln>
          <a:effectLst>
            <a:outerShdw blurRad="127000" dist="38100" dir="5400000" sx="101000" sy="101000" algn="t" rotWithShape="0">
              <a:srgbClr val="969F98">
                <a:alpha val="40000"/>
              </a:srgbClr>
            </a:outerShdw>
          </a:effectLst>
        </p:spPr>
      </p:pic>
      <p:sp>
        <p:nvSpPr>
          <p:cNvPr id="76" name="PA_文本框 75">
            <a:extLst>
              <a:ext uri="{FF2B5EF4-FFF2-40B4-BE49-F238E27FC236}">
                <a16:creationId xmlns="" xmlns:a16="http://schemas.microsoft.com/office/drawing/2014/main" id="{00650523-FA2D-44E4-9CB7-DA6CC5F64816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2803301" y="4936533"/>
            <a:ext cx="65853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000" b="1">
                <a:solidFill>
                  <a:srgbClr val="FCFCFD"/>
                </a:solidFill>
                <a:latin typeface="+mj-ea"/>
                <a:ea typeface="+mj-ea"/>
              </a:defRPr>
            </a:lvl1pPr>
          </a:lstStyle>
          <a:p>
            <a:r>
              <a:rPr lang="en-US" altLang="zh-CN" dirty="0"/>
              <a:t>POWER YOUR POINT</a:t>
            </a:r>
            <a:endParaRPr lang="zh-CN" altLang="en-US" dirty="0"/>
          </a:p>
        </p:txBody>
      </p:sp>
      <p:sp>
        <p:nvSpPr>
          <p:cNvPr id="77" name="PA_文本框 76">
            <a:extLst>
              <a:ext uri="{FF2B5EF4-FFF2-40B4-BE49-F238E27FC236}">
                <a16:creationId xmlns="" xmlns:a16="http://schemas.microsoft.com/office/drawing/2014/main" id="{35E14A86-DC5E-49F6-AF13-492C2A8E2D0E}"/>
              </a:ext>
            </a:extLst>
          </p:cNvPr>
          <p:cNvSpPr txBox="1"/>
          <p:nvPr>
            <p:custDataLst>
              <p:tags r:id="rId11"/>
            </p:custDataLst>
          </p:nvPr>
        </p:nvSpPr>
        <p:spPr>
          <a:xfrm>
            <a:off x="1241234" y="5692535"/>
            <a:ext cx="9709532" cy="75713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dirty="0">
                <a:solidFill>
                  <a:schemeClr val="bg1"/>
                </a:solidFill>
                <a:effectLst/>
                <a:latin typeface="+mn-ea"/>
              </a:rPr>
              <a:t>Lorem ipsum dolor sit amet, consectetuer adipiscing elit. Maecenas porttitor congue massa. Fusce posuere, magna</a:t>
            </a:r>
          </a:p>
        </p:txBody>
      </p:sp>
      <p:cxnSp>
        <p:nvCxnSpPr>
          <p:cNvPr id="78" name="PA_直接连接符 77">
            <a:extLst>
              <a:ext uri="{FF2B5EF4-FFF2-40B4-BE49-F238E27FC236}">
                <a16:creationId xmlns="" xmlns:a16="http://schemas.microsoft.com/office/drawing/2014/main" id="{2000646F-54A6-4F93-BDAD-DB321469E710}"/>
              </a:ext>
            </a:extLst>
          </p:cNvPr>
          <p:cNvCxnSpPr>
            <a:cxnSpLocks/>
          </p:cNvCxnSpPr>
          <p:nvPr>
            <p:custDataLst>
              <p:tags r:id="rId12"/>
            </p:custDataLst>
          </p:nvPr>
        </p:nvCxnSpPr>
        <p:spPr>
          <a:xfrm flipV="1">
            <a:off x="3328930" y="5644419"/>
            <a:ext cx="5541485" cy="48116"/>
          </a:xfrm>
          <a:prstGeom prst="line">
            <a:avLst/>
          </a:prstGeom>
          <a:ln>
            <a:solidFill>
              <a:schemeClr val="bg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1808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8800">
        <p14:doors dir="vert"/>
      </p:transition>
    </mc:Choice>
    <mc:Fallback xmlns="">
      <p:transition spd="slow" advTm="88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51" grpId="0" animBg="1"/>
      <p:bldP spid="54" grpId="0" animBg="1"/>
      <p:bldP spid="57" grpId="0" animBg="1"/>
      <p:bldP spid="7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A_矩形 43">
            <a:extLst>
              <a:ext uri="{FF2B5EF4-FFF2-40B4-BE49-F238E27FC236}">
                <a16:creationId xmlns="" xmlns:a16="http://schemas.microsoft.com/office/drawing/2014/main" id="{AC32E1B6-A523-44DA-8504-7DE15EAAF292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 flipH="1">
            <a:off x="-710924" y="736599"/>
            <a:ext cx="13626824" cy="2685287"/>
          </a:xfrm>
          <a:prstGeom prst="rect">
            <a:avLst/>
          </a:prstGeom>
          <a:noFill/>
          <a:ln w="25400">
            <a:solidFill>
              <a:srgbClr val="3F403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0" name="PA_矩形 73">
            <a:extLst>
              <a:ext uri="{FF2B5EF4-FFF2-40B4-BE49-F238E27FC236}">
                <a16:creationId xmlns="" xmlns:a16="http://schemas.microsoft.com/office/drawing/2014/main" id="{7C3B481E-0632-4478-A36A-126983A1552E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0" y="4248324"/>
            <a:ext cx="12192000" cy="1692770"/>
          </a:xfrm>
          <a:prstGeom prst="rect">
            <a:avLst/>
          </a:prstGeom>
          <a:solidFill>
            <a:srgbClr val="F9B35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ABAB8CCC-917E-45E4-B804-B461BC44E161}"/>
              </a:ext>
            </a:extLst>
          </p:cNvPr>
          <p:cNvSpPr txBox="1"/>
          <p:nvPr/>
        </p:nvSpPr>
        <p:spPr>
          <a:xfrm>
            <a:off x="908792" y="2942628"/>
            <a:ext cx="17812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3F403E"/>
                </a:solidFill>
                <a:latin typeface="+mj-ea"/>
                <a:ea typeface="+mj-ea"/>
              </a:rPr>
              <a:t>2015.02.23</a:t>
            </a:r>
            <a:endParaRPr lang="zh-CN" altLang="en-US" sz="2400" dirty="0">
              <a:solidFill>
                <a:srgbClr val="3F403E"/>
              </a:solidFill>
              <a:latin typeface="+mj-ea"/>
              <a:ea typeface="+mj-ea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900D525D-848A-409D-99E7-8980F8DA5E68}"/>
              </a:ext>
            </a:extLst>
          </p:cNvPr>
          <p:cNvSpPr txBox="1"/>
          <p:nvPr/>
        </p:nvSpPr>
        <p:spPr>
          <a:xfrm>
            <a:off x="3773178" y="2942628"/>
            <a:ext cx="17812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3F403E"/>
                </a:solidFill>
                <a:latin typeface="+mj-ea"/>
                <a:ea typeface="+mj-ea"/>
              </a:rPr>
              <a:t>2016.05.19</a:t>
            </a:r>
            <a:endParaRPr lang="zh-CN" altLang="en-US" sz="2400" dirty="0">
              <a:solidFill>
                <a:srgbClr val="3F403E"/>
              </a:solidFill>
              <a:latin typeface="+mj-ea"/>
              <a:ea typeface="+mj-ea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D10DAB08-4DE0-4252-9A37-BA7A98BE2949}"/>
              </a:ext>
            </a:extLst>
          </p:cNvPr>
          <p:cNvSpPr txBox="1"/>
          <p:nvPr/>
        </p:nvSpPr>
        <p:spPr>
          <a:xfrm>
            <a:off x="6637564" y="2942628"/>
            <a:ext cx="17812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3F403E"/>
                </a:solidFill>
                <a:latin typeface="+mj-ea"/>
                <a:ea typeface="+mj-ea"/>
              </a:rPr>
              <a:t>2017.06.10</a:t>
            </a:r>
            <a:endParaRPr lang="zh-CN" altLang="en-US" sz="2400" dirty="0">
              <a:solidFill>
                <a:srgbClr val="3F403E"/>
              </a:solidFill>
              <a:latin typeface="+mj-ea"/>
              <a:ea typeface="+mj-ea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71473E0A-CEC1-4EDA-981F-AE5077E04B61}"/>
              </a:ext>
            </a:extLst>
          </p:cNvPr>
          <p:cNvSpPr txBox="1"/>
          <p:nvPr/>
        </p:nvSpPr>
        <p:spPr>
          <a:xfrm>
            <a:off x="9501950" y="2942628"/>
            <a:ext cx="17812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3F403E"/>
                </a:solidFill>
                <a:latin typeface="+mj-ea"/>
                <a:ea typeface="+mj-ea"/>
              </a:rPr>
              <a:t>2017.08.11</a:t>
            </a:r>
            <a:endParaRPr lang="zh-CN" altLang="en-US" sz="2400" dirty="0">
              <a:solidFill>
                <a:srgbClr val="3F403E"/>
              </a:solidFill>
              <a:latin typeface="+mj-ea"/>
              <a:ea typeface="+mj-ea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FEB16530-57F6-4AC6-9CBC-1278AB5FE135}"/>
              </a:ext>
            </a:extLst>
          </p:cNvPr>
          <p:cNvSpPr txBox="1"/>
          <p:nvPr/>
        </p:nvSpPr>
        <p:spPr>
          <a:xfrm>
            <a:off x="2990239" y="414887"/>
            <a:ext cx="6211522" cy="646331"/>
          </a:xfrm>
          <a:prstGeom prst="rect">
            <a:avLst/>
          </a:prstGeom>
          <a:solidFill>
            <a:srgbClr val="F9FAFB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rgbClr val="F9B359"/>
                </a:solidFill>
                <a:latin typeface="+mj-ea"/>
                <a:ea typeface="+mj-ea"/>
              </a:rPr>
              <a:t> THE IMPORTANT DAYS</a:t>
            </a:r>
            <a:endParaRPr lang="zh-CN" altLang="en-US" sz="3600" b="1" dirty="0">
              <a:solidFill>
                <a:srgbClr val="F9B359"/>
              </a:solidFill>
              <a:latin typeface="+mj-ea"/>
              <a:ea typeface="+mj-ea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56569C72-DB37-40B5-B5CD-30445334C2EF}"/>
              </a:ext>
            </a:extLst>
          </p:cNvPr>
          <p:cNvSpPr txBox="1"/>
          <p:nvPr/>
        </p:nvSpPr>
        <p:spPr>
          <a:xfrm>
            <a:off x="1130300" y="1073572"/>
            <a:ext cx="9931400" cy="735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consectetuer adipiscing elit. Maecenas porttitor congue massa. Fusce posuere, magna sed pulvinar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ultricies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558D8189-3960-4595-B0AE-8B11C310AD28}"/>
              </a:ext>
            </a:extLst>
          </p:cNvPr>
          <p:cNvSpPr txBox="1"/>
          <p:nvPr/>
        </p:nvSpPr>
        <p:spPr>
          <a:xfrm>
            <a:off x="1203745" y="3453708"/>
            <a:ext cx="12282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969F98"/>
                </a:solidFill>
                <a:latin typeface="+mn-ea"/>
              </a:rPr>
              <a:t>Jiaozuo</a:t>
            </a:r>
            <a:endParaRPr lang="zh-CN" altLang="en-US" sz="2400" dirty="0">
              <a:solidFill>
                <a:srgbClr val="969F98"/>
              </a:solidFill>
              <a:latin typeface="+mn-ea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94203823-CA08-4D99-82AE-124949B333BC}"/>
              </a:ext>
            </a:extLst>
          </p:cNvPr>
          <p:cNvSpPr txBox="1"/>
          <p:nvPr/>
        </p:nvSpPr>
        <p:spPr>
          <a:xfrm>
            <a:off x="4248784" y="3453708"/>
            <a:ext cx="7825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969F98"/>
                </a:solidFill>
                <a:latin typeface="+mn-ea"/>
              </a:rPr>
              <a:t>Xian</a:t>
            </a:r>
            <a:endParaRPr lang="zh-CN" altLang="en-US" sz="2400" dirty="0">
              <a:solidFill>
                <a:srgbClr val="969F98"/>
              </a:solidFill>
              <a:latin typeface="+mn-ea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9094839A-7E56-4B7B-BF4D-50CA31AF8C82}"/>
              </a:ext>
            </a:extLst>
          </p:cNvPr>
          <p:cNvSpPr txBox="1"/>
          <p:nvPr/>
        </p:nvSpPr>
        <p:spPr>
          <a:xfrm>
            <a:off x="6795459" y="3453708"/>
            <a:ext cx="14654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969F98"/>
                </a:solidFill>
                <a:latin typeface="+mn-ea"/>
              </a:rPr>
              <a:t>Shanghai</a:t>
            </a:r>
            <a:endParaRPr lang="zh-CN" altLang="en-US" sz="2400" dirty="0">
              <a:solidFill>
                <a:srgbClr val="969F98"/>
              </a:solidFill>
              <a:latin typeface="+mn-ea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92183F0A-6475-4766-9530-95991C544346}"/>
              </a:ext>
            </a:extLst>
          </p:cNvPr>
          <p:cNvSpPr txBox="1"/>
          <p:nvPr/>
        </p:nvSpPr>
        <p:spPr>
          <a:xfrm>
            <a:off x="9616563" y="3453708"/>
            <a:ext cx="15520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969F98"/>
                </a:solidFill>
                <a:latin typeface="+mn-ea"/>
              </a:rPr>
              <a:t>Shenyang</a:t>
            </a:r>
            <a:endParaRPr lang="zh-CN" altLang="en-US" sz="2400" dirty="0">
              <a:solidFill>
                <a:srgbClr val="969F98"/>
              </a:solidFill>
              <a:latin typeface="+mn-ea"/>
            </a:endParaRPr>
          </a:p>
        </p:txBody>
      </p:sp>
      <p:sp>
        <p:nvSpPr>
          <p:cNvPr id="13" name="Freeform 95">
            <a:extLst>
              <a:ext uri="{FF2B5EF4-FFF2-40B4-BE49-F238E27FC236}">
                <a16:creationId xmlns="" xmlns:a16="http://schemas.microsoft.com/office/drawing/2014/main" id="{AA4A83E2-6A08-45F4-915B-28003F0E9103}"/>
              </a:ext>
            </a:extLst>
          </p:cNvPr>
          <p:cNvSpPr>
            <a:spLocks noEditPoints="1"/>
          </p:cNvSpPr>
          <p:nvPr/>
        </p:nvSpPr>
        <p:spPr bwMode="auto">
          <a:xfrm>
            <a:off x="7275779" y="2373689"/>
            <a:ext cx="514350" cy="509588"/>
          </a:xfrm>
          <a:custGeom>
            <a:avLst/>
            <a:gdLst>
              <a:gd name="T0" fmla="*/ 1495 w 1495"/>
              <a:gd name="T1" fmla="*/ 748 h 1482"/>
              <a:gd name="T2" fmla="*/ 1276 w 1495"/>
              <a:gd name="T3" fmla="*/ 219 h 1482"/>
              <a:gd name="T4" fmla="*/ 748 w 1495"/>
              <a:gd name="T5" fmla="*/ 0 h 1482"/>
              <a:gd name="T6" fmla="*/ 219 w 1495"/>
              <a:gd name="T7" fmla="*/ 219 h 1482"/>
              <a:gd name="T8" fmla="*/ 0 w 1495"/>
              <a:gd name="T9" fmla="*/ 748 h 1482"/>
              <a:gd name="T10" fmla="*/ 0 w 1495"/>
              <a:gd name="T11" fmla="*/ 1101 h 1482"/>
              <a:gd name="T12" fmla="*/ 363 w 1495"/>
              <a:gd name="T13" fmla="*/ 1464 h 1482"/>
              <a:gd name="T14" fmla="*/ 406 w 1495"/>
              <a:gd name="T15" fmla="*/ 1421 h 1482"/>
              <a:gd name="T16" fmla="*/ 406 w 1495"/>
              <a:gd name="T17" fmla="*/ 782 h 1482"/>
              <a:gd name="T18" fmla="*/ 363 w 1495"/>
              <a:gd name="T19" fmla="*/ 739 h 1482"/>
              <a:gd name="T20" fmla="*/ 86 w 1495"/>
              <a:gd name="T21" fmla="*/ 867 h 1482"/>
              <a:gd name="T22" fmla="*/ 86 w 1495"/>
              <a:gd name="T23" fmla="*/ 748 h 1482"/>
              <a:gd name="T24" fmla="*/ 748 w 1495"/>
              <a:gd name="T25" fmla="*/ 86 h 1482"/>
              <a:gd name="T26" fmla="*/ 1409 w 1495"/>
              <a:gd name="T27" fmla="*/ 748 h 1482"/>
              <a:gd name="T28" fmla="*/ 1410 w 1495"/>
              <a:gd name="T29" fmla="*/ 756 h 1482"/>
              <a:gd name="T30" fmla="*/ 1409 w 1495"/>
              <a:gd name="T31" fmla="*/ 765 h 1482"/>
              <a:gd name="T32" fmla="*/ 1409 w 1495"/>
              <a:gd name="T33" fmla="*/ 884 h 1482"/>
              <a:gd name="T34" fmla="*/ 1132 w 1495"/>
              <a:gd name="T35" fmla="*/ 756 h 1482"/>
              <a:gd name="T36" fmla="*/ 1089 w 1495"/>
              <a:gd name="T37" fmla="*/ 799 h 1482"/>
              <a:gd name="T38" fmla="*/ 1089 w 1495"/>
              <a:gd name="T39" fmla="*/ 1438 h 1482"/>
              <a:gd name="T40" fmla="*/ 1132 w 1495"/>
              <a:gd name="T41" fmla="*/ 1482 h 1482"/>
              <a:gd name="T42" fmla="*/ 1495 w 1495"/>
              <a:gd name="T43" fmla="*/ 1119 h 1482"/>
              <a:gd name="T44" fmla="*/ 1495 w 1495"/>
              <a:gd name="T45" fmla="*/ 765 h 1482"/>
              <a:gd name="T46" fmla="*/ 1494 w 1495"/>
              <a:gd name="T47" fmla="*/ 756 h 1482"/>
              <a:gd name="T48" fmla="*/ 1495 w 1495"/>
              <a:gd name="T49" fmla="*/ 748 h 1482"/>
              <a:gd name="T50" fmla="*/ 319 w 1495"/>
              <a:gd name="T51" fmla="*/ 828 h 1482"/>
              <a:gd name="T52" fmla="*/ 319 w 1495"/>
              <a:gd name="T53" fmla="*/ 1374 h 1482"/>
              <a:gd name="T54" fmla="*/ 86 w 1495"/>
              <a:gd name="T55" fmla="*/ 1101 h 1482"/>
              <a:gd name="T56" fmla="*/ 319 w 1495"/>
              <a:gd name="T57" fmla="*/ 828 h 1482"/>
              <a:gd name="T58" fmla="*/ 1176 w 1495"/>
              <a:gd name="T59" fmla="*/ 1392 h 1482"/>
              <a:gd name="T60" fmla="*/ 1176 w 1495"/>
              <a:gd name="T61" fmla="*/ 846 h 1482"/>
              <a:gd name="T62" fmla="*/ 1409 w 1495"/>
              <a:gd name="T63" fmla="*/ 1119 h 1482"/>
              <a:gd name="T64" fmla="*/ 1176 w 1495"/>
              <a:gd name="T65" fmla="*/ 1392 h 1482"/>
              <a:gd name="T66" fmla="*/ 1176 w 1495"/>
              <a:gd name="T67" fmla="*/ 1392 h 1482"/>
              <a:gd name="T68" fmla="*/ 1176 w 1495"/>
              <a:gd name="T69" fmla="*/ 1392 h 1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95" h="1482">
                <a:moveTo>
                  <a:pt x="1495" y="748"/>
                </a:moveTo>
                <a:cubicBezTo>
                  <a:pt x="1495" y="548"/>
                  <a:pt x="1417" y="360"/>
                  <a:pt x="1276" y="219"/>
                </a:cubicBezTo>
                <a:cubicBezTo>
                  <a:pt x="1135" y="78"/>
                  <a:pt x="947" y="0"/>
                  <a:pt x="748" y="0"/>
                </a:cubicBezTo>
                <a:cubicBezTo>
                  <a:pt x="548" y="0"/>
                  <a:pt x="360" y="78"/>
                  <a:pt x="219" y="219"/>
                </a:cubicBezTo>
                <a:cubicBezTo>
                  <a:pt x="78" y="360"/>
                  <a:pt x="0" y="548"/>
                  <a:pt x="0" y="748"/>
                </a:cubicBezTo>
                <a:cubicBezTo>
                  <a:pt x="0" y="1101"/>
                  <a:pt x="0" y="1101"/>
                  <a:pt x="0" y="1101"/>
                </a:cubicBezTo>
                <a:cubicBezTo>
                  <a:pt x="0" y="1301"/>
                  <a:pt x="163" y="1464"/>
                  <a:pt x="363" y="1464"/>
                </a:cubicBezTo>
                <a:cubicBezTo>
                  <a:pt x="387" y="1464"/>
                  <a:pt x="406" y="1445"/>
                  <a:pt x="406" y="1421"/>
                </a:cubicBezTo>
                <a:cubicBezTo>
                  <a:pt x="406" y="782"/>
                  <a:pt x="406" y="782"/>
                  <a:pt x="406" y="782"/>
                </a:cubicBezTo>
                <a:cubicBezTo>
                  <a:pt x="406" y="758"/>
                  <a:pt x="387" y="739"/>
                  <a:pt x="363" y="739"/>
                </a:cubicBezTo>
                <a:cubicBezTo>
                  <a:pt x="252" y="739"/>
                  <a:pt x="153" y="788"/>
                  <a:pt x="86" y="867"/>
                </a:cubicBezTo>
                <a:cubicBezTo>
                  <a:pt x="86" y="748"/>
                  <a:pt x="86" y="748"/>
                  <a:pt x="86" y="748"/>
                </a:cubicBezTo>
                <a:cubicBezTo>
                  <a:pt x="86" y="383"/>
                  <a:pt x="383" y="86"/>
                  <a:pt x="748" y="86"/>
                </a:cubicBezTo>
                <a:cubicBezTo>
                  <a:pt x="1112" y="86"/>
                  <a:pt x="1409" y="383"/>
                  <a:pt x="1409" y="748"/>
                </a:cubicBezTo>
                <a:cubicBezTo>
                  <a:pt x="1409" y="750"/>
                  <a:pt x="1409" y="753"/>
                  <a:pt x="1410" y="756"/>
                </a:cubicBezTo>
                <a:cubicBezTo>
                  <a:pt x="1409" y="759"/>
                  <a:pt x="1409" y="762"/>
                  <a:pt x="1409" y="765"/>
                </a:cubicBezTo>
                <a:cubicBezTo>
                  <a:pt x="1409" y="884"/>
                  <a:pt x="1409" y="884"/>
                  <a:pt x="1409" y="884"/>
                </a:cubicBezTo>
                <a:cubicBezTo>
                  <a:pt x="1342" y="806"/>
                  <a:pt x="1243" y="756"/>
                  <a:pt x="1132" y="756"/>
                </a:cubicBezTo>
                <a:cubicBezTo>
                  <a:pt x="1108" y="756"/>
                  <a:pt x="1089" y="775"/>
                  <a:pt x="1089" y="799"/>
                </a:cubicBezTo>
                <a:cubicBezTo>
                  <a:pt x="1089" y="1438"/>
                  <a:pt x="1089" y="1438"/>
                  <a:pt x="1089" y="1438"/>
                </a:cubicBezTo>
                <a:cubicBezTo>
                  <a:pt x="1089" y="1462"/>
                  <a:pt x="1108" y="1482"/>
                  <a:pt x="1132" y="1482"/>
                </a:cubicBezTo>
                <a:cubicBezTo>
                  <a:pt x="1332" y="1482"/>
                  <a:pt x="1495" y="1319"/>
                  <a:pt x="1495" y="1119"/>
                </a:cubicBezTo>
                <a:cubicBezTo>
                  <a:pt x="1495" y="765"/>
                  <a:pt x="1495" y="765"/>
                  <a:pt x="1495" y="765"/>
                </a:cubicBezTo>
                <a:cubicBezTo>
                  <a:pt x="1495" y="762"/>
                  <a:pt x="1495" y="759"/>
                  <a:pt x="1494" y="756"/>
                </a:cubicBezTo>
                <a:cubicBezTo>
                  <a:pt x="1495" y="753"/>
                  <a:pt x="1495" y="750"/>
                  <a:pt x="1495" y="748"/>
                </a:cubicBezTo>
                <a:close/>
                <a:moveTo>
                  <a:pt x="319" y="828"/>
                </a:moveTo>
                <a:cubicBezTo>
                  <a:pt x="319" y="1374"/>
                  <a:pt x="319" y="1374"/>
                  <a:pt x="319" y="1374"/>
                </a:cubicBezTo>
                <a:cubicBezTo>
                  <a:pt x="188" y="1354"/>
                  <a:pt x="86" y="1239"/>
                  <a:pt x="86" y="1101"/>
                </a:cubicBezTo>
                <a:cubicBezTo>
                  <a:pt x="86" y="964"/>
                  <a:pt x="188" y="849"/>
                  <a:pt x="319" y="828"/>
                </a:cubicBezTo>
                <a:close/>
                <a:moveTo>
                  <a:pt x="1176" y="1392"/>
                </a:moveTo>
                <a:cubicBezTo>
                  <a:pt x="1176" y="846"/>
                  <a:pt x="1176" y="846"/>
                  <a:pt x="1176" y="846"/>
                </a:cubicBezTo>
                <a:cubicBezTo>
                  <a:pt x="1308" y="867"/>
                  <a:pt x="1409" y="981"/>
                  <a:pt x="1409" y="1119"/>
                </a:cubicBezTo>
                <a:cubicBezTo>
                  <a:pt x="1409" y="1257"/>
                  <a:pt x="1308" y="1371"/>
                  <a:pt x="1176" y="1392"/>
                </a:cubicBezTo>
                <a:close/>
                <a:moveTo>
                  <a:pt x="1176" y="1392"/>
                </a:moveTo>
                <a:cubicBezTo>
                  <a:pt x="1176" y="1392"/>
                  <a:pt x="1176" y="1392"/>
                  <a:pt x="1176" y="1392"/>
                </a:cubicBezTo>
              </a:path>
            </a:pathLst>
          </a:custGeom>
          <a:solidFill>
            <a:srgbClr val="F9B35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46">
            <a:extLst>
              <a:ext uri="{FF2B5EF4-FFF2-40B4-BE49-F238E27FC236}">
                <a16:creationId xmlns="" xmlns:a16="http://schemas.microsoft.com/office/drawing/2014/main" id="{5F20F25F-46CF-4425-AC3A-1B996D978D16}"/>
              </a:ext>
            </a:extLst>
          </p:cNvPr>
          <p:cNvSpPr>
            <a:spLocks noEditPoints="1"/>
          </p:cNvSpPr>
          <p:nvPr/>
        </p:nvSpPr>
        <p:spPr bwMode="auto">
          <a:xfrm>
            <a:off x="10133815" y="2364286"/>
            <a:ext cx="517525" cy="517526"/>
          </a:xfrm>
          <a:custGeom>
            <a:avLst/>
            <a:gdLst>
              <a:gd name="T0" fmla="*/ 1489 w 1505"/>
              <a:gd name="T1" fmla="*/ 16 h 1504"/>
              <a:gd name="T2" fmla="*/ 1441 w 1505"/>
              <a:gd name="T3" fmla="*/ 7 h 1504"/>
              <a:gd name="T4" fmla="*/ 27 w 1505"/>
              <a:gd name="T5" fmla="*/ 627 h 1504"/>
              <a:gd name="T6" fmla="*/ 1 w 1505"/>
              <a:gd name="T7" fmla="*/ 664 h 1504"/>
              <a:gd name="T8" fmla="*/ 23 w 1505"/>
              <a:gd name="T9" fmla="*/ 704 h 1504"/>
              <a:gd name="T10" fmla="*/ 516 w 1505"/>
              <a:gd name="T11" fmla="*/ 984 h 1504"/>
              <a:gd name="T12" fmla="*/ 809 w 1505"/>
              <a:gd name="T13" fmla="*/ 1482 h 1504"/>
              <a:gd name="T14" fmla="*/ 846 w 1505"/>
              <a:gd name="T15" fmla="*/ 1504 h 1504"/>
              <a:gd name="T16" fmla="*/ 848 w 1505"/>
              <a:gd name="T17" fmla="*/ 1504 h 1504"/>
              <a:gd name="T18" fmla="*/ 886 w 1505"/>
              <a:gd name="T19" fmla="*/ 1478 h 1504"/>
              <a:gd name="T20" fmla="*/ 1498 w 1505"/>
              <a:gd name="T21" fmla="*/ 64 h 1504"/>
              <a:gd name="T22" fmla="*/ 1489 w 1505"/>
              <a:gd name="T23" fmla="*/ 16 h 1504"/>
              <a:gd name="T24" fmla="*/ 1264 w 1505"/>
              <a:gd name="T25" fmla="*/ 179 h 1504"/>
              <a:gd name="T26" fmla="*/ 540 w 1505"/>
              <a:gd name="T27" fmla="*/ 898 h 1504"/>
              <a:gd name="T28" fmla="*/ 141 w 1505"/>
              <a:gd name="T29" fmla="*/ 672 h 1504"/>
              <a:gd name="T30" fmla="*/ 1264 w 1505"/>
              <a:gd name="T31" fmla="*/ 179 h 1504"/>
              <a:gd name="T32" fmla="*/ 840 w 1505"/>
              <a:gd name="T33" fmla="*/ 1365 h 1504"/>
              <a:gd name="T34" fmla="*/ 602 w 1505"/>
              <a:gd name="T35" fmla="*/ 959 h 1504"/>
              <a:gd name="T36" fmla="*/ 1330 w 1505"/>
              <a:gd name="T37" fmla="*/ 236 h 1504"/>
              <a:gd name="T38" fmla="*/ 840 w 1505"/>
              <a:gd name="T39" fmla="*/ 1365 h 1504"/>
              <a:gd name="T40" fmla="*/ 840 w 1505"/>
              <a:gd name="T41" fmla="*/ 1365 h 1504"/>
              <a:gd name="T42" fmla="*/ 840 w 1505"/>
              <a:gd name="T43" fmla="*/ 1365 h 1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505" h="1504">
                <a:moveTo>
                  <a:pt x="1489" y="16"/>
                </a:moveTo>
                <a:cubicBezTo>
                  <a:pt x="1477" y="4"/>
                  <a:pt x="1457" y="0"/>
                  <a:pt x="1441" y="7"/>
                </a:cubicBezTo>
                <a:cubicBezTo>
                  <a:pt x="27" y="627"/>
                  <a:pt x="27" y="627"/>
                  <a:pt x="27" y="627"/>
                </a:cubicBezTo>
                <a:cubicBezTo>
                  <a:pt x="12" y="634"/>
                  <a:pt x="2" y="648"/>
                  <a:pt x="1" y="664"/>
                </a:cubicBezTo>
                <a:cubicBezTo>
                  <a:pt x="0" y="681"/>
                  <a:pt x="9" y="696"/>
                  <a:pt x="23" y="704"/>
                </a:cubicBezTo>
                <a:cubicBezTo>
                  <a:pt x="516" y="984"/>
                  <a:pt x="516" y="984"/>
                  <a:pt x="516" y="984"/>
                </a:cubicBezTo>
                <a:cubicBezTo>
                  <a:pt x="809" y="1482"/>
                  <a:pt x="809" y="1482"/>
                  <a:pt x="809" y="1482"/>
                </a:cubicBezTo>
                <a:cubicBezTo>
                  <a:pt x="816" y="1495"/>
                  <a:pt x="831" y="1504"/>
                  <a:pt x="846" y="1504"/>
                </a:cubicBezTo>
                <a:cubicBezTo>
                  <a:pt x="848" y="1504"/>
                  <a:pt x="848" y="1504"/>
                  <a:pt x="848" y="1504"/>
                </a:cubicBezTo>
                <a:cubicBezTo>
                  <a:pt x="865" y="1503"/>
                  <a:pt x="879" y="1493"/>
                  <a:pt x="886" y="1478"/>
                </a:cubicBezTo>
                <a:cubicBezTo>
                  <a:pt x="1498" y="64"/>
                  <a:pt x="1498" y="64"/>
                  <a:pt x="1498" y="64"/>
                </a:cubicBezTo>
                <a:cubicBezTo>
                  <a:pt x="1505" y="48"/>
                  <a:pt x="1502" y="29"/>
                  <a:pt x="1489" y="16"/>
                </a:cubicBezTo>
                <a:close/>
                <a:moveTo>
                  <a:pt x="1264" y="179"/>
                </a:moveTo>
                <a:cubicBezTo>
                  <a:pt x="540" y="898"/>
                  <a:pt x="540" y="898"/>
                  <a:pt x="540" y="898"/>
                </a:cubicBezTo>
                <a:cubicBezTo>
                  <a:pt x="141" y="672"/>
                  <a:pt x="141" y="672"/>
                  <a:pt x="141" y="672"/>
                </a:cubicBezTo>
                <a:lnTo>
                  <a:pt x="1264" y="179"/>
                </a:lnTo>
                <a:close/>
                <a:moveTo>
                  <a:pt x="840" y="1365"/>
                </a:moveTo>
                <a:cubicBezTo>
                  <a:pt x="602" y="959"/>
                  <a:pt x="602" y="959"/>
                  <a:pt x="602" y="959"/>
                </a:cubicBezTo>
                <a:cubicBezTo>
                  <a:pt x="1330" y="236"/>
                  <a:pt x="1330" y="236"/>
                  <a:pt x="1330" y="236"/>
                </a:cubicBezTo>
                <a:lnTo>
                  <a:pt x="840" y="1365"/>
                </a:lnTo>
                <a:close/>
                <a:moveTo>
                  <a:pt x="840" y="1365"/>
                </a:moveTo>
                <a:cubicBezTo>
                  <a:pt x="840" y="1365"/>
                  <a:pt x="840" y="1365"/>
                  <a:pt x="840" y="1365"/>
                </a:cubicBezTo>
              </a:path>
            </a:pathLst>
          </a:custGeom>
          <a:solidFill>
            <a:srgbClr val="F9B35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5" name="Group 155">
            <a:extLst>
              <a:ext uri="{FF2B5EF4-FFF2-40B4-BE49-F238E27FC236}">
                <a16:creationId xmlns="" xmlns:a16="http://schemas.microsoft.com/office/drawing/2014/main" id="{3B4CA88A-BB06-4CA0-9139-40FF802B069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395518" y="2443661"/>
            <a:ext cx="536575" cy="444500"/>
            <a:chOff x="2702" y="2322"/>
            <a:chExt cx="338" cy="280"/>
          </a:xfrm>
          <a:solidFill>
            <a:srgbClr val="F9B359"/>
          </a:solidFill>
        </p:grpSpPr>
        <p:sp>
          <p:nvSpPr>
            <p:cNvPr id="16" name="Freeform 156">
              <a:extLst>
                <a:ext uri="{FF2B5EF4-FFF2-40B4-BE49-F238E27FC236}">
                  <a16:creationId xmlns="" xmlns:a16="http://schemas.microsoft.com/office/drawing/2014/main" id="{1E89F26B-2C0F-4B85-8E14-EC91835C55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2" y="2322"/>
              <a:ext cx="338" cy="275"/>
            </a:xfrm>
            <a:custGeom>
              <a:avLst/>
              <a:gdLst>
                <a:gd name="T0" fmla="*/ 1538 w 1561"/>
                <a:gd name="T1" fmla="*/ 352 h 1268"/>
                <a:gd name="T2" fmla="*/ 1132 w 1561"/>
                <a:gd name="T3" fmla="*/ 223 h 1268"/>
                <a:gd name="T4" fmla="*/ 1122 w 1561"/>
                <a:gd name="T5" fmla="*/ 182 h 1268"/>
                <a:gd name="T6" fmla="*/ 892 w 1561"/>
                <a:gd name="T7" fmla="*/ 0 h 1268"/>
                <a:gd name="T8" fmla="*/ 668 w 1561"/>
                <a:gd name="T9" fmla="*/ 0 h 1268"/>
                <a:gd name="T10" fmla="*/ 438 w 1561"/>
                <a:gd name="T11" fmla="*/ 182 h 1268"/>
                <a:gd name="T12" fmla="*/ 429 w 1561"/>
                <a:gd name="T13" fmla="*/ 223 h 1268"/>
                <a:gd name="T14" fmla="*/ 23 w 1561"/>
                <a:gd name="T15" fmla="*/ 352 h 1268"/>
                <a:gd name="T16" fmla="*/ 0 w 1561"/>
                <a:gd name="T17" fmla="*/ 390 h 1268"/>
                <a:gd name="T18" fmla="*/ 0 w 1561"/>
                <a:gd name="T19" fmla="*/ 899 h 1268"/>
                <a:gd name="T20" fmla="*/ 370 w 1561"/>
                <a:gd name="T21" fmla="*/ 1268 h 1268"/>
                <a:gd name="T22" fmla="*/ 413 w 1561"/>
                <a:gd name="T23" fmla="*/ 1225 h 1268"/>
                <a:gd name="T24" fmla="*/ 370 w 1561"/>
                <a:gd name="T25" fmla="*/ 1182 h 1268"/>
                <a:gd name="T26" fmla="*/ 86 w 1561"/>
                <a:gd name="T27" fmla="*/ 899 h 1268"/>
                <a:gd name="T28" fmla="*/ 86 w 1561"/>
                <a:gd name="T29" fmla="*/ 417 h 1268"/>
                <a:gd name="T30" fmla="*/ 472 w 1561"/>
                <a:gd name="T31" fmla="*/ 303 h 1268"/>
                <a:gd name="T32" fmla="*/ 507 w 1561"/>
                <a:gd name="T33" fmla="*/ 271 h 1268"/>
                <a:gd name="T34" fmla="*/ 523 w 1561"/>
                <a:gd name="T35" fmla="*/ 202 h 1268"/>
                <a:gd name="T36" fmla="*/ 668 w 1561"/>
                <a:gd name="T37" fmla="*/ 86 h 1268"/>
                <a:gd name="T38" fmla="*/ 892 w 1561"/>
                <a:gd name="T39" fmla="*/ 86 h 1268"/>
                <a:gd name="T40" fmla="*/ 1038 w 1561"/>
                <a:gd name="T41" fmla="*/ 202 h 1268"/>
                <a:gd name="T42" fmla="*/ 1054 w 1561"/>
                <a:gd name="T43" fmla="*/ 271 h 1268"/>
                <a:gd name="T44" fmla="*/ 1089 w 1561"/>
                <a:gd name="T45" fmla="*/ 303 h 1268"/>
                <a:gd name="T46" fmla="*/ 1474 w 1561"/>
                <a:gd name="T47" fmla="*/ 417 h 1268"/>
                <a:gd name="T48" fmla="*/ 1474 w 1561"/>
                <a:gd name="T49" fmla="*/ 899 h 1268"/>
                <a:gd name="T50" fmla="*/ 1191 w 1561"/>
                <a:gd name="T51" fmla="*/ 1182 h 1268"/>
                <a:gd name="T52" fmla="*/ 1148 w 1561"/>
                <a:gd name="T53" fmla="*/ 1225 h 1268"/>
                <a:gd name="T54" fmla="*/ 1191 w 1561"/>
                <a:gd name="T55" fmla="*/ 1268 h 1268"/>
                <a:gd name="T56" fmla="*/ 1561 w 1561"/>
                <a:gd name="T57" fmla="*/ 899 h 1268"/>
                <a:gd name="T58" fmla="*/ 1561 w 1561"/>
                <a:gd name="T59" fmla="*/ 390 h 1268"/>
                <a:gd name="T60" fmla="*/ 1538 w 1561"/>
                <a:gd name="T61" fmla="*/ 352 h 1268"/>
                <a:gd name="T62" fmla="*/ 1538 w 1561"/>
                <a:gd name="T63" fmla="*/ 352 h 1268"/>
                <a:gd name="T64" fmla="*/ 1538 w 1561"/>
                <a:gd name="T65" fmla="*/ 352 h 1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61" h="1268">
                  <a:moveTo>
                    <a:pt x="1538" y="352"/>
                  </a:moveTo>
                  <a:cubicBezTo>
                    <a:pt x="1531" y="348"/>
                    <a:pt x="1381" y="270"/>
                    <a:pt x="1132" y="223"/>
                  </a:cubicBezTo>
                  <a:cubicBezTo>
                    <a:pt x="1122" y="182"/>
                    <a:pt x="1122" y="182"/>
                    <a:pt x="1122" y="182"/>
                  </a:cubicBezTo>
                  <a:cubicBezTo>
                    <a:pt x="1097" y="75"/>
                    <a:pt x="1003" y="0"/>
                    <a:pt x="892" y="0"/>
                  </a:cubicBezTo>
                  <a:cubicBezTo>
                    <a:pt x="668" y="0"/>
                    <a:pt x="668" y="0"/>
                    <a:pt x="668" y="0"/>
                  </a:cubicBezTo>
                  <a:cubicBezTo>
                    <a:pt x="558" y="0"/>
                    <a:pt x="464" y="75"/>
                    <a:pt x="438" y="182"/>
                  </a:cubicBezTo>
                  <a:cubicBezTo>
                    <a:pt x="429" y="223"/>
                    <a:pt x="429" y="223"/>
                    <a:pt x="429" y="223"/>
                  </a:cubicBezTo>
                  <a:cubicBezTo>
                    <a:pt x="179" y="270"/>
                    <a:pt x="29" y="348"/>
                    <a:pt x="23" y="352"/>
                  </a:cubicBezTo>
                  <a:cubicBezTo>
                    <a:pt x="9" y="359"/>
                    <a:pt x="0" y="374"/>
                    <a:pt x="0" y="390"/>
                  </a:cubicBezTo>
                  <a:cubicBezTo>
                    <a:pt x="0" y="899"/>
                    <a:pt x="0" y="899"/>
                    <a:pt x="0" y="899"/>
                  </a:cubicBezTo>
                  <a:cubicBezTo>
                    <a:pt x="0" y="1102"/>
                    <a:pt x="166" y="1268"/>
                    <a:pt x="370" y="1268"/>
                  </a:cubicBezTo>
                  <a:cubicBezTo>
                    <a:pt x="394" y="1268"/>
                    <a:pt x="413" y="1249"/>
                    <a:pt x="413" y="1225"/>
                  </a:cubicBezTo>
                  <a:cubicBezTo>
                    <a:pt x="413" y="1201"/>
                    <a:pt x="394" y="1182"/>
                    <a:pt x="370" y="1182"/>
                  </a:cubicBezTo>
                  <a:cubicBezTo>
                    <a:pt x="214" y="1182"/>
                    <a:pt x="86" y="1055"/>
                    <a:pt x="86" y="899"/>
                  </a:cubicBezTo>
                  <a:cubicBezTo>
                    <a:pt x="86" y="417"/>
                    <a:pt x="86" y="417"/>
                    <a:pt x="86" y="417"/>
                  </a:cubicBezTo>
                  <a:cubicBezTo>
                    <a:pt x="138" y="393"/>
                    <a:pt x="275" y="337"/>
                    <a:pt x="472" y="303"/>
                  </a:cubicBezTo>
                  <a:cubicBezTo>
                    <a:pt x="489" y="300"/>
                    <a:pt x="503" y="287"/>
                    <a:pt x="507" y="271"/>
                  </a:cubicBezTo>
                  <a:cubicBezTo>
                    <a:pt x="523" y="202"/>
                    <a:pt x="523" y="202"/>
                    <a:pt x="523" y="202"/>
                  </a:cubicBezTo>
                  <a:cubicBezTo>
                    <a:pt x="539" y="134"/>
                    <a:pt x="598" y="86"/>
                    <a:pt x="668" y="86"/>
                  </a:cubicBezTo>
                  <a:cubicBezTo>
                    <a:pt x="892" y="86"/>
                    <a:pt x="892" y="86"/>
                    <a:pt x="892" y="86"/>
                  </a:cubicBezTo>
                  <a:cubicBezTo>
                    <a:pt x="962" y="86"/>
                    <a:pt x="1022" y="134"/>
                    <a:pt x="1038" y="202"/>
                  </a:cubicBezTo>
                  <a:cubicBezTo>
                    <a:pt x="1054" y="271"/>
                    <a:pt x="1054" y="271"/>
                    <a:pt x="1054" y="271"/>
                  </a:cubicBezTo>
                  <a:cubicBezTo>
                    <a:pt x="1058" y="288"/>
                    <a:pt x="1072" y="300"/>
                    <a:pt x="1089" y="303"/>
                  </a:cubicBezTo>
                  <a:cubicBezTo>
                    <a:pt x="1285" y="337"/>
                    <a:pt x="1422" y="393"/>
                    <a:pt x="1474" y="417"/>
                  </a:cubicBezTo>
                  <a:cubicBezTo>
                    <a:pt x="1474" y="899"/>
                    <a:pt x="1474" y="899"/>
                    <a:pt x="1474" y="899"/>
                  </a:cubicBezTo>
                  <a:cubicBezTo>
                    <a:pt x="1474" y="1055"/>
                    <a:pt x="1347" y="1182"/>
                    <a:pt x="1191" y="1182"/>
                  </a:cubicBezTo>
                  <a:cubicBezTo>
                    <a:pt x="1167" y="1182"/>
                    <a:pt x="1148" y="1201"/>
                    <a:pt x="1148" y="1225"/>
                  </a:cubicBezTo>
                  <a:cubicBezTo>
                    <a:pt x="1148" y="1249"/>
                    <a:pt x="1167" y="1268"/>
                    <a:pt x="1191" y="1268"/>
                  </a:cubicBezTo>
                  <a:cubicBezTo>
                    <a:pt x="1395" y="1268"/>
                    <a:pt x="1561" y="1103"/>
                    <a:pt x="1561" y="899"/>
                  </a:cubicBezTo>
                  <a:cubicBezTo>
                    <a:pt x="1561" y="390"/>
                    <a:pt x="1561" y="390"/>
                    <a:pt x="1561" y="390"/>
                  </a:cubicBezTo>
                  <a:cubicBezTo>
                    <a:pt x="1561" y="374"/>
                    <a:pt x="1552" y="359"/>
                    <a:pt x="1538" y="352"/>
                  </a:cubicBezTo>
                  <a:close/>
                  <a:moveTo>
                    <a:pt x="1538" y="352"/>
                  </a:moveTo>
                  <a:cubicBezTo>
                    <a:pt x="1538" y="352"/>
                    <a:pt x="1538" y="352"/>
                    <a:pt x="1538" y="35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57">
              <a:extLst>
                <a:ext uri="{FF2B5EF4-FFF2-40B4-BE49-F238E27FC236}">
                  <a16:creationId xmlns="" xmlns:a16="http://schemas.microsoft.com/office/drawing/2014/main" id="{38F5F5F8-4DB3-474E-AF4F-D1B5821D15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22" y="2351"/>
              <a:ext cx="52" cy="28"/>
            </a:xfrm>
            <a:custGeom>
              <a:avLst/>
              <a:gdLst>
                <a:gd name="T0" fmla="*/ 48 w 241"/>
                <a:gd name="T1" fmla="*/ 131 h 131"/>
                <a:gd name="T2" fmla="*/ 62 w 241"/>
                <a:gd name="T3" fmla="*/ 129 h 131"/>
                <a:gd name="T4" fmla="*/ 204 w 241"/>
                <a:gd name="T5" fmla="*/ 89 h 131"/>
                <a:gd name="T6" fmla="*/ 236 w 241"/>
                <a:gd name="T7" fmla="*/ 37 h 131"/>
                <a:gd name="T8" fmla="*/ 184 w 241"/>
                <a:gd name="T9" fmla="*/ 5 h 131"/>
                <a:gd name="T10" fmla="*/ 35 w 241"/>
                <a:gd name="T11" fmla="*/ 47 h 131"/>
                <a:gd name="T12" fmla="*/ 7 w 241"/>
                <a:gd name="T13" fmla="*/ 102 h 131"/>
                <a:gd name="T14" fmla="*/ 48 w 241"/>
                <a:gd name="T15" fmla="*/ 131 h 131"/>
                <a:gd name="T16" fmla="*/ 48 w 241"/>
                <a:gd name="T17" fmla="*/ 131 h 131"/>
                <a:gd name="T18" fmla="*/ 48 w 241"/>
                <a:gd name="T19" fmla="*/ 13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1" h="131">
                  <a:moveTo>
                    <a:pt x="48" y="131"/>
                  </a:moveTo>
                  <a:cubicBezTo>
                    <a:pt x="53" y="131"/>
                    <a:pt x="57" y="131"/>
                    <a:pt x="62" y="129"/>
                  </a:cubicBezTo>
                  <a:cubicBezTo>
                    <a:pt x="107" y="114"/>
                    <a:pt x="155" y="101"/>
                    <a:pt x="204" y="89"/>
                  </a:cubicBezTo>
                  <a:cubicBezTo>
                    <a:pt x="227" y="84"/>
                    <a:pt x="241" y="60"/>
                    <a:pt x="236" y="37"/>
                  </a:cubicBezTo>
                  <a:cubicBezTo>
                    <a:pt x="230" y="14"/>
                    <a:pt x="207" y="0"/>
                    <a:pt x="184" y="5"/>
                  </a:cubicBezTo>
                  <a:cubicBezTo>
                    <a:pt x="133" y="17"/>
                    <a:pt x="83" y="32"/>
                    <a:pt x="35" y="47"/>
                  </a:cubicBezTo>
                  <a:cubicBezTo>
                    <a:pt x="12" y="55"/>
                    <a:pt x="0" y="79"/>
                    <a:pt x="7" y="102"/>
                  </a:cubicBezTo>
                  <a:cubicBezTo>
                    <a:pt x="14" y="120"/>
                    <a:pt x="31" y="131"/>
                    <a:pt x="48" y="131"/>
                  </a:cubicBezTo>
                  <a:close/>
                  <a:moveTo>
                    <a:pt x="48" y="131"/>
                  </a:moveTo>
                  <a:cubicBezTo>
                    <a:pt x="48" y="131"/>
                    <a:pt x="48" y="131"/>
                    <a:pt x="48" y="1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58">
              <a:extLst>
                <a:ext uri="{FF2B5EF4-FFF2-40B4-BE49-F238E27FC236}">
                  <a16:creationId xmlns="" xmlns:a16="http://schemas.microsoft.com/office/drawing/2014/main" id="{526D554A-D8FA-4D31-9864-CD67606A03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63" y="2387"/>
              <a:ext cx="216" cy="215"/>
            </a:xfrm>
            <a:custGeom>
              <a:avLst/>
              <a:gdLst>
                <a:gd name="T0" fmla="*/ 497 w 995"/>
                <a:gd name="T1" fmla="*/ 0 h 994"/>
                <a:gd name="T2" fmla="*/ 0 w 995"/>
                <a:gd name="T3" fmla="*/ 497 h 994"/>
                <a:gd name="T4" fmla="*/ 497 w 995"/>
                <a:gd name="T5" fmla="*/ 994 h 994"/>
                <a:gd name="T6" fmla="*/ 995 w 995"/>
                <a:gd name="T7" fmla="*/ 497 h 994"/>
                <a:gd name="T8" fmla="*/ 497 w 995"/>
                <a:gd name="T9" fmla="*/ 0 h 994"/>
                <a:gd name="T10" fmla="*/ 497 w 995"/>
                <a:gd name="T11" fmla="*/ 908 h 994"/>
                <a:gd name="T12" fmla="*/ 87 w 995"/>
                <a:gd name="T13" fmla="*/ 497 h 994"/>
                <a:gd name="T14" fmla="*/ 497 w 995"/>
                <a:gd name="T15" fmla="*/ 86 h 994"/>
                <a:gd name="T16" fmla="*/ 908 w 995"/>
                <a:gd name="T17" fmla="*/ 497 h 994"/>
                <a:gd name="T18" fmla="*/ 497 w 995"/>
                <a:gd name="T19" fmla="*/ 908 h 994"/>
                <a:gd name="T20" fmla="*/ 497 w 995"/>
                <a:gd name="T21" fmla="*/ 908 h 994"/>
                <a:gd name="T22" fmla="*/ 497 w 995"/>
                <a:gd name="T23" fmla="*/ 908 h 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5" h="994">
                  <a:moveTo>
                    <a:pt x="497" y="0"/>
                  </a:moveTo>
                  <a:cubicBezTo>
                    <a:pt x="223" y="0"/>
                    <a:pt x="0" y="223"/>
                    <a:pt x="0" y="497"/>
                  </a:cubicBezTo>
                  <a:cubicBezTo>
                    <a:pt x="0" y="771"/>
                    <a:pt x="223" y="994"/>
                    <a:pt x="497" y="994"/>
                  </a:cubicBezTo>
                  <a:cubicBezTo>
                    <a:pt x="772" y="994"/>
                    <a:pt x="995" y="771"/>
                    <a:pt x="995" y="497"/>
                  </a:cubicBezTo>
                  <a:cubicBezTo>
                    <a:pt x="995" y="223"/>
                    <a:pt x="772" y="0"/>
                    <a:pt x="497" y="0"/>
                  </a:cubicBezTo>
                  <a:close/>
                  <a:moveTo>
                    <a:pt x="497" y="908"/>
                  </a:moveTo>
                  <a:cubicBezTo>
                    <a:pt x="271" y="908"/>
                    <a:pt x="87" y="724"/>
                    <a:pt x="87" y="497"/>
                  </a:cubicBezTo>
                  <a:cubicBezTo>
                    <a:pt x="87" y="271"/>
                    <a:pt x="271" y="86"/>
                    <a:pt x="497" y="86"/>
                  </a:cubicBezTo>
                  <a:cubicBezTo>
                    <a:pt x="724" y="86"/>
                    <a:pt x="908" y="270"/>
                    <a:pt x="908" y="497"/>
                  </a:cubicBezTo>
                  <a:cubicBezTo>
                    <a:pt x="908" y="723"/>
                    <a:pt x="724" y="908"/>
                    <a:pt x="497" y="908"/>
                  </a:cubicBezTo>
                  <a:close/>
                  <a:moveTo>
                    <a:pt x="497" y="908"/>
                  </a:moveTo>
                  <a:cubicBezTo>
                    <a:pt x="497" y="908"/>
                    <a:pt x="497" y="908"/>
                    <a:pt x="497" y="90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9" name="Group 170">
            <a:extLst>
              <a:ext uri="{FF2B5EF4-FFF2-40B4-BE49-F238E27FC236}">
                <a16:creationId xmlns="" xmlns:a16="http://schemas.microsoft.com/office/drawing/2014/main" id="{D8E032B9-2BAE-4E2E-8F5A-7B3C5CA8790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589076" y="2392951"/>
            <a:ext cx="397669" cy="495210"/>
            <a:chOff x="4142" y="2322"/>
            <a:chExt cx="265" cy="330"/>
          </a:xfrm>
          <a:solidFill>
            <a:srgbClr val="F9B359"/>
          </a:solidFill>
        </p:grpSpPr>
        <p:sp>
          <p:nvSpPr>
            <p:cNvPr id="20" name="Freeform 171">
              <a:extLst>
                <a:ext uri="{FF2B5EF4-FFF2-40B4-BE49-F238E27FC236}">
                  <a16:creationId xmlns="" xmlns:a16="http://schemas.microsoft.com/office/drawing/2014/main" id="{DAABEF76-A4EF-4CE0-B0A0-CB8D7D1442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42" y="2322"/>
              <a:ext cx="265" cy="330"/>
            </a:xfrm>
            <a:custGeom>
              <a:avLst/>
              <a:gdLst>
                <a:gd name="T0" fmla="*/ 612 w 1224"/>
                <a:gd name="T1" fmla="*/ 0 h 1526"/>
                <a:gd name="T2" fmla="*/ 0 w 1224"/>
                <a:gd name="T3" fmla="*/ 612 h 1526"/>
                <a:gd name="T4" fmla="*/ 11 w 1224"/>
                <a:gd name="T5" fmla="*/ 727 h 1526"/>
                <a:gd name="T6" fmla="*/ 15 w 1224"/>
                <a:gd name="T7" fmla="*/ 747 h 1526"/>
                <a:gd name="T8" fmla="*/ 56 w 1224"/>
                <a:gd name="T9" fmla="*/ 868 h 1526"/>
                <a:gd name="T10" fmla="*/ 585 w 1224"/>
                <a:gd name="T11" fmla="*/ 1517 h 1526"/>
                <a:gd name="T12" fmla="*/ 612 w 1224"/>
                <a:gd name="T13" fmla="*/ 1526 h 1526"/>
                <a:gd name="T14" fmla="*/ 639 w 1224"/>
                <a:gd name="T15" fmla="*/ 1517 h 1526"/>
                <a:gd name="T16" fmla="*/ 1168 w 1224"/>
                <a:gd name="T17" fmla="*/ 868 h 1526"/>
                <a:gd name="T18" fmla="*/ 1209 w 1224"/>
                <a:gd name="T19" fmla="*/ 747 h 1526"/>
                <a:gd name="T20" fmla="*/ 1213 w 1224"/>
                <a:gd name="T21" fmla="*/ 727 h 1526"/>
                <a:gd name="T22" fmla="*/ 1224 w 1224"/>
                <a:gd name="T23" fmla="*/ 612 h 1526"/>
                <a:gd name="T24" fmla="*/ 612 w 1224"/>
                <a:gd name="T25" fmla="*/ 0 h 1526"/>
                <a:gd name="T26" fmla="*/ 1128 w 1224"/>
                <a:gd name="T27" fmla="*/ 712 h 1526"/>
                <a:gd name="T28" fmla="*/ 1127 w 1224"/>
                <a:gd name="T29" fmla="*/ 714 h 1526"/>
                <a:gd name="T30" fmla="*/ 1124 w 1224"/>
                <a:gd name="T31" fmla="*/ 727 h 1526"/>
                <a:gd name="T32" fmla="*/ 1124 w 1224"/>
                <a:gd name="T33" fmla="*/ 728 h 1526"/>
                <a:gd name="T34" fmla="*/ 1089 w 1224"/>
                <a:gd name="T35" fmla="*/ 832 h 1526"/>
                <a:gd name="T36" fmla="*/ 1088 w 1224"/>
                <a:gd name="T37" fmla="*/ 834 h 1526"/>
                <a:gd name="T38" fmla="*/ 612 w 1224"/>
                <a:gd name="T39" fmla="*/ 1428 h 1526"/>
                <a:gd name="T40" fmla="*/ 135 w 1224"/>
                <a:gd name="T41" fmla="*/ 834 h 1526"/>
                <a:gd name="T42" fmla="*/ 135 w 1224"/>
                <a:gd name="T43" fmla="*/ 832 h 1526"/>
                <a:gd name="T44" fmla="*/ 99 w 1224"/>
                <a:gd name="T45" fmla="*/ 728 h 1526"/>
                <a:gd name="T46" fmla="*/ 99 w 1224"/>
                <a:gd name="T47" fmla="*/ 727 h 1526"/>
                <a:gd name="T48" fmla="*/ 96 w 1224"/>
                <a:gd name="T49" fmla="*/ 714 h 1526"/>
                <a:gd name="T50" fmla="*/ 96 w 1224"/>
                <a:gd name="T51" fmla="*/ 711 h 1526"/>
                <a:gd name="T52" fmla="*/ 86 w 1224"/>
                <a:gd name="T53" fmla="*/ 612 h 1526"/>
                <a:gd name="T54" fmla="*/ 612 w 1224"/>
                <a:gd name="T55" fmla="*/ 86 h 1526"/>
                <a:gd name="T56" fmla="*/ 1137 w 1224"/>
                <a:gd name="T57" fmla="*/ 612 h 1526"/>
                <a:gd name="T58" fmla="*/ 1128 w 1224"/>
                <a:gd name="T59" fmla="*/ 712 h 1526"/>
                <a:gd name="T60" fmla="*/ 1128 w 1224"/>
                <a:gd name="T61" fmla="*/ 712 h 1526"/>
                <a:gd name="T62" fmla="*/ 1128 w 1224"/>
                <a:gd name="T63" fmla="*/ 712 h 1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24" h="1526">
                  <a:moveTo>
                    <a:pt x="612" y="0"/>
                  </a:moveTo>
                  <a:cubicBezTo>
                    <a:pt x="275" y="0"/>
                    <a:pt x="0" y="275"/>
                    <a:pt x="0" y="612"/>
                  </a:cubicBezTo>
                  <a:cubicBezTo>
                    <a:pt x="0" y="650"/>
                    <a:pt x="4" y="689"/>
                    <a:pt x="11" y="727"/>
                  </a:cubicBezTo>
                  <a:cubicBezTo>
                    <a:pt x="11" y="729"/>
                    <a:pt x="12" y="736"/>
                    <a:pt x="15" y="747"/>
                  </a:cubicBezTo>
                  <a:cubicBezTo>
                    <a:pt x="24" y="788"/>
                    <a:pt x="38" y="829"/>
                    <a:pt x="56" y="868"/>
                  </a:cubicBezTo>
                  <a:cubicBezTo>
                    <a:pt x="122" y="1023"/>
                    <a:pt x="267" y="1261"/>
                    <a:pt x="585" y="1517"/>
                  </a:cubicBezTo>
                  <a:cubicBezTo>
                    <a:pt x="593" y="1523"/>
                    <a:pt x="603" y="1526"/>
                    <a:pt x="612" y="1526"/>
                  </a:cubicBezTo>
                  <a:cubicBezTo>
                    <a:pt x="622" y="1526"/>
                    <a:pt x="631" y="1523"/>
                    <a:pt x="639" y="1517"/>
                  </a:cubicBezTo>
                  <a:cubicBezTo>
                    <a:pt x="957" y="1261"/>
                    <a:pt x="1102" y="1023"/>
                    <a:pt x="1168" y="868"/>
                  </a:cubicBezTo>
                  <a:cubicBezTo>
                    <a:pt x="1186" y="829"/>
                    <a:pt x="1200" y="789"/>
                    <a:pt x="1209" y="747"/>
                  </a:cubicBezTo>
                  <a:cubicBezTo>
                    <a:pt x="1212" y="736"/>
                    <a:pt x="1213" y="729"/>
                    <a:pt x="1213" y="727"/>
                  </a:cubicBezTo>
                  <a:cubicBezTo>
                    <a:pt x="1220" y="689"/>
                    <a:pt x="1224" y="650"/>
                    <a:pt x="1224" y="612"/>
                  </a:cubicBezTo>
                  <a:cubicBezTo>
                    <a:pt x="1224" y="275"/>
                    <a:pt x="949" y="0"/>
                    <a:pt x="612" y="0"/>
                  </a:cubicBezTo>
                  <a:close/>
                  <a:moveTo>
                    <a:pt x="1128" y="712"/>
                  </a:moveTo>
                  <a:cubicBezTo>
                    <a:pt x="1128" y="712"/>
                    <a:pt x="1127" y="713"/>
                    <a:pt x="1127" y="714"/>
                  </a:cubicBezTo>
                  <a:cubicBezTo>
                    <a:pt x="1127" y="715"/>
                    <a:pt x="1126" y="720"/>
                    <a:pt x="1124" y="727"/>
                  </a:cubicBezTo>
                  <a:cubicBezTo>
                    <a:pt x="1124" y="728"/>
                    <a:pt x="1124" y="728"/>
                    <a:pt x="1124" y="728"/>
                  </a:cubicBezTo>
                  <a:cubicBezTo>
                    <a:pt x="1116" y="764"/>
                    <a:pt x="1105" y="799"/>
                    <a:pt x="1089" y="832"/>
                  </a:cubicBezTo>
                  <a:cubicBezTo>
                    <a:pt x="1089" y="833"/>
                    <a:pt x="1089" y="833"/>
                    <a:pt x="1088" y="834"/>
                  </a:cubicBezTo>
                  <a:cubicBezTo>
                    <a:pt x="1028" y="975"/>
                    <a:pt x="897" y="1192"/>
                    <a:pt x="612" y="1428"/>
                  </a:cubicBezTo>
                  <a:cubicBezTo>
                    <a:pt x="326" y="1192"/>
                    <a:pt x="195" y="975"/>
                    <a:pt x="135" y="834"/>
                  </a:cubicBezTo>
                  <a:cubicBezTo>
                    <a:pt x="135" y="833"/>
                    <a:pt x="135" y="833"/>
                    <a:pt x="135" y="832"/>
                  </a:cubicBezTo>
                  <a:cubicBezTo>
                    <a:pt x="119" y="799"/>
                    <a:pt x="108" y="764"/>
                    <a:pt x="99" y="728"/>
                  </a:cubicBezTo>
                  <a:cubicBezTo>
                    <a:pt x="99" y="727"/>
                    <a:pt x="99" y="727"/>
                    <a:pt x="99" y="727"/>
                  </a:cubicBezTo>
                  <a:cubicBezTo>
                    <a:pt x="97" y="720"/>
                    <a:pt x="97" y="715"/>
                    <a:pt x="96" y="714"/>
                  </a:cubicBezTo>
                  <a:cubicBezTo>
                    <a:pt x="96" y="713"/>
                    <a:pt x="96" y="712"/>
                    <a:pt x="96" y="711"/>
                  </a:cubicBezTo>
                  <a:cubicBezTo>
                    <a:pt x="90" y="678"/>
                    <a:pt x="86" y="645"/>
                    <a:pt x="86" y="612"/>
                  </a:cubicBezTo>
                  <a:cubicBezTo>
                    <a:pt x="86" y="322"/>
                    <a:pt x="322" y="86"/>
                    <a:pt x="612" y="86"/>
                  </a:cubicBezTo>
                  <a:cubicBezTo>
                    <a:pt x="901" y="86"/>
                    <a:pt x="1137" y="322"/>
                    <a:pt x="1137" y="612"/>
                  </a:cubicBezTo>
                  <a:cubicBezTo>
                    <a:pt x="1137" y="645"/>
                    <a:pt x="1134" y="679"/>
                    <a:pt x="1128" y="712"/>
                  </a:cubicBezTo>
                  <a:close/>
                  <a:moveTo>
                    <a:pt x="1128" y="712"/>
                  </a:moveTo>
                  <a:cubicBezTo>
                    <a:pt x="1128" y="712"/>
                    <a:pt x="1128" y="712"/>
                    <a:pt x="1128" y="7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72">
              <a:extLst>
                <a:ext uri="{FF2B5EF4-FFF2-40B4-BE49-F238E27FC236}">
                  <a16:creationId xmlns="" xmlns:a16="http://schemas.microsoft.com/office/drawing/2014/main" id="{5A13BA80-FBEE-4107-915C-F0E0B37A68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0" y="2372"/>
              <a:ext cx="169" cy="168"/>
            </a:xfrm>
            <a:custGeom>
              <a:avLst/>
              <a:gdLst>
                <a:gd name="T0" fmla="*/ 389 w 777"/>
                <a:gd name="T1" fmla="*/ 0 h 777"/>
                <a:gd name="T2" fmla="*/ 0 w 777"/>
                <a:gd name="T3" fmla="*/ 389 h 777"/>
                <a:gd name="T4" fmla="*/ 389 w 777"/>
                <a:gd name="T5" fmla="*/ 777 h 777"/>
                <a:gd name="T6" fmla="*/ 777 w 777"/>
                <a:gd name="T7" fmla="*/ 389 h 777"/>
                <a:gd name="T8" fmla="*/ 389 w 777"/>
                <a:gd name="T9" fmla="*/ 0 h 777"/>
                <a:gd name="T10" fmla="*/ 389 w 777"/>
                <a:gd name="T11" fmla="*/ 691 h 777"/>
                <a:gd name="T12" fmla="*/ 87 w 777"/>
                <a:gd name="T13" fmla="*/ 389 h 777"/>
                <a:gd name="T14" fmla="*/ 389 w 777"/>
                <a:gd name="T15" fmla="*/ 86 h 777"/>
                <a:gd name="T16" fmla="*/ 691 w 777"/>
                <a:gd name="T17" fmla="*/ 389 h 777"/>
                <a:gd name="T18" fmla="*/ 389 w 777"/>
                <a:gd name="T19" fmla="*/ 691 h 777"/>
                <a:gd name="T20" fmla="*/ 389 w 777"/>
                <a:gd name="T21" fmla="*/ 691 h 777"/>
                <a:gd name="T22" fmla="*/ 389 w 777"/>
                <a:gd name="T23" fmla="*/ 691 h 7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77" h="777">
                  <a:moveTo>
                    <a:pt x="389" y="0"/>
                  </a:moveTo>
                  <a:cubicBezTo>
                    <a:pt x="175" y="0"/>
                    <a:pt x="0" y="174"/>
                    <a:pt x="0" y="389"/>
                  </a:cubicBezTo>
                  <a:cubicBezTo>
                    <a:pt x="0" y="603"/>
                    <a:pt x="175" y="777"/>
                    <a:pt x="389" y="777"/>
                  </a:cubicBezTo>
                  <a:cubicBezTo>
                    <a:pt x="603" y="777"/>
                    <a:pt x="777" y="603"/>
                    <a:pt x="777" y="389"/>
                  </a:cubicBezTo>
                  <a:cubicBezTo>
                    <a:pt x="777" y="174"/>
                    <a:pt x="603" y="0"/>
                    <a:pt x="389" y="0"/>
                  </a:cubicBezTo>
                  <a:close/>
                  <a:moveTo>
                    <a:pt x="389" y="691"/>
                  </a:moveTo>
                  <a:cubicBezTo>
                    <a:pt x="222" y="691"/>
                    <a:pt x="87" y="555"/>
                    <a:pt x="87" y="389"/>
                  </a:cubicBezTo>
                  <a:cubicBezTo>
                    <a:pt x="87" y="222"/>
                    <a:pt x="222" y="86"/>
                    <a:pt x="389" y="86"/>
                  </a:cubicBezTo>
                  <a:cubicBezTo>
                    <a:pt x="555" y="86"/>
                    <a:pt x="691" y="222"/>
                    <a:pt x="691" y="389"/>
                  </a:cubicBezTo>
                  <a:cubicBezTo>
                    <a:pt x="691" y="555"/>
                    <a:pt x="556" y="691"/>
                    <a:pt x="389" y="691"/>
                  </a:cubicBezTo>
                  <a:close/>
                  <a:moveTo>
                    <a:pt x="389" y="691"/>
                  </a:moveTo>
                  <a:cubicBezTo>
                    <a:pt x="389" y="691"/>
                    <a:pt x="389" y="691"/>
                    <a:pt x="389" y="69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4F719644-0B5C-4FA7-BD5D-FC63932DE640}"/>
              </a:ext>
            </a:extLst>
          </p:cNvPr>
          <p:cNvSpPr/>
          <p:nvPr/>
        </p:nvSpPr>
        <p:spPr>
          <a:xfrm>
            <a:off x="479425" y="3940079"/>
            <a:ext cx="2676860" cy="2368645"/>
          </a:xfrm>
          <a:prstGeom prst="rect">
            <a:avLst/>
          </a:prstGeom>
          <a:solidFill>
            <a:srgbClr val="F9FAFB"/>
          </a:solidFill>
          <a:ln w="25400">
            <a:noFill/>
          </a:ln>
          <a:effectLst>
            <a:outerShdw blurRad="63500" sx="101000" sy="101000" algn="ctr" rotWithShape="0">
              <a:srgbClr val="969F9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34A8637F-082F-4055-A1F2-6E7CCE9FA7B2}"/>
              </a:ext>
            </a:extLst>
          </p:cNvPr>
          <p:cNvSpPr txBox="1"/>
          <p:nvPr/>
        </p:nvSpPr>
        <p:spPr>
          <a:xfrm>
            <a:off x="663911" y="4081039"/>
            <a:ext cx="2307890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consectetuer adipiscing elit. Maecenas porttitor congue massa. Fusce posuere, magna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BB591E4A-8BB9-418A-B816-F7B4DF8D1097}"/>
              </a:ext>
            </a:extLst>
          </p:cNvPr>
          <p:cNvSpPr/>
          <p:nvPr/>
        </p:nvSpPr>
        <p:spPr>
          <a:xfrm>
            <a:off x="3325375" y="3940079"/>
            <a:ext cx="2676860" cy="2368645"/>
          </a:xfrm>
          <a:prstGeom prst="rect">
            <a:avLst/>
          </a:prstGeom>
          <a:solidFill>
            <a:srgbClr val="F9FAFB"/>
          </a:solidFill>
          <a:ln w="25400">
            <a:noFill/>
          </a:ln>
          <a:effectLst>
            <a:outerShdw blurRad="63500" sx="101000" sy="101000" algn="ctr" rotWithShape="0">
              <a:srgbClr val="969F9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CE572017-A692-4D53-AA82-CDB96035B87F}"/>
              </a:ext>
            </a:extLst>
          </p:cNvPr>
          <p:cNvSpPr txBox="1"/>
          <p:nvPr/>
        </p:nvSpPr>
        <p:spPr>
          <a:xfrm>
            <a:off x="3509861" y="4081039"/>
            <a:ext cx="2307890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consectetuer adipiscing elit. Maecenas porttitor congue massa. Fusce posuere, magna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26BFE6DC-0E50-47C3-B1B7-42DE5FC9C76C}"/>
              </a:ext>
            </a:extLst>
          </p:cNvPr>
          <p:cNvSpPr/>
          <p:nvPr/>
        </p:nvSpPr>
        <p:spPr>
          <a:xfrm>
            <a:off x="6171325" y="3940079"/>
            <a:ext cx="2676860" cy="2368645"/>
          </a:xfrm>
          <a:prstGeom prst="rect">
            <a:avLst/>
          </a:prstGeom>
          <a:solidFill>
            <a:srgbClr val="F9FAFB"/>
          </a:solidFill>
          <a:ln w="25400">
            <a:noFill/>
          </a:ln>
          <a:effectLst>
            <a:outerShdw blurRad="63500" sx="101000" sy="101000" algn="ctr" rotWithShape="0">
              <a:srgbClr val="969F9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0374A106-A47C-465D-9594-BDF5B0FA5C49}"/>
              </a:ext>
            </a:extLst>
          </p:cNvPr>
          <p:cNvSpPr txBox="1"/>
          <p:nvPr/>
        </p:nvSpPr>
        <p:spPr>
          <a:xfrm>
            <a:off x="6355811" y="4081039"/>
            <a:ext cx="2307890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consectetuer adipiscing elit. Maecenas porttitor congue massa. Fusce posuere, magna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6317C1D3-0279-4BCE-9554-FF84BB07C56E}"/>
              </a:ext>
            </a:extLst>
          </p:cNvPr>
          <p:cNvSpPr/>
          <p:nvPr/>
        </p:nvSpPr>
        <p:spPr>
          <a:xfrm>
            <a:off x="9017275" y="3940079"/>
            <a:ext cx="2676860" cy="2368645"/>
          </a:xfrm>
          <a:prstGeom prst="rect">
            <a:avLst/>
          </a:prstGeom>
          <a:solidFill>
            <a:srgbClr val="F9FAFB"/>
          </a:solidFill>
          <a:ln w="25400">
            <a:noFill/>
          </a:ln>
          <a:effectLst>
            <a:outerShdw blurRad="63500" sx="101000" sy="101000" algn="ctr" rotWithShape="0">
              <a:srgbClr val="969F9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2EA69A70-7529-404F-B849-1DE6AE2834B5}"/>
              </a:ext>
            </a:extLst>
          </p:cNvPr>
          <p:cNvSpPr txBox="1"/>
          <p:nvPr/>
        </p:nvSpPr>
        <p:spPr>
          <a:xfrm>
            <a:off x="9201761" y="4081039"/>
            <a:ext cx="2307890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consectetuer adipiscing elit. Maecenas porttitor congue massa. Fusce posuere, magna</a:t>
            </a:r>
          </a:p>
        </p:txBody>
      </p:sp>
    </p:spTree>
    <p:extLst>
      <p:ext uri="{BB962C8B-B14F-4D97-AF65-F5344CB8AC3E}">
        <p14:creationId xmlns:p14="http://schemas.microsoft.com/office/powerpoint/2010/main" val="3179496057"/>
      </p:ext>
    </p:extLst>
  </p:cSld>
  <p:clrMapOvr>
    <a:masterClrMapping/>
  </p:clrMapOvr>
  <p:transition spd="slow" advTm="15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00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5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500"/>
                            </p:stCondLst>
                            <p:childTnLst>
                              <p:par>
                                <p:cTn id="9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0" grpId="0" animBg="1"/>
      <p:bldP spid="3" grpId="0"/>
      <p:bldP spid="4" grpId="0"/>
      <p:bldP spid="5" grpId="0"/>
      <p:bldP spid="6" grpId="0"/>
      <p:bldP spid="7" grpId="0" animBg="1"/>
      <p:bldP spid="8" grpId="0"/>
      <p:bldP spid="9" grpId="0"/>
      <p:bldP spid="10" grpId="0"/>
      <p:bldP spid="11" grpId="0"/>
      <p:bldP spid="12" grpId="0"/>
      <p:bldP spid="13" grpId="0" animBg="1"/>
      <p:bldP spid="14" grpId="0" animBg="1"/>
      <p:bldP spid="22" grpId="0" animBg="1"/>
      <p:bldP spid="23" grpId="0"/>
      <p:bldP spid="24" grpId="0" animBg="1"/>
      <p:bldP spid="25" grpId="0"/>
      <p:bldP spid="26" grpId="0" animBg="1"/>
      <p:bldP spid="27" grpId="0"/>
      <p:bldP spid="28" grpId="0" animBg="1"/>
      <p:bldP spid="2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D3C59978-E4BC-4E53-B081-ECFC07D0DCDA}"/>
              </a:ext>
            </a:extLst>
          </p:cNvPr>
          <p:cNvSpPr/>
          <p:nvPr/>
        </p:nvSpPr>
        <p:spPr>
          <a:xfrm>
            <a:off x="1276903" y="1553378"/>
            <a:ext cx="9636084" cy="3751242"/>
          </a:xfrm>
          <a:prstGeom prst="rect">
            <a:avLst/>
          </a:prstGeom>
          <a:noFill/>
          <a:ln w="25400">
            <a:solidFill>
              <a:srgbClr val="3F403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FA8FA9B7-661A-4838-A8C8-5EA1715D9F20}"/>
              </a:ext>
            </a:extLst>
          </p:cNvPr>
          <p:cNvSpPr/>
          <p:nvPr/>
        </p:nvSpPr>
        <p:spPr>
          <a:xfrm>
            <a:off x="2525485" y="955300"/>
            <a:ext cx="7141030" cy="4993807"/>
          </a:xfrm>
          <a:prstGeom prst="rect">
            <a:avLst/>
          </a:prstGeom>
          <a:solidFill>
            <a:srgbClr val="FCFCFD"/>
          </a:solidFill>
          <a:ln>
            <a:noFill/>
          </a:ln>
          <a:effectLst>
            <a:outerShdw blurRad="254000" dist="38100" dir="5400000" algn="t" rotWithShape="0">
              <a:srgbClr val="969F98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矩形: 圆角 9">
            <a:extLst>
              <a:ext uri="{FF2B5EF4-FFF2-40B4-BE49-F238E27FC236}">
                <a16:creationId xmlns="" xmlns:a16="http://schemas.microsoft.com/office/drawing/2014/main" id="{8391298F-0216-4663-836E-2F14A93533B4}"/>
              </a:ext>
            </a:extLst>
          </p:cNvPr>
          <p:cNvSpPr/>
          <p:nvPr/>
        </p:nvSpPr>
        <p:spPr>
          <a:xfrm>
            <a:off x="0" y="2247071"/>
            <a:ext cx="12192000" cy="2363856"/>
          </a:xfrm>
          <a:prstGeom prst="roundRect">
            <a:avLst>
              <a:gd name="adj" fmla="val 0"/>
            </a:avLst>
          </a:prstGeom>
          <a:solidFill>
            <a:srgbClr val="F9B359"/>
          </a:solidFill>
          <a:ln>
            <a:noFill/>
          </a:ln>
          <a:effectLst>
            <a:outerShdw blurRad="2540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F740B855-B4F2-4C89-9C91-6E3EBB86A768}"/>
              </a:ext>
            </a:extLst>
          </p:cNvPr>
          <p:cNvSpPr txBox="1"/>
          <p:nvPr/>
        </p:nvSpPr>
        <p:spPr>
          <a:xfrm>
            <a:off x="3281871" y="2751891"/>
            <a:ext cx="56261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rgbClr val="FCFCFD"/>
                </a:solidFill>
                <a:latin typeface="+mj-ea"/>
                <a:ea typeface="+mj-ea"/>
              </a:rPr>
              <a:t>POWER YOUR POINT</a:t>
            </a:r>
            <a:endParaRPr lang="zh-CN" altLang="en-US" sz="4000" b="1" dirty="0">
              <a:solidFill>
                <a:srgbClr val="FCFCFD"/>
              </a:solidFill>
              <a:latin typeface="+mj-ea"/>
              <a:ea typeface="+mj-ea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9090D3DB-0AFF-4BD3-8A3B-FF3D44796FB0}"/>
              </a:ext>
            </a:extLst>
          </p:cNvPr>
          <p:cNvSpPr txBox="1"/>
          <p:nvPr/>
        </p:nvSpPr>
        <p:spPr>
          <a:xfrm>
            <a:off x="3206602" y="3459777"/>
            <a:ext cx="57766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rgbClr val="FCFCFD"/>
                </a:solidFill>
                <a:latin typeface="+mn-ea"/>
              </a:rPr>
              <a:t>Lorem ipsum dolor sit amet, consectetuer adipiscing elit. Maecenas </a:t>
            </a:r>
            <a:r>
              <a:rPr lang="en-US" altLang="zh-CN" dirty="0" err="1">
                <a:solidFill>
                  <a:srgbClr val="FCFCFD"/>
                </a:solidFill>
                <a:latin typeface="+mn-ea"/>
              </a:rPr>
              <a:t>porttitor</a:t>
            </a:r>
            <a:endParaRPr lang="zh-CN" altLang="en-US" dirty="0">
              <a:solidFill>
                <a:srgbClr val="FCFCFD"/>
              </a:solidFill>
              <a:latin typeface="+mn-ea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8DD5A966-C00A-4F10-A054-95E8E14BD01B}"/>
              </a:ext>
            </a:extLst>
          </p:cNvPr>
          <p:cNvSpPr txBox="1"/>
          <p:nvPr/>
        </p:nvSpPr>
        <p:spPr>
          <a:xfrm>
            <a:off x="4599792" y="1046742"/>
            <a:ext cx="299030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600" dirty="0">
                <a:solidFill>
                  <a:srgbClr val="F9B359"/>
                </a:solidFill>
                <a:latin typeface="+mj-ea"/>
                <a:ea typeface="+mj-ea"/>
              </a:rPr>
              <a:t>PART 4</a:t>
            </a:r>
            <a:endParaRPr lang="zh-CN" altLang="en-US" sz="6600" dirty="0">
              <a:solidFill>
                <a:srgbClr val="F9B359"/>
              </a:solidFill>
              <a:latin typeface="+mj-ea"/>
              <a:ea typeface="+mj-ea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D33942A5-8953-4334-B276-3BA1FB707CFF}"/>
              </a:ext>
            </a:extLst>
          </p:cNvPr>
          <p:cNvSpPr txBox="1"/>
          <p:nvPr/>
        </p:nvSpPr>
        <p:spPr>
          <a:xfrm>
            <a:off x="3611893" y="5172309"/>
            <a:ext cx="49661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solidFill>
                  <a:srgbClr val="969F98"/>
                </a:solidFill>
                <a:latin typeface="+mn-ea"/>
              </a:rPr>
              <a:t>2017 PowerPoint Template Designed By </a:t>
            </a:r>
            <a:r>
              <a:rPr lang="en-US" altLang="zh-CN" dirty="0" err="1">
                <a:solidFill>
                  <a:srgbClr val="969F98"/>
                </a:solidFill>
                <a:latin typeface="+mn-ea"/>
              </a:rPr>
              <a:t>Tianqi</a:t>
            </a:r>
            <a:endParaRPr lang="zh-CN" altLang="en-US" dirty="0">
              <a:solidFill>
                <a:srgbClr val="969F98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307389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100">
        <p14:doors dir="vert"/>
      </p:transition>
    </mc:Choice>
    <mc:Fallback xmlns="">
      <p:transition spd="slow" advTm="51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1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600"/>
                            </p:stCondLst>
                            <p:childTnLst>
                              <p:par>
                                <p:cTn id="25" presetID="21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6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7" grpId="0" animBg="1"/>
      <p:bldP spid="10" grpId="0" animBg="1"/>
      <p:bldP spid="8" grpId="0"/>
      <p:bldP spid="9" grpId="0"/>
      <p:bldP spid="5" grpId="0"/>
      <p:bldP spid="1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A_矩形 43">
            <a:extLst>
              <a:ext uri="{FF2B5EF4-FFF2-40B4-BE49-F238E27FC236}">
                <a16:creationId xmlns="" xmlns:a16="http://schemas.microsoft.com/office/drawing/2014/main" id="{C287E49C-D8AB-49EF-A0B4-15D3F0B1D4A8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 flipH="1">
            <a:off x="6877049" y="-165100"/>
            <a:ext cx="3822698" cy="7188200"/>
          </a:xfrm>
          <a:prstGeom prst="rect">
            <a:avLst/>
          </a:prstGeom>
          <a:noFill/>
          <a:ln w="25400">
            <a:solidFill>
              <a:srgbClr val="3F403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PA_矩形 43">
            <a:extLst>
              <a:ext uri="{FF2B5EF4-FFF2-40B4-BE49-F238E27FC236}">
                <a16:creationId xmlns="" xmlns:a16="http://schemas.microsoft.com/office/drawing/2014/main" id="{8702E7D0-F083-419B-B561-2DF0EA11E13B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 flipH="1">
            <a:off x="1516062" y="-165100"/>
            <a:ext cx="3822698" cy="7188200"/>
          </a:xfrm>
          <a:prstGeom prst="rect">
            <a:avLst/>
          </a:prstGeom>
          <a:noFill/>
          <a:ln w="25400">
            <a:solidFill>
              <a:srgbClr val="3F403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C1034F00-26E5-4F4D-A6A4-9E8942386D5E}"/>
              </a:ext>
            </a:extLst>
          </p:cNvPr>
          <p:cNvSpPr/>
          <p:nvPr/>
        </p:nvSpPr>
        <p:spPr>
          <a:xfrm>
            <a:off x="974724" y="1019079"/>
            <a:ext cx="4905375" cy="2189258"/>
          </a:xfrm>
          <a:prstGeom prst="rect">
            <a:avLst/>
          </a:prstGeom>
          <a:solidFill>
            <a:srgbClr val="F9FAFB"/>
          </a:solidFill>
          <a:ln w="25400">
            <a:noFill/>
          </a:ln>
          <a:effectLst>
            <a:outerShdw blurRad="63500" sx="101000" sy="101000" algn="ctr" rotWithShape="0">
              <a:srgbClr val="969F9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0A1F7735-6BFF-4AFB-9143-E9DF5345CA76}"/>
              </a:ext>
            </a:extLst>
          </p:cNvPr>
          <p:cNvSpPr txBox="1"/>
          <p:nvPr/>
        </p:nvSpPr>
        <p:spPr>
          <a:xfrm>
            <a:off x="1095142" y="1710420"/>
            <a:ext cx="3975334" cy="1421928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rgbClr val="3F403E"/>
                </a:solidFill>
                <a:effectLst/>
                <a:latin typeface="+mn-ea"/>
              </a:rPr>
              <a:t>Lorem ipsum dolor sit amet, consectetuer adipiscing elit. Maecenas porttitor congue massa. Fusce posuere, magna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B4EAB567-5404-4BDC-960B-D74424871F61}"/>
              </a:ext>
            </a:extLst>
          </p:cNvPr>
          <p:cNvSpPr txBox="1"/>
          <p:nvPr/>
        </p:nvSpPr>
        <p:spPr>
          <a:xfrm>
            <a:off x="1095142" y="1118910"/>
            <a:ext cx="3451458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bevelB w="0" h="0"/>
            </a:sp3d>
          </a:bodyPr>
          <a:lstStyle/>
          <a:p>
            <a:r>
              <a:rPr lang="en-US" altLang="zh-CN" sz="2400" b="1" dirty="0">
                <a:solidFill>
                  <a:srgbClr val="F9B359"/>
                </a:solidFill>
                <a:effectLst/>
                <a:latin typeface="+mj-ea"/>
                <a:ea typeface="+mj-ea"/>
              </a:rPr>
              <a:t>POWER YOUR POINT</a:t>
            </a:r>
            <a:endParaRPr lang="zh-CN" altLang="en-US" sz="2400" b="1" dirty="0">
              <a:solidFill>
                <a:srgbClr val="F9B359"/>
              </a:solidFill>
              <a:effectLst/>
              <a:latin typeface="+mj-ea"/>
              <a:ea typeface="+mj-ea"/>
            </a:endParaRPr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02CCED54-F450-4836-B22E-D085A5723D00}"/>
              </a:ext>
            </a:extLst>
          </p:cNvPr>
          <p:cNvCxnSpPr>
            <a:cxnSpLocks/>
          </p:cNvCxnSpPr>
          <p:nvPr/>
        </p:nvCxnSpPr>
        <p:spPr>
          <a:xfrm flipH="1">
            <a:off x="1238342" y="1631375"/>
            <a:ext cx="2630164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F168DF31-2D80-4027-9B02-97EE6870B420}"/>
              </a:ext>
            </a:extLst>
          </p:cNvPr>
          <p:cNvSpPr/>
          <p:nvPr/>
        </p:nvSpPr>
        <p:spPr>
          <a:xfrm>
            <a:off x="6321423" y="1019079"/>
            <a:ext cx="4905375" cy="2189258"/>
          </a:xfrm>
          <a:prstGeom prst="rect">
            <a:avLst/>
          </a:prstGeom>
          <a:solidFill>
            <a:srgbClr val="F9FAFB"/>
          </a:solidFill>
          <a:ln w="25400">
            <a:noFill/>
          </a:ln>
          <a:effectLst>
            <a:outerShdw blurRad="63500" sx="101000" sy="101000" algn="ctr" rotWithShape="0">
              <a:srgbClr val="969F9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zh-CN" altLang="en-US"/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F40F190A-397A-475E-9897-E347D317980D}"/>
              </a:ext>
            </a:extLst>
          </p:cNvPr>
          <p:cNvSpPr txBox="1"/>
          <p:nvPr/>
        </p:nvSpPr>
        <p:spPr>
          <a:xfrm>
            <a:off x="7251464" y="1710420"/>
            <a:ext cx="3975334" cy="1421928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dirty="0">
                <a:solidFill>
                  <a:srgbClr val="3F403E"/>
                </a:solidFill>
                <a:effectLst/>
                <a:latin typeface="+mn-ea"/>
              </a:rPr>
              <a:t>Lorem ipsum dolor sit amet, consectetuer adipiscing elit. Maecenas porttitor congue massa. Fusce posuere, magna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FDF71D85-B758-4EAD-B148-556CD72B65F4}"/>
              </a:ext>
            </a:extLst>
          </p:cNvPr>
          <p:cNvSpPr txBox="1"/>
          <p:nvPr/>
        </p:nvSpPr>
        <p:spPr>
          <a:xfrm>
            <a:off x="7775340" y="1118910"/>
            <a:ext cx="3451458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bevelB w="0" h="0"/>
            </a:sp3d>
          </a:bodyPr>
          <a:lstStyle/>
          <a:p>
            <a:pPr algn="r"/>
            <a:r>
              <a:rPr lang="en-US" altLang="zh-CN" sz="2400" b="1" dirty="0">
                <a:solidFill>
                  <a:srgbClr val="F9B359"/>
                </a:solidFill>
                <a:effectLst/>
                <a:latin typeface="+mj-ea"/>
                <a:ea typeface="+mj-ea"/>
              </a:rPr>
              <a:t>POWER YOUR POINT</a:t>
            </a:r>
            <a:endParaRPr lang="zh-CN" altLang="en-US" sz="2400" b="1" dirty="0">
              <a:solidFill>
                <a:srgbClr val="F9B359"/>
              </a:solidFill>
              <a:effectLst/>
              <a:latin typeface="+mj-ea"/>
              <a:ea typeface="+mj-ea"/>
            </a:endParaRPr>
          </a:p>
        </p:txBody>
      </p:sp>
      <p:cxnSp>
        <p:nvCxnSpPr>
          <p:cNvPr id="25" name="直接连接符 24">
            <a:extLst>
              <a:ext uri="{FF2B5EF4-FFF2-40B4-BE49-F238E27FC236}">
                <a16:creationId xmlns="" xmlns:a16="http://schemas.microsoft.com/office/drawing/2014/main" id="{88CDCF2F-8E3B-4300-9E01-91EDD50893EB}"/>
              </a:ext>
            </a:extLst>
          </p:cNvPr>
          <p:cNvCxnSpPr>
            <a:cxnSpLocks/>
          </p:cNvCxnSpPr>
          <p:nvPr/>
        </p:nvCxnSpPr>
        <p:spPr>
          <a:xfrm flipH="1">
            <a:off x="8444767" y="1631375"/>
            <a:ext cx="2630164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807602DF-0BDB-4C09-950F-969741DAA4F6}"/>
              </a:ext>
            </a:extLst>
          </p:cNvPr>
          <p:cNvSpPr/>
          <p:nvPr/>
        </p:nvSpPr>
        <p:spPr>
          <a:xfrm>
            <a:off x="974724" y="3649662"/>
            <a:ext cx="4905375" cy="2189258"/>
          </a:xfrm>
          <a:prstGeom prst="rect">
            <a:avLst/>
          </a:prstGeom>
          <a:solidFill>
            <a:srgbClr val="F9FAFB"/>
          </a:solidFill>
          <a:ln w="25400">
            <a:noFill/>
          </a:ln>
          <a:effectLst>
            <a:outerShdw blurRad="63500" sx="101000" sy="101000" algn="ctr" rotWithShape="0">
              <a:srgbClr val="969F9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1D479870-3939-4114-AF22-E83E25B0C9E9}"/>
              </a:ext>
            </a:extLst>
          </p:cNvPr>
          <p:cNvSpPr txBox="1"/>
          <p:nvPr/>
        </p:nvSpPr>
        <p:spPr>
          <a:xfrm>
            <a:off x="1095142" y="4341003"/>
            <a:ext cx="3975334" cy="1421928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rgbClr val="3F403E"/>
                </a:solidFill>
                <a:effectLst/>
                <a:latin typeface="+mn-ea"/>
              </a:rPr>
              <a:t>Lorem ipsum dolor sit amet, consectetuer adipiscing elit. Maecenas porttitor congue massa. Fusce posuere, magna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6AF38DBB-2F48-48F3-8531-B8F9127A2645}"/>
              </a:ext>
            </a:extLst>
          </p:cNvPr>
          <p:cNvSpPr txBox="1"/>
          <p:nvPr/>
        </p:nvSpPr>
        <p:spPr>
          <a:xfrm>
            <a:off x="1095142" y="3749493"/>
            <a:ext cx="3451458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bevelB w="0" h="0"/>
            </a:sp3d>
          </a:bodyPr>
          <a:lstStyle/>
          <a:p>
            <a:r>
              <a:rPr lang="en-US" altLang="zh-CN" sz="2400" b="1" dirty="0">
                <a:solidFill>
                  <a:srgbClr val="F9B359"/>
                </a:solidFill>
                <a:effectLst/>
                <a:latin typeface="+mj-ea"/>
                <a:ea typeface="+mj-ea"/>
              </a:rPr>
              <a:t>POWER YOUR POINT</a:t>
            </a:r>
            <a:endParaRPr lang="zh-CN" altLang="en-US" sz="2400" b="1" dirty="0">
              <a:solidFill>
                <a:srgbClr val="F9B359"/>
              </a:solidFill>
              <a:effectLst/>
              <a:latin typeface="+mj-ea"/>
              <a:ea typeface="+mj-ea"/>
            </a:endParaRPr>
          </a:p>
        </p:txBody>
      </p:sp>
      <p:cxnSp>
        <p:nvCxnSpPr>
          <p:cNvPr id="30" name="直接连接符 29">
            <a:extLst>
              <a:ext uri="{FF2B5EF4-FFF2-40B4-BE49-F238E27FC236}">
                <a16:creationId xmlns="" xmlns:a16="http://schemas.microsoft.com/office/drawing/2014/main" id="{7FCE737A-0673-4599-BA2C-3C5D3E7188C5}"/>
              </a:ext>
            </a:extLst>
          </p:cNvPr>
          <p:cNvCxnSpPr>
            <a:cxnSpLocks/>
          </p:cNvCxnSpPr>
          <p:nvPr/>
        </p:nvCxnSpPr>
        <p:spPr>
          <a:xfrm flipH="1">
            <a:off x="1238342" y="4261958"/>
            <a:ext cx="2630164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A91157AF-8AAC-4F8B-A43E-C4B3780FCDFF}"/>
              </a:ext>
            </a:extLst>
          </p:cNvPr>
          <p:cNvSpPr/>
          <p:nvPr/>
        </p:nvSpPr>
        <p:spPr>
          <a:xfrm>
            <a:off x="6321423" y="3649662"/>
            <a:ext cx="4905375" cy="2189258"/>
          </a:xfrm>
          <a:prstGeom prst="rect">
            <a:avLst/>
          </a:prstGeom>
          <a:solidFill>
            <a:srgbClr val="F9FAFB"/>
          </a:solidFill>
          <a:ln w="25400">
            <a:noFill/>
          </a:ln>
          <a:effectLst>
            <a:outerShdw blurRad="63500" sx="101000" sy="101000" algn="ctr" rotWithShape="0">
              <a:srgbClr val="969F9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zh-CN" altLang="en-US"/>
          </a:p>
        </p:txBody>
      </p:sp>
      <p:sp>
        <p:nvSpPr>
          <p:cNvPr id="33" name="文本框 32">
            <a:extLst>
              <a:ext uri="{FF2B5EF4-FFF2-40B4-BE49-F238E27FC236}">
                <a16:creationId xmlns="" xmlns:a16="http://schemas.microsoft.com/office/drawing/2014/main" id="{0013A624-3D4B-45ED-B4CE-8BB1305F1291}"/>
              </a:ext>
            </a:extLst>
          </p:cNvPr>
          <p:cNvSpPr txBox="1"/>
          <p:nvPr/>
        </p:nvSpPr>
        <p:spPr>
          <a:xfrm>
            <a:off x="7251464" y="4341003"/>
            <a:ext cx="3975334" cy="1421928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dirty="0">
                <a:solidFill>
                  <a:srgbClr val="3F403E"/>
                </a:solidFill>
                <a:effectLst/>
                <a:latin typeface="+mn-ea"/>
              </a:rPr>
              <a:t>Lorem ipsum dolor sit amet, consectetuer adipiscing elit. Maecenas porttitor congue massa. Fusce posuere, magna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DE2BC961-CB7A-4231-9FE8-D85D67212B46}"/>
              </a:ext>
            </a:extLst>
          </p:cNvPr>
          <p:cNvSpPr txBox="1"/>
          <p:nvPr/>
        </p:nvSpPr>
        <p:spPr>
          <a:xfrm>
            <a:off x="7775340" y="3749493"/>
            <a:ext cx="3451458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bevelB w="0" h="0"/>
            </a:sp3d>
          </a:bodyPr>
          <a:lstStyle/>
          <a:p>
            <a:pPr algn="r"/>
            <a:r>
              <a:rPr lang="en-US" altLang="zh-CN" sz="2400" b="1" dirty="0">
                <a:solidFill>
                  <a:srgbClr val="F9B359"/>
                </a:solidFill>
                <a:effectLst/>
                <a:latin typeface="+mj-ea"/>
                <a:ea typeface="+mj-ea"/>
              </a:rPr>
              <a:t>POWER YOUR POINT</a:t>
            </a:r>
            <a:endParaRPr lang="zh-CN" altLang="en-US" sz="2400" b="1" dirty="0">
              <a:solidFill>
                <a:srgbClr val="F9B359"/>
              </a:solidFill>
              <a:effectLst/>
              <a:latin typeface="+mj-ea"/>
              <a:ea typeface="+mj-ea"/>
            </a:endParaRPr>
          </a:p>
        </p:txBody>
      </p:sp>
      <p:cxnSp>
        <p:nvCxnSpPr>
          <p:cNvPr id="35" name="直接连接符 34">
            <a:extLst>
              <a:ext uri="{FF2B5EF4-FFF2-40B4-BE49-F238E27FC236}">
                <a16:creationId xmlns="" xmlns:a16="http://schemas.microsoft.com/office/drawing/2014/main" id="{8D348932-AFD7-4065-83AF-9AF8819C1A6F}"/>
              </a:ext>
            </a:extLst>
          </p:cNvPr>
          <p:cNvCxnSpPr>
            <a:cxnSpLocks/>
          </p:cNvCxnSpPr>
          <p:nvPr/>
        </p:nvCxnSpPr>
        <p:spPr>
          <a:xfrm flipH="1">
            <a:off x="8444767" y="4261958"/>
            <a:ext cx="2630164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>
            <a:extLst>
              <a:ext uri="{FF2B5EF4-FFF2-40B4-BE49-F238E27FC236}">
                <a16:creationId xmlns="" xmlns:a16="http://schemas.microsoft.com/office/drawing/2014/main" id="{FCAB5E7F-C595-4550-9632-B93AA0C75DD9}"/>
              </a:ext>
            </a:extLst>
          </p:cNvPr>
          <p:cNvSpPr/>
          <p:nvPr/>
        </p:nvSpPr>
        <p:spPr>
          <a:xfrm>
            <a:off x="4965700" y="2298700"/>
            <a:ext cx="2260600" cy="2260600"/>
          </a:xfrm>
          <a:prstGeom prst="ellipse">
            <a:avLst/>
          </a:prstGeom>
          <a:solidFill>
            <a:srgbClr val="F9B359"/>
          </a:solidFill>
          <a:ln w="25400">
            <a:noFill/>
          </a:ln>
          <a:effectLst>
            <a:outerShdw blurRad="63500" sx="101000" sy="101000" algn="ctr" rotWithShape="0">
              <a:srgbClr val="969F9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199">
            <a:extLst>
              <a:ext uri="{FF2B5EF4-FFF2-40B4-BE49-F238E27FC236}">
                <a16:creationId xmlns="" xmlns:a16="http://schemas.microsoft.com/office/drawing/2014/main" id="{5DAAE625-036F-480D-808D-109F3DB446D7}"/>
              </a:ext>
            </a:extLst>
          </p:cNvPr>
          <p:cNvSpPr>
            <a:spLocks noEditPoints="1"/>
          </p:cNvSpPr>
          <p:nvPr/>
        </p:nvSpPr>
        <p:spPr bwMode="auto">
          <a:xfrm>
            <a:off x="5511801" y="2811418"/>
            <a:ext cx="1168400" cy="1235164"/>
          </a:xfrm>
          <a:custGeom>
            <a:avLst/>
            <a:gdLst>
              <a:gd name="T0" fmla="*/ 1177 w 1453"/>
              <a:gd name="T1" fmla="*/ 990 h 1541"/>
              <a:gd name="T2" fmla="*/ 959 w 1453"/>
              <a:gd name="T3" fmla="*/ 1098 h 1541"/>
              <a:gd name="T4" fmla="*/ 535 w 1453"/>
              <a:gd name="T5" fmla="*/ 861 h 1541"/>
              <a:gd name="T6" fmla="*/ 551 w 1453"/>
              <a:gd name="T7" fmla="*/ 770 h 1541"/>
              <a:gd name="T8" fmla="*/ 535 w 1453"/>
              <a:gd name="T9" fmla="*/ 679 h 1541"/>
              <a:gd name="T10" fmla="*/ 958 w 1453"/>
              <a:gd name="T11" fmla="*/ 443 h 1541"/>
              <a:gd name="T12" fmla="*/ 1177 w 1453"/>
              <a:gd name="T13" fmla="*/ 551 h 1541"/>
              <a:gd name="T14" fmla="*/ 1452 w 1453"/>
              <a:gd name="T15" fmla="*/ 276 h 1541"/>
              <a:gd name="T16" fmla="*/ 1177 w 1453"/>
              <a:gd name="T17" fmla="*/ 0 h 1541"/>
              <a:gd name="T18" fmla="*/ 901 w 1453"/>
              <a:gd name="T19" fmla="*/ 276 h 1541"/>
              <a:gd name="T20" fmla="*/ 917 w 1453"/>
              <a:gd name="T21" fmla="*/ 367 h 1541"/>
              <a:gd name="T22" fmla="*/ 494 w 1453"/>
              <a:gd name="T23" fmla="*/ 603 h 1541"/>
              <a:gd name="T24" fmla="*/ 276 w 1453"/>
              <a:gd name="T25" fmla="*/ 495 h 1541"/>
              <a:gd name="T26" fmla="*/ 0 w 1453"/>
              <a:gd name="T27" fmla="*/ 770 h 1541"/>
              <a:gd name="T28" fmla="*/ 276 w 1453"/>
              <a:gd name="T29" fmla="*/ 1046 h 1541"/>
              <a:gd name="T30" fmla="*/ 495 w 1453"/>
              <a:gd name="T31" fmla="*/ 937 h 1541"/>
              <a:gd name="T32" fmla="*/ 918 w 1453"/>
              <a:gd name="T33" fmla="*/ 1174 h 1541"/>
              <a:gd name="T34" fmla="*/ 902 w 1453"/>
              <a:gd name="T35" fmla="*/ 1266 h 1541"/>
              <a:gd name="T36" fmla="*/ 1177 w 1453"/>
              <a:gd name="T37" fmla="*/ 1541 h 1541"/>
              <a:gd name="T38" fmla="*/ 1453 w 1453"/>
              <a:gd name="T39" fmla="*/ 1266 h 1541"/>
              <a:gd name="T40" fmla="*/ 1177 w 1453"/>
              <a:gd name="T41" fmla="*/ 990 h 1541"/>
              <a:gd name="T42" fmla="*/ 1177 w 1453"/>
              <a:gd name="T43" fmla="*/ 87 h 1541"/>
              <a:gd name="T44" fmla="*/ 1366 w 1453"/>
              <a:gd name="T45" fmla="*/ 276 h 1541"/>
              <a:gd name="T46" fmla="*/ 1177 w 1453"/>
              <a:gd name="T47" fmla="*/ 465 h 1541"/>
              <a:gd name="T48" fmla="*/ 988 w 1453"/>
              <a:gd name="T49" fmla="*/ 276 h 1541"/>
              <a:gd name="T50" fmla="*/ 1177 w 1453"/>
              <a:gd name="T51" fmla="*/ 87 h 1541"/>
              <a:gd name="T52" fmla="*/ 276 w 1453"/>
              <a:gd name="T53" fmla="*/ 959 h 1541"/>
              <a:gd name="T54" fmla="*/ 87 w 1453"/>
              <a:gd name="T55" fmla="*/ 770 h 1541"/>
              <a:gd name="T56" fmla="*/ 276 w 1453"/>
              <a:gd name="T57" fmla="*/ 581 h 1541"/>
              <a:gd name="T58" fmla="*/ 465 w 1453"/>
              <a:gd name="T59" fmla="*/ 770 h 1541"/>
              <a:gd name="T60" fmla="*/ 276 w 1453"/>
              <a:gd name="T61" fmla="*/ 959 h 1541"/>
              <a:gd name="T62" fmla="*/ 1177 w 1453"/>
              <a:gd name="T63" fmla="*/ 1454 h 1541"/>
              <a:gd name="T64" fmla="*/ 988 w 1453"/>
              <a:gd name="T65" fmla="*/ 1265 h 1541"/>
              <a:gd name="T66" fmla="*/ 1177 w 1453"/>
              <a:gd name="T67" fmla="*/ 1076 h 1541"/>
              <a:gd name="T68" fmla="*/ 1366 w 1453"/>
              <a:gd name="T69" fmla="*/ 1265 h 1541"/>
              <a:gd name="T70" fmla="*/ 1177 w 1453"/>
              <a:gd name="T71" fmla="*/ 1454 h 1541"/>
              <a:gd name="T72" fmla="*/ 1177 w 1453"/>
              <a:gd name="T73" fmla="*/ 1454 h 1541"/>
              <a:gd name="T74" fmla="*/ 1177 w 1453"/>
              <a:gd name="T75" fmla="*/ 1454 h 1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53" h="1541">
                <a:moveTo>
                  <a:pt x="1177" y="990"/>
                </a:moveTo>
                <a:cubicBezTo>
                  <a:pt x="1088" y="990"/>
                  <a:pt x="1009" y="1032"/>
                  <a:pt x="959" y="1098"/>
                </a:cubicBezTo>
                <a:cubicBezTo>
                  <a:pt x="535" y="861"/>
                  <a:pt x="535" y="861"/>
                  <a:pt x="535" y="861"/>
                </a:cubicBezTo>
                <a:cubicBezTo>
                  <a:pt x="545" y="833"/>
                  <a:pt x="551" y="802"/>
                  <a:pt x="551" y="770"/>
                </a:cubicBezTo>
                <a:cubicBezTo>
                  <a:pt x="551" y="738"/>
                  <a:pt x="545" y="708"/>
                  <a:pt x="535" y="679"/>
                </a:cubicBezTo>
                <a:cubicBezTo>
                  <a:pt x="958" y="443"/>
                  <a:pt x="958" y="443"/>
                  <a:pt x="958" y="443"/>
                </a:cubicBezTo>
                <a:cubicBezTo>
                  <a:pt x="1008" y="508"/>
                  <a:pt x="1088" y="551"/>
                  <a:pt x="1177" y="551"/>
                </a:cubicBezTo>
                <a:cubicBezTo>
                  <a:pt x="1328" y="551"/>
                  <a:pt x="1452" y="428"/>
                  <a:pt x="1452" y="276"/>
                </a:cubicBezTo>
                <a:cubicBezTo>
                  <a:pt x="1452" y="124"/>
                  <a:pt x="1329" y="0"/>
                  <a:pt x="1177" y="0"/>
                </a:cubicBezTo>
                <a:cubicBezTo>
                  <a:pt x="1025" y="0"/>
                  <a:pt x="901" y="124"/>
                  <a:pt x="901" y="276"/>
                </a:cubicBezTo>
                <a:cubicBezTo>
                  <a:pt x="901" y="308"/>
                  <a:pt x="907" y="338"/>
                  <a:pt x="917" y="367"/>
                </a:cubicBezTo>
                <a:cubicBezTo>
                  <a:pt x="494" y="603"/>
                  <a:pt x="494" y="603"/>
                  <a:pt x="494" y="603"/>
                </a:cubicBezTo>
                <a:cubicBezTo>
                  <a:pt x="444" y="537"/>
                  <a:pt x="364" y="495"/>
                  <a:pt x="276" y="495"/>
                </a:cubicBezTo>
                <a:cubicBezTo>
                  <a:pt x="124" y="495"/>
                  <a:pt x="0" y="618"/>
                  <a:pt x="0" y="770"/>
                </a:cubicBezTo>
                <a:cubicBezTo>
                  <a:pt x="0" y="922"/>
                  <a:pt x="124" y="1046"/>
                  <a:pt x="276" y="1046"/>
                </a:cubicBezTo>
                <a:cubicBezTo>
                  <a:pt x="365" y="1046"/>
                  <a:pt x="444" y="1003"/>
                  <a:pt x="495" y="937"/>
                </a:cubicBezTo>
                <a:cubicBezTo>
                  <a:pt x="918" y="1174"/>
                  <a:pt x="918" y="1174"/>
                  <a:pt x="918" y="1174"/>
                </a:cubicBezTo>
                <a:cubicBezTo>
                  <a:pt x="908" y="1203"/>
                  <a:pt x="902" y="1234"/>
                  <a:pt x="902" y="1266"/>
                </a:cubicBezTo>
                <a:cubicBezTo>
                  <a:pt x="902" y="1417"/>
                  <a:pt x="1025" y="1541"/>
                  <a:pt x="1177" y="1541"/>
                </a:cubicBezTo>
                <a:cubicBezTo>
                  <a:pt x="1329" y="1541"/>
                  <a:pt x="1453" y="1418"/>
                  <a:pt x="1453" y="1266"/>
                </a:cubicBezTo>
                <a:cubicBezTo>
                  <a:pt x="1453" y="1114"/>
                  <a:pt x="1329" y="990"/>
                  <a:pt x="1177" y="990"/>
                </a:cubicBezTo>
                <a:close/>
                <a:moveTo>
                  <a:pt x="1177" y="87"/>
                </a:moveTo>
                <a:cubicBezTo>
                  <a:pt x="1281" y="87"/>
                  <a:pt x="1366" y="172"/>
                  <a:pt x="1366" y="276"/>
                </a:cubicBezTo>
                <a:cubicBezTo>
                  <a:pt x="1366" y="380"/>
                  <a:pt x="1281" y="465"/>
                  <a:pt x="1177" y="465"/>
                </a:cubicBezTo>
                <a:cubicBezTo>
                  <a:pt x="1073" y="465"/>
                  <a:pt x="988" y="380"/>
                  <a:pt x="988" y="276"/>
                </a:cubicBezTo>
                <a:cubicBezTo>
                  <a:pt x="988" y="172"/>
                  <a:pt x="1073" y="87"/>
                  <a:pt x="1177" y="87"/>
                </a:cubicBezTo>
                <a:close/>
                <a:moveTo>
                  <a:pt x="276" y="959"/>
                </a:moveTo>
                <a:cubicBezTo>
                  <a:pt x="172" y="959"/>
                  <a:pt x="87" y="875"/>
                  <a:pt x="87" y="770"/>
                </a:cubicBezTo>
                <a:cubicBezTo>
                  <a:pt x="87" y="666"/>
                  <a:pt x="172" y="581"/>
                  <a:pt x="276" y="581"/>
                </a:cubicBezTo>
                <a:cubicBezTo>
                  <a:pt x="380" y="581"/>
                  <a:pt x="465" y="666"/>
                  <a:pt x="465" y="770"/>
                </a:cubicBezTo>
                <a:cubicBezTo>
                  <a:pt x="465" y="875"/>
                  <a:pt x="380" y="959"/>
                  <a:pt x="276" y="959"/>
                </a:cubicBezTo>
                <a:close/>
                <a:moveTo>
                  <a:pt x="1177" y="1454"/>
                </a:moveTo>
                <a:cubicBezTo>
                  <a:pt x="1073" y="1454"/>
                  <a:pt x="988" y="1370"/>
                  <a:pt x="988" y="1265"/>
                </a:cubicBezTo>
                <a:cubicBezTo>
                  <a:pt x="988" y="1161"/>
                  <a:pt x="1073" y="1076"/>
                  <a:pt x="1177" y="1076"/>
                </a:cubicBezTo>
                <a:cubicBezTo>
                  <a:pt x="1281" y="1076"/>
                  <a:pt x="1366" y="1161"/>
                  <a:pt x="1366" y="1265"/>
                </a:cubicBezTo>
                <a:cubicBezTo>
                  <a:pt x="1366" y="1370"/>
                  <a:pt x="1281" y="1454"/>
                  <a:pt x="1177" y="1454"/>
                </a:cubicBezTo>
                <a:close/>
                <a:moveTo>
                  <a:pt x="1177" y="1454"/>
                </a:moveTo>
                <a:cubicBezTo>
                  <a:pt x="1177" y="1454"/>
                  <a:pt x="1177" y="1454"/>
                  <a:pt x="1177" y="1454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59152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ageCurlDouble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8" grpId="0" animBg="1"/>
      <p:bldP spid="2" grpId="0" animBg="1"/>
      <p:bldP spid="17" grpId="0"/>
      <p:bldP spid="18" grpId="0"/>
      <p:bldP spid="22" grpId="0" animBg="1"/>
      <p:bldP spid="23" grpId="0"/>
      <p:bldP spid="24" grpId="0"/>
      <p:bldP spid="27" grpId="0" animBg="1"/>
      <p:bldP spid="28" grpId="0"/>
      <p:bldP spid="29" grpId="0"/>
      <p:bldP spid="32" grpId="0" animBg="1"/>
      <p:bldP spid="33" grpId="0"/>
      <p:bldP spid="34" grpId="0"/>
      <p:bldP spid="12" grpId="0" animBg="1"/>
      <p:bldP spid="1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A_矩形 43">
            <a:extLst>
              <a:ext uri="{FF2B5EF4-FFF2-40B4-BE49-F238E27FC236}">
                <a16:creationId xmlns="" xmlns:a16="http://schemas.microsoft.com/office/drawing/2014/main" id="{FB37E7A1-8FDF-479B-966B-E9AF2BC93B3C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 flipH="1">
            <a:off x="1125044" y="1425982"/>
            <a:ext cx="10377713" cy="1884982"/>
          </a:xfrm>
          <a:prstGeom prst="rect">
            <a:avLst/>
          </a:prstGeom>
          <a:noFill/>
          <a:ln w="25400">
            <a:solidFill>
              <a:srgbClr val="3F403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6" name="PA_矩形 43">
            <a:extLst>
              <a:ext uri="{FF2B5EF4-FFF2-40B4-BE49-F238E27FC236}">
                <a16:creationId xmlns="" xmlns:a16="http://schemas.microsoft.com/office/drawing/2014/main" id="{A0A45903-C7B6-45EC-9F6B-53C515C52A5B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 flipH="1">
            <a:off x="1125044" y="4237538"/>
            <a:ext cx="10377713" cy="1884982"/>
          </a:xfrm>
          <a:prstGeom prst="rect">
            <a:avLst/>
          </a:prstGeom>
          <a:noFill/>
          <a:ln w="25400">
            <a:solidFill>
              <a:srgbClr val="3F403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7" name="矩形: 圆角 16">
            <a:extLst>
              <a:ext uri="{FF2B5EF4-FFF2-40B4-BE49-F238E27FC236}">
                <a16:creationId xmlns="" xmlns:a16="http://schemas.microsoft.com/office/drawing/2014/main" id="{F42B0FDC-7F0A-4274-BB32-40AA03CF4B89}"/>
              </a:ext>
            </a:extLst>
          </p:cNvPr>
          <p:cNvSpPr/>
          <p:nvPr/>
        </p:nvSpPr>
        <p:spPr>
          <a:xfrm>
            <a:off x="7546554" y="0"/>
            <a:ext cx="2842352" cy="6857998"/>
          </a:xfrm>
          <a:prstGeom prst="roundRect">
            <a:avLst>
              <a:gd name="adj" fmla="val 0"/>
            </a:avLst>
          </a:prstGeom>
          <a:solidFill>
            <a:srgbClr val="F9B359"/>
          </a:solidFill>
          <a:ln>
            <a:noFill/>
          </a:ln>
          <a:effectLst>
            <a:outerShdw blurRad="2540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9E0001B5-755E-4CB0-B519-33ECD03C4103}"/>
              </a:ext>
            </a:extLst>
          </p:cNvPr>
          <p:cNvSpPr/>
          <p:nvPr/>
        </p:nvSpPr>
        <p:spPr>
          <a:xfrm>
            <a:off x="907143" y="1239218"/>
            <a:ext cx="10377714" cy="1884982"/>
          </a:xfrm>
          <a:prstGeom prst="rect">
            <a:avLst/>
          </a:prstGeom>
          <a:solidFill>
            <a:srgbClr val="F9FAFB"/>
          </a:solidFill>
          <a:ln w="25400">
            <a:noFill/>
          </a:ln>
          <a:effectLst>
            <a:outerShdw blurRad="127000" dist="25400" dir="5400000" algn="t" rotWithShape="0">
              <a:srgbClr val="969F9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4F440E17-F00E-46B6-B54D-0B2D98A44FEB}"/>
              </a:ext>
            </a:extLst>
          </p:cNvPr>
          <p:cNvSpPr/>
          <p:nvPr/>
        </p:nvSpPr>
        <p:spPr>
          <a:xfrm>
            <a:off x="1397000" y="890938"/>
            <a:ext cx="2489200" cy="696562"/>
          </a:xfrm>
          <a:prstGeom prst="rect">
            <a:avLst/>
          </a:prstGeom>
          <a:solidFill>
            <a:srgbClr val="F9B359"/>
          </a:solidFill>
          <a:ln w="25400">
            <a:noFill/>
          </a:ln>
          <a:effectLst>
            <a:outerShdw blurRad="63500" algn="ctr" rotWithShape="0">
              <a:srgbClr val="969F9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1321E95C-DCC6-409F-BB75-9439C784767C}"/>
              </a:ext>
            </a:extLst>
          </p:cNvPr>
          <p:cNvSpPr/>
          <p:nvPr/>
        </p:nvSpPr>
        <p:spPr>
          <a:xfrm>
            <a:off x="907143" y="4044347"/>
            <a:ext cx="10377714" cy="1884982"/>
          </a:xfrm>
          <a:prstGeom prst="rect">
            <a:avLst/>
          </a:prstGeom>
          <a:solidFill>
            <a:srgbClr val="F9FAFB"/>
          </a:solidFill>
          <a:ln w="25400">
            <a:noFill/>
          </a:ln>
          <a:effectLst>
            <a:outerShdw blurRad="127000" dist="25400" dir="5400000" algn="t" rotWithShape="0">
              <a:srgbClr val="969F9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6A859C26-D4DF-4281-A683-5CAE3C298450}"/>
              </a:ext>
            </a:extLst>
          </p:cNvPr>
          <p:cNvSpPr/>
          <p:nvPr/>
        </p:nvSpPr>
        <p:spPr>
          <a:xfrm>
            <a:off x="1397000" y="3696067"/>
            <a:ext cx="2489200" cy="696562"/>
          </a:xfrm>
          <a:prstGeom prst="rect">
            <a:avLst/>
          </a:prstGeom>
          <a:solidFill>
            <a:srgbClr val="F9B359"/>
          </a:solidFill>
          <a:ln w="25400">
            <a:noFill/>
          </a:ln>
          <a:effectLst>
            <a:outerShdw blurRad="63500" algn="ctr" rotWithShape="0">
              <a:srgbClr val="969F9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1E7D19AE-3389-4785-8E38-88141D17B425}"/>
              </a:ext>
            </a:extLst>
          </p:cNvPr>
          <p:cNvSpPr txBox="1"/>
          <p:nvPr/>
        </p:nvSpPr>
        <p:spPr>
          <a:xfrm>
            <a:off x="1276350" y="1811085"/>
            <a:ext cx="9639300" cy="108952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rgbClr val="3F403E"/>
                </a:solidFill>
                <a:effectLst/>
                <a:latin typeface="+mn-ea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dirty="0" err="1">
                <a:solidFill>
                  <a:srgbClr val="3F403E"/>
                </a:solidFill>
                <a:effectLst/>
                <a:latin typeface="+mn-ea"/>
              </a:rPr>
              <a:t>urna</a:t>
            </a:r>
            <a:r>
              <a:rPr lang="en-US" altLang="zh-CN" dirty="0">
                <a:solidFill>
                  <a:srgbClr val="3F403E"/>
                </a:solidFill>
                <a:effectLst/>
                <a:latin typeface="+mn-ea"/>
              </a:rPr>
              <a:t>.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0FF560FB-5763-4960-B0CE-A3FA99D1C057}"/>
              </a:ext>
            </a:extLst>
          </p:cNvPr>
          <p:cNvSpPr txBox="1"/>
          <p:nvPr/>
        </p:nvSpPr>
        <p:spPr>
          <a:xfrm>
            <a:off x="1699226" y="1008385"/>
            <a:ext cx="1884747" cy="461665"/>
          </a:xfrm>
          <a:prstGeom prst="rect">
            <a:avLst/>
          </a:prstGeom>
          <a:noFill/>
          <a:effectLst>
            <a:reflection endPos="35000" dir="5400000" sy="-100000" algn="bl" rotWithShape="0"/>
          </a:effectLst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bevelB w="0" h="0"/>
            </a:sp3d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+mj-ea"/>
                <a:ea typeface="+mj-ea"/>
              </a:rPr>
              <a:t>TEXT HERE</a:t>
            </a:r>
            <a:endParaRPr lang="zh-CN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92DAC842-3E0B-42C9-A2BE-031C1D6E5BBD}"/>
              </a:ext>
            </a:extLst>
          </p:cNvPr>
          <p:cNvSpPr txBox="1"/>
          <p:nvPr/>
        </p:nvSpPr>
        <p:spPr>
          <a:xfrm>
            <a:off x="1699226" y="3813514"/>
            <a:ext cx="1884747" cy="461665"/>
          </a:xfrm>
          <a:prstGeom prst="rect">
            <a:avLst/>
          </a:prstGeom>
          <a:noFill/>
          <a:effectLst>
            <a:reflection endPos="35000" dir="5400000" sy="-100000" algn="bl" rotWithShape="0"/>
          </a:effectLst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bevelB w="0" h="0"/>
            </a:sp3d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+mj-ea"/>
                <a:ea typeface="+mj-ea"/>
              </a:rPr>
              <a:t>TEXT HERE</a:t>
            </a:r>
            <a:endParaRPr lang="zh-CN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6E1498A7-2A72-4941-8C42-2B08C2DB0B7C}"/>
              </a:ext>
            </a:extLst>
          </p:cNvPr>
          <p:cNvSpPr txBox="1"/>
          <p:nvPr/>
        </p:nvSpPr>
        <p:spPr>
          <a:xfrm>
            <a:off x="1276350" y="4616214"/>
            <a:ext cx="9639300" cy="108952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rgbClr val="3F403E"/>
                </a:solidFill>
                <a:effectLst/>
                <a:latin typeface="+mn-ea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dirty="0" err="1">
                <a:solidFill>
                  <a:srgbClr val="3F403E"/>
                </a:solidFill>
                <a:effectLst/>
                <a:latin typeface="+mn-ea"/>
              </a:rPr>
              <a:t>urna</a:t>
            </a:r>
            <a:r>
              <a:rPr lang="en-US" altLang="zh-CN" dirty="0">
                <a:solidFill>
                  <a:srgbClr val="3F403E"/>
                </a:solidFill>
                <a:effectLst/>
                <a:latin typeface="+mn-ea"/>
              </a:rPr>
              <a:t>.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FD862214-C751-4003-B087-CD815DBBF723}"/>
              </a:ext>
            </a:extLst>
          </p:cNvPr>
          <p:cNvSpPr txBox="1"/>
          <p:nvPr/>
        </p:nvSpPr>
        <p:spPr>
          <a:xfrm>
            <a:off x="7599086" y="452766"/>
            <a:ext cx="2737289" cy="646331"/>
          </a:xfrm>
          <a:prstGeom prst="rect">
            <a:avLst/>
          </a:prstGeom>
          <a:noFill/>
          <a:effectLst>
            <a:reflection endPos="35000" dir="5400000" sy="-100000" algn="bl" rotWithShape="0"/>
          </a:effectLst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bevelB w="0" h="0"/>
            </a:sp3d>
          </a:bodyPr>
          <a:lstStyle/>
          <a:p>
            <a:pPr algn="ctr"/>
            <a:r>
              <a:rPr lang="en-US" altLang="zh-CN" sz="3600" b="1" dirty="0">
                <a:solidFill>
                  <a:schemeClr val="bg1">
                    <a:alpha val="40000"/>
                  </a:schemeClr>
                </a:solidFill>
                <a:latin typeface="+mj-ea"/>
                <a:ea typeface="+mj-ea"/>
              </a:rPr>
              <a:t>TEXT HERE</a:t>
            </a:r>
            <a:endParaRPr lang="zh-CN" altLang="en-US" sz="3600" b="1" dirty="0">
              <a:solidFill>
                <a:schemeClr val="bg1">
                  <a:alpha val="40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634371709"/>
      </p:ext>
    </p:extLst>
  </p:cSld>
  <p:clrMapOvr>
    <a:masterClrMapping/>
  </p:clrMapOvr>
  <p:transition spd="slow" advTm="1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000"/>
                            </p:stCondLst>
                            <p:childTnLst>
                              <p:par>
                                <p:cTn id="5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A_矩形 43">
            <a:extLst>
              <a:ext uri="{FF2B5EF4-FFF2-40B4-BE49-F238E27FC236}">
                <a16:creationId xmlns="" xmlns:a16="http://schemas.microsoft.com/office/drawing/2014/main" id="{917B6529-A1D1-45A6-9313-D2550FEFF2AA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 flipH="1">
            <a:off x="1477062" y="1159564"/>
            <a:ext cx="4905376" cy="3956049"/>
          </a:xfrm>
          <a:prstGeom prst="rect">
            <a:avLst/>
          </a:prstGeom>
          <a:noFill/>
          <a:ln w="25400">
            <a:solidFill>
              <a:srgbClr val="3F403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13B8C8AF-073F-4F33-884A-8D2BC6679156}"/>
              </a:ext>
            </a:extLst>
          </p:cNvPr>
          <p:cNvSpPr/>
          <p:nvPr/>
        </p:nvSpPr>
        <p:spPr>
          <a:xfrm>
            <a:off x="7546554" y="0"/>
            <a:ext cx="2842352" cy="6858000"/>
          </a:xfrm>
          <a:prstGeom prst="rect">
            <a:avLst/>
          </a:prstGeom>
          <a:solidFill>
            <a:srgbClr val="F9B359"/>
          </a:solidFill>
          <a:ln>
            <a:noFill/>
          </a:ln>
          <a:effectLst>
            <a:outerShdw blurRad="2540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B7277B59-4604-4B24-91B3-215F7BEB6225}"/>
              </a:ext>
            </a:extLst>
          </p:cNvPr>
          <p:cNvSpPr/>
          <p:nvPr/>
        </p:nvSpPr>
        <p:spPr>
          <a:xfrm>
            <a:off x="1190624" y="873125"/>
            <a:ext cx="4905375" cy="3956049"/>
          </a:xfrm>
          <a:prstGeom prst="rect">
            <a:avLst/>
          </a:prstGeom>
          <a:solidFill>
            <a:srgbClr val="F9FAFB"/>
          </a:solidFill>
          <a:ln w="25400">
            <a:noFill/>
          </a:ln>
          <a:effectLst>
            <a:outerShdw blurRad="63500" sx="101000" sy="101000" algn="ctr" rotWithShape="0">
              <a:srgbClr val="969F9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C4215E0F-8CA0-4958-BC24-5F5BA84FC08E}"/>
              </a:ext>
            </a:extLst>
          </p:cNvPr>
          <p:cNvSpPr/>
          <p:nvPr/>
        </p:nvSpPr>
        <p:spPr>
          <a:xfrm>
            <a:off x="6970406" y="3608260"/>
            <a:ext cx="3994647" cy="2476041"/>
          </a:xfrm>
          <a:prstGeom prst="rect">
            <a:avLst/>
          </a:prstGeom>
          <a:solidFill>
            <a:srgbClr val="F9FAFB"/>
          </a:solidFill>
          <a:ln w="25400">
            <a:noFill/>
          </a:ln>
          <a:effectLst>
            <a:outerShdw blurRad="63500" sx="101000" sy="101000" algn="ctr" rotWithShape="0">
              <a:srgbClr val="969F9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7022BFF2-10C9-4421-BE27-1FCA8B3C869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624" y="873125"/>
            <a:ext cx="4905376" cy="3248760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E8EA1BE2-1E18-472B-8B71-475E8C12055A}"/>
              </a:ext>
            </a:extLst>
          </p:cNvPr>
          <p:cNvSpPr txBox="1"/>
          <p:nvPr/>
        </p:nvSpPr>
        <p:spPr>
          <a:xfrm>
            <a:off x="7074405" y="4241564"/>
            <a:ext cx="3707895" cy="175432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rgbClr val="3F403E"/>
                </a:solidFill>
                <a:effectLst/>
                <a:latin typeface="+mn-ea"/>
              </a:rPr>
              <a:t>Lorem ipsum dolor sit amet, consectetuer adipiscing elit. Maecenas porttitor congue massa. Fusce posuere, magna sed pulvinar ultricies, </a:t>
            </a:r>
            <a:r>
              <a:rPr lang="en-US" altLang="zh-CN" dirty="0" err="1">
                <a:solidFill>
                  <a:srgbClr val="3F403E"/>
                </a:solidFill>
                <a:effectLst/>
                <a:latin typeface="+mn-ea"/>
              </a:rPr>
              <a:t>purus</a:t>
            </a:r>
            <a:r>
              <a:rPr lang="en-US" altLang="zh-CN" dirty="0">
                <a:solidFill>
                  <a:srgbClr val="3F403E"/>
                </a:solidFill>
                <a:effectLst/>
                <a:latin typeface="+mn-ea"/>
              </a:rPr>
              <a:t> </a:t>
            </a:r>
            <a:r>
              <a:rPr lang="en-US" altLang="zh-CN" dirty="0" err="1">
                <a:solidFill>
                  <a:srgbClr val="3F403E"/>
                </a:solidFill>
                <a:effectLst/>
                <a:latin typeface="+mn-ea"/>
              </a:rPr>
              <a:t>lectus</a:t>
            </a:r>
            <a:endParaRPr lang="en-US" altLang="zh-CN" dirty="0">
              <a:solidFill>
                <a:srgbClr val="3F403E"/>
              </a:solidFill>
              <a:effectLst/>
              <a:latin typeface="+mn-ea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05013B68-0A36-408F-A83E-DA94CA7599DF}"/>
              </a:ext>
            </a:extLst>
          </p:cNvPr>
          <p:cNvSpPr txBox="1"/>
          <p:nvPr/>
        </p:nvSpPr>
        <p:spPr>
          <a:xfrm>
            <a:off x="7074405" y="3691715"/>
            <a:ext cx="2167388" cy="523220"/>
          </a:xfrm>
          <a:prstGeom prst="rect">
            <a:avLst/>
          </a:prstGeom>
          <a:noFill/>
          <a:effectLst>
            <a:reflection endPos="35000" dir="5400000" sy="-100000" algn="bl" rotWithShape="0"/>
          </a:effectLst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bevelB w="0" h="0"/>
            </a:sp3d>
          </a:bodyPr>
          <a:lstStyle/>
          <a:p>
            <a:r>
              <a:rPr lang="en-US" altLang="zh-CN" sz="2800" b="1" dirty="0">
                <a:solidFill>
                  <a:srgbClr val="3F403E"/>
                </a:solidFill>
                <a:latin typeface="+mj-ea"/>
                <a:ea typeface="+mj-ea"/>
              </a:rPr>
              <a:t>TEXT HERE</a:t>
            </a:r>
            <a:endParaRPr lang="zh-CN" altLang="en-US" sz="2800" b="1" dirty="0">
              <a:solidFill>
                <a:srgbClr val="3F403E"/>
              </a:solidFill>
              <a:latin typeface="+mj-ea"/>
              <a:ea typeface="+mj-ea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0725FA48-E805-4F11-9407-66613D6F0B09}"/>
              </a:ext>
            </a:extLst>
          </p:cNvPr>
          <p:cNvCxnSpPr>
            <a:cxnSpLocks/>
          </p:cNvCxnSpPr>
          <p:nvPr/>
        </p:nvCxnSpPr>
        <p:spPr>
          <a:xfrm flipH="1">
            <a:off x="7198467" y="4214935"/>
            <a:ext cx="2630164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1E969D59-C576-4E5F-9BD6-8897842BF7B3}"/>
              </a:ext>
            </a:extLst>
          </p:cNvPr>
          <p:cNvSpPr txBox="1"/>
          <p:nvPr/>
        </p:nvSpPr>
        <p:spPr>
          <a:xfrm>
            <a:off x="1659370" y="4213919"/>
            <a:ext cx="3967881" cy="523220"/>
          </a:xfrm>
          <a:prstGeom prst="rect">
            <a:avLst/>
          </a:prstGeom>
          <a:noFill/>
          <a:effectLst>
            <a:reflection endPos="35000" dir="5400000" sy="-100000" algn="bl" rotWithShape="0"/>
          </a:effectLst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bevelB w="0" h="0"/>
            </a:sp3d>
          </a:bodyPr>
          <a:lstStyle/>
          <a:p>
            <a:pPr algn="ctr"/>
            <a:r>
              <a:rPr lang="en-US" altLang="zh-CN" sz="2800" b="1" dirty="0">
                <a:solidFill>
                  <a:srgbClr val="F9B359"/>
                </a:solidFill>
                <a:effectLst>
                  <a:outerShdw blurRad="127000" sx="101000" sy="101000" algn="ctr" rotWithShape="0">
                    <a:schemeClr val="bg1">
                      <a:alpha val="40000"/>
                    </a:schemeClr>
                  </a:outerShdw>
                </a:effectLst>
                <a:latin typeface="+mj-ea"/>
                <a:ea typeface="+mj-ea"/>
              </a:rPr>
              <a:t>POWER </a:t>
            </a:r>
            <a:r>
              <a:rPr lang="en-US" altLang="zh-CN" sz="2800" b="1" dirty="0" err="1">
                <a:solidFill>
                  <a:srgbClr val="F9B359"/>
                </a:solidFill>
                <a:effectLst>
                  <a:outerShdw blurRad="127000" sx="101000" sy="101000" algn="ctr" rotWithShape="0">
                    <a:schemeClr val="bg1">
                      <a:alpha val="40000"/>
                    </a:schemeClr>
                  </a:outerShdw>
                </a:effectLst>
                <a:latin typeface="+mj-ea"/>
                <a:ea typeface="+mj-ea"/>
              </a:rPr>
              <a:t>YOUT</a:t>
            </a:r>
            <a:r>
              <a:rPr lang="en-US" altLang="zh-CN" sz="2800" b="1" dirty="0">
                <a:solidFill>
                  <a:srgbClr val="F9B359"/>
                </a:solidFill>
                <a:effectLst>
                  <a:outerShdw blurRad="127000" sx="101000" sy="101000" algn="ctr" rotWithShape="0">
                    <a:schemeClr val="bg1">
                      <a:alpha val="40000"/>
                    </a:schemeClr>
                  </a:outerShdw>
                </a:effectLst>
                <a:latin typeface="+mj-ea"/>
                <a:ea typeface="+mj-ea"/>
              </a:rPr>
              <a:t> POINT</a:t>
            </a:r>
            <a:endParaRPr lang="zh-CN" altLang="en-US" sz="2800" b="1" dirty="0">
              <a:solidFill>
                <a:srgbClr val="F9B359"/>
              </a:solidFill>
              <a:effectLst>
                <a:outerShdw blurRad="127000" sx="101000" sy="101000" algn="ctr" rotWithShape="0">
                  <a:schemeClr val="bg1">
                    <a:alpha val="40000"/>
                  </a:scheme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3ACEC648-6ABF-4D02-AD1B-111530BBB855}"/>
              </a:ext>
            </a:extLst>
          </p:cNvPr>
          <p:cNvSpPr txBox="1"/>
          <p:nvPr/>
        </p:nvSpPr>
        <p:spPr>
          <a:xfrm>
            <a:off x="7661243" y="1276297"/>
            <a:ext cx="2727663" cy="108952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chemeClr val="bg1"/>
                </a:solidFill>
                <a:effectLst/>
                <a:latin typeface="+mn-ea"/>
              </a:rPr>
              <a:t>Lorem ipsum dolor sit amet, consectetuer adipiscing elit. 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365470BF-34F7-4973-BEAF-52897638094A}"/>
              </a:ext>
            </a:extLst>
          </p:cNvPr>
          <p:cNvSpPr txBox="1"/>
          <p:nvPr/>
        </p:nvSpPr>
        <p:spPr>
          <a:xfrm>
            <a:off x="7661243" y="726448"/>
            <a:ext cx="2167388" cy="523220"/>
          </a:xfrm>
          <a:prstGeom prst="rect">
            <a:avLst/>
          </a:prstGeom>
          <a:noFill/>
          <a:effectLst>
            <a:reflection endPos="35000" dir="5400000" sy="-100000" algn="bl" rotWithShape="0"/>
          </a:effectLst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bevelB w="0" h="0"/>
            </a:sp3d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latin typeface="+mj-ea"/>
                <a:ea typeface="+mj-ea"/>
              </a:rPr>
              <a:t>TEXT HERE</a:t>
            </a:r>
            <a:endParaRPr lang="zh-CN" altLang="en-US" sz="28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18E56FC3-7C31-4030-AA26-084B3DC56652}"/>
              </a:ext>
            </a:extLst>
          </p:cNvPr>
          <p:cNvCxnSpPr>
            <a:cxnSpLocks/>
          </p:cNvCxnSpPr>
          <p:nvPr/>
        </p:nvCxnSpPr>
        <p:spPr>
          <a:xfrm flipH="1">
            <a:off x="7785305" y="1249668"/>
            <a:ext cx="2240044" cy="0"/>
          </a:xfrm>
          <a:prstGeom prst="line">
            <a:avLst/>
          </a:prstGeom>
          <a:ln>
            <a:solidFill>
              <a:schemeClr val="bg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4E4D8924-F1C7-4C80-BD82-EA57C4926890}"/>
              </a:ext>
            </a:extLst>
          </p:cNvPr>
          <p:cNvSpPr txBox="1"/>
          <p:nvPr/>
        </p:nvSpPr>
        <p:spPr>
          <a:xfrm>
            <a:off x="1383016" y="5402052"/>
            <a:ext cx="4917197" cy="73077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rgbClr val="969F98"/>
                </a:solidFill>
                <a:effectLst/>
                <a:latin typeface="+mn-ea"/>
              </a:rPr>
              <a:t>Lorem ipsum dolor sit amet, consectetuer adipiscing elit. Maecenas </a:t>
            </a:r>
            <a:r>
              <a:rPr lang="en-US" altLang="zh-CN" dirty="0" err="1">
                <a:solidFill>
                  <a:srgbClr val="969F98"/>
                </a:solidFill>
                <a:effectLst/>
                <a:latin typeface="+mn-ea"/>
              </a:rPr>
              <a:t>porttitor</a:t>
            </a:r>
            <a:r>
              <a:rPr lang="en-US" altLang="zh-CN" dirty="0">
                <a:solidFill>
                  <a:srgbClr val="969F98"/>
                </a:solidFill>
                <a:effectLst/>
                <a:latin typeface="+mn-ea"/>
              </a:rPr>
              <a:t> </a:t>
            </a:r>
            <a:r>
              <a:rPr lang="en-US" altLang="zh-CN" dirty="0" err="1">
                <a:solidFill>
                  <a:srgbClr val="969F98"/>
                </a:solidFill>
                <a:effectLst/>
                <a:latin typeface="+mn-ea"/>
              </a:rPr>
              <a:t>congue</a:t>
            </a:r>
            <a:endParaRPr lang="en-US" altLang="zh-CN" dirty="0">
              <a:solidFill>
                <a:srgbClr val="969F98"/>
              </a:solidFill>
              <a:effectLst/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67763587"/>
      </p:ext>
    </p:extLst>
  </p:cSld>
  <p:clrMapOvr>
    <a:masterClrMapping/>
  </p:clrMapOvr>
  <p:transition spd="slow" advTm="85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5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 animBg="1"/>
      <p:bldP spid="11" grpId="0" animBg="1"/>
      <p:bldP spid="14" grpId="0"/>
      <p:bldP spid="15" grpId="0"/>
      <p:bldP spid="17" grpId="0"/>
      <p:bldP spid="18" grpId="0"/>
      <p:bldP spid="19" grpId="0"/>
      <p:bldP spid="2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>
            <a:extLst>
              <a:ext uri="{FF2B5EF4-FFF2-40B4-BE49-F238E27FC236}">
                <a16:creationId xmlns="" xmlns:a16="http://schemas.microsoft.com/office/drawing/2014/main" id="{7349F19F-0CA8-4BD9-BB5B-3EBA1EB08F41}"/>
              </a:ext>
            </a:extLst>
          </p:cNvPr>
          <p:cNvSpPr/>
          <p:nvPr/>
        </p:nvSpPr>
        <p:spPr>
          <a:xfrm>
            <a:off x="0" y="-1"/>
            <a:ext cx="7488464" cy="6858000"/>
          </a:xfrm>
          <a:custGeom>
            <a:avLst/>
            <a:gdLst>
              <a:gd name="connsiteX0" fmla="*/ 0 w 7488464"/>
              <a:gd name="connsiteY0" fmla="*/ 0 h 6858000"/>
              <a:gd name="connsiteX1" fmla="*/ 1392464 w 7488464"/>
              <a:gd name="connsiteY1" fmla="*/ 0 h 6858000"/>
              <a:gd name="connsiteX2" fmla="*/ 7488464 w 7488464"/>
              <a:gd name="connsiteY2" fmla="*/ 6858000 h 6858000"/>
              <a:gd name="connsiteX3" fmla="*/ 1392464 w 7488464"/>
              <a:gd name="connsiteY3" fmla="*/ 6858000 h 6858000"/>
              <a:gd name="connsiteX4" fmla="*/ 0 w 7488464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88464" h="6858000">
                <a:moveTo>
                  <a:pt x="0" y="0"/>
                </a:moveTo>
                <a:lnTo>
                  <a:pt x="1392464" y="0"/>
                </a:lnTo>
                <a:lnTo>
                  <a:pt x="7488464" y="6858000"/>
                </a:lnTo>
                <a:lnTo>
                  <a:pt x="1392464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9B359"/>
          </a:solidFill>
          <a:ln>
            <a:noFill/>
          </a:ln>
          <a:effectLst>
            <a:outerShdw blurRad="2540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PA_矩形 43">
            <a:extLst>
              <a:ext uri="{FF2B5EF4-FFF2-40B4-BE49-F238E27FC236}">
                <a16:creationId xmlns="" xmlns:a16="http://schemas.microsoft.com/office/drawing/2014/main" id="{BA56C56D-87E0-46DC-BA29-CCB65CC6AED9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 flipH="1">
            <a:off x="2875402" y="1553378"/>
            <a:ext cx="8125972" cy="3751244"/>
          </a:xfrm>
          <a:prstGeom prst="rect">
            <a:avLst/>
          </a:prstGeom>
          <a:noFill/>
          <a:ln w="25400">
            <a:solidFill>
              <a:srgbClr val="3F403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D06372BB-7887-4BB9-97D9-CAA2439E7609}"/>
              </a:ext>
            </a:extLst>
          </p:cNvPr>
          <p:cNvSpPr/>
          <p:nvPr/>
        </p:nvSpPr>
        <p:spPr>
          <a:xfrm>
            <a:off x="1190625" y="851053"/>
            <a:ext cx="4905375" cy="5155894"/>
          </a:xfrm>
          <a:prstGeom prst="rect">
            <a:avLst/>
          </a:prstGeom>
          <a:solidFill>
            <a:srgbClr val="F9FAFB"/>
          </a:solidFill>
          <a:ln w="25400">
            <a:noFill/>
          </a:ln>
          <a:effectLst>
            <a:outerShdw blurRad="63500" sx="101000" sy="101000" algn="ctr" rotWithShape="0">
              <a:srgbClr val="969F9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477939BC-E4B7-47B5-846B-8F668E18DA89}"/>
              </a:ext>
            </a:extLst>
          </p:cNvPr>
          <p:cNvSpPr txBox="1"/>
          <p:nvPr/>
        </p:nvSpPr>
        <p:spPr>
          <a:xfrm>
            <a:off x="1811241" y="3181300"/>
            <a:ext cx="3664142" cy="241912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dirty="0">
                <a:solidFill>
                  <a:srgbClr val="3F403E"/>
                </a:solidFill>
                <a:effectLst/>
                <a:latin typeface="+mn-ea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dirty="0" err="1">
                <a:solidFill>
                  <a:srgbClr val="3F403E"/>
                </a:solidFill>
                <a:effectLst/>
                <a:latin typeface="+mn-ea"/>
              </a:rPr>
              <a:t>urna</a:t>
            </a:r>
            <a:r>
              <a:rPr lang="en-US" altLang="zh-CN" dirty="0">
                <a:solidFill>
                  <a:srgbClr val="3F403E"/>
                </a:solidFill>
                <a:effectLst/>
                <a:latin typeface="+mn-ea"/>
              </a:rPr>
              <a:t>.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23AEDE5D-E1CB-4D4E-B48B-EA750D907C37}"/>
              </a:ext>
            </a:extLst>
          </p:cNvPr>
          <p:cNvSpPr txBox="1"/>
          <p:nvPr/>
        </p:nvSpPr>
        <p:spPr>
          <a:xfrm>
            <a:off x="1917583" y="2589790"/>
            <a:ext cx="3451458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bevelB w="0" h="0"/>
            </a:sp3d>
          </a:bodyPr>
          <a:lstStyle/>
          <a:p>
            <a:pPr algn="ctr"/>
            <a:r>
              <a:rPr lang="en-US" altLang="zh-CN" sz="2400" b="1" dirty="0">
                <a:solidFill>
                  <a:srgbClr val="F9B359"/>
                </a:solidFill>
                <a:effectLst/>
                <a:latin typeface="+mj-ea"/>
                <a:ea typeface="+mj-ea"/>
              </a:rPr>
              <a:t>POWER YOUR POINT</a:t>
            </a:r>
            <a:endParaRPr lang="zh-CN" altLang="en-US" sz="2400" b="1" dirty="0">
              <a:solidFill>
                <a:srgbClr val="F9B359"/>
              </a:solidFill>
              <a:effectLst/>
              <a:latin typeface="+mj-ea"/>
              <a:ea typeface="+mj-ea"/>
            </a:endParaRPr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92EAE5FE-4E79-4617-8918-D4DBE3301425}"/>
              </a:ext>
            </a:extLst>
          </p:cNvPr>
          <p:cNvCxnSpPr>
            <a:cxnSpLocks/>
          </p:cNvCxnSpPr>
          <p:nvPr/>
        </p:nvCxnSpPr>
        <p:spPr>
          <a:xfrm flipH="1">
            <a:off x="1864412" y="3102255"/>
            <a:ext cx="3557801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C849DDF0-788E-44E8-9892-0F6194A9322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74" r="1738"/>
          <a:stretch/>
        </p:blipFill>
        <p:spPr>
          <a:xfrm>
            <a:off x="6433202" y="1796450"/>
            <a:ext cx="4353465" cy="3265099"/>
          </a:xfrm>
          <a:prstGeom prst="rect">
            <a:avLst/>
          </a:prstGeom>
        </p:spPr>
      </p:pic>
      <p:sp>
        <p:nvSpPr>
          <p:cNvPr id="13" name="Freeform 87">
            <a:extLst>
              <a:ext uri="{FF2B5EF4-FFF2-40B4-BE49-F238E27FC236}">
                <a16:creationId xmlns="" xmlns:a16="http://schemas.microsoft.com/office/drawing/2014/main" id="{3D78EF1C-366E-4188-A351-266352B851D1}"/>
              </a:ext>
            </a:extLst>
          </p:cNvPr>
          <p:cNvSpPr>
            <a:spLocks noEditPoints="1"/>
          </p:cNvSpPr>
          <p:nvPr/>
        </p:nvSpPr>
        <p:spPr bwMode="auto">
          <a:xfrm>
            <a:off x="2956994" y="1228903"/>
            <a:ext cx="1372636" cy="1101344"/>
          </a:xfrm>
          <a:custGeom>
            <a:avLst/>
            <a:gdLst>
              <a:gd name="T0" fmla="*/ 1538 w 1561"/>
              <a:gd name="T1" fmla="*/ 806 h 1257"/>
              <a:gd name="T2" fmla="*/ 1331 w 1561"/>
              <a:gd name="T3" fmla="*/ 150 h 1257"/>
              <a:gd name="T4" fmla="*/ 1105 w 1561"/>
              <a:gd name="T5" fmla="*/ 29 h 1257"/>
              <a:gd name="T6" fmla="*/ 1076 w 1561"/>
              <a:gd name="T7" fmla="*/ 83 h 1257"/>
              <a:gd name="T8" fmla="*/ 1130 w 1561"/>
              <a:gd name="T9" fmla="*/ 112 h 1257"/>
              <a:gd name="T10" fmla="*/ 1248 w 1561"/>
              <a:gd name="T11" fmla="*/ 175 h 1257"/>
              <a:gd name="T12" fmla="*/ 1248 w 1561"/>
              <a:gd name="T13" fmla="*/ 175 h 1257"/>
              <a:gd name="T14" fmla="*/ 1396 w 1561"/>
              <a:gd name="T15" fmla="*/ 645 h 1257"/>
              <a:gd name="T16" fmla="*/ 1237 w 1561"/>
              <a:gd name="T17" fmla="*/ 604 h 1257"/>
              <a:gd name="T18" fmla="*/ 916 w 1561"/>
              <a:gd name="T19" fmla="*/ 890 h 1257"/>
              <a:gd name="T20" fmla="*/ 644 w 1561"/>
              <a:gd name="T21" fmla="*/ 890 h 1257"/>
              <a:gd name="T22" fmla="*/ 324 w 1561"/>
              <a:gd name="T23" fmla="*/ 609 h 1257"/>
              <a:gd name="T24" fmla="*/ 164 w 1561"/>
              <a:gd name="T25" fmla="*/ 651 h 1257"/>
              <a:gd name="T26" fmla="*/ 314 w 1561"/>
              <a:gd name="T27" fmla="*/ 175 h 1257"/>
              <a:gd name="T28" fmla="*/ 314 w 1561"/>
              <a:gd name="T29" fmla="*/ 175 h 1257"/>
              <a:gd name="T30" fmla="*/ 433 w 1561"/>
              <a:gd name="T31" fmla="*/ 112 h 1257"/>
              <a:gd name="T32" fmla="*/ 486 w 1561"/>
              <a:gd name="T33" fmla="*/ 83 h 1257"/>
              <a:gd name="T34" fmla="*/ 458 w 1561"/>
              <a:gd name="T35" fmla="*/ 29 h 1257"/>
              <a:gd name="T36" fmla="*/ 231 w 1561"/>
              <a:gd name="T37" fmla="*/ 150 h 1257"/>
              <a:gd name="T38" fmla="*/ 25 w 1561"/>
              <a:gd name="T39" fmla="*/ 807 h 1257"/>
              <a:gd name="T40" fmla="*/ 24 w 1561"/>
              <a:gd name="T41" fmla="*/ 812 h 1257"/>
              <a:gd name="T42" fmla="*/ 0 w 1561"/>
              <a:gd name="T43" fmla="*/ 933 h 1257"/>
              <a:gd name="T44" fmla="*/ 324 w 1561"/>
              <a:gd name="T45" fmla="*/ 1257 h 1257"/>
              <a:gd name="T46" fmla="*/ 644 w 1561"/>
              <a:gd name="T47" fmla="*/ 976 h 1257"/>
              <a:gd name="T48" fmla="*/ 918 w 1561"/>
              <a:gd name="T49" fmla="*/ 976 h 1257"/>
              <a:gd name="T50" fmla="*/ 1237 w 1561"/>
              <a:gd name="T51" fmla="*/ 1251 h 1257"/>
              <a:gd name="T52" fmla="*/ 1561 w 1561"/>
              <a:gd name="T53" fmla="*/ 927 h 1257"/>
              <a:gd name="T54" fmla="*/ 1538 w 1561"/>
              <a:gd name="T55" fmla="*/ 806 h 1257"/>
              <a:gd name="T56" fmla="*/ 324 w 1561"/>
              <a:gd name="T57" fmla="*/ 1170 h 1257"/>
              <a:gd name="T58" fmla="*/ 87 w 1561"/>
              <a:gd name="T59" fmla="*/ 933 h 1257"/>
              <a:gd name="T60" fmla="*/ 324 w 1561"/>
              <a:gd name="T61" fmla="*/ 696 h 1257"/>
              <a:gd name="T62" fmla="*/ 561 w 1561"/>
              <a:gd name="T63" fmla="*/ 933 h 1257"/>
              <a:gd name="T64" fmla="*/ 324 w 1561"/>
              <a:gd name="T65" fmla="*/ 1170 h 1257"/>
              <a:gd name="T66" fmla="*/ 1238 w 1561"/>
              <a:gd name="T67" fmla="*/ 1164 h 1257"/>
              <a:gd name="T68" fmla="*/ 1001 w 1561"/>
              <a:gd name="T69" fmla="*/ 927 h 1257"/>
              <a:gd name="T70" fmla="*/ 1238 w 1561"/>
              <a:gd name="T71" fmla="*/ 690 h 1257"/>
              <a:gd name="T72" fmla="*/ 1475 w 1561"/>
              <a:gd name="T73" fmla="*/ 927 h 1257"/>
              <a:gd name="T74" fmla="*/ 1238 w 1561"/>
              <a:gd name="T75" fmla="*/ 1164 h 1257"/>
              <a:gd name="T76" fmla="*/ 1238 w 1561"/>
              <a:gd name="T77" fmla="*/ 1164 h 1257"/>
              <a:gd name="T78" fmla="*/ 1238 w 1561"/>
              <a:gd name="T79" fmla="*/ 1164 h 1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561" h="1257">
                <a:moveTo>
                  <a:pt x="1538" y="806"/>
                </a:moveTo>
                <a:cubicBezTo>
                  <a:pt x="1331" y="150"/>
                  <a:pt x="1331" y="150"/>
                  <a:pt x="1331" y="150"/>
                </a:cubicBezTo>
                <a:cubicBezTo>
                  <a:pt x="1302" y="54"/>
                  <a:pt x="1200" y="0"/>
                  <a:pt x="1105" y="29"/>
                </a:cubicBezTo>
                <a:cubicBezTo>
                  <a:pt x="1082" y="36"/>
                  <a:pt x="1069" y="60"/>
                  <a:pt x="1076" y="83"/>
                </a:cubicBezTo>
                <a:cubicBezTo>
                  <a:pt x="1083" y="105"/>
                  <a:pt x="1107" y="119"/>
                  <a:pt x="1130" y="112"/>
                </a:cubicBezTo>
                <a:cubicBezTo>
                  <a:pt x="1180" y="96"/>
                  <a:pt x="1233" y="125"/>
                  <a:pt x="1248" y="175"/>
                </a:cubicBezTo>
                <a:cubicBezTo>
                  <a:pt x="1248" y="175"/>
                  <a:pt x="1248" y="175"/>
                  <a:pt x="1248" y="175"/>
                </a:cubicBezTo>
                <a:cubicBezTo>
                  <a:pt x="1396" y="645"/>
                  <a:pt x="1396" y="645"/>
                  <a:pt x="1396" y="645"/>
                </a:cubicBezTo>
                <a:cubicBezTo>
                  <a:pt x="1349" y="619"/>
                  <a:pt x="1295" y="604"/>
                  <a:pt x="1237" y="604"/>
                </a:cubicBezTo>
                <a:cubicBezTo>
                  <a:pt x="1072" y="604"/>
                  <a:pt x="935" y="729"/>
                  <a:pt x="916" y="890"/>
                </a:cubicBezTo>
                <a:cubicBezTo>
                  <a:pt x="644" y="890"/>
                  <a:pt x="644" y="890"/>
                  <a:pt x="644" y="890"/>
                </a:cubicBezTo>
                <a:cubicBezTo>
                  <a:pt x="623" y="732"/>
                  <a:pt x="487" y="609"/>
                  <a:pt x="324" y="609"/>
                </a:cubicBezTo>
                <a:cubicBezTo>
                  <a:pt x="266" y="609"/>
                  <a:pt x="211" y="625"/>
                  <a:pt x="164" y="651"/>
                </a:cubicBezTo>
                <a:cubicBezTo>
                  <a:pt x="314" y="175"/>
                  <a:pt x="314" y="175"/>
                  <a:pt x="314" y="175"/>
                </a:cubicBezTo>
                <a:cubicBezTo>
                  <a:pt x="314" y="175"/>
                  <a:pt x="314" y="175"/>
                  <a:pt x="314" y="175"/>
                </a:cubicBezTo>
                <a:cubicBezTo>
                  <a:pt x="329" y="125"/>
                  <a:pt x="382" y="96"/>
                  <a:pt x="433" y="112"/>
                </a:cubicBezTo>
                <a:cubicBezTo>
                  <a:pt x="455" y="119"/>
                  <a:pt x="480" y="105"/>
                  <a:pt x="486" y="83"/>
                </a:cubicBezTo>
                <a:cubicBezTo>
                  <a:pt x="493" y="60"/>
                  <a:pt x="480" y="36"/>
                  <a:pt x="458" y="29"/>
                </a:cubicBezTo>
                <a:cubicBezTo>
                  <a:pt x="362" y="0"/>
                  <a:pt x="260" y="54"/>
                  <a:pt x="231" y="150"/>
                </a:cubicBezTo>
                <a:cubicBezTo>
                  <a:pt x="25" y="807"/>
                  <a:pt x="25" y="807"/>
                  <a:pt x="25" y="807"/>
                </a:cubicBezTo>
                <a:cubicBezTo>
                  <a:pt x="24" y="809"/>
                  <a:pt x="24" y="810"/>
                  <a:pt x="24" y="812"/>
                </a:cubicBezTo>
                <a:cubicBezTo>
                  <a:pt x="9" y="849"/>
                  <a:pt x="0" y="890"/>
                  <a:pt x="0" y="933"/>
                </a:cubicBezTo>
                <a:cubicBezTo>
                  <a:pt x="0" y="1111"/>
                  <a:pt x="145" y="1257"/>
                  <a:pt x="324" y="1257"/>
                </a:cubicBezTo>
                <a:cubicBezTo>
                  <a:pt x="487" y="1257"/>
                  <a:pt x="623" y="1134"/>
                  <a:pt x="644" y="976"/>
                </a:cubicBezTo>
                <a:cubicBezTo>
                  <a:pt x="918" y="976"/>
                  <a:pt x="918" y="976"/>
                  <a:pt x="918" y="976"/>
                </a:cubicBezTo>
                <a:cubicBezTo>
                  <a:pt x="941" y="1131"/>
                  <a:pt x="1076" y="1251"/>
                  <a:pt x="1237" y="1251"/>
                </a:cubicBezTo>
                <a:cubicBezTo>
                  <a:pt x="1416" y="1251"/>
                  <a:pt x="1561" y="1105"/>
                  <a:pt x="1561" y="927"/>
                </a:cubicBezTo>
                <a:cubicBezTo>
                  <a:pt x="1561" y="884"/>
                  <a:pt x="1553" y="843"/>
                  <a:pt x="1538" y="806"/>
                </a:cubicBezTo>
                <a:close/>
                <a:moveTo>
                  <a:pt x="324" y="1170"/>
                </a:moveTo>
                <a:cubicBezTo>
                  <a:pt x="193" y="1170"/>
                  <a:pt x="87" y="1064"/>
                  <a:pt x="87" y="933"/>
                </a:cubicBezTo>
                <a:cubicBezTo>
                  <a:pt x="87" y="802"/>
                  <a:pt x="193" y="696"/>
                  <a:pt x="324" y="696"/>
                </a:cubicBezTo>
                <a:cubicBezTo>
                  <a:pt x="455" y="696"/>
                  <a:pt x="561" y="802"/>
                  <a:pt x="561" y="933"/>
                </a:cubicBezTo>
                <a:cubicBezTo>
                  <a:pt x="561" y="1064"/>
                  <a:pt x="454" y="1170"/>
                  <a:pt x="324" y="1170"/>
                </a:cubicBezTo>
                <a:close/>
                <a:moveTo>
                  <a:pt x="1238" y="1164"/>
                </a:moveTo>
                <a:cubicBezTo>
                  <a:pt x="1107" y="1164"/>
                  <a:pt x="1001" y="1058"/>
                  <a:pt x="1001" y="927"/>
                </a:cubicBezTo>
                <a:cubicBezTo>
                  <a:pt x="1001" y="796"/>
                  <a:pt x="1107" y="690"/>
                  <a:pt x="1238" y="690"/>
                </a:cubicBezTo>
                <a:cubicBezTo>
                  <a:pt x="1368" y="690"/>
                  <a:pt x="1475" y="796"/>
                  <a:pt x="1475" y="927"/>
                </a:cubicBezTo>
                <a:cubicBezTo>
                  <a:pt x="1475" y="1058"/>
                  <a:pt x="1369" y="1164"/>
                  <a:pt x="1238" y="1164"/>
                </a:cubicBezTo>
                <a:close/>
                <a:moveTo>
                  <a:pt x="1238" y="1164"/>
                </a:moveTo>
                <a:cubicBezTo>
                  <a:pt x="1238" y="1164"/>
                  <a:pt x="1238" y="1164"/>
                  <a:pt x="1238" y="1164"/>
                </a:cubicBezTo>
              </a:path>
            </a:pathLst>
          </a:custGeom>
          <a:solidFill>
            <a:srgbClr val="F9B35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12478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7000">
        <p15:prstTrans prst="pageCurlDouble"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3" grpId="0" animBg="1"/>
      <p:bldP spid="6" grpId="0"/>
      <p:bldP spid="7" grpId="0"/>
      <p:bldP spid="1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="" xmlns:a16="http://schemas.microsoft.com/office/drawing/2014/main" id="{717B9FF2-008F-4A8F-8192-56473D059585}"/>
              </a:ext>
            </a:extLst>
          </p:cNvPr>
          <p:cNvSpPr/>
          <p:nvPr/>
        </p:nvSpPr>
        <p:spPr>
          <a:xfrm>
            <a:off x="0" y="0"/>
            <a:ext cx="4748270" cy="6858000"/>
          </a:xfrm>
          <a:prstGeom prst="rect">
            <a:avLst/>
          </a:prstGeom>
          <a:solidFill>
            <a:srgbClr val="F9B359"/>
          </a:solidFill>
          <a:ln>
            <a:noFill/>
          </a:ln>
          <a:effectLst>
            <a:outerShdw blurRad="2540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6E013751-CD93-4C56-A228-DEB42783713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575177" cy="6858000"/>
          </a:xfrm>
          <a:prstGeom prst="rect">
            <a:avLst/>
          </a:prstGeom>
        </p:spPr>
      </p:pic>
      <p:sp>
        <p:nvSpPr>
          <p:cNvPr id="16" name="PA_矩形 43">
            <a:extLst>
              <a:ext uri="{FF2B5EF4-FFF2-40B4-BE49-F238E27FC236}">
                <a16:creationId xmlns="" xmlns:a16="http://schemas.microsoft.com/office/drawing/2014/main" id="{4181E60B-ED84-4CDE-B234-2C9913416B9D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 flipH="1">
            <a:off x="695324" y="1189822"/>
            <a:ext cx="8789795" cy="5083978"/>
          </a:xfrm>
          <a:prstGeom prst="rect">
            <a:avLst/>
          </a:prstGeom>
          <a:solidFill>
            <a:srgbClr val="F9FAFB">
              <a:alpha val="70000"/>
            </a:srgbClr>
          </a:solidFill>
          <a:ln w="25400">
            <a:solidFill>
              <a:srgbClr val="3F403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EBE750DE-1B2E-49FA-B1C4-41239EF5E4A2}"/>
              </a:ext>
            </a:extLst>
          </p:cNvPr>
          <p:cNvSpPr/>
          <p:nvPr/>
        </p:nvSpPr>
        <p:spPr>
          <a:xfrm>
            <a:off x="5422135" y="851053"/>
            <a:ext cx="4905375" cy="5155894"/>
          </a:xfrm>
          <a:prstGeom prst="rect">
            <a:avLst/>
          </a:prstGeom>
          <a:solidFill>
            <a:srgbClr val="F9FAFB"/>
          </a:solidFill>
          <a:ln w="25400">
            <a:noFill/>
          </a:ln>
          <a:effectLst>
            <a:outerShdw blurRad="63500" sx="101000" sy="101000" algn="ctr" rotWithShape="0">
              <a:srgbClr val="969F9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18" name="Group 170">
            <a:extLst>
              <a:ext uri="{FF2B5EF4-FFF2-40B4-BE49-F238E27FC236}">
                <a16:creationId xmlns="" xmlns:a16="http://schemas.microsoft.com/office/drawing/2014/main" id="{DFAA1CFB-A236-4D60-BCDF-5456D6D6212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010187" y="5460700"/>
            <a:ext cx="456455" cy="568415"/>
            <a:chOff x="4142" y="2322"/>
            <a:chExt cx="265" cy="330"/>
          </a:xfrm>
          <a:solidFill>
            <a:srgbClr val="3F403E"/>
          </a:solidFill>
        </p:grpSpPr>
        <p:sp>
          <p:nvSpPr>
            <p:cNvPr id="19" name="Freeform 171">
              <a:extLst>
                <a:ext uri="{FF2B5EF4-FFF2-40B4-BE49-F238E27FC236}">
                  <a16:creationId xmlns="" xmlns:a16="http://schemas.microsoft.com/office/drawing/2014/main" id="{3E915725-1197-4538-B3A0-3DE0EE67DE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42" y="2322"/>
              <a:ext cx="265" cy="330"/>
            </a:xfrm>
            <a:custGeom>
              <a:avLst/>
              <a:gdLst>
                <a:gd name="T0" fmla="*/ 612 w 1224"/>
                <a:gd name="T1" fmla="*/ 0 h 1526"/>
                <a:gd name="T2" fmla="*/ 0 w 1224"/>
                <a:gd name="T3" fmla="*/ 612 h 1526"/>
                <a:gd name="T4" fmla="*/ 11 w 1224"/>
                <a:gd name="T5" fmla="*/ 727 h 1526"/>
                <a:gd name="T6" fmla="*/ 15 w 1224"/>
                <a:gd name="T7" fmla="*/ 747 h 1526"/>
                <a:gd name="T8" fmla="*/ 56 w 1224"/>
                <a:gd name="T9" fmla="*/ 868 h 1526"/>
                <a:gd name="T10" fmla="*/ 585 w 1224"/>
                <a:gd name="T11" fmla="*/ 1517 h 1526"/>
                <a:gd name="T12" fmla="*/ 612 w 1224"/>
                <a:gd name="T13" fmla="*/ 1526 h 1526"/>
                <a:gd name="T14" fmla="*/ 639 w 1224"/>
                <a:gd name="T15" fmla="*/ 1517 h 1526"/>
                <a:gd name="T16" fmla="*/ 1168 w 1224"/>
                <a:gd name="T17" fmla="*/ 868 h 1526"/>
                <a:gd name="T18" fmla="*/ 1209 w 1224"/>
                <a:gd name="T19" fmla="*/ 747 h 1526"/>
                <a:gd name="T20" fmla="*/ 1213 w 1224"/>
                <a:gd name="T21" fmla="*/ 727 h 1526"/>
                <a:gd name="T22" fmla="*/ 1224 w 1224"/>
                <a:gd name="T23" fmla="*/ 612 h 1526"/>
                <a:gd name="T24" fmla="*/ 612 w 1224"/>
                <a:gd name="T25" fmla="*/ 0 h 1526"/>
                <a:gd name="T26" fmla="*/ 1128 w 1224"/>
                <a:gd name="T27" fmla="*/ 712 h 1526"/>
                <a:gd name="T28" fmla="*/ 1127 w 1224"/>
                <a:gd name="T29" fmla="*/ 714 h 1526"/>
                <a:gd name="T30" fmla="*/ 1124 w 1224"/>
                <a:gd name="T31" fmla="*/ 727 h 1526"/>
                <a:gd name="T32" fmla="*/ 1124 w 1224"/>
                <a:gd name="T33" fmla="*/ 728 h 1526"/>
                <a:gd name="T34" fmla="*/ 1089 w 1224"/>
                <a:gd name="T35" fmla="*/ 832 h 1526"/>
                <a:gd name="T36" fmla="*/ 1088 w 1224"/>
                <a:gd name="T37" fmla="*/ 834 h 1526"/>
                <a:gd name="T38" fmla="*/ 612 w 1224"/>
                <a:gd name="T39" fmla="*/ 1428 h 1526"/>
                <a:gd name="T40" fmla="*/ 135 w 1224"/>
                <a:gd name="T41" fmla="*/ 834 h 1526"/>
                <a:gd name="T42" fmla="*/ 135 w 1224"/>
                <a:gd name="T43" fmla="*/ 832 h 1526"/>
                <a:gd name="T44" fmla="*/ 99 w 1224"/>
                <a:gd name="T45" fmla="*/ 728 h 1526"/>
                <a:gd name="T46" fmla="*/ 99 w 1224"/>
                <a:gd name="T47" fmla="*/ 727 h 1526"/>
                <a:gd name="T48" fmla="*/ 96 w 1224"/>
                <a:gd name="T49" fmla="*/ 714 h 1526"/>
                <a:gd name="T50" fmla="*/ 96 w 1224"/>
                <a:gd name="T51" fmla="*/ 711 h 1526"/>
                <a:gd name="T52" fmla="*/ 86 w 1224"/>
                <a:gd name="T53" fmla="*/ 612 h 1526"/>
                <a:gd name="T54" fmla="*/ 612 w 1224"/>
                <a:gd name="T55" fmla="*/ 86 h 1526"/>
                <a:gd name="T56" fmla="*/ 1137 w 1224"/>
                <a:gd name="T57" fmla="*/ 612 h 1526"/>
                <a:gd name="T58" fmla="*/ 1128 w 1224"/>
                <a:gd name="T59" fmla="*/ 712 h 1526"/>
                <a:gd name="T60" fmla="*/ 1128 w 1224"/>
                <a:gd name="T61" fmla="*/ 712 h 1526"/>
                <a:gd name="T62" fmla="*/ 1128 w 1224"/>
                <a:gd name="T63" fmla="*/ 712 h 1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24" h="1526">
                  <a:moveTo>
                    <a:pt x="612" y="0"/>
                  </a:moveTo>
                  <a:cubicBezTo>
                    <a:pt x="275" y="0"/>
                    <a:pt x="0" y="275"/>
                    <a:pt x="0" y="612"/>
                  </a:cubicBezTo>
                  <a:cubicBezTo>
                    <a:pt x="0" y="650"/>
                    <a:pt x="4" y="689"/>
                    <a:pt x="11" y="727"/>
                  </a:cubicBezTo>
                  <a:cubicBezTo>
                    <a:pt x="11" y="729"/>
                    <a:pt x="12" y="736"/>
                    <a:pt x="15" y="747"/>
                  </a:cubicBezTo>
                  <a:cubicBezTo>
                    <a:pt x="24" y="788"/>
                    <a:pt x="38" y="829"/>
                    <a:pt x="56" y="868"/>
                  </a:cubicBezTo>
                  <a:cubicBezTo>
                    <a:pt x="122" y="1023"/>
                    <a:pt x="267" y="1261"/>
                    <a:pt x="585" y="1517"/>
                  </a:cubicBezTo>
                  <a:cubicBezTo>
                    <a:pt x="593" y="1523"/>
                    <a:pt x="603" y="1526"/>
                    <a:pt x="612" y="1526"/>
                  </a:cubicBezTo>
                  <a:cubicBezTo>
                    <a:pt x="622" y="1526"/>
                    <a:pt x="631" y="1523"/>
                    <a:pt x="639" y="1517"/>
                  </a:cubicBezTo>
                  <a:cubicBezTo>
                    <a:pt x="957" y="1261"/>
                    <a:pt x="1102" y="1023"/>
                    <a:pt x="1168" y="868"/>
                  </a:cubicBezTo>
                  <a:cubicBezTo>
                    <a:pt x="1186" y="829"/>
                    <a:pt x="1200" y="789"/>
                    <a:pt x="1209" y="747"/>
                  </a:cubicBezTo>
                  <a:cubicBezTo>
                    <a:pt x="1212" y="736"/>
                    <a:pt x="1213" y="729"/>
                    <a:pt x="1213" y="727"/>
                  </a:cubicBezTo>
                  <a:cubicBezTo>
                    <a:pt x="1220" y="689"/>
                    <a:pt x="1224" y="650"/>
                    <a:pt x="1224" y="612"/>
                  </a:cubicBezTo>
                  <a:cubicBezTo>
                    <a:pt x="1224" y="275"/>
                    <a:pt x="949" y="0"/>
                    <a:pt x="612" y="0"/>
                  </a:cubicBezTo>
                  <a:close/>
                  <a:moveTo>
                    <a:pt x="1128" y="712"/>
                  </a:moveTo>
                  <a:cubicBezTo>
                    <a:pt x="1128" y="712"/>
                    <a:pt x="1127" y="713"/>
                    <a:pt x="1127" y="714"/>
                  </a:cubicBezTo>
                  <a:cubicBezTo>
                    <a:pt x="1127" y="715"/>
                    <a:pt x="1126" y="720"/>
                    <a:pt x="1124" y="727"/>
                  </a:cubicBezTo>
                  <a:cubicBezTo>
                    <a:pt x="1124" y="728"/>
                    <a:pt x="1124" y="728"/>
                    <a:pt x="1124" y="728"/>
                  </a:cubicBezTo>
                  <a:cubicBezTo>
                    <a:pt x="1116" y="764"/>
                    <a:pt x="1105" y="799"/>
                    <a:pt x="1089" y="832"/>
                  </a:cubicBezTo>
                  <a:cubicBezTo>
                    <a:pt x="1089" y="833"/>
                    <a:pt x="1089" y="833"/>
                    <a:pt x="1088" y="834"/>
                  </a:cubicBezTo>
                  <a:cubicBezTo>
                    <a:pt x="1028" y="975"/>
                    <a:pt x="897" y="1192"/>
                    <a:pt x="612" y="1428"/>
                  </a:cubicBezTo>
                  <a:cubicBezTo>
                    <a:pt x="326" y="1192"/>
                    <a:pt x="195" y="975"/>
                    <a:pt x="135" y="834"/>
                  </a:cubicBezTo>
                  <a:cubicBezTo>
                    <a:pt x="135" y="833"/>
                    <a:pt x="135" y="833"/>
                    <a:pt x="135" y="832"/>
                  </a:cubicBezTo>
                  <a:cubicBezTo>
                    <a:pt x="119" y="799"/>
                    <a:pt x="108" y="764"/>
                    <a:pt x="99" y="728"/>
                  </a:cubicBezTo>
                  <a:cubicBezTo>
                    <a:pt x="99" y="727"/>
                    <a:pt x="99" y="727"/>
                    <a:pt x="99" y="727"/>
                  </a:cubicBezTo>
                  <a:cubicBezTo>
                    <a:pt x="97" y="720"/>
                    <a:pt x="97" y="715"/>
                    <a:pt x="96" y="714"/>
                  </a:cubicBezTo>
                  <a:cubicBezTo>
                    <a:pt x="96" y="713"/>
                    <a:pt x="96" y="712"/>
                    <a:pt x="96" y="711"/>
                  </a:cubicBezTo>
                  <a:cubicBezTo>
                    <a:pt x="90" y="678"/>
                    <a:pt x="86" y="645"/>
                    <a:pt x="86" y="612"/>
                  </a:cubicBezTo>
                  <a:cubicBezTo>
                    <a:pt x="86" y="322"/>
                    <a:pt x="322" y="86"/>
                    <a:pt x="612" y="86"/>
                  </a:cubicBezTo>
                  <a:cubicBezTo>
                    <a:pt x="901" y="86"/>
                    <a:pt x="1137" y="322"/>
                    <a:pt x="1137" y="612"/>
                  </a:cubicBezTo>
                  <a:cubicBezTo>
                    <a:pt x="1137" y="645"/>
                    <a:pt x="1134" y="679"/>
                    <a:pt x="1128" y="712"/>
                  </a:cubicBezTo>
                  <a:close/>
                  <a:moveTo>
                    <a:pt x="1128" y="712"/>
                  </a:moveTo>
                  <a:cubicBezTo>
                    <a:pt x="1128" y="712"/>
                    <a:pt x="1128" y="712"/>
                    <a:pt x="1128" y="7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72">
              <a:extLst>
                <a:ext uri="{FF2B5EF4-FFF2-40B4-BE49-F238E27FC236}">
                  <a16:creationId xmlns="" xmlns:a16="http://schemas.microsoft.com/office/drawing/2014/main" id="{8C0D8B34-65C4-477A-904B-90E7820379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0" y="2372"/>
              <a:ext cx="169" cy="168"/>
            </a:xfrm>
            <a:custGeom>
              <a:avLst/>
              <a:gdLst>
                <a:gd name="T0" fmla="*/ 389 w 777"/>
                <a:gd name="T1" fmla="*/ 0 h 777"/>
                <a:gd name="T2" fmla="*/ 0 w 777"/>
                <a:gd name="T3" fmla="*/ 389 h 777"/>
                <a:gd name="T4" fmla="*/ 389 w 777"/>
                <a:gd name="T5" fmla="*/ 777 h 777"/>
                <a:gd name="T6" fmla="*/ 777 w 777"/>
                <a:gd name="T7" fmla="*/ 389 h 777"/>
                <a:gd name="T8" fmla="*/ 389 w 777"/>
                <a:gd name="T9" fmla="*/ 0 h 777"/>
                <a:gd name="T10" fmla="*/ 389 w 777"/>
                <a:gd name="T11" fmla="*/ 691 h 777"/>
                <a:gd name="T12" fmla="*/ 87 w 777"/>
                <a:gd name="T13" fmla="*/ 389 h 777"/>
                <a:gd name="T14" fmla="*/ 389 w 777"/>
                <a:gd name="T15" fmla="*/ 86 h 777"/>
                <a:gd name="T16" fmla="*/ 691 w 777"/>
                <a:gd name="T17" fmla="*/ 389 h 777"/>
                <a:gd name="T18" fmla="*/ 389 w 777"/>
                <a:gd name="T19" fmla="*/ 691 h 777"/>
                <a:gd name="T20" fmla="*/ 389 w 777"/>
                <a:gd name="T21" fmla="*/ 691 h 777"/>
                <a:gd name="T22" fmla="*/ 389 w 777"/>
                <a:gd name="T23" fmla="*/ 691 h 7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77" h="777">
                  <a:moveTo>
                    <a:pt x="389" y="0"/>
                  </a:moveTo>
                  <a:cubicBezTo>
                    <a:pt x="175" y="0"/>
                    <a:pt x="0" y="174"/>
                    <a:pt x="0" y="389"/>
                  </a:cubicBezTo>
                  <a:cubicBezTo>
                    <a:pt x="0" y="603"/>
                    <a:pt x="175" y="777"/>
                    <a:pt x="389" y="777"/>
                  </a:cubicBezTo>
                  <a:cubicBezTo>
                    <a:pt x="603" y="777"/>
                    <a:pt x="777" y="603"/>
                    <a:pt x="777" y="389"/>
                  </a:cubicBezTo>
                  <a:cubicBezTo>
                    <a:pt x="777" y="174"/>
                    <a:pt x="603" y="0"/>
                    <a:pt x="389" y="0"/>
                  </a:cubicBezTo>
                  <a:close/>
                  <a:moveTo>
                    <a:pt x="389" y="691"/>
                  </a:moveTo>
                  <a:cubicBezTo>
                    <a:pt x="222" y="691"/>
                    <a:pt x="87" y="555"/>
                    <a:pt x="87" y="389"/>
                  </a:cubicBezTo>
                  <a:cubicBezTo>
                    <a:pt x="87" y="222"/>
                    <a:pt x="222" y="86"/>
                    <a:pt x="389" y="86"/>
                  </a:cubicBezTo>
                  <a:cubicBezTo>
                    <a:pt x="555" y="86"/>
                    <a:pt x="691" y="222"/>
                    <a:pt x="691" y="389"/>
                  </a:cubicBezTo>
                  <a:cubicBezTo>
                    <a:pt x="691" y="555"/>
                    <a:pt x="556" y="691"/>
                    <a:pt x="389" y="691"/>
                  </a:cubicBezTo>
                  <a:close/>
                  <a:moveTo>
                    <a:pt x="389" y="691"/>
                  </a:moveTo>
                  <a:cubicBezTo>
                    <a:pt x="389" y="691"/>
                    <a:pt x="389" y="691"/>
                    <a:pt x="389" y="69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4E40770B-83DC-4042-B696-A1919B49C0B8}"/>
              </a:ext>
            </a:extLst>
          </p:cNvPr>
          <p:cNvSpPr txBox="1"/>
          <p:nvPr/>
        </p:nvSpPr>
        <p:spPr>
          <a:xfrm>
            <a:off x="1503153" y="5718395"/>
            <a:ext cx="1274708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bevelB w="0" h="0"/>
            </a:sp3d>
          </a:bodyPr>
          <a:lstStyle/>
          <a:p>
            <a:pPr algn="ctr"/>
            <a:r>
              <a:rPr lang="en-US" altLang="zh-CN" dirty="0">
                <a:solidFill>
                  <a:srgbClr val="3F403E"/>
                </a:solidFill>
                <a:latin typeface="+mj-ea"/>
                <a:ea typeface="+mj-ea"/>
              </a:rPr>
              <a:t>Shenyang</a:t>
            </a:r>
            <a:endParaRPr lang="zh-CN" altLang="en-US" dirty="0">
              <a:solidFill>
                <a:srgbClr val="3F403E"/>
              </a:solidFill>
              <a:effectLst/>
              <a:latin typeface="+mj-ea"/>
              <a:ea typeface="+mj-ea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04B7C707-977D-416D-8758-7E41202404F7}"/>
              </a:ext>
            </a:extLst>
          </p:cNvPr>
          <p:cNvSpPr txBox="1"/>
          <p:nvPr/>
        </p:nvSpPr>
        <p:spPr>
          <a:xfrm>
            <a:off x="911035" y="2004660"/>
            <a:ext cx="3664142" cy="241912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rgbClr val="3F403E"/>
                </a:solidFill>
                <a:effectLst/>
                <a:latin typeface="+mn-ea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dirty="0" err="1">
                <a:solidFill>
                  <a:srgbClr val="3F403E"/>
                </a:solidFill>
                <a:effectLst/>
                <a:latin typeface="+mn-ea"/>
              </a:rPr>
              <a:t>urna</a:t>
            </a:r>
            <a:r>
              <a:rPr lang="en-US" altLang="zh-CN" dirty="0">
                <a:solidFill>
                  <a:srgbClr val="3F403E"/>
                </a:solidFill>
                <a:effectLst/>
                <a:latin typeface="+mn-ea"/>
              </a:rPr>
              <a:t>.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2ACDAFCE-816A-44F0-83C5-76DDA0112167}"/>
              </a:ext>
            </a:extLst>
          </p:cNvPr>
          <p:cNvSpPr txBox="1"/>
          <p:nvPr/>
        </p:nvSpPr>
        <p:spPr>
          <a:xfrm>
            <a:off x="911035" y="1413150"/>
            <a:ext cx="3451458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bevelB w="0" h="0"/>
            </a:sp3d>
          </a:bodyPr>
          <a:lstStyle/>
          <a:p>
            <a:r>
              <a:rPr lang="en-US" altLang="zh-CN" sz="2400" b="1" dirty="0">
                <a:solidFill>
                  <a:srgbClr val="3F403E"/>
                </a:solidFill>
                <a:effectLst/>
                <a:latin typeface="+mj-ea"/>
                <a:ea typeface="+mj-ea"/>
              </a:rPr>
              <a:t>POWER YOUR POINT</a:t>
            </a:r>
            <a:endParaRPr lang="zh-CN" altLang="en-US" sz="2400" b="1" dirty="0">
              <a:solidFill>
                <a:srgbClr val="3F403E"/>
              </a:solidFill>
              <a:effectLst/>
              <a:latin typeface="+mj-ea"/>
              <a:ea typeface="+mj-ea"/>
            </a:endParaRPr>
          </a:p>
        </p:txBody>
      </p:sp>
      <p:cxnSp>
        <p:nvCxnSpPr>
          <p:cNvPr id="24" name="直接连接符 23">
            <a:extLst>
              <a:ext uri="{FF2B5EF4-FFF2-40B4-BE49-F238E27FC236}">
                <a16:creationId xmlns="" xmlns:a16="http://schemas.microsoft.com/office/drawing/2014/main" id="{1FEEB6DA-E4DA-4EB4-85A1-C4C71E2B4575}"/>
              </a:ext>
            </a:extLst>
          </p:cNvPr>
          <p:cNvCxnSpPr>
            <a:cxnSpLocks/>
          </p:cNvCxnSpPr>
          <p:nvPr/>
        </p:nvCxnSpPr>
        <p:spPr>
          <a:xfrm flipH="1">
            <a:off x="1010187" y="1925615"/>
            <a:ext cx="2630164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4">
            <a:extLst>
              <a:ext uri="{FF2B5EF4-FFF2-40B4-BE49-F238E27FC236}">
                <a16:creationId xmlns="" xmlns:a16="http://schemas.microsoft.com/office/drawing/2014/main" id="{E52BC21B-DE2B-4687-B02B-03CEC485F72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869781" y="1265238"/>
            <a:ext cx="452438" cy="531813"/>
            <a:chOff x="302" y="403"/>
            <a:chExt cx="285" cy="335"/>
          </a:xfrm>
          <a:solidFill>
            <a:srgbClr val="F9B359"/>
          </a:solidFill>
        </p:grpSpPr>
        <p:sp>
          <p:nvSpPr>
            <p:cNvPr id="26" name="Freeform 5">
              <a:extLst>
                <a:ext uri="{FF2B5EF4-FFF2-40B4-BE49-F238E27FC236}">
                  <a16:creationId xmlns="" xmlns:a16="http://schemas.microsoft.com/office/drawing/2014/main" id="{63A59460-FD2B-49E9-AA38-48E24B9919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8" y="403"/>
              <a:ext cx="153" cy="180"/>
            </a:xfrm>
            <a:custGeom>
              <a:avLst/>
              <a:gdLst>
                <a:gd name="T0" fmla="*/ 349 w 708"/>
                <a:gd name="T1" fmla="*/ 833 h 833"/>
                <a:gd name="T2" fmla="*/ 359 w 708"/>
                <a:gd name="T3" fmla="*/ 833 h 833"/>
                <a:gd name="T4" fmla="*/ 584 w 708"/>
                <a:gd name="T5" fmla="*/ 735 h 833"/>
                <a:gd name="T6" fmla="*/ 685 w 708"/>
                <a:gd name="T7" fmla="*/ 336 h 833"/>
                <a:gd name="T8" fmla="*/ 530 w 708"/>
                <a:gd name="T9" fmla="*/ 45 h 833"/>
                <a:gd name="T10" fmla="*/ 358 w 708"/>
                <a:gd name="T11" fmla="*/ 0 h 833"/>
                <a:gd name="T12" fmla="*/ 352 w 708"/>
                <a:gd name="T13" fmla="*/ 0 h 833"/>
                <a:gd name="T14" fmla="*/ 180 w 708"/>
                <a:gd name="T15" fmla="*/ 44 h 833"/>
                <a:gd name="T16" fmla="*/ 23 w 708"/>
                <a:gd name="T17" fmla="*/ 336 h 833"/>
                <a:gd name="T18" fmla="*/ 123 w 708"/>
                <a:gd name="T19" fmla="*/ 735 h 833"/>
                <a:gd name="T20" fmla="*/ 349 w 708"/>
                <a:gd name="T21" fmla="*/ 833 h 833"/>
                <a:gd name="T22" fmla="*/ 108 w 708"/>
                <a:gd name="T23" fmla="*/ 344 h 833"/>
                <a:gd name="T24" fmla="*/ 109 w 708"/>
                <a:gd name="T25" fmla="*/ 341 h 833"/>
                <a:gd name="T26" fmla="*/ 352 w 708"/>
                <a:gd name="T27" fmla="*/ 87 h 833"/>
                <a:gd name="T28" fmla="*/ 356 w 708"/>
                <a:gd name="T29" fmla="*/ 87 h 833"/>
                <a:gd name="T30" fmla="*/ 599 w 708"/>
                <a:gd name="T31" fmla="*/ 341 h 833"/>
                <a:gd name="T32" fmla="*/ 599 w 708"/>
                <a:gd name="T33" fmla="*/ 344 h 833"/>
                <a:gd name="T34" fmla="*/ 520 w 708"/>
                <a:gd name="T35" fmla="*/ 678 h 833"/>
                <a:gd name="T36" fmla="*/ 355 w 708"/>
                <a:gd name="T37" fmla="*/ 746 h 833"/>
                <a:gd name="T38" fmla="*/ 352 w 708"/>
                <a:gd name="T39" fmla="*/ 746 h 833"/>
                <a:gd name="T40" fmla="*/ 188 w 708"/>
                <a:gd name="T41" fmla="*/ 678 h 833"/>
                <a:gd name="T42" fmla="*/ 108 w 708"/>
                <a:gd name="T43" fmla="*/ 344 h 833"/>
                <a:gd name="T44" fmla="*/ 108 w 708"/>
                <a:gd name="T45" fmla="*/ 344 h 833"/>
                <a:gd name="T46" fmla="*/ 108 w 708"/>
                <a:gd name="T47" fmla="*/ 344 h 8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08" h="833">
                  <a:moveTo>
                    <a:pt x="349" y="833"/>
                  </a:moveTo>
                  <a:cubicBezTo>
                    <a:pt x="359" y="833"/>
                    <a:pt x="359" y="833"/>
                    <a:pt x="359" y="833"/>
                  </a:cubicBezTo>
                  <a:cubicBezTo>
                    <a:pt x="453" y="831"/>
                    <a:pt x="528" y="798"/>
                    <a:pt x="584" y="735"/>
                  </a:cubicBezTo>
                  <a:cubicBezTo>
                    <a:pt x="708" y="596"/>
                    <a:pt x="687" y="358"/>
                    <a:pt x="685" y="336"/>
                  </a:cubicBezTo>
                  <a:cubicBezTo>
                    <a:pt x="677" y="165"/>
                    <a:pt x="596" y="83"/>
                    <a:pt x="530" y="45"/>
                  </a:cubicBezTo>
                  <a:cubicBezTo>
                    <a:pt x="480" y="17"/>
                    <a:pt x="422" y="2"/>
                    <a:pt x="358" y="0"/>
                  </a:cubicBezTo>
                  <a:cubicBezTo>
                    <a:pt x="352" y="0"/>
                    <a:pt x="352" y="0"/>
                    <a:pt x="352" y="0"/>
                  </a:cubicBezTo>
                  <a:cubicBezTo>
                    <a:pt x="317" y="0"/>
                    <a:pt x="247" y="6"/>
                    <a:pt x="180" y="44"/>
                  </a:cubicBezTo>
                  <a:cubicBezTo>
                    <a:pt x="113" y="82"/>
                    <a:pt x="31" y="164"/>
                    <a:pt x="23" y="336"/>
                  </a:cubicBezTo>
                  <a:cubicBezTo>
                    <a:pt x="21" y="358"/>
                    <a:pt x="0" y="596"/>
                    <a:pt x="123" y="735"/>
                  </a:cubicBezTo>
                  <a:cubicBezTo>
                    <a:pt x="179" y="798"/>
                    <a:pt x="255" y="831"/>
                    <a:pt x="349" y="833"/>
                  </a:cubicBezTo>
                  <a:close/>
                  <a:moveTo>
                    <a:pt x="108" y="344"/>
                  </a:moveTo>
                  <a:cubicBezTo>
                    <a:pt x="108" y="343"/>
                    <a:pt x="109" y="342"/>
                    <a:pt x="109" y="341"/>
                  </a:cubicBezTo>
                  <a:cubicBezTo>
                    <a:pt x="119" y="112"/>
                    <a:pt x="282" y="87"/>
                    <a:pt x="352" y="87"/>
                  </a:cubicBezTo>
                  <a:cubicBezTo>
                    <a:pt x="356" y="87"/>
                    <a:pt x="356" y="87"/>
                    <a:pt x="356" y="87"/>
                  </a:cubicBezTo>
                  <a:cubicBezTo>
                    <a:pt x="442" y="89"/>
                    <a:pt x="589" y="124"/>
                    <a:pt x="599" y="341"/>
                  </a:cubicBezTo>
                  <a:cubicBezTo>
                    <a:pt x="599" y="342"/>
                    <a:pt x="599" y="343"/>
                    <a:pt x="599" y="344"/>
                  </a:cubicBezTo>
                  <a:cubicBezTo>
                    <a:pt x="599" y="346"/>
                    <a:pt x="622" y="563"/>
                    <a:pt x="520" y="678"/>
                  </a:cubicBezTo>
                  <a:cubicBezTo>
                    <a:pt x="480" y="723"/>
                    <a:pt x="426" y="746"/>
                    <a:pt x="355" y="746"/>
                  </a:cubicBezTo>
                  <a:cubicBezTo>
                    <a:pt x="352" y="746"/>
                    <a:pt x="352" y="746"/>
                    <a:pt x="352" y="746"/>
                  </a:cubicBezTo>
                  <a:cubicBezTo>
                    <a:pt x="282" y="746"/>
                    <a:pt x="228" y="723"/>
                    <a:pt x="188" y="678"/>
                  </a:cubicBezTo>
                  <a:cubicBezTo>
                    <a:pt x="86" y="564"/>
                    <a:pt x="108" y="346"/>
                    <a:pt x="108" y="344"/>
                  </a:cubicBezTo>
                  <a:close/>
                  <a:moveTo>
                    <a:pt x="108" y="344"/>
                  </a:moveTo>
                  <a:cubicBezTo>
                    <a:pt x="108" y="344"/>
                    <a:pt x="108" y="344"/>
                    <a:pt x="108" y="34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6">
              <a:extLst>
                <a:ext uri="{FF2B5EF4-FFF2-40B4-BE49-F238E27FC236}">
                  <a16:creationId xmlns="" xmlns:a16="http://schemas.microsoft.com/office/drawing/2014/main" id="{FED77AED-4559-4CAF-9C12-9BD5C96B5C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2" y="581"/>
              <a:ext cx="285" cy="157"/>
            </a:xfrm>
            <a:custGeom>
              <a:avLst/>
              <a:gdLst>
                <a:gd name="T0" fmla="*/ 1315 w 1316"/>
                <a:gd name="T1" fmla="*/ 404 h 722"/>
                <a:gd name="T2" fmla="*/ 1315 w 1316"/>
                <a:gd name="T3" fmla="*/ 403 h 722"/>
                <a:gd name="T4" fmla="*/ 1315 w 1316"/>
                <a:gd name="T5" fmla="*/ 395 h 722"/>
                <a:gd name="T6" fmla="*/ 1170 w 1316"/>
                <a:gd name="T7" fmla="*/ 136 h 722"/>
                <a:gd name="T8" fmla="*/ 1167 w 1316"/>
                <a:gd name="T9" fmla="*/ 135 h 722"/>
                <a:gd name="T10" fmla="*/ 901 w 1316"/>
                <a:gd name="T11" fmla="*/ 14 h 722"/>
                <a:gd name="T12" fmla="*/ 841 w 1316"/>
                <a:gd name="T13" fmla="*/ 25 h 722"/>
                <a:gd name="T14" fmla="*/ 852 w 1316"/>
                <a:gd name="T15" fmla="*/ 85 h 722"/>
                <a:gd name="T16" fmla="*/ 1144 w 1316"/>
                <a:gd name="T17" fmla="*/ 218 h 722"/>
                <a:gd name="T18" fmla="*/ 1229 w 1316"/>
                <a:gd name="T19" fmla="*/ 397 h 722"/>
                <a:gd name="T20" fmla="*/ 1229 w 1316"/>
                <a:gd name="T21" fmla="*/ 405 h 722"/>
                <a:gd name="T22" fmla="*/ 1223 w 1316"/>
                <a:gd name="T23" fmla="*/ 504 h 722"/>
                <a:gd name="T24" fmla="*/ 658 w 1316"/>
                <a:gd name="T25" fmla="*/ 635 h 722"/>
                <a:gd name="T26" fmla="*/ 94 w 1316"/>
                <a:gd name="T27" fmla="*/ 504 h 722"/>
                <a:gd name="T28" fmla="*/ 87 w 1316"/>
                <a:gd name="T29" fmla="*/ 405 h 722"/>
                <a:gd name="T30" fmla="*/ 87 w 1316"/>
                <a:gd name="T31" fmla="*/ 397 h 722"/>
                <a:gd name="T32" fmla="*/ 173 w 1316"/>
                <a:gd name="T33" fmla="*/ 218 h 722"/>
                <a:gd name="T34" fmla="*/ 465 w 1316"/>
                <a:gd name="T35" fmla="*/ 84 h 722"/>
                <a:gd name="T36" fmla="*/ 475 w 1316"/>
                <a:gd name="T37" fmla="*/ 24 h 722"/>
                <a:gd name="T38" fmla="*/ 415 w 1316"/>
                <a:gd name="T39" fmla="*/ 14 h 722"/>
                <a:gd name="T40" fmla="*/ 150 w 1316"/>
                <a:gd name="T41" fmla="*/ 135 h 722"/>
                <a:gd name="T42" fmla="*/ 146 w 1316"/>
                <a:gd name="T43" fmla="*/ 136 h 722"/>
                <a:gd name="T44" fmla="*/ 1 w 1316"/>
                <a:gd name="T45" fmla="*/ 394 h 722"/>
                <a:gd name="T46" fmla="*/ 1 w 1316"/>
                <a:gd name="T47" fmla="*/ 402 h 722"/>
                <a:gd name="T48" fmla="*/ 1 w 1316"/>
                <a:gd name="T49" fmla="*/ 403 h 722"/>
                <a:gd name="T50" fmla="*/ 17 w 1316"/>
                <a:gd name="T51" fmla="*/ 548 h 722"/>
                <a:gd name="T52" fmla="*/ 34 w 1316"/>
                <a:gd name="T53" fmla="*/ 569 h 722"/>
                <a:gd name="T54" fmla="*/ 659 w 1316"/>
                <a:gd name="T55" fmla="*/ 722 h 722"/>
                <a:gd name="T56" fmla="*/ 1283 w 1316"/>
                <a:gd name="T57" fmla="*/ 569 h 722"/>
                <a:gd name="T58" fmla="*/ 1300 w 1316"/>
                <a:gd name="T59" fmla="*/ 548 h 722"/>
                <a:gd name="T60" fmla="*/ 1315 w 1316"/>
                <a:gd name="T61" fmla="*/ 404 h 722"/>
                <a:gd name="T62" fmla="*/ 1315 w 1316"/>
                <a:gd name="T63" fmla="*/ 404 h 722"/>
                <a:gd name="T64" fmla="*/ 1315 w 1316"/>
                <a:gd name="T65" fmla="*/ 404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16" h="722">
                  <a:moveTo>
                    <a:pt x="1315" y="404"/>
                  </a:moveTo>
                  <a:cubicBezTo>
                    <a:pt x="1315" y="403"/>
                    <a:pt x="1315" y="403"/>
                    <a:pt x="1315" y="403"/>
                  </a:cubicBezTo>
                  <a:cubicBezTo>
                    <a:pt x="1315" y="400"/>
                    <a:pt x="1315" y="398"/>
                    <a:pt x="1315" y="395"/>
                  </a:cubicBezTo>
                  <a:cubicBezTo>
                    <a:pt x="1313" y="331"/>
                    <a:pt x="1309" y="183"/>
                    <a:pt x="1170" y="136"/>
                  </a:cubicBezTo>
                  <a:cubicBezTo>
                    <a:pt x="1169" y="136"/>
                    <a:pt x="1168" y="135"/>
                    <a:pt x="1167" y="135"/>
                  </a:cubicBezTo>
                  <a:cubicBezTo>
                    <a:pt x="1023" y="98"/>
                    <a:pt x="903" y="15"/>
                    <a:pt x="901" y="14"/>
                  </a:cubicBezTo>
                  <a:cubicBezTo>
                    <a:pt x="882" y="0"/>
                    <a:pt x="855" y="5"/>
                    <a:pt x="841" y="25"/>
                  </a:cubicBezTo>
                  <a:cubicBezTo>
                    <a:pt x="827" y="44"/>
                    <a:pt x="832" y="71"/>
                    <a:pt x="852" y="85"/>
                  </a:cubicBezTo>
                  <a:cubicBezTo>
                    <a:pt x="857" y="89"/>
                    <a:pt x="984" y="177"/>
                    <a:pt x="1144" y="218"/>
                  </a:cubicBezTo>
                  <a:cubicBezTo>
                    <a:pt x="1218" y="245"/>
                    <a:pt x="1227" y="324"/>
                    <a:pt x="1229" y="397"/>
                  </a:cubicBezTo>
                  <a:cubicBezTo>
                    <a:pt x="1229" y="400"/>
                    <a:pt x="1229" y="403"/>
                    <a:pt x="1229" y="405"/>
                  </a:cubicBezTo>
                  <a:cubicBezTo>
                    <a:pt x="1230" y="434"/>
                    <a:pt x="1228" y="479"/>
                    <a:pt x="1223" y="504"/>
                  </a:cubicBezTo>
                  <a:cubicBezTo>
                    <a:pt x="1171" y="534"/>
                    <a:pt x="967" y="635"/>
                    <a:pt x="658" y="635"/>
                  </a:cubicBezTo>
                  <a:cubicBezTo>
                    <a:pt x="351" y="635"/>
                    <a:pt x="146" y="533"/>
                    <a:pt x="94" y="504"/>
                  </a:cubicBezTo>
                  <a:cubicBezTo>
                    <a:pt x="89" y="478"/>
                    <a:pt x="87" y="434"/>
                    <a:pt x="87" y="405"/>
                  </a:cubicBezTo>
                  <a:cubicBezTo>
                    <a:pt x="87" y="402"/>
                    <a:pt x="87" y="400"/>
                    <a:pt x="87" y="397"/>
                  </a:cubicBezTo>
                  <a:cubicBezTo>
                    <a:pt x="90" y="324"/>
                    <a:pt x="98" y="244"/>
                    <a:pt x="173" y="218"/>
                  </a:cubicBezTo>
                  <a:cubicBezTo>
                    <a:pt x="332" y="177"/>
                    <a:pt x="459" y="88"/>
                    <a:pt x="465" y="84"/>
                  </a:cubicBezTo>
                  <a:cubicBezTo>
                    <a:pt x="484" y="71"/>
                    <a:pt x="489" y="44"/>
                    <a:pt x="475" y="24"/>
                  </a:cubicBezTo>
                  <a:cubicBezTo>
                    <a:pt x="462" y="5"/>
                    <a:pt x="435" y="0"/>
                    <a:pt x="415" y="14"/>
                  </a:cubicBezTo>
                  <a:cubicBezTo>
                    <a:pt x="414" y="15"/>
                    <a:pt x="295" y="98"/>
                    <a:pt x="150" y="135"/>
                  </a:cubicBezTo>
                  <a:cubicBezTo>
                    <a:pt x="148" y="135"/>
                    <a:pt x="147" y="135"/>
                    <a:pt x="146" y="136"/>
                  </a:cubicBezTo>
                  <a:cubicBezTo>
                    <a:pt x="7" y="183"/>
                    <a:pt x="3" y="331"/>
                    <a:pt x="1" y="394"/>
                  </a:cubicBezTo>
                  <a:cubicBezTo>
                    <a:pt x="1" y="397"/>
                    <a:pt x="1" y="400"/>
                    <a:pt x="1" y="402"/>
                  </a:cubicBezTo>
                  <a:cubicBezTo>
                    <a:pt x="1" y="403"/>
                    <a:pt x="1" y="403"/>
                    <a:pt x="1" y="403"/>
                  </a:cubicBezTo>
                  <a:cubicBezTo>
                    <a:pt x="1" y="420"/>
                    <a:pt x="0" y="506"/>
                    <a:pt x="17" y="548"/>
                  </a:cubicBezTo>
                  <a:cubicBezTo>
                    <a:pt x="21" y="557"/>
                    <a:pt x="26" y="564"/>
                    <a:pt x="34" y="569"/>
                  </a:cubicBezTo>
                  <a:cubicBezTo>
                    <a:pt x="44" y="575"/>
                    <a:pt x="274" y="722"/>
                    <a:pt x="659" y="722"/>
                  </a:cubicBezTo>
                  <a:cubicBezTo>
                    <a:pt x="1044" y="722"/>
                    <a:pt x="1274" y="575"/>
                    <a:pt x="1283" y="569"/>
                  </a:cubicBezTo>
                  <a:cubicBezTo>
                    <a:pt x="1291" y="564"/>
                    <a:pt x="1297" y="557"/>
                    <a:pt x="1300" y="548"/>
                  </a:cubicBezTo>
                  <a:cubicBezTo>
                    <a:pt x="1316" y="506"/>
                    <a:pt x="1316" y="420"/>
                    <a:pt x="1315" y="404"/>
                  </a:cubicBezTo>
                  <a:close/>
                  <a:moveTo>
                    <a:pt x="1315" y="404"/>
                  </a:moveTo>
                  <a:cubicBezTo>
                    <a:pt x="1315" y="404"/>
                    <a:pt x="1315" y="404"/>
                    <a:pt x="1315" y="40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8" name="Group 70">
            <a:extLst>
              <a:ext uri="{FF2B5EF4-FFF2-40B4-BE49-F238E27FC236}">
                <a16:creationId xmlns="" xmlns:a16="http://schemas.microsoft.com/office/drawing/2014/main" id="{27679BF8-4911-4F7E-BD95-840449154FF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869781" y="2582069"/>
            <a:ext cx="531813" cy="404812"/>
            <a:chOff x="2222" y="1083"/>
            <a:chExt cx="335" cy="255"/>
          </a:xfrm>
          <a:solidFill>
            <a:srgbClr val="F9B359"/>
          </a:solidFill>
        </p:grpSpPr>
        <p:sp>
          <p:nvSpPr>
            <p:cNvPr id="29" name="Freeform 71">
              <a:extLst>
                <a:ext uri="{FF2B5EF4-FFF2-40B4-BE49-F238E27FC236}">
                  <a16:creationId xmlns="" xmlns:a16="http://schemas.microsoft.com/office/drawing/2014/main" id="{A0D29205-ECAC-4504-9650-6C50FA16EB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2" y="1083"/>
              <a:ext cx="335" cy="255"/>
            </a:xfrm>
            <a:custGeom>
              <a:avLst/>
              <a:gdLst>
                <a:gd name="T0" fmla="*/ 1358 w 1547"/>
                <a:gd name="T1" fmla="*/ 0 h 1177"/>
                <a:gd name="T2" fmla="*/ 189 w 1547"/>
                <a:gd name="T3" fmla="*/ 0 h 1177"/>
                <a:gd name="T4" fmla="*/ 0 w 1547"/>
                <a:gd name="T5" fmla="*/ 189 h 1177"/>
                <a:gd name="T6" fmla="*/ 0 w 1547"/>
                <a:gd name="T7" fmla="*/ 988 h 1177"/>
                <a:gd name="T8" fmla="*/ 189 w 1547"/>
                <a:gd name="T9" fmla="*/ 1177 h 1177"/>
                <a:gd name="T10" fmla="*/ 1357 w 1547"/>
                <a:gd name="T11" fmla="*/ 1177 h 1177"/>
                <a:gd name="T12" fmla="*/ 1547 w 1547"/>
                <a:gd name="T13" fmla="*/ 988 h 1177"/>
                <a:gd name="T14" fmla="*/ 1547 w 1547"/>
                <a:gd name="T15" fmla="*/ 189 h 1177"/>
                <a:gd name="T16" fmla="*/ 1358 w 1547"/>
                <a:gd name="T17" fmla="*/ 0 h 1177"/>
                <a:gd name="T18" fmla="*/ 1460 w 1547"/>
                <a:gd name="T19" fmla="*/ 988 h 1177"/>
                <a:gd name="T20" fmla="*/ 1358 w 1547"/>
                <a:gd name="T21" fmla="*/ 1091 h 1177"/>
                <a:gd name="T22" fmla="*/ 189 w 1547"/>
                <a:gd name="T23" fmla="*/ 1091 h 1177"/>
                <a:gd name="T24" fmla="*/ 86 w 1547"/>
                <a:gd name="T25" fmla="*/ 988 h 1177"/>
                <a:gd name="T26" fmla="*/ 86 w 1547"/>
                <a:gd name="T27" fmla="*/ 189 h 1177"/>
                <a:gd name="T28" fmla="*/ 189 w 1547"/>
                <a:gd name="T29" fmla="*/ 87 h 1177"/>
                <a:gd name="T30" fmla="*/ 1357 w 1547"/>
                <a:gd name="T31" fmla="*/ 87 h 1177"/>
                <a:gd name="T32" fmla="*/ 1460 w 1547"/>
                <a:gd name="T33" fmla="*/ 189 h 1177"/>
                <a:gd name="T34" fmla="*/ 1460 w 1547"/>
                <a:gd name="T35" fmla="*/ 988 h 1177"/>
                <a:gd name="T36" fmla="*/ 1460 w 1547"/>
                <a:gd name="T37" fmla="*/ 988 h 1177"/>
                <a:gd name="T38" fmla="*/ 1460 w 1547"/>
                <a:gd name="T39" fmla="*/ 988 h 1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47" h="1177">
                  <a:moveTo>
                    <a:pt x="1358" y="0"/>
                  </a:moveTo>
                  <a:cubicBezTo>
                    <a:pt x="189" y="0"/>
                    <a:pt x="189" y="0"/>
                    <a:pt x="189" y="0"/>
                  </a:cubicBezTo>
                  <a:cubicBezTo>
                    <a:pt x="85" y="0"/>
                    <a:pt x="0" y="85"/>
                    <a:pt x="0" y="189"/>
                  </a:cubicBezTo>
                  <a:cubicBezTo>
                    <a:pt x="0" y="988"/>
                    <a:pt x="0" y="988"/>
                    <a:pt x="0" y="988"/>
                  </a:cubicBezTo>
                  <a:cubicBezTo>
                    <a:pt x="0" y="1092"/>
                    <a:pt x="85" y="1177"/>
                    <a:pt x="189" y="1177"/>
                  </a:cubicBezTo>
                  <a:cubicBezTo>
                    <a:pt x="1357" y="1177"/>
                    <a:pt x="1357" y="1177"/>
                    <a:pt x="1357" y="1177"/>
                  </a:cubicBezTo>
                  <a:cubicBezTo>
                    <a:pt x="1462" y="1177"/>
                    <a:pt x="1547" y="1092"/>
                    <a:pt x="1547" y="988"/>
                  </a:cubicBezTo>
                  <a:cubicBezTo>
                    <a:pt x="1547" y="189"/>
                    <a:pt x="1547" y="189"/>
                    <a:pt x="1547" y="189"/>
                  </a:cubicBezTo>
                  <a:cubicBezTo>
                    <a:pt x="1547" y="85"/>
                    <a:pt x="1462" y="0"/>
                    <a:pt x="1358" y="0"/>
                  </a:cubicBezTo>
                  <a:close/>
                  <a:moveTo>
                    <a:pt x="1460" y="988"/>
                  </a:moveTo>
                  <a:cubicBezTo>
                    <a:pt x="1460" y="1044"/>
                    <a:pt x="1414" y="1091"/>
                    <a:pt x="1358" y="1091"/>
                  </a:cubicBezTo>
                  <a:cubicBezTo>
                    <a:pt x="189" y="1091"/>
                    <a:pt x="189" y="1091"/>
                    <a:pt x="189" y="1091"/>
                  </a:cubicBezTo>
                  <a:cubicBezTo>
                    <a:pt x="132" y="1091"/>
                    <a:pt x="86" y="1044"/>
                    <a:pt x="86" y="988"/>
                  </a:cubicBezTo>
                  <a:cubicBezTo>
                    <a:pt x="86" y="189"/>
                    <a:pt x="86" y="189"/>
                    <a:pt x="86" y="189"/>
                  </a:cubicBezTo>
                  <a:cubicBezTo>
                    <a:pt x="86" y="133"/>
                    <a:pt x="132" y="87"/>
                    <a:pt x="189" y="87"/>
                  </a:cubicBezTo>
                  <a:cubicBezTo>
                    <a:pt x="1357" y="87"/>
                    <a:pt x="1357" y="87"/>
                    <a:pt x="1357" y="87"/>
                  </a:cubicBezTo>
                  <a:cubicBezTo>
                    <a:pt x="1414" y="87"/>
                    <a:pt x="1460" y="133"/>
                    <a:pt x="1460" y="189"/>
                  </a:cubicBezTo>
                  <a:cubicBezTo>
                    <a:pt x="1460" y="988"/>
                    <a:pt x="1460" y="988"/>
                    <a:pt x="1460" y="988"/>
                  </a:cubicBezTo>
                  <a:close/>
                  <a:moveTo>
                    <a:pt x="1460" y="988"/>
                  </a:moveTo>
                  <a:cubicBezTo>
                    <a:pt x="1460" y="988"/>
                    <a:pt x="1460" y="988"/>
                    <a:pt x="1460" y="98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72">
              <a:extLst>
                <a:ext uri="{FF2B5EF4-FFF2-40B4-BE49-F238E27FC236}">
                  <a16:creationId xmlns="" xmlns:a16="http://schemas.microsoft.com/office/drawing/2014/main" id="{82A69FE9-1530-4E2A-9E6E-E0F4192335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59" y="1118"/>
              <a:ext cx="260" cy="185"/>
            </a:xfrm>
            <a:custGeom>
              <a:avLst/>
              <a:gdLst>
                <a:gd name="T0" fmla="*/ 802 w 1200"/>
                <a:gd name="T1" fmla="*/ 420 h 855"/>
                <a:gd name="T2" fmla="*/ 1181 w 1200"/>
                <a:gd name="T3" fmla="*/ 80 h 855"/>
                <a:gd name="T4" fmla="*/ 1184 w 1200"/>
                <a:gd name="T5" fmla="*/ 19 h 855"/>
                <a:gd name="T6" fmla="*/ 1123 w 1200"/>
                <a:gd name="T7" fmla="*/ 16 h 855"/>
                <a:gd name="T8" fmla="*/ 601 w 1200"/>
                <a:gd name="T9" fmla="*/ 484 h 855"/>
                <a:gd name="T10" fmla="*/ 499 w 1200"/>
                <a:gd name="T11" fmla="*/ 393 h 855"/>
                <a:gd name="T12" fmla="*/ 499 w 1200"/>
                <a:gd name="T13" fmla="*/ 392 h 855"/>
                <a:gd name="T14" fmla="*/ 492 w 1200"/>
                <a:gd name="T15" fmla="*/ 386 h 855"/>
                <a:gd name="T16" fmla="*/ 78 w 1200"/>
                <a:gd name="T17" fmla="*/ 16 h 855"/>
                <a:gd name="T18" fmla="*/ 16 w 1200"/>
                <a:gd name="T19" fmla="*/ 19 h 855"/>
                <a:gd name="T20" fmla="*/ 20 w 1200"/>
                <a:gd name="T21" fmla="*/ 80 h 855"/>
                <a:gd name="T22" fmla="*/ 403 w 1200"/>
                <a:gd name="T23" fmla="*/ 422 h 855"/>
                <a:gd name="T24" fmla="*/ 22 w 1200"/>
                <a:gd name="T25" fmla="*/ 779 h 855"/>
                <a:gd name="T26" fmla="*/ 20 w 1200"/>
                <a:gd name="T27" fmla="*/ 840 h 855"/>
                <a:gd name="T28" fmla="*/ 51 w 1200"/>
                <a:gd name="T29" fmla="*/ 854 h 855"/>
                <a:gd name="T30" fmla="*/ 81 w 1200"/>
                <a:gd name="T31" fmla="*/ 843 h 855"/>
                <a:gd name="T32" fmla="*/ 468 w 1200"/>
                <a:gd name="T33" fmla="*/ 481 h 855"/>
                <a:gd name="T34" fmla="*/ 573 w 1200"/>
                <a:gd name="T35" fmla="*/ 574 h 855"/>
                <a:gd name="T36" fmla="*/ 601 w 1200"/>
                <a:gd name="T37" fmla="*/ 585 h 855"/>
                <a:gd name="T38" fmla="*/ 630 w 1200"/>
                <a:gd name="T39" fmla="*/ 574 h 855"/>
                <a:gd name="T40" fmla="*/ 738 w 1200"/>
                <a:gd name="T41" fmla="*/ 477 h 855"/>
                <a:gd name="T42" fmla="*/ 1123 w 1200"/>
                <a:gd name="T43" fmla="*/ 843 h 855"/>
                <a:gd name="T44" fmla="*/ 1152 w 1200"/>
                <a:gd name="T45" fmla="*/ 855 h 855"/>
                <a:gd name="T46" fmla="*/ 1184 w 1200"/>
                <a:gd name="T47" fmla="*/ 841 h 855"/>
                <a:gd name="T48" fmla="*/ 1182 w 1200"/>
                <a:gd name="T49" fmla="*/ 780 h 855"/>
                <a:gd name="T50" fmla="*/ 802 w 1200"/>
                <a:gd name="T51" fmla="*/ 420 h 855"/>
                <a:gd name="T52" fmla="*/ 802 w 1200"/>
                <a:gd name="T53" fmla="*/ 420 h 855"/>
                <a:gd name="T54" fmla="*/ 802 w 1200"/>
                <a:gd name="T55" fmla="*/ 420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00" h="855">
                  <a:moveTo>
                    <a:pt x="802" y="420"/>
                  </a:moveTo>
                  <a:cubicBezTo>
                    <a:pt x="1181" y="80"/>
                    <a:pt x="1181" y="80"/>
                    <a:pt x="1181" y="80"/>
                  </a:cubicBezTo>
                  <a:cubicBezTo>
                    <a:pt x="1198" y="64"/>
                    <a:pt x="1200" y="37"/>
                    <a:pt x="1184" y="19"/>
                  </a:cubicBezTo>
                  <a:cubicBezTo>
                    <a:pt x="1168" y="2"/>
                    <a:pt x="1141" y="0"/>
                    <a:pt x="1123" y="16"/>
                  </a:cubicBezTo>
                  <a:cubicBezTo>
                    <a:pt x="601" y="484"/>
                    <a:pt x="601" y="484"/>
                    <a:pt x="601" y="484"/>
                  </a:cubicBezTo>
                  <a:cubicBezTo>
                    <a:pt x="499" y="393"/>
                    <a:pt x="499" y="393"/>
                    <a:pt x="499" y="393"/>
                  </a:cubicBezTo>
                  <a:cubicBezTo>
                    <a:pt x="499" y="393"/>
                    <a:pt x="499" y="393"/>
                    <a:pt x="499" y="392"/>
                  </a:cubicBezTo>
                  <a:cubicBezTo>
                    <a:pt x="496" y="390"/>
                    <a:pt x="494" y="388"/>
                    <a:pt x="492" y="386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60" y="0"/>
                    <a:pt x="32" y="1"/>
                    <a:pt x="16" y="19"/>
                  </a:cubicBezTo>
                  <a:cubicBezTo>
                    <a:pt x="0" y="37"/>
                    <a:pt x="2" y="64"/>
                    <a:pt x="20" y="80"/>
                  </a:cubicBezTo>
                  <a:cubicBezTo>
                    <a:pt x="403" y="422"/>
                    <a:pt x="403" y="422"/>
                    <a:pt x="403" y="422"/>
                  </a:cubicBezTo>
                  <a:cubicBezTo>
                    <a:pt x="22" y="779"/>
                    <a:pt x="22" y="779"/>
                    <a:pt x="22" y="779"/>
                  </a:cubicBezTo>
                  <a:cubicBezTo>
                    <a:pt x="4" y="796"/>
                    <a:pt x="3" y="823"/>
                    <a:pt x="20" y="840"/>
                  </a:cubicBezTo>
                  <a:cubicBezTo>
                    <a:pt x="28" y="849"/>
                    <a:pt x="40" y="854"/>
                    <a:pt x="51" y="854"/>
                  </a:cubicBezTo>
                  <a:cubicBezTo>
                    <a:pt x="62" y="854"/>
                    <a:pt x="72" y="850"/>
                    <a:pt x="81" y="843"/>
                  </a:cubicBezTo>
                  <a:cubicBezTo>
                    <a:pt x="468" y="481"/>
                    <a:pt x="468" y="481"/>
                    <a:pt x="468" y="481"/>
                  </a:cubicBezTo>
                  <a:cubicBezTo>
                    <a:pt x="573" y="574"/>
                    <a:pt x="573" y="574"/>
                    <a:pt x="573" y="574"/>
                  </a:cubicBezTo>
                  <a:cubicBezTo>
                    <a:pt x="581" y="582"/>
                    <a:pt x="591" y="585"/>
                    <a:pt x="601" y="585"/>
                  </a:cubicBezTo>
                  <a:cubicBezTo>
                    <a:pt x="612" y="585"/>
                    <a:pt x="622" y="581"/>
                    <a:pt x="630" y="574"/>
                  </a:cubicBezTo>
                  <a:cubicBezTo>
                    <a:pt x="738" y="477"/>
                    <a:pt x="738" y="477"/>
                    <a:pt x="738" y="477"/>
                  </a:cubicBezTo>
                  <a:cubicBezTo>
                    <a:pt x="1123" y="843"/>
                    <a:pt x="1123" y="843"/>
                    <a:pt x="1123" y="843"/>
                  </a:cubicBezTo>
                  <a:cubicBezTo>
                    <a:pt x="1131" y="851"/>
                    <a:pt x="1142" y="855"/>
                    <a:pt x="1152" y="855"/>
                  </a:cubicBezTo>
                  <a:cubicBezTo>
                    <a:pt x="1164" y="855"/>
                    <a:pt x="1175" y="850"/>
                    <a:pt x="1184" y="841"/>
                  </a:cubicBezTo>
                  <a:cubicBezTo>
                    <a:pt x="1200" y="824"/>
                    <a:pt x="1199" y="797"/>
                    <a:pt x="1182" y="780"/>
                  </a:cubicBezTo>
                  <a:lnTo>
                    <a:pt x="802" y="420"/>
                  </a:lnTo>
                  <a:close/>
                  <a:moveTo>
                    <a:pt x="802" y="420"/>
                  </a:moveTo>
                  <a:cubicBezTo>
                    <a:pt x="802" y="420"/>
                    <a:pt x="802" y="420"/>
                    <a:pt x="802" y="4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1" name="Freeform 103">
            <a:extLst>
              <a:ext uri="{FF2B5EF4-FFF2-40B4-BE49-F238E27FC236}">
                <a16:creationId xmlns="" xmlns:a16="http://schemas.microsoft.com/office/drawing/2014/main" id="{2E73209A-7A90-4477-B731-6E546D3F878A}"/>
              </a:ext>
            </a:extLst>
          </p:cNvPr>
          <p:cNvSpPr>
            <a:spLocks noEditPoints="1"/>
          </p:cNvSpPr>
          <p:nvPr/>
        </p:nvSpPr>
        <p:spPr bwMode="auto">
          <a:xfrm>
            <a:off x="5869781" y="3774281"/>
            <a:ext cx="538163" cy="511175"/>
          </a:xfrm>
          <a:custGeom>
            <a:avLst/>
            <a:gdLst>
              <a:gd name="T0" fmla="*/ 1546 w 1566"/>
              <a:gd name="T1" fmla="*/ 674 h 1489"/>
              <a:gd name="T2" fmla="*/ 814 w 1566"/>
              <a:gd name="T3" fmla="*/ 20 h 1489"/>
              <a:gd name="T4" fmla="*/ 810 w 1566"/>
              <a:gd name="T5" fmla="*/ 16 h 1489"/>
              <a:gd name="T6" fmla="*/ 752 w 1566"/>
              <a:gd name="T7" fmla="*/ 15 h 1489"/>
              <a:gd name="T8" fmla="*/ 19 w 1566"/>
              <a:gd name="T9" fmla="*/ 670 h 1489"/>
              <a:gd name="T10" fmla="*/ 16 w 1566"/>
              <a:gd name="T11" fmla="*/ 731 h 1489"/>
              <a:gd name="T12" fmla="*/ 48 w 1566"/>
              <a:gd name="T13" fmla="*/ 746 h 1489"/>
              <a:gd name="T14" fmla="*/ 77 w 1566"/>
              <a:gd name="T15" fmla="*/ 735 h 1489"/>
              <a:gd name="T16" fmla="*/ 209 w 1566"/>
              <a:gd name="T17" fmla="*/ 617 h 1489"/>
              <a:gd name="T18" fmla="*/ 209 w 1566"/>
              <a:gd name="T19" fmla="*/ 1380 h 1489"/>
              <a:gd name="T20" fmla="*/ 318 w 1566"/>
              <a:gd name="T21" fmla="*/ 1489 h 1489"/>
              <a:gd name="T22" fmla="*/ 549 w 1566"/>
              <a:gd name="T23" fmla="*/ 1489 h 1489"/>
              <a:gd name="T24" fmla="*/ 651 w 1566"/>
              <a:gd name="T25" fmla="*/ 1387 h 1489"/>
              <a:gd name="T26" fmla="*/ 651 w 1566"/>
              <a:gd name="T27" fmla="*/ 999 h 1489"/>
              <a:gd name="T28" fmla="*/ 666 w 1566"/>
              <a:gd name="T29" fmla="*/ 983 h 1489"/>
              <a:gd name="T30" fmla="*/ 900 w 1566"/>
              <a:gd name="T31" fmla="*/ 983 h 1489"/>
              <a:gd name="T32" fmla="*/ 915 w 1566"/>
              <a:gd name="T33" fmla="*/ 999 h 1489"/>
              <a:gd name="T34" fmla="*/ 915 w 1566"/>
              <a:gd name="T35" fmla="*/ 1387 h 1489"/>
              <a:gd name="T36" fmla="*/ 1018 w 1566"/>
              <a:gd name="T37" fmla="*/ 1489 h 1489"/>
              <a:gd name="T38" fmla="*/ 1249 w 1566"/>
              <a:gd name="T39" fmla="*/ 1489 h 1489"/>
              <a:gd name="T40" fmla="*/ 1357 w 1566"/>
              <a:gd name="T41" fmla="*/ 1353 h 1489"/>
              <a:gd name="T42" fmla="*/ 1357 w 1566"/>
              <a:gd name="T43" fmla="*/ 621 h 1489"/>
              <a:gd name="T44" fmla="*/ 1489 w 1566"/>
              <a:gd name="T45" fmla="*/ 739 h 1489"/>
              <a:gd name="T46" fmla="*/ 1518 w 1566"/>
              <a:gd name="T47" fmla="*/ 750 h 1489"/>
              <a:gd name="T48" fmla="*/ 1550 w 1566"/>
              <a:gd name="T49" fmla="*/ 735 h 1489"/>
              <a:gd name="T50" fmla="*/ 1546 w 1566"/>
              <a:gd name="T51" fmla="*/ 674 h 1489"/>
              <a:gd name="T52" fmla="*/ 1271 w 1566"/>
              <a:gd name="T53" fmla="*/ 888 h 1489"/>
              <a:gd name="T54" fmla="*/ 1271 w 1566"/>
              <a:gd name="T55" fmla="*/ 1352 h 1489"/>
              <a:gd name="T56" fmla="*/ 1248 w 1566"/>
              <a:gd name="T57" fmla="*/ 1402 h 1489"/>
              <a:gd name="T58" fmla="*/ 1017 w 1566"/>
              <a:gd name="T59" fmla="*/ 1402 h 1489"/>
              <a:gd name="T60" fmla="*/ 1001 w 1566"/>
              <a:gd name="T61" fmla="*/ 1386 h 1489"/>
              <a:gd name="T62" fmla="*/ 1001 w 1566"/>
              <a:gd name="T63" fmla="*/ 999 h 1489"/>
              <a:gd name="T64" fmla="*/ 899 w 1566"/>
              <a:gd name="T65" fmla="*/ 897 h 1489"/>
              <a:gd name="T66" fmla="*/ 666 w 1566"/>
              <a:gd name="T67" fmla="*/ 897 h 1489"/>
              <a:gd name="T68" fmla="*/ 564 w 1566"/>
              <a:gd name="T69" fmla="*/ 999 h 1489"/>
              <a:gd name="T70" fmla="*/ 564 w 1566"/>
              <a:gd name="T71" fmla="*/ 1387 h 1489"/>
              <a:gd name="T72" fmla="*/ 548 w 1566"/>
              <a:gd name="T73" fmla="*/ 1403 h 1489"/>
              <a:gd name="T74" fmla="*/ 317 w 1566"/>
              <a:gd name="T75" fmla="*/ 1403 h 1489"/>
              <a:gd name="T76" fmla="*/ 295 w 1566"/>
              <a:gd name="T77" fmla="*/ 1380 h 1489"/>
              <a:gd name="T78" fmla="*/ 295 w 1566"/>
              <a:gd name="T79" fmla="*/ 539 h 1489"/>
              <a:gd name="T80" fmla="*/ 781 w 1566"/>
              <a:gd name="T81" fmla="*/ 105 h 1489"/>
              <a:gd name="T82" fmla="*/ 1271 w 1566"/>
              <a:gd name="T83" fmla="*/ 543 h 1489"/>
              <a:gd name="T84" fmla="*/ 1271 w 1566"/>
              <a:gd name="T85" fmla="*/ 888 h 1489"/>
              <a:gd name="T86" fmla="*/ 1271 w 1566"/>
              <a:gd name="T87" fmla="*/ 888 h 1489"/>
              <a:gd name="T88" fmla="*/ 1271 w 1566"/>
              <a:gd name="T89" fmla="*/ 888 h 1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566" h="1489">
                <a:moveTo>
                  <a:pt x="1546" y="674"/>
                </a:moveTo>
                <a:cubicBezTo>
                  <a:pt x="814" y="20"/>
                  <a:pt x="814" y="20"/>
                  <a:pt x="814" y="20"/>
                </a:cubicBezTo>
                <a:cubicBezTo>
                  <a:pt x="813" y="18"/>
                  <a:pt x="812" y="17"/>
                  <a:pt x="810" y="16"/>
                </a:cubicBezTo>
                <a:cubicBezTo>
                  <a:pt x="794" y="1"/>
                  <a:pt x="769" y="0"/>
                  <a:pt x="752" y="15"/>
                </a:cubicBezTo>
                <a:cubicBezTo>
                  <a:pt x="19" y="670"/>
                  <a:pt x="19" y="670"/>
                  <a:pt x="19" y="670"/>
                </a:cubicBezTo>
                <a:cubicBezTo>
                  <a:pt x="1" y="686"/>
                  <a:pt x="0" y="713"/>
                  <a:pt x="16" y="731"/>
                </a:cubicBezTo>
                <a:cubicBezTo>
                  <a:pt x="25" y="741"/>
                  <a:pt x="36" y="746"/>
                  <a:pt x="48" y="746"/>
                </a:cubicBezTo>
                <a:cubicBezTo>
                  <a:pt x="58" y="746"/>
                  <a:pt x="69" y="742"/>
                  <a:pt x="77" y="735"/>
                </a:cubicBezTo>
                <a:cubicBezTo>
                  <a:pt x="209" y="617"/>
                  <a:pt x="209" y="617"/>
                  <a:pt x="209" y="617"/>
                </a:cubicBezTo>
                <a:cubicBezTo>
                  <a:pt x="209" y="1380"/>
                  <a:pt x="209" y="1380"/>
                  <a:pt x="209" y="1380"/>
                </a:cubicBezTo>
                <a:cubicBezTo>
                  <a:pt x="209" y="1440"/>
                  <a:pt x="258" y="1489"/>
                  <a:pt x="318" y="1489"/>
                </a:cubicBezTo>
                <a:cubicBezTo>
                  <a:pt x="549" y="1489"/>
                  <a:pt x="549" y="1489"/>
                  <a:pt x="549" y="1489"/>
                </a:cubicBezTo>
                <a:cubicBezTo>
                  <a:pt x="605" y="1489"/>
                  <a:pt x="651" y="1443"/>
                  <a:pt x="651" y="1387"/>
                </a:cubicBezTo>
                <a:cubicBezTo>
                  <a:pt x="651" y="999"/>
                  <a:pt x="651" y="999"/>
                  <a:pt x="651" y="999"/>
                </a:cubicBezTo>
                <a:cubicBezTo>
                  <a:pt x="651" y="990"/>
                  <a:pt x="658" y="983"/>
                  <a:pt x="666" y="983"/>
                </a:cubicBezTo>
                <a:cubicBezTo>
                  <a:pt x="900" y="983"/>
                  <a:pt x="900" y="983"/>
                  <a:pt x="900" y="983"/>
                </a:cubicBezTo>
                <a:cubicBezTo>
                  <a:pt x="908" y="983"/>
                  <a:pt x="915" y="990"/>
                  <a:pt x="915" y="999"/>
                </a:cubicBezTo>
                <a:cubicBezTo>
                  <a:pt x="915" y="1387"/>
                  <a:pt x="915" y="1387"/>
                  <a:pt x="915" y="1387"/>
                </a:cubicBezTo>
                <a:cubicBezTo>
                  <a:pt x="915" y="1443"/>
                  <a:pt x="961" y="1489"/>
                  <a:pt x="1018" y="1489"/>
                </a:cubicBezTo>
                <a:cubicBezTo>
                  <a:pt x="1249" y="1489"/>
                  <a:pt x="1249" y="1489"/>
                  <a:pt x="1249" y="1489"/>
                </a:cubicBezTo>
                <a:cubicBezTo>
                  <a:pt x="1309" y="1489"/>
                  <a:pt x="1357" y="1429"/>
                  <a:pt x="1357" y="1353"/>
                </a:cubicBezTo>
                <a:cubicBezTo>
                  <a:pt x="1357" y="621"/>
                  <a:pt x="1357" y="621"/>
                  <a:pt x="1357" y="621"/>
                </a:cubicBezTo>
                <a:cubicBezTo>
                  <a:pt x="1489" y="739"/>
                  <a:pt x="1489" y="739"/>
                  <a:pt x="1489" y="739"/>
                </a:cubicBezTo>
                <a:cubicBezTo>
                  <a:pt x="1498" y="746"/>
                  <a:pt x="1508" y="750"/>
                  <a:pt x="1518" y="750"/>
                </a:cubicBezTo>
                <a:cubicBezTo>
                  <a:pt x="1530" y="750"/>
                  <a:pt x="1542" y="745"/>
                  <a:pt x="1550" y="735"/>
                </a:cubicBezTo>
                <a:cubicBezTo>
                  <a:pt x="1566" y="717"/>
                  <a:pt x="1564" y="690"/>
                  <a:pt x="1546" y="674"/>
                </a:cubicBezTo>
                <a:close/>
                <a:moveTo>
                  <a:pt x="1271" y="888"/>
                </a:moveTo>
                <a:cubicBezTo>
                  <a:pt x="1271" y="1352"/>
                  <a:pt x="1271" y="1352"/>
                  <a:pt x="1271" y="1352"/>
                </a:cubicBezTo>
                <a:cubicBezTo>
                  <a:pt x="1271" y="1383"/>
                  <a:pt x="1255" y="1402"/>
                  <a:pt x="1248" y="1402"/>
                </a:cubicBezTo>
                <a:cubicBezTo>
                  <a:pt x="1017" y="1402"/>
                  <a:pt x="1017" y="1402"/>
                  <a:pt x="1017" y="1402"/>
                </a:cubicBezTo>
                <a:cubicBezTo>
                  <a:pt x="1009" y="1402"/>
                  <a:pt x="1001" y="1395"/>
                  <a:pt x="1001" y="1386"/>
                </a:cubicBezTo>
                <a:cubicBezTo>
                  <a:pt x="1001" y="999"/>
                  <a:pt x="1001" y="999"/>
                  <a:pt x="1001" y="999"/>
                </a:cubicBezTo>
                <a:cubicBezTo>
                  <a:pt x="1001" y="942"/>
                  <a:pt x="956" y="897"/>
                  <a:pt x="899" y="897"/>
                </a:cubicBezTo>
                <a:cubicBezTo>
                  <a:pt x="666" y="897"/>
                  <a:pt x="666" y="897"/>
                  <a:pt x="666" y="897"/>
                </a:cubicBezTo>
                <a:cubicBezTo>
                  <a:pt x="610" y="897"/>
                  <a:pt x="564" y="942"/>
                  <a:pt x="564" y="999"/>
                </a:cubicBezTo>
                <a:cubicBezTo>
                  <a:pt x="564" y="1387"/>
                  <a:pt x="564" y="1387"/>
                  <a:pt x="564" y="1387"/>
                </a:cubicBezTo>
                <a:cubicBezTo>
                  <a:pt x="564" y="1396"/>
                  <a:pt x="557" y="1403"/>
                  <a:pt x="548" y="1403"/>
                </a:cubicBezTo>
                <a:cubicBezTo>
                  <a:pt x="317" y="1403"/>
                  <a:pt x="317" y="1403"/>
                  <a:pt x="317" y="1403"/>
                </a:cubicBezTo>
                <a:cubicBezTo>
                  <a:pt x="305" y="1403"/>
                  <a:pt x="295" y="1393"/>
                  <a:pt x="295" y="1380"/>
                </a:cubicBezTo>
                <a:cubicBezTo>
                  <a:pt x="295" y="539"/>
                  <a:pt x="295" y="539"/>
                  <a:pt x="295" y="539"/>
                </a:cubicBezTo>
                <a:cubicBezTo>
                  <a:pt x="781" y="105"/>
                  <a:pt x="781" y="105"/>
                  <a:pt x="781" y="105"/>
                </a:cubicBezTo>
                <a:cubicBezTo>
                  <a:pt x="1271" y="543"/>
                  <a:pt x="1271" y="543"/>
                  <a:pt x="1271" y="543"/>
                </a:cubicBezTo>
                <a:lnTo>
                  <a:pt x="1271" y="888"/>
                </a:lnTo>
                <a:close/>
                <a:moveTo>
                  <a:pt x="1271" y="888"/>
                </a:moveTo>
                <a:cubicBezTo>
                  <a:pt x="1271" y="888"/>
                  <a:pt x="1271" y="888"/>
                  <a:pt x="1271" y="888"/>
                </a:cubicBezTo>
              </a:path>
            </a:pathLst>
          </a:custGeom>
          <a:solidFill>
            <a:srgbClr val="F9B35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2" name="Group 149">
            <a:extLst>
              <a:ext uri="{FF2B5EF4-FFF2-40B4-BE49-F238E27FC236}">
                <a16:creationId xmlns="" xmlns:a16="http://schemas.microsoft.com/office/drawing/2014/main" id="{4EA4D05E-EE70-48A8-80D9-40AC20F99D1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869781" y="5072856"/>
            <a:ext cx="522288" cy="522288"/>
            <a:chOff x="2221" y="2322"/>
            <a:chExt cx="329" cy="329"/>
          </a:xfrm>
          <a:solidFill>
            <a:srgbClr val="F9B359"/>
          </a:solidFill>
        </p:grpSpPr>
        <p:sp>
          <p:nvSpPr>
            <p:cNvPr id="33" name="Freeform 150">
              <a:extLst>
                <a:ext uri="{FF2B5EF4-FFF2-40B4-BE49-F238E27FC236}">
                  <a16:creationId xmlns="" xmlns:a16="http://schemas.microsoft.com/office/drawing/2014/main" id="{EE334D03-C57D-48E0-ABAB-31A38C33B5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1" y="2342"/>
              <a:ext cx="309" cy="309"/>
            </a:xfrm>
            <a:custGeom>
              <a:avLst/>
              <a:gdLst>
                <a:gd name="T0" fmla="*/ 1095 w 1428"/>
                <a:gd name="T1" fmla="*/ 802 h 1429"/>
                <a:gd name="T2" fmla="*/ 884 w 1428"/>
                <a:gd name="T3" fmla="*/ 952 h 1429"/>
                <a:gd name="T4" fmla="*/ 828 w 1428"/>
                <a:gd name="T5" fmla="*/ 922 h 1429"/>
                <a:gd name="T6" fmla="*/ 478 w 1428"/>
                <a:gd name="T7" fmla="*/ 546 h 1429"/>
                <a:gd name="T8" fmla="*/ 579 w 1428"/>
                <a:gd name="T9" fmla="*/ 446 h 1429"/>
                <a:gd name="T10" fmla="*/ 492 w 1428"/>
                <a:gd name="T11" fmla="*/ 137 h 1429"/>
                <a:gd name="T12" fmla="*/ 402 w 1428"/>
                <a:gd name="T13" fmla="*/ 47 h 1429"/>
                <a:gd name="T14" fmla="*/ 186 w 1428"/>
                <a:gd name="T15" fmla="*/ 47 h 1429"/>
                <a:gd name="T16" fmla="*/ 77 w 1428"/>
                <a:gd name="T17" fmla="*/ 158 h 1429"/>
                <a:gd name="T18" fmla="*/ 48 w 1428"/>
                <a:gd name="T19" fmla="*/ 544 h 1429"/>
                <a:gd name="T20" fmla="*/ 795 w 1428"/>
                <a:gd name="T21" fmla="*/ 1345 h 1429"/>
                <a:gd name="T22" fmla="*/ 1096 w 1428"/>
                <a:gd name="T23" fmla="*/ 1429 h 1429"/>
                <a:gd name="T24" fmla="*/ 1282 w 1428"/>
                <a:gd name="T25" fmla="*/ 1348 h 1429"/>
                <a:gd name="T26" fmla="*/ 1380 w 1428"/>
                <a:gd name="T27" fmla="*/ 1249 h 1429"/>
                <a:gd name="T28" fmla="*/ 1379 w 1428"/>
                <a:gd name="T29" fmla="*/ 1028 h 1429"/>
                <a:gd name="T30" fmla="*/ 1318 w 1428"/>
                <a:gd name="T31" fmla="*/ 1189 h 1429"/>
                <a:gd name="T32" fmla="*/ 1279 w 1428"/>
                <a:gd name="T33" fmla="*/ 1228 h 1429"/>
                <a:gd name="T34" fmla="*/ 1097 w 1428"/>
                <a:gd name="T35" fmla="*/ 1343 h 1429"/>
                <a:gd name="T36" fmla="*/ 832 w 1428"/>
                <a:gd name="T37" fmla="*/ 1267 h 1429"/>
                <a:gd name="T38" fmla="*/ 130 w 1428"/>
                <a:gd name="T39" fmla="*/ 514 h 1429"/>
                <a:gd name="T40" fmla="*/ 138 w 1428"/>
                <a:gd name="T41" fmla="*/ 218 h 1429"/>
                <a:gd name="T42" fmla="*/ 296 w 1428"/>
                <a:gd name="T43" fmla="*/ 87 h 1429"/>
                <a:gd name="T44" fmla="*/ 343 w 1428"/>
                <a:gd name="T45" fmla="*/ 110 h 1429"/>
                <a:gd name="T46" fmla="*/ 431 w 1428"/>
                <a:gd name="T47" fmla="*/ 198 h 1429"/>
                <a:gd name="T48" fmla="*/ 519 w 1428"/>
                <a:gd name="T49" fmla="*/ 385 h 1429"/>
                <a:gd name="T50" fmla="*/ 411 w 1428"/>
                <a:gd name="T51" fmla="*/ 490 h 1429"/>
                <a:gd name="T52" fmla="*/ 393 w 1428"/>
                <a:gd name="T53" fmla="*/ 565 h 1429"/>
                <a:gd name="T54" fmla="*/ 497 w 1428"/>
                <a:gd name="T55" fmla="*/ 736 h 1429"/>
                <a:gd name="T56" fmla="*/ 781 w 1428"/>
                <a:gd name="T57" fmla="*/ 995 h 1429"/>
                <a:gd name="T58" fmla="*/ 852 w 1428"/>
                <a:gd name="T59" fmla="*/ 1033 h 1429"/>
                <a:gd name="T60" fmla="*/ 888 w 1428"/>
                <a:gd name="T61" fmla="*/ 1044 h 1429"/>
                <a:gd name="T62" fmla="*/ 1046 w 1428"/>
                <a:gd name="T63" fmla="*/ 912 h 1429"/>
                <a:gd name="T64" fmla="*/ 1140 w 1428"/>
                <a:gd name="T65" fmla="*/ 912 h 1429"/>
                <a:gd name="T66" fmla="*/ 1318 w 1428"/>
                <a:gd name="T67" fmla="*/ 1189 h 1429"/>
                <a:gd name="T68" fmla="*/ 1318 w 1428"/>
                <a:gd name="T69" fmla="*/ 1189 h 1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8" h="1429">
                  <a:moveTo>
                    <a:pt x="1203" y="852"/>
                  </a:moveTo>
                  <a:cubicBezTo>
                    <a:pt x="1172" y="819"/>
                    <a:pt x="1135" y="802"/>
                    <a:pt x="1095" y="802"/>
                  </a:cubicBezTo>
                  <a:cubicBezTo>
                    <a:pt x="1056" y="802"/>
                    <a:pt x="1018" y="819"/>
                    <a:pt x="986" y="851"/>
                  </a:cubicBezTo>
                  <a:cubicBezTo>
                    <a:pt x="884" y="952"/>
                    <a:pt x="884" y="952"/>
                    <a:pt x="884" y="952"/>
                  </a:cubicBezTo>
                  <a:cubicBezTo>
                    <a:pt x="876" y="948"/>
                    <a:pt x="868" y="944"/>
                    <a:pt x="860" y="939"/>
                  </a:cubicBezTo>
                  <a:cubicBezTo>
                    <a:pt x="848" y="934"/>
                    <a:pt x="837" y="928"/>
                    <a:pt x="828" y="922"/>
                  </a:cubicBezTo>
                  <a:cubicBezTo>
                    <a:pt x="733" y="862"/>
                    <a:pt x="647" y="784"/>
                    <a:pt x="565" y="682"/>
                  </a:cubicBezTo>
                  <a:cubicBezTo>
                    <a:pt x="525" y="632"/>
                    <a:pt x="498" y="589"/>
                    <a:pt x="478" y="546"/>
                  </a:cubicBezTo>
                  <a:cubicBezTo>
                    <a:pt x="505" y="522"/>
                    <a:pt x="529" y="497"/>
                    <a:pt x="553" y="473"/>
                  </a:cubicBezTo>
                  <a:cubicBezTo>
                    <a:pt x="562" y="464"/>
                    <a:pt x="571" y="455"/>
                    <a:pt x="579" y="446"/>
                  </a:cubicBezTo>
                  <a:cubicBezTo>
                    <a:pt x="647" y="379"/>
                    <a:pt x="647" y="292"/>
                    <a:pt x="579" y="225"/>
                  </a:cubicBezTo>
                  <a:cubicBezTo>
                    <a:pt x="492" y="137"/>
                    <a:pt x="492" y="137"/>
                    <a:pt x="492" y="137"/>
                  </a:cubicBezTo>
                  <a:cubicBezTo>
                    <a:pt x="482" y="127"/>
                    <a:pt x="472" y="117"/>
                    <a:pt x="462" y="107"/>
                  </a:cubicBezTo>
                  <a:cubicBezTo>
                    <a:pt x="443" y="87"/>
                    <a:pt x="423" y="66"/>
                    <a:pt x="402" y="47"/>
                  </a:cubicBezTo>
                  <a:cubicBezTo>
                    <a:pt x="371" y="17"/>
                    <a:pt x="334" y="0"/>
                    <a:pt x="295" y="0"/>
                  </a:cubicBezTo>
                  <a:cubicBezTo>
                    <a:pt x="256" y="0"/>
                    <a:pt x="218" y="17"/>
                    <a:pt x="186" y="47"/>
                  </a:cubicBezTo>
                  <a:cubicBezTo>
                    <a:pt x="186" y="48"/>
                    <a:pt x="186" y="48"/>
                    <a:pt x="186" y="48"/>
                  </a:cubicBezTo>
                  <a:cubicBezTo>
                    <a:pt x="77" y="158"/>
                    <a:pt x="77" y="158"/>
                    <a:pt x="77" y="158"/>
                  </a:cubicBezTo>
                  <a:cubicBezTo>
                    <a:pt x="36" y="199"/>
                    <a:pt x="12" y="249"/>
                    <a:pt x="7" y="306"/>
                  </a:cubicBezTo>
                  <a:cubicBezTo>
                    <a:pt x="0" y="400"/>
                    <a:pt x="27" y="487"/>
                    <a:pt x="48" y="544"/>
                  </a:cubicBezTo>
                  <a:cubicBezTo>
                    <a:pt x="100" y="684"/>
                    <a:pt x="178" y="813"/>
                    <a:pt x="293" y="952"/>
                  </a:cubicBezTo>
                  <a:cubicBezTo>
                    <a:pt x="433" y="1120"/>
                    <a:pt x="602" y="1252"/>
                    <a:pt x="795" y="1345"/>
                  </a:cubicBezTo>
                  <a:cubicBezTo>
                    <a:pt x="868" y="1380"/>
                    <a:pt x="966" y="1421"/>
                    <a:pt x="1076" y="1428"/>
                  </a:cubicBezTo>
                  <a:cubicBezTo>
                    <a:pt x="1083" y="1428"/>
                    <a:pt x="1090" y="1429"/>
                    <a:pt x="1096" y="1429"/>
                  </a:cubicBezTo>
                  <a:cubicBezTo>
                    <a:pt x="1170" y="1429"/>
                    <a:pt x="1232" y="1402"/>
                    <a:pt x="1281" y="1349"/>
                  </a:cubicBezTo>
                  <a:cubicBezTo>
                    <a:pt x="1281" y="1349"/>
                    <a:pt x="1282" y="1348"/>
                    <a:pt x="1282" y="1348"/>
                  </a:cubicBezTo>
                  <a:cubicBezTo>
                    <a:pt x="1299" y="1328"/>
                    <a:pt x="1318" y="1309"/>
                    <a:pt x="1338" y="1290"/>
                  </a:cubicBezTo>
                  <a:cubicBezTo>
                    <a:pt x="1352" y="1277"/>
                    <a:pt x="1366" y="1263"/>
                    <a:pt x="1380" y="1249"/>
                  </a:cubicBezTo>
                  <a:cubicBezTo>
                    <a:pt x="1411" y="1216"/>
                    <a:pt x="1428" y="1177"/>
                    <a:pt x="1428" y="1138"/>
                  </a:cubicBezTo>
                  <a:cubicBezTo>
                    <a:pt x="1428" y="1098"/>
                    <a:pt x="1411" y="1060"/>
                    <a:pt x="1379" y="1028"/>
                  </a:cubicBezTo>
                  <a:lnTo>
                    <a:pt x="1203" y="852"/>
                  </a:lnTo>
                  <a:close/>
                  <a:moveTo>
                    <a:pt x="1318" y="1189"/>
                  </a:moveTo>
                  <a:cubicBezTo>
                    <a:pt x="1317" y="1189"/>
                    <a:pt x="1317" y="1189"/>
                    <a:pt x="1318" y="1189"/>
                  </a:cubicBezTo>
                  <a:cubicBezTo>
                    <a:pt x="1305" y="1202"/>
                    <a:pt x="1292" y="1214"/>
                    <a:pt x="1279" y="1228"/>
                  </a:cubicBezTo>
                  <a:cubicBezTo>
                    <a:pt x="1258" y="1248"/>
                    <a:pt x="1237" y="1268"/>
                    <a:pt x="1217" y="1292"/>
                  </a:cubicBezTo>
                  <a:cubicBezTo>
                    <a:pt x="1185" y="1326"/>
                    <a:pt x="1147" y="1343"/>
                    <a:pt x="1097" y="1343"/>
                  </a:cubicBezTo>
                  <a:cubicBezTo>
                    <a:pt x="1092" y="1343"/>
                    <a:pt x="1087" y="1343"/>
                    <a:pt x="1082" y="1342"/>
                  </a:cubicBezTo>
                  <a:cubicBezTo>
                    <a:pt x="987" y="1336"/>
                    <a:pt x="899" y="1299"/>
                    <a:pt x="832" y="1267"/>
                  </a:cubicBezTo>
                  <a:cubicBezTo>
                    <a:pt x="651" y="1180"/>
                    <a:pt x="492" y="1055"/>
                    <a:pt x="360" y="897"/>
                  </a:cubicBezTo>
                  <a:cubicBezTo>
                    <a:pt x="251" y="766"/>
                    <a:pt x="178" y="644"/>
                    <a:pt x="130" y="514"/>
                  </a:cubicBezTo>
                  <a:cubicBezTo>
                    <a:pt x="100" y="434"/>
                    <a:pt x="89" y="372"/>
                    <a:pt x="94" y="313"/>
                  </a:cubicBezTo>
                  <a:cubicBezTo>
                    <a:pt x="97" y="276"/>
                    <a:pt x="111" y="245"/>
                    <a:pt x="138" y="218"/>
                  </a:cubicBezTo>
                  <a:cubicBezTo>
                    <a:pt x="247" y="109"/>
                    <a:pt x="247" y="109"/>
                    <a:pt x="247" y="109"/>
                  </a:cubicBezTo>
                  <a:cubicBezTo>
                    <a:pt x="263" y="95"/>
                    <a:pt x="279" y="87"/>
                    <a:pt x="296" y="87"/>
                  </a:cubicBezTo>
                  <a:cubicBezTo>
                    <a:pt x="316" y="87"/>
                    <a:pt x="332" y="99"/>
                    <a:pt x="342" y="109"/>
                  </a:cubicBezTo>
                  <a:cubicBezTo>
                    <a:pt x="343" y="110"/>
                    <a:pt x="343" y="110"/>
                    <a:pt x="343" y="110"/>
                  </a:cubicBezTo>
                  <a:cubicBezTo>
                    <a:pt x="363" y="128"/>
                    <a:pt x="381" y="147"/>
                    <a:pt x="401" y="167"/>
                  </a:cubicBezTo>
                  <a:cubicBezTo>
                    <a:pt x="411" y="177"/>
                    <a:pt x="421" y="188"/>
                    <a:pt x="431" y="198"/>
                  </a:cubicBezTo>
                  <a:cubicBezTo>
                    <a:pt x="519" y="286"/>
                    <a:pt x="519" y="286"/>
                    <a:pt x="519" y="286"/>
                  </a:cubicBezTo>
                  <a:cubicBezTo>
                    <a:pt x="553" y="320"/>
                    <a:pt x="553" y="351"/>
                    <a:pt x="519" y="385"/>
                  </a:cubicBezTo>
                  <a:cubicBezTo>
                    <a:pt x="509" y="394"/>
                    <a:pt x="500" y="403"/>
                    <a:pt x="491" y="412"/>
                  </a:cubicBezTo>
                  <a:cubicBezTo>
                    <a:pt x="464" y="440"/>
                    <a:pt x="439" y="465"/>
                    <a:pt x="411" y="490"/>
                  </a:cubicBezTo>
                  <a:cubicBezTo>
                    <a:pt x="410" y="491"/>
                    <a:pt x="410" y="491"/>
                    <a:pt x="409" y="492"/>
                  </a:cubicBezTo>
                  <a:cubicBezTo>
                    <a:pt x="382" y="520"/>
                    <a:pt x="387" y="546"/>
                    <a:pt x="393" y="565"/>
                  </a:cubicBezTo>
                  <a:cubicBezTo>
                    <a:pt x="394" y="568"/>
                    <a:pt x="394" y="568"/>
                    <a:pt x="394" y="568"/>
                  </a:cubicBezTo>
                  <a:cubicBezTo>
                    <a:pt x="416" y="623"/>
                    <a:pt x="448" y="674"/>
                    <a:pt x="497" y="736"/>
                  </a:cubicBezTo>
                  <a:cubicBezTo>
                    <a:pt x="497" y="737"/>
                    <a:pt x="497" y="737"/>
                    <a:pt x="497" y="737"/>
                  </a:cubicBezTo>
                  <a:cubicBezTo>
                    <a:pt x="586" y="845"/>
                    <a:pt x="679" y="930"/>
                    <a:pt x="781" y="995"/>
                  </a:cubicBezTo>
                  <a:cubicBezTo>
                    <a:pt x="795" y="1003"/>
                    <a:pt x="808" y="1010"/>
                    <a:pt x="821" y="1017"/>
                  </a:cubicBezTo>
                  <a:cubicBezTo>
                    <a:pt x="832" y="1022"/>
                    <a:pt x="843" y="1028"/>
                    <a:pt x="852" y="1033"/>
                  </a:cubicBezTo>
                  <a:cubicBezTo>
                    <a:pt x="854" y="1034"/>
                    <a:pt x="855" y="1035"/>
                    <a:pt x="856" y="1036"/>
                  </a:cubicBezTo>
                  <a:cubicBezTo>
                    <a:pt x="867" y="1041"/>
                    <a:pt x="877" y="1044"/>
                    <a:pt x="888" y="1044"/>
                  </a:cubicBezTo>
                  <a:cubicBezTo>
                    <a:pt x="915" y="1044"/>
                    <a:pt x="931" y="1027"/>
                    <a:pt x="937" y="1022"/>
                  </a:cubicBezTo>
                  <a:cubicBezTo>
                    <a:pt x="1046" y="912"/>
                    <a:pt x="1046" y="912"/>
                    <a:pt x="1046" y="912"/>
                  </a:cubicBezTo>
                  <a:cubicBezTo>
                    <a:pt x="1057" y="901"/>
                    <a:pt x="1074" y="888"/>
                    <a:pt x="1094" y="888"/>
                  </a:cubicBezTo>
                  <a:cubicBezTo>
                    <a:pt x="1114" y="888"/>
                    <a:pt x="1131" y="901"/>
                    <a:pt x="1140" y="912"/>
                  </a:cubicBezTo>
                  <a:cubicBezTo>
                    <a:pt x="1317" y="1089"/>
                    <a:pt x="1317" y="1089"/>
                    <a:pt x="1317" y="1089"/>
                  </a:cubicBezTo>
                  <a:cubicBezTo>
                    <a:pt x="1350" y="1121"/>
                    <a:pt x="1350" y="1155"/>
                    <a:pt x="1318" y="1189"/>
                  </a:cubicBezTo>
                  <a:close/>
                  <a:moveTo>
                    <a:pt x="1318" y="1189"/>
                  </a:moveTo>
                  <a:cubicBezTo>
                    <a:pt x="1318" y="1189"/>
                    <a:pt x="1318" y="1189"/>
                    <a:pt x="1318" y="118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51">
              <a:extLst>
                <a:ext uri="{FF2B5EF4-FFF2-40B4-BE49-F238E27FC236}">
                  <a16:creationId xmlns="" xmlns:a16="http://schemas.microsoft.com/office/drawing/2014/main" id="{F5DE8DC5-8318-443D-9F1D-CADA8051E58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91" y="2382"/>
              <a:ext cx="100" cy="99"/>
            </a:xfrm>
            <a:custGeom>
              <a:avLst/>
              <a:gdLst>
                <a:gd name="T0" fmla="*/ 39 w 464"/>
                <a:gd name="T1" fmla="*/ 89 h 460"/>
                <a:gd name="T2" fmla="*/ 260 w 464"/>
                <a:gd name="T3" fmla="*/ 204 h 460"/>
                <a:gd name="T4" fmla="*/ 375 w 464"/>
                <a:gd name="T5" fmla="*/ 425 h 460"/>
                <a:gd name="T6" fmla="*/ 417 w 464"/>
                <a:gd name="T7" fmla="*/ 460 h 460"/>
                <a:gd name="T8" fmla="*/ 425 w 464"/>
                <a:gd name="T9" fmla="*/ 460 h 460"/>
                <a:gd name="T10" fmla="*/ 460 w 464"/>
                <a:gd name="T11" fmla="*/ 410 h 460"/>
                <a:gd name="T12" fmla="*/ 322 w 464"/>
                <a:gd name="T13" fmla="*/ 143 h 460"/>
                <a:gd name="T14" fmla="*/ 54 w 464"/>
                <a:gd name="T15" fmla="*/ 4 h 460"/>
                <a:gd name="T16" fmla="*/ 4 w 464"/>
                <a:gd name="T17" fmla="*/ 39 h 460"/>
                <a:gd name="T18" fmla="*/ 39 w 464"/>
                <a:gd name="T19" fmla="*/ 89 h 460"/>
                <a:gd name="T20" fmla="*/ 39 w 464"/>
                <a:gd name="T21" fmla="*/ 89 h 460"/>
                <a:gd name="T22" fmla="*/ 39 w 464"/>
                <a:gd name="T23" fmla="*/ 89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64" h="460">
                  <a:moveTo>
                    <a:pt x="39" y="89"/>
                  </a:moveTo>
                  <a:cubicBezTo>
                    <a:pt x="123" y="103"/>
                    <a:pt x="199" y="143"/>
                    <a:pt x="260" y="204"/>
                  </a:cubicBezTo>
                  <a:cubicBezTo>
                    <a:pt x="321" y="265"/>
                    <a:pt x="360" y="341"/>
                    <a:pt x="375" y="425"/>
                  </a:cubicBezTo>
                  <a:cubicBezTo>
                    <a:pt x="378" y="446"/>
                    <a:pt x="396" y="460"/>
                    <a:pt x="417" y="460"/>
                  </a:cubicBezTo>
                  <a:cubicBezTo>
                    <a:pt x="420" y="460"/>
                    <a:pt x="422" y="460"/>
                    <a:pt x="425" y="460"/>
                  </a:cubicBezTo>
                  <a:cubicBezTo>
                    <a:pt x="448" y="456"/>
                    <a:pt x="464" y="433"/>
                    <a:pt x="460" y="410"/>
                  </a:cubicBezTo>
                  <a:cubicBezTo>
                    <a:pt x="443" y="308"/>
                    <a:pt x="395" y="216"/>
                    <a:pt x="322" y="143"/>
                  </a:cubicBezTo>
                  <a:cubicBezTo>
                    <a:pt x="248" y="69"/>
                    <a:pt x="156" y="21"/>
                    <a:pt x="54" y="4"/>
                  </a:cubicBezTo>
                  <a:cubicBezTo>
                    <a:pt x="31" y="0"/>
                    <a:pt x="9" y="16"/>
                    <a:pt x="4" y="39"/>
                  </a:cubicBezTo>
                  <a:cubicBezTo>
                    <a:pt x="0" y="63"/>
                    <a:pt x="16" y="85"/>
                    <a:pt x="39" y="89"/>
                  </a:cubicBezTo>
                  <a:close/>
                  <a:moveTo>
                    <a:pt x="39" y="89"/>
                  </a:moveTo>
                  <a:cubicBezTo>
                    <a:pt x="39" y="89"/>
                    <a:pt x="39" y="89"/>
                    <a:pt x="39" y="8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152">
              <a:extLst>
                <a:ext uri="{FF2B5EF4-FFF2-40B4-BE49-F238E27FC236}">
                  <a16:creationId xmlns="" xmlns:a16="http://schemas.microsoft.com/office/drawing/2014/main" id="{4A60FC22-91CF-453A-B0B6-95E0992435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93" y="2322"/>
              <a:ext cx="157" cy="157"/>
            </a:xfrm>
            <a:custGeom>
              <a:avLst/>
              <a:gdLst>
                <a:gd name="T0" fmla="*/ 721 w 725"/>
                <a:gd name="T1" fmla="*/ 672 h 722"/>
                <a:gd name="T2" fmla="*/ 493 w 725"/>
                <a:gd name="T3" fmla="*/ 232 h 722"/>
                <a:gd name="T4" fmla="*/ 53 w 725"/>
                <a:gd name="T5" fmla="*/ 4 h 722"/>
                <a:gd name="T6" fmla="*/ 4 w 725"/>
                <a:gd name="T7" fmla="*/ 39 h 722"/>
                <a:gd name="T8" fmla="*/ 39 w 725"/>
                <a:gd name="T9" fmla="*/ 89 h 722"/>
                <a:gd name="T10" fmla="*/ 432 w 725"/>
                <a:gd name="T11" fmla="*/ 293 h 722"/>
                <a:gd name="T12" fmla="*/ 636 w 725"/>
                <a:gd name="T13" fmla="*/ 686 h 722"/>
                <a:gd name="T14" fmla="*/ 679 w 725"/>
                <a:gd name="T15" fmla="*/ 722 h 722"/>
                <a:gd name="T16" fmla="*/ 686 w 725"/>
                <a:gd name="T17" fmla="*/ 722 h 722"/>
                <a:gd name="T18" fmla="*/ 721 w 725"/>
                <a:gd name="T19" fmla="*/ 672 h 722"/>
                <a:gd name="T20" fmla="*/ 721 w 725"/>
                <a:gd name="T21" fmla="*/ 672 h 722"/>
                <a:gd name="T22" fmla="*/ 721 w 725"/>
                <a:gd name="T23" fmla="*/ 672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5" h="722">
                  <a:moveTo>
                    <a:pt x="721" y="672"/>
                  </a:moveTo>
                  <a:cubicBezTo>
                    <a:pt x="693" y="505"/>
                    <a:pt x="614" y="353"/>
                    <a:pt x="493" y="232"/>
                  </a:cubicBezTo>
                  <a:cubicBezTo>
                    <a:pt x="372" y="111"/>
                    <a:pt x="220" y="33"/>
                    <a:pt x="53" y="4"/>
                  </a:cubicBezTo>
                  <a:cubicBezTo>
                    <a:pt x="30" y="0"/>
                    <a:pt x="8" y="16"/>
                    <a:pt x="4" y="39"/>
                  </a:cubicBezTo>
                  <a:cubicBezTo>
                    <a:pt x="0" y="63"/>
                    <a:pt x="15" y="85"/>
                    <a:pt x="39" y="89"/>
                  </a:cubicBezTo>
                  <a:cubicBezTo>
                    <a:pt x="188" y="115"/>
                    <a:pt x="324" y="185"/>
                    <a:pt x="432" y="293"/>
                  </a:cubicBezTo>
                  <a:cubicBezTo>
                    <a:pt x="541" y="401"/>
                    <a:pt x="611" y="537"/>
                    <a:pt x="636" y="686"/>
                  </a:cubicBezTo>
                  <a:cubicBezTo>
                    <a:pt x="640" y="708"/>
                    <a:pt x="658" y="722"/>
                    <a:pt x="679" y="722"/>
                  </a:cubicBezTo>
                  <a:cubicBezTo>
                    <a:pt x="681" y="722"/>
                    <a:pt x="684" y="722"/>
                    <a:pt x="686" y="722"/>
                  </a:cubicBezTo>
                  <a:cubicBezTo>
                    <a:pt x="709" y="718"/>
                    <a:pt x="725" y="696"/>
                    <a:pt x="721" y="672"/>
                  </a:cubicBezTo>
                  <a:close/>
                  <a:moveTo>
                    <a:pt x="721" y="672"/>
                  </a:moveTo>
                  <a:cubicBezTo>
                    <a:pt x="721" y="672"/>
                    <a:pt x="721" y="672"/>
                    <a:pt x="721" y="6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37" name="直接连接符 36">
            <a:extLst>
              <a:ext uri="{FF2B5EF4-FFF2-40B4-BE49-F238E27FC236}">
                <a16:creationId xmlns="" xmlns:a16="http://schemas.microsoft.com/office/drawing/2014/main" id="{C6D9B726-7C8F-4971-8CE4-ED2036F77B9F}"/>
              </a:ext>
            </a:extLst>
          </p:cNvPr>
          <p:cNvCxnSpPr>
            <a:cxnSpLocks/>
          </p:cNvCxnSpPr>
          <p:nvPr/>
        </p:nvCxnSpPr>
        <p:spPr>
          <a:xfrm flipH="1">
            <a:off x="5846614" y="2132771"/>
            <a:ext cx="4056417" cy="0"/>
          </a:xfrm>
          <a:prstGeom prst="line">
            <a:avLst/>
          </a:prstGeom>
          <a:ln>
            <a:solidFill>
              <a:srgbClr val="969F98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>
            <a:extLst>
              <a:ext uri="{FF2B5EF4-FFF2-40B4-BE49-F238E27FC236}">
                <a16:creationId xmlns="" xmlns:a16="http://schemas.microsoft.com/office/drawing/2014/main" id="{959BF0DD-1B5F-4B26-93A8-0F5393B2CD7C}"/>
              </a:ext>
            </a:extLst>
          </p:cNvPr>
          <p:cNvCxnSpPr>
            <a:cxnSpLocks/>
          </p:cNvCxnSpPr>
          <p:nvPr/>
        </p:nvCxnSpPr>
        <p:spPr>
          <a:xfrm flipH="1">
            <a:off x="5846614" y="3424499"/>
            <a:ext cx="4056417" cy="0"/>
          </a:xfrm>
          <a:prstGeom prst="line">
            <a:avLst/>
          </a:prstGeom>
          <a:ln>
            <a:solidFill>
              <a:srgbClr val="969F98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>
            <a:extLst>
              <a:ext uri="{FF2B5EF4-FFF2-40B4-BE49-F238E27FC236}">
                <a16:creationId xmlns="" xmlns:a16="http://schemas.microsoft.com/office/drawing/2014/main" id="{9C200721-BD6C-4871-81C3-8282766BCF3D}"/>
              </a:ext>
            </a:extLst>
          </p:cNvPr>
          <p:cNvCxnSpPr>
            <a:cxnSpLocks/>
          </p:cNvCxnSpPr>
          <p:nvPr/>
        </p:nvCxnSpPr>
        <p:spPr>
          <a:xfrm flipH="1">
            <a:off x="5846614" y="4716227"/>
            <a:ext cx="4056417" cy="0"/>
          </a:xfrm>
          <a:prstGeom prst="line">
            <a:avLst/>
          </a:prstGeom>
          <a:ln>
            <a:solidFill>
              <a:srgbClr val="969F98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文本框 40">
            <a:extLst>
              <a:ext uri="{FF2B5EF4-FFF2-40B4-BE49-F238E27FC236}">
                <a16:creationId xmlns="" xmlns:a16="http://schemas.microsoft.com/office/drawing/2014/main" id="{26291D56-C988-4903-BABE-CD3DF7EE2474}"/>
              </a:ext>
            </a:extLst>
          </p:cNvPr>
          <p:cNvSpPr txBox="1"/>
          <p:nvPr/>
        </p:nvSpPr>
        <p:spPr>
          <a:xfrm>
            <a:off x="6780353" y="1331089"/>
            <a:ext cx="1617751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bevelB w="0" h="0"/>
            </a:sp3d>
          </a:bodyPr>
          <a:lstStyle/>
          <a:p>
            <a:r>
              <a:rPr lang="en-US" altLang="zh-CN" sz="2000" dirty="0" err="1">
                <a:solidFill>
                  <a:srgbClr val="3F403E"/>
                </a:solidFill>
                <a:effectLst/>
                <a:latin typeface="+mj-ea"/>
                <a:ea typeface="+mj-ea"/>
              </a:rPr>
              <a:t>TIANQI</a:t>
            </a:r>
            <a:r>
              <a:rPr lang="en-US" altLang="zh-CN" sz="2000" dirty="0">
                <a:solidFill>
                  <a:srgbClr val="3F403E"/>
                </a:solidFill>
                <a:effectLst/>
                <a:latin typeface="+mj-ea"/>
                <a:ea typeface="+mj-ea"/>
              </a:rPr>
              <a:t> PPT</a:t>
            </a:r>
            <a:endParaRPr lang="zh-CN" altLang="en-US" sz="2000" dirty="0">
              <a:solidFill>
                <a:srgbClr val="3F403E"/>
              </a:solidFill>
              <a:effectLst/>
              <a:latin typeface="+mj-ea"/>
              <a:ea typeface="+mj-ea"/>
            </a:endParaRPr>
          </a:p>
        </p:txBody>
      </p:sp>
      <p:sp>
        <p:nvSpPr>
          <p:cNvPr id="42" name="文本框 41">
            <a:extLst>
              <a:ext uri="{FF2B5EF4-FFF2-40B4-BE49-F238E27FC236}">
                <a16:creationId xmlns="" xmlns:a16="http://schemas.microsoft.com/office/drawing/2014/main" id="{3B681C0B-7666-4BDA-A307-DFE9B290C4E1}"/>
              </a:ext>
            </a:extLst>
          </p:cNvPr>
          <p:cNvSpPr txBox="1"/>
          <p:nvPr/>
        </p:nvSpPr>
        <p:spPr>
          <a:xfrm>
            <a:off x="6780353" y="2584420"/>
            <a:ext cx="2727029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bevelB w="0" h="0"/>
            </a:sp3d>
          </a:bodyPr>
          <a:lstStyle/>
          <a:p>
            <a:r>
              <a:rPr lang="en-US" altLang="zh-CN" sz="2000" dirty="0">
                <a:solidFill>
                  <a:srgbClr val="3F403E"/>
                </a:solidFill>
                <a:effectLst/>
                <a:latin typeface="+mj-ea"/>
                <a:ea typeface="+mj-ea"/>
              </a:rPr>
              <a:t>736593087@qq.com</a:t>
            </a:r>
            <a:endParaRPr lang="zh-CN" altLang="en-US" sz="2000" dirty="0">
              <a:solidFill>
                <a:srgbClr val="3F403E"/>
              </a:solidFill>
              <a:effectLst/>
              <a:latin typeface="+mj-ea"/>
              <a:ea typeface="+mj-ea"/>
            </a:endParaRPr>
          </a:p>
        </p:txBody>
      </p:sp>
      <p:sp>
        <p:nvSpPr>
          <p:cNvPr id="43" name="文本框 42">
            <a:extLst>
              <a:ext uri="{FF2B5EF4-FFF2-40B4-BE49-F238E27FC236}">
                <a16:creationId xmlns="" xmlns:a16="http://schemas.microsoft.com/office/drawing/2014/main" id="{8269A576-C93A-415B-A95E-1B4ED7AE2670}"/>
              </a:ext>
            </a:extLst>
          </p:cNvPr>
          <p:cNvSpPr txBox="1"/>
          <p:nvPr/>
        </p:nvSpPr>
        <p:spPr>
          <a:xfrm>
            <a:off x="6780353" y="3829813"/>
            <a:ext cx="1850186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bevelB w="0" h="0"/>
            </a:sp3d>
          </a:bodyPr>
          <a:lstStyle/>
          <a:p>
            <a:r>
              <a:rPr lang="en-US" altLang="zh-CN" sz="2000" dirty="0">
                <a:solidFill>
                  <a:srgbClr val="3F403E"/>
                </a:solidFill>
                <a:effectLst/>
                <a:latin typeface="+mj-ea"/>
                <a:ea typeface="+mj-ea"/>
              </a:rPr>
              <a:t>tianqi.yanj.cn</a:t>
            </a:r>
            <a:endParaRPr lang="zh-CN" altLang="en-US" sz="2000" dirty="0">
              <a:solidFill>
                <a:srgbClr val="3F403E"/>
              </a:solidFill>
              <a:effectLst/>
              <a:latin typeface="+mj-ea"/>
              <a:ea typeface="+mj-ea"/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="" xmlns:a16="http://schemas.microsoft.com/office/drawing/2014/main" id="{464F7987-7A3B-4358-BBD7-8167021FAA9B}"/>
              </a:ext>
            </a:extLst>
          </p:cNvPr>
          <p:cNvSpPr txBox="1"/>
          <p:nvPr/>
        </p:nvSpPr>
        <p:spPr>
          <a:xfrm>
            <a:off x="6780353" y="5133945"/>
            <a:ext cx="1540806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bevelB w="0" h="0"/>
            </a:sp3d>
          </a:bodyPr>
          <a:lstStyle/>
          <a:p>
            <a:r>
              <a:rPr lang="en-US" altLang="zh-CN" sz="2000" dirty="0">
                <a:solidFill>
                  <a:srgbClr val="3F403E"/>
                </a:solidFill>
                <a:effectLst/>
                <a:latin typeface="+mj-ea"/>
                <a:ea typeface="+mj-ea"/>
              </a:rPr>
              <a:t>199602223</a:t>
            </a:r>
            <a:endParaRPr lang="zh-CN" altLang="en-US" sz="2000" dirty="0">
              <a:solidFill>
                <a:srgbClr val="3F403E"/>
              </a:solidFill>
              <a:effectLst/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4605783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500"/>
                            </p:stCondLst>
                            <p:childTnLst>
                              <p:par>
                                <p:cTn id="7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6" grpId="0" animBg="1"/>
      <p:bldP spid="17" grpId="0" animBg="1"/>
      <p:bldP spid="21" grpId="0"/>
      <p:bldP spid="22" grpId="0"/>
      <p:bldP spid="23" grpId="0"/>
      <p:bldP spid="31" grpId="0" animBg="1"/>
      <p:bldP spid="41" grpId="0"/>
      <p:bldP spid="42" grpId="0"/>
      <p:bldP spid="43" grpId="0"/>
      <p:bldP spid="4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D3C59978-E4BC-4E53-B081-ECFC07D0DCDA}"/>
              </a:ext>
            </a:extLst>
          </p:cNvPr>
          <p:cNvSpPr/>
          <p:nvPr/>
        </p:nvSpPr>
        <p:spPr>
          <a:xfrm>
            <a:off x="1276903" y="1553378"/>
            <a:ext cx="9636084" cy="3751242"/>
          </a:xfrm>
          <a:prstGeom prst="rect">
            <a:avLst/>
          </a:prstGeom>
          <a:noFill/>
          <a:ln w="25400">
            <a:solidFill>
              <a:srgbClr val="3F403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FA8FA9B7-661A-4838-A8C8-5EA1715D9F20}"/>
              </a:ext>
            </a:extLst>
          </p:cNvPr>
          <p:cNvSpPr/>
          <p:nvPr/>
        </p:nvSpPr>
        <p:spPr>
          <a:xfrm>
            <a:off x="2525485" y="955300"/>
            <a:ext cx="7141030" cy="4993807"/>
          </a:xfrm>
          <a:prstGeom prst="rect">
            <a:avLst/>
          </a:prstGeom>
          <a:solidFill>
            <a:srgbClr val="FCFCFD"/>
          </a:solidFill>
          <a:ln>
            <a:noFill/>
          </a:ln>
          <a:effectLst>
            <a:outerShdw blurRad="254000" dist="38100" dir="5400000" algn="t" rotWithShape="0">
              <a:srgbClr val="969F98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矩形: 圆角 9">
            <a:extLst>
              <a:ext uri="{FF2B5EF4-FFF2-40B4-BE49-F238E27FC236}">
                <a16:creationId xmlns="" xmlns:a16="http://schemas.microsoft.com/office/drawing/2014/main" id="{8391298F-0216-4663-836E-2F14A93533B4}"/>
              </a:ext>
            </a:extLst>
          </p:cNvPr>
          <p:cNvSpPr/>
          <p:nvPr/>
        </p:nvSpPr>
        <p:spPr>
          <a:xfrm>
            <a:off x="0" y="2247071"/>
            <a:ext cx="12192000" cy="2363856"/>
          </a:xfrm>
          <a:prstGeom prst="roundRect">
            <a:avLst>
              <a:gd name="adj" fmla="val 0"/>
            </a:avLst>
          </a:prstGeom>
          <a:solidFill>
            <a:srgbClr val="F9B359"/>
          </a:solidFill>
          <a:ln>
            <a:noFill/>
          </a:ln>
          <a:effectLst>
            <a:outerShdw blurRad="2540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F740B855-B4F2-4C89-9C91-6E3EBB86A768}"/>
              </a:ext>
            </a:extLst>
          </p:cNvPr>
          <p:cNvSpPr txBox="1"/>
          <p:nvPr/>
        </p:nvSpPr>
        <p:spPr>
          <a:xfrm>
            <a:off x="3281871" y="2751891"/>
            <a:ext cx="56261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rgbClr val="FCFCFD"/>
                </a:solidFill>
                <a:latin typeface="+mj-ea"/>
                <a:ea typeface="+mj-ea"/>
              </a:rPr>
              <a:t>POWER YOUR POINT</a:t>
            </a:r>
            <a:endParaRPr lang="zh-CN" altLang="en-US" sz="4000" b="1" dirty="0">
              <a:solidFill>
                <a:srgbClr val="FCFCFD"/>
              </a:solidFill>
              <a:latin typeface="+mj-ea"/>
              <a:ea typeface="+mj-ea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9090D3DB-0AFF-4BD3-8A3B-FF3D44796FB0}"/>
              </a:ext>
            </a:extLst>
          </p:cNvPr>
          <p:cNvSpPr txBox="1"/>
          <p:nvPr/>
        </p:nvSpPr>
        <p:spPr>
          <a:xfrm>
            <a:off x="3206602" y="3459777"/>
            <a:ext cx="57766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rgbClr val="FCFCFD"/>
                </a:solidFill>
                <a:latin typeface="+mn-ea"/>
              </a:rPr>
              <a:t>Lorem ipsum dolor sit amet, consectetuer adipiscing elit. Maecenas </a:t>
            </a:r>
            <a:r>
              <a:rPr lang="en-US" altLang="zh-CN" dirty="0" err="1">
                <a:solidFill>
                  <a:srgbClr val="FCFCFD"/>
                </a:solidFill>
                <a:latin typeface="+mn-ea"/>
              </a:rPr>
              <a:t>porttitor</a:t>
            </a:r>
            <a:endParaRPr lang="zh-CN" altLang="en-US" dirty="0">
              <a:solidFill>
                <a:srgbClr val="FCFCFD"/>
              </a:solidFill>
              <a:latin typeface="+mn-ea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8DD5A966-C00A-4F10-A054-95E8E14BD01B}"/>
              </a:ext>
            </a:extLst>
          </p:cNvPr>
          <p:cNvSpPr txBox="1"/>
          <p:nvPr/>
        </p:nvSpPr>
        <p:spPr>
          <a:xfrm>
            <a:off x="4599792" y="1046742"/>
            <a:ext cx="299030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600" dirty="0">
                <a:solidFill>
                  <a:srgbClr val="F9B359"/>
                </a:solidFill>
                <a:latin typeface="+mj-ea"/>
                <a:ea typeface="+mj-ea"/>
              </a:rPr>
              <a:t>PART 1</a:t>
            </a:r>
            <a:endParaRPr lang="zh-CN" altLang="en-US" sz="6600" dirty="0">
              <a:solidFill>
                <a:srgbClr val="F9B359"/>
              </a:solidFill>
              <a:latin typeface="+mj-ea"/>
              <a:ea typeface="+mj-ea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D33942A5-8953-4334-B276-3BA1FB707CFF}"/>
              </a:ext>
            </a:extLst>
          </p:cNvPr>
          <p:cNvSpPr txBox="1"/>
          <p:nvPr/>
        </p:nvSpPr>
        <p:spPr>
          <a:xfrm>
            <a:off x="3611893" y="5172309"/>
            <a:ext cx="49661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solidFill>
                  <a:srgbClr val="969F98"/>
                </a:solidFill>
                <a:latin typeface="+mn-ea"/>
              </a:rPr>
              <a:t>2017 PowerPoint Template Designed By </a:t>
            </a:r>
            <a:r>
              <a:rPr lang="en-US" altLang="zh-CN" dirty="0" err="1">
                <a:solidFill>
                  <a:srgbClr val="969F98"/>
                </a:solidFill>
                <a:latin typeface="+mn-ea"/>
              </a:rPr>
              <a:t>Tianqi</a:t>
            </a:r>
            <a:endParaRPr lang="zh-CN" altLang="en-US" dirty="0">
              <a:solidFill>
                <a:srgbClr val="969F98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528279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100">
        <p14:doors dir="vert"/>
      </p:transition>
    </mc:Choice>
    <mc:Fallback xmlns="">
      <p:transition spd="slow" advTm="51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1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600"/>
                            </p:stCondLst>
                            <p:childTnLst>
                              <p:par>
                                <p:cTn id="25" presetID="21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6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7" grpId="0" animBg="1"/>
      <p:bldP spid="10" grpId="0" animBg="1"/>
      <p:bldP spid="8" grpId="0"/>
      <p:bldP spid="9" grpId="0"/>
      <p:bldP spid="5" grpId="0"/>
      <p:bldP spid="1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A_矩形 28">
            <a:extLst>
              <a:ext uri="{FF2B5EF4-FFF2-40B4-BE49-F238E27FC236}">
                <a16:creationId xmlns="" xmlns:a16="http://schemas.microsoft.com/office/drawing/2014/main" id="{75125EC2-5400-48FD-A782-71AFE781AC81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0" y="3438045"/>
            <a:ext cx="12192000" cy="3428999"/>
          </a:xfrm>
          <a:prstGeom prst="rect">
            <a:avLst/>
          </a:prstGeom>
          <a:solidFill>
            <a:srgbClr val="F9B3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PA_文本框 34">
            <a:extLst>
              <a:ext uri="{FF2B5EF4-FFF2-40B4-BE49-F238E27FC236}">
                <a16:creationId xmlns="" xmlns:a16="http://schemas.microsoft.com/office/drawing/2014/main" id="{F8E56A48-6523-4976-AF48-9341325D23D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-22824" y="-51764"/>
            <a:ext cx="12237645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3900" dirty="0">
                <a:solidFill>
                  <a:srgbClr val="F9B359">
                    <a:alpha val="30000"/>
                  </a:srgbClr>
                </a:solidFill>
                <a:latin typeface="+mj-ea"/>
                <a:ea typeface="+mj-ea"/>
              </a:rPr>
              <a:t>SAMPLE</a:t>
            </a:r>
            <a:endParaRPr lang="zh-CN" altLang="en-US" sz="23900" dirty="0">
              <a:solidFill>
                <a:srgbClr val="F9B359">
                  <a:alpha val="30000"/>
                </a:srgbClr>
              </a:solidFill>
              <a:latin typeface="+mj-ea"/>
              <a:ea typeface="+mj-ea"/>
            </a:endParaRPr>
          </a:p>
        </p:txBody>
      </p:sp>
      <p:sp>
        <p:nvSpPr>
          <p:cNvPr id="33" name="PA_矩形 32">
            <a:extLst>
              <a:ext uri="{FF2B5EF4-FFF2-40B4-BE49-F238E27FC236}">
                <a16:creationId xmlns="" xmlns:a16="http://schemas.microsoft.com/office/drawing/2014/main" id="{7005A686-BF12-4283-95D7-82A11A7FC944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329368" y="1354007"/>
            <a:ext cx="9533262" cy="4149985"/>
          </a:xfrm>
          <a:prstGeom prst="rect">
            <a:avLst/>
          </a:prstGeom>
          <a:solidFill>
            <a:srgbClr val="FCFCFD"/>
          </a:solidFill>
          <a:ln>
            <a:noFill/>
          </a:ln>
          <a:effectLst>
            <a:outerShdw blurRad="254000" dist="38100" dir="5400000" algn="t" rotWithShape="0">
              <a:srgbClr val="969F98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8" name="PA_矩形 27">
            <a:extLst>
              <a:ext uri="{FF2B5EF4-FFF2-40B4-BE49-F238E27FC236}">
                <a16:creationId xmlns="" xmlns:a16="http://schemas.microsoft.com/office/drawing/2014/main" id="{D7B0DC96-49A4-48FA-85CA-B1571C912608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2351313" y="2153796"/>
            <a:ext cx="7489374" cy="2280495"/>
          </a:xfrm>
          <a:prstGeom prst="rect">
            <a:avLst/>
          </a:prstGeom>
          <a:noFill/>
          <a:ln w="25400">
            <a:solidFill>
              <a:srgbClr val="3F40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PA_矩形 33">
            <a:extLst>
              <a:ext uri="{FF2B5EF4-FFF2-40B4-BE49-F238E27FC236}">
                <a16:creationId xmlns="" xmlns:a16="http://schemas.microsoft.com/office/drawing/2014/main" id="{2B44062B-2519-4645-BDBD-25E744EC4EA5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 flipV="1">
            <a:off x="5034568" y="4973403"/>
            <a:ext cx="2067271" cy="189544"/>
          </a:xfrm>
          <a:prstGeom prst="rect">
            <a:avLst/>
          </a:prstGeom>
          <a:solidFill>
            <a:srgbClr val="F9B3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PA_文本框 29">
            <a:extLst>
              <a:ext uri="{FF2B5EF4-FFF2-40B4-BE49-F238E27FC236}">
                <a16:creationId xmlns="" xmlns:a16="http://schemas.microsoft.com/office/drawing/2014/main" id="{D84E8BD8-0066-45B7-8E20-EA013944EF87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5140448" y="4793617"/>
            <a:ext cx="1911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solidFill>
                  <a:srgbClr val="3F403E"/>
                </a:solidFill>
                <a:latin typeface="+mn-ea"/>
              </a:rPr>
              <a:t>Designer</a:t>
            </a:r>
            <a:r>
              <a:rPr lang="zh-CN" altLang="en-US" dirty="0">
                <a:solidFill>
                  <a:srgbClr val="3F403E"/>
                </a:solidFill>
                <a:latin typeface="+mn-ea"/>
              </a:rPr>
              <a:t>：</a:t>
            </a:r>
            <a:r>
              <a:rPr lang="en-US" altLang="zh-CN" dirty="0" err="1">
                <a:solidFill>
                  <a:srgbClr val="3F403E"/>
                </a:solidFill>
                <a:latin typeface="+mn-ea"/>
              </a:rPr>
              <a:t>tianqi</a:t>
            </a:r>
            <a:endParaRPr lang="zh-CN" altLang="en-US" dirty="0">
              <a:solidFill>
                <a:srgbClr val="3F403E"/>
              </a:solidFill>
              <a:latin typeface="+mn-ea"/>
            </a:endParaRPr>
          </a:p>
        </p:txBody>
      </p:sp>
      <p:sp>
        <p:nvSpPr>
          <p:cNvPr id="21" name="PA_文本框 20">
            <a:extLst>
              <a:ext uri="{FF2B5EF4-FFF2-40B4-BE49-F238E27FC236}">
                <a16:creationId xmlns="" xmlns:a16="http://schemas.microsoft.com/office/drawing/2014/main" id="{78F4A048-D2DB-4E31-B55D-0777F6CC6038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3495768" y="2509213"/>
            <a:ext cx="5200463" cy="1569660"/>
          </a:xfrm>
          <a:prstGeom prst="rect">
            <a:avLst/>
          </a:prstGeom>
          <a:solidFill>
            <a:srgbClr val="FCFCFD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zh-CN" sz="9600" dirty="0">
                <a:solidFill>
                  <a:srgbClr val="F9B359"/>
                </a:solidFill>
                <a:latin typeface="+mj-ea"/>
                <a:ea typeface="+mj-ea"/>
              </a:rPr>
              <a:t>THANKS</a:t>
            </a:r>
            <a:endParaRPr lang="zh-CN" altLang="en-US" sz="9600" dirty="0">
              <a:solidFill>
                <a:srgbClr val="F9B359"/>
              </a:solidFill>
              <a:latin typeface="+mj-ea"/>
              <a:ea typeface="+mj-ea"/>
            </a:endParaRPr>
          </a:p>
        </p:txBody>
      </p:sp>
      <p:sp>
        <p:nvSpPr>
          <p:cNvPr id="32" name="PA_文本框 31">
            <a:extLst>
              <a:ext uri="{FF2B5EF4-FFF2-40B4-BE49-F238E27FC236}">
                <a16:creationId xmlns="" xmlns:a16="http://schemas.microsoft.com/office/drawing/2014/main" id="{3BA95F93-84A0-4324-B80B-A964F64B0EDF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3587087" y="6020302"/>
            <a:ext cx="5017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+mn-ea"/>
              </a:rPr>
              <a:t>20XX </a:t>
            </a:r>
            <a:r>
              <a:rPr lang="en-US" altLang="zh-CN" dirty="0">
                <a:solidFill>
                  <a:schemeClr val="bg1"/>
                </a:solidFill>
                <a:latin typeface="+mn-ea"/>
              </a:rPr>
              <a:t>PowerPoint Template Designed By </a:t>
            </a:r>
            <a:r>
              <a:rPr lang="en-US" altLang="zh-CN" dirty="0" err="1">
                <a:solidFill>
                  <a:schemeClr val="bg1"/>
                </a:solidFill>
                <a:latin typeface="+mn-ea"/>
              </a:rPr>
              <a:t>Tianqi</a:t>
            </a:r>
            <a:endParaRPr lang="zh-CN" altLang="en-US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811230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5" grpId="0"/>
      <p:bldP spid="33" grpId="0" animBg="1"/>
      <p:bldP spid="28" grpId="0" animBg="1"/>
      <p:bldP spid="34" grpId="0" animBg="1"/>
      <p:bldP spid="30" grpId="0"/>
      <p:bldP spid="21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" name="Group 4">
            <a:extLst>
              <a:ext uri="{FF2B5EF4-FFF2-40B4-BE49-F238E27FC236}">
                <a16:creationId xmlns="" xmlns:a16="http://schemas.microsoft.com/office/drawing/2014/main" id="{C8065781-B48D-4841-A965-3784B4A74A8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81037" y="639763"/>
            <a:ext cx="452438" cy="531813"/>
            <a:chOff x="302" y="403"/>
            <a:chExt cx="285" cy="335"/>
          </a:xfrm>
          <a:solidFill>
            <a:srgbClr val="F9B359"/>
          </a:solidFill>
          <a:effectLst/>
        </p:grpSpPr>
        <p:sp>
          <p:nvSpPr>
            <p:cNvPr id="104" name="Freeform 5">
              <a:extLst>
                <a:ext uri="{FF2B5EF4-FFF2-40B4-BE49-F238E27FC236}">
                  <a16:creationId xmlns="" xmlns:a16="http://schemas.microsoft.com/office/drawing/2014/main" id="{240B617B-47FA-4133-A817-0261158E75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8" y="403"/>
              <a:ext cx="153" cy="180"/>
            </a:xfrm>
            <a:custGeom>
              <a:avLst/>
              <a:gdLst>
                <a:gd name="T0" fmla="*/ 349 w 708"/>
                <a:gd name="T1" fmla="*/ 833 h 833"/>
                <a:gd name="T2" fmla="*/ 359 w 708"/>
                <a:gd name="T3" fmla="*/ 833 h 833"/>
                <a:gd name="T4" fmla="*/ 584 w 708"/>
                <a:gd name="T5" fmla="*/ 735 h 833"/>
                <a:gd name="T6" fmla="*/ 685 w 708"/>
                <a:gd name="T7" fmla="*/ 336 h 833"/>
                <a:gd name="T8" fmla="*/ 530 w 708"/>
                <a:gd name="T9" fmla="*/ 45 h 833"/>
                <a:gd name="T10" fmla="*/ 358 w 708"/>
                <a:gd name="T11" fmla="*/ 0 h 833"/>
                <a:gd name="T12" fmla="*/ 352 w 708"/>
                <a:gd name="T13" fmla="*/ 0 h 833"/>
                <a:gd name="T14" fmla="*/ 180 w 708"/>
                <a:gd name="T15" fmla="*/ 44 h 833"/>
                <a:gd name="T16" fmla="*/ 23 w 708"/>
                <a:gd name="T17" fmla="*/ 336 h 833"/>
                <a:gd name="T18" fmla="*/ 123 w 708"/>
                <a:gd name="T19" fmla="*/ 735 h 833"/>
                <a:gd name="T20" fmla="*/ 349 w 708"/>
                <a:gd name="T21" fmla="*/ 833 h 833"/>
                <a:gd name="T22" fmla="*/ 108 w 708"/>
                <a:gd name="T23" fmla="*/ 344 h 833"/>
                <a:gd name="T24" fmla="*/ 109 w 708"/>
                <a:gd name="T25" fmla="*/ 341 h 833"/>
                <a:gd name="T26" fmla="*/ 352 w 708"/>
                <a:gd name="T27" fmla="*/ 87 h 833"/>
                <a:gd name="T28" fmla="*/ 356 w 708"/>
                <a:gd name="T29" fmla="*/ 87 h 833"/>
                <a:gd name="T30" fmla="*/ 599 w 708"/>
                <a:gd name="T31" fmla="*/ 341 h 833"/>
                <a:gd name="T32" fmla="*/ 599 w 708"/>
                <a:gd name="T33" fmla="*/ 344 h 833"/>
                <a:gd name="T34" fmla="*/ 520 w 708"/>
                <a:gd name="T35" fmla="*/ 678 h 833"/>
                <a:gd name="T36" fmla="*/ 355 w 708"/>
                <a:gd name="T37" fmla="*/ 746 h 833"/>
                <a:gd name="T38" fmla="*/ 352 w 708"/>
                <a:gd name="T39" fmla="*/ 746 h 833"/>
                <a:gd name="T40" fmla="*/ 188 w 708"/>
                <a:gd name="T41" fmla="*/ 678 h 833"/>
                <a:gd name="T42" fmla="*/ 108 w 708"/>
                <a:gd name="T43" fmla="*/ 344 h 833"/>
                <a:gd name="T44" fmla="*/ 108 w 708"/>
                <a:gd name="T45" fmla="*/ 344 h 833"/>
                <a:gd name="T46" fmla="*/ 108 w 708"/>
                <a:gd name="T47" fmla="*/ 344 h 8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08" h="833">
                  <a:moveTo>
                    <a:pt x="349" y="833"/>
                  </a:moveTo>
                  <a:cubicBezTo>
                    <a:pt x="359" y="833"/>
                    <a:pt x="359" y="833"/>
                    <a:pt x="359" y="833"/>
                  </a:cubicBezTo>
                  <a:cubicBezTo>
                    <a:pt x="453" y="831"/>
                    <a:pt x="528" y="798"/>
                    <a:pt x="584" y="735"/>
                  </a:cubicBezTo>
                  <a:cubicBezTo>
                    <a:pt x="708" y="596"/>
                    <a:pt x="687" y="358"/>
                    <a:pt x="685" y="336"/>
                  </a:cubicBezTo>
                  <a:cubicBezTo>
                    <a:pt x="677" y="165"/>
                    <a:pt x="596" y="83"/>
                    <a:pt x="530" y="45"/>
                  </a:cubicBezTo>
                  <a:cubicBezTo>
                    <a:pt x="480" y="17"/>
                    <a:pt x="422" y="2"/>
                    <a:pt x="358" y="0"/>
                  </a:cubicBezTo>
                  <a:cubicBezTo>
                    <a:pt x="352" y="0"/>
                    <a:pt x="352" y="0"/>
                    <a:pt x="352" y="0"/>
                  </a:cubicBezTo>
                  <a:cubicBezTo>
                    <a:pt x="317" y="0"/>
                    <a:pt x="247" y="6"/>
                    <a:pt x="180" y="44"/>
                  </a:cubicBezTo>
                  <a:cubicBezTo>
                    <a:pt x="113" y="82"/>
                    <a:pt x="31" y="164"/>
                    <a:pt x="23" y="336"/>
                  </a:cubicBezTo>
                  <a:cubicBezTo>
                    <a:pt x="21" y="358"/>
                    <a:pt x="0" y="596"/>
                    <a:pt x="123" y="735"/>
                  </a:cubicBezTo>
                  <a:cubicBezTo>
                    <a:pt x="179" y="798"/>
                    <a:pt x="255" y="831"/>
                    <a:pt x="349" y="833"/>
                  </a:cubicBezTo>
                  <a:close/>
                  <a:moveTo>
                    <a:pt x="108" y="344"/>
                  </a:moveTo>
                  <a:cubicBezTo>
                    <a:pt x="108" y="343"/>
                    <a:pt x="109" y="342"/>
                    <a:pt x="109" y="341"/>
                  </a:cubicBezTo>
                  <a:cubicBezTo>
                    <a:pt x="119" y="112"/>
                    <a:pt x="282" y="87"/>
                    <a:pt x="352" y="87"/>
                  </a:cubicBezTo>
                  <a:cubicBezTo>
                    <a:pt x="356" y="87"/>
                    <a:pt x="356" y="87"/>
                    <a:pt x="356" y="87"/>
                  </a:cubicBezTo>
                  <a:cubicBezTo>
                    <a:pt x="442" y="89"/>
                    <a:pt x="589" y="124"/>
                    <a:pt x="599" y="341"/>
                  </a:cubicBezTo>
                  <a:cubicBezTo>
                    <a:pt x="599" y="342"/>
                    <a:pt x="599" y="343"/>
                    <a:pt x="599" y="344"/>
                  </a:cubicBezTo>
                  <a:cubicBezTo>
                    <a:pt x="599" y="346"/>
                    <a:pt x="622" y="563"/>
                    <a:pt x="520" y="678"/>
                  </a:cubicBezTo>
                  <a:cubicBezTo>
                    <a:pt x="480" y="723"/>
                    <a:pt x="426" y="746"/>
                    <a:pt x="355" y="746"/>
                  </a:cubicBezTo>
                  <a:cubicBezTo>
                    <a:pt x="352" y="746"/>
                    <a:pt x="352" y="746"/>
                    <a:pt x="352" y="746"/>
                  </a:cubicBezTo>
                  <a:cubicBezTo>
                    <a:pt x="282" y="746"/>
                    <a:pt x="228" y="723"/>
                    <a:pt x="188" y="678"/>
                  </a:cubicBezTo>
                  <a:cubicBezTo>
                    <a:pt x="86" y="564"/>
                    <a:pt x="108" y="346"/>
                    <a:pt x="108" y="344"/>
                  </a:cubicBezTo>
                  <a:close/>
                  <a:moveTo>
                    <a:pt x="108" y="344"/>
                  </a:moveTo>
                  <a:cubicBezTo>
                    <a:pt x="108" y="344"/>
                    <a:pt x="108" y="344"/>
                    <a:pt x="108" y="34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6">
              <a:extLst>
                <a:ext uri="{FF2B5EF4-FFF2-40B4-BE49-F238E27FC236}">
                  <a16:creationId xmlns="" xmlns:a16="http://schemas.microsoft.com/office/drawing/2014/main" id="{55554EC9-ABF3-4521-BF34-1D5BB9515F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2" y="581"/>
              <a:ext cx="285" cy="157"/>
            </a:xfrm>
            <a:custGeom>
              <a:avLst/>
              <a:gdLst>
                <a:gd name="T0" fmla="*/ 1315 w 1316"/>
                <a:gd name="T1" fmla="*/ 404 h 722"/>
                <a:gd name="T2" fmla="*/ 1315 w 1316"/>
                <a:gd name="T3" fmla="*/ 403 h 722"/>
                <a:gd name="T4" fmla="*/ 1315 w 1316"/>
                <a:gd name="T5" fmla="*/ 395 h 722"/>
                <a:gd name="T6" fmla="*/ 1170 w 1316"/>
                <a:gd name="T7" fmla="*/ 136 h 722"/>
                <a:gd name="T8" fmla="*/ 1167 w 1316"/>
                <a:gd name="T9" fmla="*/ 135 h 722"/>
                <a:gd name="T10" fmla="*/ 901 w 1316"/>
                <a:gd name="T11" fmla="*/ 14 h 722"/>
                <a:gd name="T12" fmla="*/ 841 w 1316"/>
                <a:gd name="T13" fmla="*/ 25 h 722"/>
                <a:gd name="T14" fmla="*/ 852 w 1316"/>
                <a:gd name="T15" fmla="*/ 85 h 722"/>
                <a:gd name="T16" fmla="*/ 1144 w 1316"/>
                <a:gd name="T17" fmla="*/ 218 h 722"/>
                <a:gd name="T18" fmla="*/ 1229 w 1316"/>
                <a:gd name="T19" fmla="*/ 397 h 722"/>
                <a:gd name="T20" fmla="*/ 1229 w 1316"/>
                <a:gd name="T21" fmla="*/ 405 h 722"/>
                <a:gd name="T22" fmla="*/ 1223 w 1316"/>
                <a:gd name="T23" fmla="*/ 504 h 722"/>
                <a:gd name="T24" fmla="*/ 658 w 1316"/>
                <a:gd name="T25" fmla="*/ 635 h 722"/>
                <a:gd name="T26" fmla="*/ 94 w 1316"/>
                <a:gd name="T27" fmla="*/ 504 h 722"/>
                <a:gd name="T28" fmla="*/ 87 w 1316"/>
                <a:gd name="T29" fmla="*/ 405 h 722"/>
                <a:gd name="T30" fmla="*/ 87 w 1316"/>
                <a:gd name="T31" fmla="*/ 397 h 722"/>
                <a:gd name="T32" fmla="*/ 173 w 1316"/>
                <a:gd name="T33" fmla="*/ 218 h 722"/>
                <a:gd name="T34" fmla="*/ 465 w 1316"/>
                <a:gd name="T35" fmla="*/ 84 h 722"/>
                <a:gd name="T36" fmla="*/ 475 w 1316"/>
                <a:gd name="T37" fmla="*/ 24 h 722"/>
                <a:gd name="T38" fmla="*/ 415 w 1316"/>
                <a:gd name="T39" fmla="*/ 14 h 722"/>
                <a:gd name="T40" fmla="*/ 150 w 1316"/>
                <a:gd name="T41" fmla="*/ 135 h 722"/>
                <a:gd name="T42" fmla="*/ 146 w 1316"/>
                <a:gd name="T43" fmla="*/ 136 h 722"/>
                <a:gd name="T44" fmla="*/ 1 w 1316"/>
                <a:gd name="T45" fmla="*/ 394 h 722"/>
                <a:gd name="T46" fmla="*/ 1 w 1316"/>
                <a:gd name="T47" fmla="*/ 402 h 722"/>
                <a:gd name="T48" fmla="*/ 1 w 1316"/>
                <a:gd name="T49" fmla="*/ 403 h 722"/>
                <a:gd name="T50" fmla="*/ 17 w 1316"/>
                <a:gd name="T51" fmla="*/ 548 h 722"/>
                <a:gd name="T52" fmla="*/ 34 w 1316"/>
                <a:gd name="T53" fmla="*/ 569 h 722"/>
                <a:gd name="T54" fmla="*/ 659 w 1316"/>
                <a:gd name="T55" fmla="*/ 722 h 722"/>
                <a:gd name="T56" fmla="*/ 1283 w 1316"/>
                <a:gd name="T57" fmla="*/ 569 h 722"/>
                <a:gd name="T58" fmla="*/ 1300 w 1316"/>
                <a:gd name="T59" fmla="*/ 548 h 722"/>
                <a:gd name="T60" fmla="*/ 1315 w 1316"/>
                <a:gd name="T61" fmla="*/ 404 h 722"/>
                <a:gd name="T62" fmla="*/ 1315 w 1316"/>
                <a:gd name="T63" fmla="*/ 404 h 722"/>
                <a:gd name="T64" fmla="*/ 1315 w 1316"/>
                <a:gd name="T65" fmla="*/ 404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16" h="722">
                  <a:moveTo>
                    <a:pt x="1315" y="404"/>
                  </a:moveTo>
                  <a:cubicBezTo>
                    <a:pt x="1315" y="403"/>
                    <a:pt x="1315" y="403"/>
                    <a:pt x="1315" y="403"/>
                  </a:cubicBezTo>
                  <a:cubicBezTo>
                    <a:pt x="1315" y="400"/>
                    <a:pt x="1315" y="398"/>
                    <a:pt x="1315" y="395"/>
                  </a:cubicBezTo>
                  <a:cubicBezTo>
                    <a:pt x="1313" y="331"/>
                    <a:pt x="1309" y="183"/>
                    <a:pt x="1170" y="136"/>
                  </a:cubicBezTo>
                  <a:cubicBezTo>
                    <a:pt x="1169" y="136"/>
                    <a:pt x="1168" y="135"/>
                    <a:pt x="1167" y="135"/>
                  </a:cubicBezTo>
                  <a:cubicBezTo>
                    <a:pt x="1023" y="98"/>
                    <a:pt x="903" y="15"/>
                    <a:pt x="901" y="14"/>
                  </a:cubicBezTo>
                  <a:cubicBezTo>
                    <a:pt x="882" y="0"/>
                    <a:pt x="855" y="5"/>
                    <a:pt x="841" y="25"/>
                  </a:cubicBezTo>
                  <a:cubicBezTo>
                    <a:pt x="827" y="44"/>
                    <a:pt x="832" y="71"/>
                    <a:pt x="852" y="85"/>
                  </a:cubicBezTo>
                  <a:cubicBezTo>
                    <a:pt x="857" y="89"/>
                    <a:pt x="984" y="177"/>
                    <a:pt x="1144" y="218"/>
                  </a:cubicBezTo>
                  <a:cubicBezTo>
                    <a:pt x="1218" y="245"/>
                    <a:pt x="1227" y="324"/>
                    <a:pt x="1229" y="397"/>
                  </a:cubicBezTo>
                  <a:cubicBezTo>
                    <a:pt x="1229" y="400"/>
                    <a:pt x="1229" y="403"/>
                    <a:pt x="1229" y="405"/>
                  </a:cubicBezTo>
                  <a:cubicBezTo>
                    <a:pt x="1230" y="434"/>
                    <a:pt x="1228" y="479"/>
                    <a:pt x="1223" y="504"/>
                  </a:cubicBezTo>
                  <a:cubicBezTo>
                    <a:pt x="1171" y="534"/>
                    <a:pt x="967" y="635"/>
                    <a:pt x="658" y="635"/>
                  </a:cubicBezTo>
                  <a:cubicBezTo>
                    <a:pt x="351" y="635"/>
                    <a:pt x="146" y="533"/>
                    <a:pt x="94" y="504"/>
                  </a:cubicBezTo>
                  <a:cubicBezTo>
                    <a:pt x="89" y="478"/>
                    <a:pt x="87" y="434"/>
                    <a:pt x="87" y="405"/>
                  </a:cubicBezTo>
                  <a:cubicBezTo>
                    <a:pt x="87" y="402"/>
                    <a:pt x="87" y="400"/>
                    <a:pt x="87" y="397"/>
                  </a:cubicBezTo>
                  <a:cubicBezTo>
                    <a:pt x="90" y="324"/>
                    <a:pt x="98" y="244"/>
                    <a:pt x="173" y="218"/>
                  </a:cubicBezTo>
                  <a:cubicBezTo>
                    <a:pt x="332" y="177"/>
                    <a:pt x="459" y="88"/>
                    <a:pt x="465" y="84"/>
                  </a:cubicBezTo>
                  <a:cubicBezTo>
                    <a:pt x="484" y="71"/>
                    <a:pt x="489" y="44"/>
                    <a:pt x="475" y="24"/>
                  </a:cubicBezTo>
                  <a:cubicBezTo>
                    <a:pt x="462" y="5"/>
                    <a:pt x="435" y="0"/>
                    <a:pt x="415" y="14"/>
                  </a:cubicBezTo>
                  <a:cubicBezTo>
                    <a:pt x="414" y="15"/>
                    <a:pt x="295" y="98"/>
                    <a:pt x="150" y="135"/>
                  </a:cubicBezTo>
                  <a:cubicBezTo>
                    <a:pt x="148" y="135"/>
                    <a:pt x="147" y="135"/>
                    <a:pt x="146" y="136"/>
                  </a:cubicBezTo>
                  <a:cubicBezTo>
                    <a:pt x="7" y="183"/>
                    <a:pt x="3" y="331"/>
                    <a:pt x="1" y="394"/>
                  </a:cubicBezTo>
                  <a:cubicBezTo>
                    <a:pt x="1" y="397"/>
                    <a:pt x="1" y="400"/>
                    <a:pt x="1" y="402"/>
                  </a:cubicBezTo>
                  <a:cubicBezTo>
                    <a:pt x="1" y="403"/>
                    <a:pt x="1" y="403"/>
                    <a:pt x="1" y="403"/>
                  </a:cubicBezTo>
                  <a:cubicBezTo>
                    <a:pt x="1" y="420"/>
                    <a:pt x="0" y="506"/>
                    <a:pt x="17" y="548"/>
                  </a:cubicBezTo>
                  <a:cubicBezTo>
                    <a:pt x="21" y="557"/>
                    <a:pt x="26" y="564"/>
                    <a:pt x="34" y="569"/>
                  </a:cubicBezTo>
                  <a:cubicBezTo>
                    <a:pt x="44" y="575"/>
                    <a:pt x="274" y="722"/>
                    <a:pt x="659" y="722"/>
                  </a:cubicBezTo>
                  <a:cubicBezTo>
                    <a:pt x="1044" y="722"/>
                    <a:pt x="1274" y="575"/>
                    <a:pt x="1283" y="569"/>
                  </a:cubicBezTo>
                  <a:cubicBezTo>
                    <a:pt x="1291" y="564"/>
                    <a:pt x="1297" y="557"/>
                    <a:pt x="1300" y="548"/>
                  </a:cubicBezTo>
                  <a:cubicBezTo>
                    <a:pt x="1316" y="506"/>
                    <a:pt x="1316" y="420"/>
                    <a:pt x="1315" y="404"/>
                  </a:cubicBezTo>
                  <a:close/>
                  <a:moveTo>
                    <a:pt x="1315" y="404"/>
                  </a:moveTo>
                  <a:cubicBezTo>
                    <a:pt x="1315" y="404"/>
                    <a:pt x="1315" y="404"/>
                    <a:pt x="1315" y="40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8" name="Freeform 10">
            <a:extLst>
              <a:ext uri="{FF2B5EF4-FFF2-40B4-BE49-F238E27FC236}">
                <a16:creationId xmlns="" xmlns:a16="http://schemas.microsoft.com/office/drawing/2014/main" id="{856EF32C-30AE-4E4C-AEE5-6A6B20C69A1D}"/>
              </a:ext>
            </a:extLst>
          </p:cNvPr>
          <p:cNvSpPr>
            <a:spLocks noEditPoints="1"/>
          </p:cNvSpPr>
          <p:nvPr/>
        </p:nvSpPr>
        <p:spPr bwMode="auto">
          <a:xfrm>
            <a:off x="1824037" y="639763"/>
            <a:ext cx="403226" cy="517525"/>
          </a:xfrm>
          <a:custGeom>
            <a:avLst/>
            <a:gdLst>
              <a:gd name="T0" fmla="*/ 1165 w 1171"/>
              <a:gd name="T1" fmla="*/ 1450 h 1512"/>
              <a:gd name="T2" fmla="*/ 814 w 1171"/>
              <a:gd name="T3" fmla="*/ 1131 h 1512"/>
              <a:gd name="T4" fmla="*/ 814 w 1171"/>
              <a:gd name="T5" fmla="*/ 1038 h 1512"/>
              <a:gd name="T6" fmla="*/ 1115 w 1171"/>
              <a:gd name="T7" fmla="*/ 929 h 1512"/>
              <a:gd name="T8" fmla="*/ 1126 w 1171"/>
              <a:gd name="T9" fmla="*/ 888 h 1512"/>
              <a:gd name="T10" fmla="*/ 1096 w 1171"/>
              <a:gd name="T11" fmla="*/ 858 h 1512"/>
              <a:gd name="T12" fmla="*/ 1007 w 1171"/>
              <a:gd name="T13" fmla="*/ 594 h 1512"/>
              <a:gd name="T14" fmla="*/ 1002 w 1171"/>
              <a:gd name="T15" fmla="*/ 338 h 1512"/>
              <a:gd name="T16" fmla="*/ 917 w 1171"/>
              <a:gd name="T17" fmla="*/ 139 h 1512"/>
              <a:gd name="T18" fmla="*/ 741 w 1171"/>
              <a:gd name="T19" fmla="*/ 63 h 1512"/>
              <a:gd name="T20" fmla="*/ 733 w 1171"/>
              <a:gd name="T21" fmla="*/ 63 h 1512"/>
              <a:gd name="T22" fmla="*/ 555 w 1171"/>
              <a:gd name="T23" fmla="*/ 0 h 1512"/>
              <a:gd name="T24" fmla="*/ 423 w 1171"/>
              <a:gd name="T25" fmla="*/ 26 h 1512"/>
              <a:gd name="T26" fmla="*/ 421 w 1171"/>
              <a:gd name="T27" fmla="*/ 26 h 1512"/>
              <a:gd name="T28" fmla="*/ 262 w 1171"/>
              <a:gd name="T29" fmla="*/ 140 h 1512"/>
              <a:gd name="T30" fmla="*/ 169 w 1171"/>
              <a:gd name="T31" fmla="*/ 523 h 1512"/>
              <a:gd name="T32" fmla="*/ 121 w 1171"/>
              <a:gd name="T33" fmla="*/ 812 h 1512"/>
              <a:gd name="T34" fmla="*/ 79 w 1171"/>
              <a:gd name="T35" fmla="*/ 852 h 1512"/>
              <a:gd name="T36" fmla="*/ 41 w 1171"/>
              <a:gd name="T37" fmla="*/ 873 h 1512"/>
              <a:gd name="T38" fmla="*/ 45 w 1171"/>
              <a:gd name="T39" fmla="*/ 920 h 1512"/>
              <a:gd name="T40" fmla="*/ 125 w 1171"/>
              <a:gd name="T41" fmla="*/ 984 h 1512"/>
              <a:gd name="T42" fmla="*/ 355 w 1171"/>
              <a:gd name="T43" fmla="*/ 1040 h 1512"/>
              <a:gd name="T44" fmla="*/ 355 w 1171"/>
              <a:gd name="T45" fmla="*/ 1128 h 1512"/>
              <a:gd name="T46" fmla="*/ 6 w 1171"/>
              <a:gd name="T47" fmla="*/ 1450 h 1512"/>
              <a:gd name="T48" fmla="*/ 8 w 1171"/>
              <a:gd name="T49" fmla="*/ 1492 h 1512"/>
              <a:gd name="T50" fmla="*/ 45 w 1171"/>
              <a:gd name="T51" fmla="*/ 1512 h 1512"/>
              <a:gd name="T52" fmla="*/ 1126 w 1171"/>
              <a:gd name="T53" fmla="*/ 1512 h 1512"/>
              <a:gd name="T54" fmla="*/ 1162 w 1171"/>
              <a:gd name="T55" fmla="*/ 1492 h 1512"/>
              <a:gd name="T56" fmla="*/ 1165 w 1171"/>
              <a:gd name="T57" fmla="*/ 1450 h 1512"/>
              <a:gd name="T58" fmla="*/ 119 w 1171"/>
              <a:gd name="T59" fmla="*/ 1425 h 1512"/>
              <a:gd name="T60" fmla="*/ 411 w 1171"/>
              <a:gd name="T61" fmla="*/ 1200 h 1512"/>
              <a:gd name="T62" fmla="*/ 441 w 1171"/>
              <a:gd name="T63" fmla="*/ 1159 h 1512"/>
              <a:gd name="T64" fmla="*/ 441 w 1171"/>
              <a:gd name="T65" fmla="*/ 998 h 1512"/>
              <a:gd name="T66" fmla="*/ 429 w 1171"/>
              <a:gd name="T67" fmla="*/ 967 h 1512"/>
              <a:gd name="T68" fmla="*/ 398 w 1171"/>
              <a:gd name="T69" fmla="*/ 955 h 1512"/>
              <a:gd name="T70" fmla="*/ 157 w 1171"/>
              <a:gd name="T71" fmla="*/ 903 h 1512"/>
              <a:gd name="T72" fmla="*/ 167 w 1171"/>
              <a:gd name="T73" fmla="*/ 894 h 1512"/>
              <a:gd name="T74" fmla="*/ 255 w 1171"/>
              <a:gd name="T75" fmla="*/ 521 h 1512"/>
              <a:gd name="T76" fmla="*/ 451 w 1171"/>
              <a:gd name="T77" fmla="*/ 107 h 1512"/>
              <a:gd name="T78" fmla="*/ 453 w 1171"/>
              <a:gd name="T79" fmla="*/ 107 h 1512"/>
              <a:gd name="T80" fmla="*/ 554 w 1171"/>
              <a:gd name="T81" fmla="*/ 86 h 1512"/>
              <a:gd name="T82" fmla="*/ 683 w 1171"/>
              <a:gd name="T83" fmla="*/ 136 h 1512"/>
              <a:gd name="T84" fmla="*/ 720 w 1171"/>
              <a:gd name="T85" fmla="*/ 151 h 1512"/>
              <a:gd name="T86" fmla="*/ 741 w 1171"/>
              <a:gd name="T87" fmla="*/ 150 h 1512"/>
              <a:gd name="T88" fmla="*/ 853 w 1171"/>
              <a:gd name="T89" fmla="*/ 198 h 1512"/>
              <a:gd name="T90" fmla="*/ 920 w 1171"/>
              <a:gd name="T91" fmla="*/ 586 h 1512"/>
              <a:gd name="T92" fmla="*/ 1008 w 1171"/>
              <a:gd name="T93" fmla="*/ 903 h 1512"/>
              <a:gd name="T94" fmla="*/ 778 w 1171"/>
              <a:gd name="T95" fmla="*/ 953 h 1512"/>
              <a:gd name="T96" fmla="*/ 771 w 1171"/>
              <a:gd name="T97" fmla="*/ 953 h 1512"/>
              <a:gd name="T98" fmla="*/ 740 w 1171"/>
              <a:gd name="T99" fmla="*/ 965 h 1512"/>
              <a:gd name="T100" fmla="*/ 727 w 1171"/>
              <a:gd name="T101" fmla="*/ 996 h 1512"/>
              <a:gd name="T102" fmla="*/ 727 w 1171"/>
              <a:gd name="T103" fmla="*/ 1162 h 1512"/>
              <a:gd name="T104" fmla="*/ 757 w 1171"/>
              <a:gd name="T105" fmla="*/ 1203 h 1512"/>
              <a:gd name="T106" fmla="*/ 1051 w 1171"/>
              <a:gd name="T107" fmla="*/ 1426 h 1512"/>
              <a:gd name="T108" fmla="*/ 119 w 1171"/>
              <a:gd name="T109" fmla="*/ 1426 h 1512"/>
              <a:gd name="T110" fmla="*/ 119 w 1171"/>
              <a:gd name="T111" fmla="*/ 1425 h 1512"/>
              <a:gd name="T112" fmla="*/ 119 w 1171"/>
              <a:gd name="T113" fmla="*/ 1425 h 1512"/>
              <a:gd name="T114" fmla="*/ 119 w 1171"/>
              <a:gd name="T115" fmla="*/ 1425 h 1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71" h="1512">
                <a:moveTo>
                  <a:pt x="1165" y="1450"/>
                </a:moveTo>
                <a:cubicBezTo>
                  <a:pt x="1094" y="1304"/>
                  <a:pt x="968" y="1189"/>
                  <a:pt x="814" y="1131"/>
                </a:cubicBezTo>
                <a:cubicBezTo>
                  <a:pt x="814" y="1038"/>
                  <a:pt x="814" y="1038"/>
                  <a:pt x="814" y="1038"/>
                </a:cubicBezTo>
                <a:cubicBezTo>
                  <a:pt x="889" y="1034"/>
                  <a:pt x="1032" y="1015"/>
                  <a:pt x="1115" y="929"/>
                </a:cubicBezTo>
                <a:cubicBezTo>
                  <a:pt x="1126" y="919"/>
                  <a:pt x="1130" y="903"/>
                  <a:pt x="1126" y="888"/>
                </a:cubicBezTo>
                <a:cubicBezTo>
                  <a:pt x="1122" y="873"/>
                  <a:pt x="1111" y="862"/>
                  <a:pt x="1096" y="858"/>
                </a:cubicBezTo>
                <a:cubicBezTo>
                  <a:pt x="1095" y="857"/>
                  <a:pt x="985" y="820"/>
                  <a:pt x="1007" y="594"/>
                </a:cubicBezTo>
                <a:cubicBezTo>
                  <a:pt x="1016" y="498"/>
                  <a:pt x="1015" y="412"/>
                  <a:pt x="1002" y="338"/>
                </a:cubicBezTo>
                <a:cubicBezTo>
                  <a:pt x="988" y="253"/>
                  <a:pt x="959" y="186"/>
                  <a:pt x="917" y="139"/>
                </a:cubicBezTo>
                <a:cubicBezTo>
                  <a:pt x="872" y="89"/>
                  <a:pt x="813" y="63"/>
                  <a:pt x="741" y="63"/>
                </a:cubicBezTo>
                <a:cubicBezTo>
                  <a:pt x="733" y="63"/>
                  <a:pt x="733" y="63"/>
                  <a:pt x="733" y="63"/>
                </a:cubicBezTo>
                <a:cubicBezTo>
                  <a:pt x="706" y="40"/>
                  <a:pt x="646" y="0"/>
                  <a:pt x="555" y="0"/>
                </a:cubicBezTo>
                <a:cubicBezTo>
                  <a:pt x="512" y="0"/>
                  <a:pt x="468" y="8"/>
                  <a:pt x="423" y="26"/>
                </a:cubicBezTo>
                <a:cubicBezTo>
                  <a:pt x="421" y="26"/>
                  <a:pt x="421" y="26"/>
                  <a:pt x="421" y="26"/>
                </a:cubicBezTo>
                <a:cubicBezTo>
                  <a:pt x="385" y="40"/>
                  <a:pt x="318" y="65"/>
                  <a:pt x="262" y="140"/>
                </a:cubicBezTo>
                <a:cubicBezTo>
                  <a:pt x="196" y="227"/>
                  <a:pt x="165" y="356"/>
                  <a:pt x="169" y="523"/>
                </a:cubicBezTo>
                <a:cubicBezTo>
                  <a:pt x="173" y="690"/>
                  <a:pt x="145" y="772"/>
                  <a:pt x="121" y="812"/>
                </a:cubicBezTo>
                <a:cubicBezTo>
                  <a:pt x="102" y="844"/>
                  <a:pt x="83" y="850"/>
                  <a:pt x="79" y="852"/>
                </a:cubicBezTo>
                <a:cubicBezTo>
                  <a:pt x="62" y="850"/>
                  <a:pt x="49" y="859"/>
                  <a:pt x="41" y="873"/>
                </a:cubicBezTo>
                <a:cubicBezTo>
                  <a:pt x="32" y="887"/>
                  <a:pt x="35" y="905"/>
                  <a:pt x="45" y="920"/>
                </a:cubicBezTo>
                <a:cubicBezTo>
                  <a:pt x="49" y="925"/>
                  <a:pt x="71" y="955"/>
                  <a:pt x="125" y="984"/>
                </a:cubicBezTo>
                <a:cubicBezTo>
                  <a:pt x="187" y="1018"/>
                  <a:pt x="264" y="1037"/>
                  <a:pt x="355" y="1040"/>
                </a:cubicBezTo>
                <a:cubicBezTo>
                  <a:pt x="355" y="1128"/>
                  <a:pt x="355" y="1128"/>
                  <a:pt x="355" y="1128"/>
                </a:cubicBezTo>
                <a:cubicBezTo>
                  <a:pt x="204" y="1186"/>
                  <a:pt x="78" y="1302"/>
                  <a:pt x="6" y="1450"/>
                </a:cubicBezTo>
                <a:cubicBezTo>
                  <a:pt x="0" y="1464"/>
                  <a:pt x="1" y="1479"/>
                  <a:pt x="8" y="1492"/>
                </a:cubicBezTo>
                <a:cubicBezTo>
                  <a:pt x="16" y="1504"/>
                  <a:pt x="30" y="1512"/>
                  <a:pt x="45" y="1512"/>
                </a:cubicBezTo>
                <a:cubicBezTo>
                  <a:pt x="1126" y="1512"/>
                  <a:pt x="1126" y="1512"/>
                  <a:pt x="1126" y="1512"/>
                </a:cubicBezTo>
                <a:cubicBezTo>
                  <a:pt x="1141" y="1512"/>
                  <a:pt x="1155" y="1504"/>
                  <a:pt x="1162" y="1492"/>
                </a:cubicBezTo>
                <a:cubicBezTo>
                  <a:pt x="1170" y="1479"/>
                  <a:pt x="1171" y="1463"/>
                  <a:pt x="1165" y="1450"/>
                </a:cubicBezTo>
                <a:close/>
                <a:moveTo>
                  <a:pt x="119" y="1425"/>
                </a:moveTo>
                <a:cubicBezTo>
                  <a:pt x="188" y="1319"/>
                  <a:pt x="291" y="1239"/>
                  <a:pt x="411" y="1200"/>
                </a:cubicBezTo>
                <a:cubicBezTo>
                  <a:pt x="429" y="1194"/>
                  <a:pt x="441" y="1177"/>
                  <a:pt x="441" y="1159"/>
                </a:cubicBezTo>
                <a:cubicBezTo>
                  <a:pt x="441" y="998"/>
                  <a:pt x="441" y="998"/>
                  <a:pt x="441" y="998"/>
                </a:cubicBezTo>
                <a:cubicBezTo>
                  <a:pt x="441" y="986"/>
                  <a:pt x="437" y="975"/>
                  <a:pt x="429" y="967"/>
                </a:cubicBezTo>
                <a:cubicBezTo>
                  <a:pt x="420" y="959"/>
                  <a:pt x="409" y="954"/>
                  <a:pt x="398" y="955"/>
                </a:cubicBezTo>
                <a:cubicBezTo>
                  <a:pt x="273" y="956"/>
                  <a:pt x="198" y="928"/>
                  <a:pt x="157" y="903"/>
                </a:cubicBezTo>
                <a:cubicBezTo>
                  <a:pt x="160" y="900"/>
                  <a:pt x="163" y="897"/>
                  <a:pt x="167" y="894"/>
                </a:cubicBezTo>
                <a:cubicBezTo>
                  <a:pt x="230" y="829"/>
                  <a:pt x="259" y="703"/>
                  <a:pt x="255" y="521"/>
                </a:cubicBezTo>
                <a:cubicBezTo>
                  <a:pt x="247" y="185"/>
                  <a:pt x="390" y="130"/>
                  <a:pt x="451" y="107"/>
                </a:cubicBezTo>
                <a:cubicBezTo>
                  <a:pt x="453" y="107"/>
                  <a:pt x="453" y="107"/>
                  <a:pt x="453" y="107"/>
                </a:cubicBezTo>
                <a:cubicBezTo>
                  <a:pt x="488" y="93"/>
                  <a:pt x="523" y="86"/>
                  <a:pt x="554" y="86"/>
                </a:cubicBezTo>
                <a:cubicBezTo>
                  <a:pt x="637" y="86"/>
                  <a:pt x="679" y="132"/>
                  <a:pt x="683" y="136"/>
                </a:cubicBezTo>
                <a:cubicBezTo>
                  <a:pt x="692" y="147"/>
                  <a:pt x="705" y="152"/>
                  <a:pt x="720" y="151"/>
                </a:cubicBezTo>
                <a:cubicBezTo>
                  <a:pt x="727" y="151"/>
                  <a:pt x="734" y="150"/>
                  <a:pt x="741" y="150"/>
                </a:cubicBezTo>
                <a:cubicBezTo>
                  <a:pt x="787" y="150"/>
                  <a:pt x="824" y="166"/>
                  <a:pt x="853" y="198"/>
                </a:cubicBezTo>
                <a:cubicBezTo>
                  <a:pt x="913" y="265"/>
                  <a:pt x="938" y="407"/>
                  <a:pt x="920" y="586"/>
                </a:cubicBezTo>
                <a:cubicBezTo>
                  <a:pt x="903" y="768"/>
                  <a:pt x="959" y="859"/>
                  <a:pt x="1008" y="903"/>
                </a:cubicBezTo>
                <a:cubicBezTo>
                  <a:pt x="942" y="939"/>
                  <a:pt x="848" y="953"/>
                  <a:pt x="778" y="953"/>
                </a:cubicBezTo>
                <a:cubicBezTo>
                  <a:pt x="771" y="953"/>
                  <a:pt x="771" y="953"/>
                  <a:pt x="771" y="953"/>
                </a:cubicBezTo>
                <a:cubicBezTo>
                  <a:pt x="760" y="953"/>
                  <a:pt x="748" y="957"/>
                  <a:pt x="740" y="965"/>
                </a:cubicBezTo>
                <a:cubicBezTo>
                  <a:pt x="732" y="973"/>
                  <a:pt x="727" y="984"/>
                  <a:pt x="727" y="996"/>
                </a:cubicBezTo>
                <a:cubicBezTo>
                  <a:pt x="727" y="1162"/>
                  <a:pt x="727" y="1162"/>
                  <a:pt x="727" y="1162"/>
                </a:cubicBezTo>
                <a:cubicBezTo>
                  <a:pt x="727" y="1181"/>
                  <a:pt x="739" y="1197"/>
                  <a:pt x="757" y="1203"/>
                </a:cubicBezTo>
                <a:cubicBezTo>
                  <a:pt x="879" y="1242"/>
                  <a:pt x="983" y="1321"/>
                  <a:pt x="1051" y="1426"/>
                </a:cubicBezTo>
                <a:cubicBezTo>
                  <a:pt x="119" y="1426"/>
                  <a:pt x="119" y="1426"/>
                  <a:pt x="119" y="1426"/>
                </a:cubicBezTo>
                <a:lnTo>
                  <a:pt x="119" y="1425"/>
                </a:lnTo>
                <a:close/>
                <a:moveTo>
                  <a:pt x="119" y="1425"/>
                </a:moveTo>
                <a:cubicBezTo>
                  <a:pt x="119" y="1425"/>
                  <a:pt x="119" y="1425"/>
                  <a:pt x="119" y="1425"/>
                </a:cubicBezTo>
              </a:path>
            </a:pathLst>
          </a:custGeom>
          <a:solidFill>
            <a:srgbClr val="F9B359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1" name="Freeform 14">
            <a:extLst>
              <a:ext uri="{FF2B5EF4-FFF2-40B4-BE49-F238E27FC236}">
                <a16:creationId xmlns="" xmlns:a16="http://schemas.microsoft.com/office/drawing/2014/main" id="{195A528E-BC63-4D06-B592-560D5D34A892}"/>
              </a:ext>
            </a:extLst>
          </p:cNvPr>
          <p:cNvSpPr>
            <a:spLocks noEditPoints="1"/>
          </p:cNvSpPr>
          <p:nvPr/>
        </p:nvSpPr>
        <p:spPr bwMode="auto">
          <a:xfrm>
            <a:off x="2967037" y="639763"/>
            <a:ext cx="280988" cy="527050"/>
          </a:xfrm>
          <a:custGeom>
            <a:avLst/>
            <a:gdLst>
              <a:gd name="T0" fmla="*/ 109 w 815"/>
              <a:gd name="T1" fmla="*/ 768 h 1531"/>
              <a:gd name="T2" fmla="*/ 798 w 815"/>
              <a:gd name="T3" fmla="*/ 78 h 1531"/>
              <a:gd name="T4" fmla="*/ 798 w 815"/>
              <a:gd name="T5" fmla="*/ 17 h 1531"/>
              <a:gd name="T6" fmla="*/ 737 w 815"/>
              <a:gd name="T7" fmla="*/ 17 h 1531"/>
              <a:gd name="T8" fmla="*/ 17 w 815"/>
              <a:gd name="T9" fmla="*/ 737 h 1531"/>
              <a:gd name="T10" fmla="*/ 17 w 815"/>
              <a:gd name="T11" fmla="*/ 799 h 1531"/>
              <a:gd name="T12" fmla="*/ 737 w 815"/>
              <a:gd name="T13" fmla="*/ 1519 h 1531"/>
              <a:gd name="T14" fmla="*/ 767 w 815"/>
              <a:gd name="T15" fmla="*/ 1531 h 1531"/>
              <a:gd name="T16" fmla="*/ 798 w 815"/>
              <a:gd name="T17" fmla="*/ 1519 h 1531"/>
              <a:gd name="T18" fmla="*/ 798 w 815"/>
              <a:gd name="T19" fmla="*/ 1457 h 1531"/>
              <a:gd name="T20" fmla="*/ 109 w 815"/>
              <a:gd name="T21" fmla="*/ 768 h 1531"/>
              <a:gd name="T22" fmla="*/ 109 w 815"/>
              <a:gd name="T23" fmla="*/ 768 h 1531"/>
              <a:gd name="T24" fmla="*/ 109 w 815"/>
              <a:gd name="T25" fmla="*/ 768 h 1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5" h="1531">
                <a:moveTo>
                  <a:pt x="109" y="768"/>
                </a:moveTo>
                <a:cubicBezTo>
                  <a:pt x="798" y="78"/>
                  <a:pt x="798" y="78"/>
                  <a:pt x="798" y="78"/>
                </a:cubicBezTo>
                <a:cubicBezTo>
                  <a:pt x="815" y="61"/>
                  <a:pt x="815" y="34"/>
                  <a:pt x="798" y="17"/>
                </a:cubicBezTo>
                <a:cubicBezTo>
                  <a:pt x="781" y="0"/>
                  <a:pt x="754" y="0"/>
                  <a:pt x="737" y="17"/>
                </a:cubicBezTo>
                <a:cubicBezTo>
                  <a:pt x="17" y="737"/>
                  <a:pt x="17" y="737"/>
                  <a:pt x="17" y="737"/>
                </a:cubicBezTo>
                <a:cubicBezTo>
                  <a:pt x="0" y="754"/>
                  <a:pt x="0" y="782"/>
                  <a:pt x="17" y="799"/>
                </a:cubicBezTo>
                <a:cubicBezTo>
                  <a:pt x="737" y="1519"/>
                  <a:pt x="737" y="1519"/>
                  <a:pt x="737" y="1519"/>
                </a:cubicBezTo>
                <a:cubicBezTo>
                  <a:pt x="745" y="1527"/>
                  <a:pt x="757" y="1531"/>
                  <a:pt x="767" y="1531"/>
                </a:cubicBezTo>
                <a:cubicBezTo>
                  <a:pt x="778" y="1531"/>
                  <a:pt x="790" y="1527"/>
                  <a:pt x="798" y="1519"/>
                </a:cubicBezTo>
                <a:cubicBezTo>
                  <a:pt x="815" y="1502"/>
                  <a:pt x="815" y="1474"/>
                  <a:pt x="798" y="1457"/>
                </a:cubicBezTo>
                <a:lnTo>
                  <a:pt x="109" y="768"/>
                </a:lnTo>
                <a:close/>
                <a:moveTo>
                  <a:pt x="109" y="768"/>
                </a:moveTo>
                <a:cubicBezTo>
                  <a:pt x="109" y="768"/>
                  <a:pt x="109" y="768"/>
                  <a:pt x="109" y="768"/>
                </a:cubicBezTo>
              </a:path>
            </a:pathLst>
          </a:custGeom>
          <a:solidFill>
            <a:srgbClr val="F9B359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12" name="Group 17">
            <a:extLst>
              <a:ext uri="{FF2B5EF4-FFF2-40B4-BE49-F238E27FC236}">
                <a16:creationId xmlns="" xmlns:a16="http://schemas.microsoft.com/office/drawing/2014/main" id="{24F4A708-944E-4CB8-B75C-60E75A25970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110037" y="639763"/>
            <a:ext cx="423863" cy="533400"/>
            <a:chOff x="1742" y="402"/>
            <a:chExt cx="267" cy="336"/>
          </a:xfrm>
          <a:solidFill>
            <a:srgbClr val="F9B359"/>
          </a:solidFill>
          <a:effectLst/>
        </p:grpSpPr>
        <p:sp>
          <p:nvSpPr>
            <p:cNvPr id="114" name="Freeform 18">
              <a:extLst>
                <a:ext uri="{FF2B5EF4-FFF2-40B4-BE49-F238E27FC236}">
                  <a16:creationId xmlns="" xmlns:a16="http://schemas.microsoft.com/office/drawing/2014/main" id="{9C2A0D67-FA69-4ADD-9FA2-D5B9920ABC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42" y="402"/>
              <a:ext cx="267" cy="336"/>
            </a:xfrm>
            <a:custGeom>
              <a:avLst/>
              <a:gdLst>
                <a:gd name="T0" fmla="*/ 1191 w 1234"/>
                <a:gd name="T1" fmla="*/ 404 h 1554"/>
                <a:gd name="T2" fmla="*/ 244 w 1234"/>
                <a:gd name="T3" fmla="*/ 404 h 1554"/>
                <a:gd name="T4" fmla="*/ 85 w 1234"/>
                <a:gd name="T5" fmla="*/ 244 h 1554"/>
                <a:gd name="T6" fmla="*/ 244 w 1234"/>
                <a:gd name="T7" fmla="*/ 85 h 1554"/>
                <a:gd name="T8" fmla="*/ 1191 w 1234"/>
                <a:gd name="T9" fmla="*/ 85 h 1554"/>
                <a:gd name="T10" fmla="*/ 1234 w 1234"/>
                <a:gd name="T11" fmla="*/ 43 h 1554"/>
                <a:gd name="T12" fmla="*/ 1191 w 1234"/>
                <a:gd name="T13" fmla="*/ 0 h 1554"/>
                <a:gd name="T14" fmla="*/ 244 w 1234"/>
                <a:gd name="T15" fmla="*/ 0 h 1554"/>
                <a:gd name="T16" fmla="*/ 0 w 1234"/>
                <a:gd name="T17" fmla="*/ 244 h 1554"/>
                <a:gd name="T18" fmla="*/ 0 w 1234"/>
                <a:gd name="T19" fmla="*/ 1309 h 1554"/>
                <a:gd name="T20" fmla="*/ 244 w 1234"/>
                <a:gd name="T21" fmla="*/ 1554 h 1554"/>
                <a:gd name="T22" fmla="*/ 1191 w 1234"/>
                <a:gd name="T23" fmla="*/ 1554 h 1554"/>
                <a:gd name="T24" fmla="*/ 1234 w 1234"/>
                <a:gd name="T25" fmla="*/ 1511 h 1554"/>
                <a:gd name="T26" fmla="*/ 1234 w 1234"/>
                <a:gd name="T27" fmla="*/ 446 h 1554"/>
                <a:gd name="T28" fmla="*/ 1191 w 1234"/>
                <a:gd name="T29" fmla="*/ 404 h 1554"/>
                <a:gd name="T30" fmla="*/ 1148 w 1234"/>
                <a:gd name="T31" fmla="*/ 1468 h 1554"/>
                <a:gd name="T32" fmla="*/ 244 w 1234"/>
                <a:gd name="T33" fmla="*/ 1468 h 1554"/>
                <a:gd name="T34" fmla="*/ 85 w 1234"/>
                <a:gd name="T35" fmla="*/ 1309 h 1554"/>
                <a:gd name="T36" fmla="*/ 85 w 1234"/>
                <a:gd name="T37" fmla="*/ 430 h 1554"/>
                <a:gd name="T38" fmla="*/ 244 w 1234"/>
                <a:gd name="T39" fmla="*/ 489 h 1554"/>
                <a:gd name="T40" fmla="*/ 1148 w 1234"/>
                <a:gd name="T41" fmla="*/ 489 h 1554"/>
                <a:gd name="T42" fmla="*/ 1148 w 1234"/>
                <a:gd name="T43" fmla="*/ 1468 h 1554"/>
                <a:gd name="T44" fmla="*/ 1148 w 1234"/>
                <a:gd name="T45" fmla="*/ 1468 h 1554"/>
                <a:gd name="T46" fmla="*/ 1148 w 1234"/>
                <a:gd name="T47" fmla="*/ 1468 h 1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34" h="1554">
                  <a:moveTo>
                    <a:pt x="1191" y="404"/>
                  </a:moveTo>
                  <a:cubicBezTo>
                    <a:pt x="244" y="404"/>
                    <a:pt x="244" y="404"/>
                    <a:pt x="244" y="404"/>
                  </a:cubicBezTo>
                  <a:cubicBezTo>
                    <a:pt x="157" y="404"/>
                    <a:pt x="85" y="332"/>
                    <a:pt x="85" y="244"/>
                  </a:cubicBezTo>
                  <a:cubicBezTo>
                    <a:pt x="85" y="157"/>
                    <a:pt x="156" y="85"/>
                    <a:pt x="244" y="85"/>
                  </a:cubicBezTo>
                  <a:cubicBezTo>
                    <a:pt x="1191" y="85"/>
                    <a:pt x="1191" y="85"/>
                    <a:pt x="1191" y="85"/>
                  </a:cubicBezTo>
                  <a:cubicBezTo>
                    <a:pt x="1215" y="85"/>
                    <a:pt x="1234" y="66"/>
                    <a:pt x="1234" y="43"/>
                  </a:cubicBezTo>
                  <a:cubicBezTo>
                    <a:pt x="1234" y="19"/>
                    <a:pt x="1214" y="0"/>
                    <a:pt x="1191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110" y="0"/>
                    <a:pt x="0" y="110"/>
                    <a:pt x="0" y="244"/>
                  </a:cubicBezTo>
                  <a:cubicBezTo>
                    <a:pt x="0" y="1309"/>
                    <a:pt x="0" y="1309"/>
                    <a:pt x="0" y="1309"/>
                  </a:cubicBezTo>
                  <a:cubicBezTo>
                    <a:pt x="0" y="1444"/>
                    <a:pt x="110" y="1554"/>
                    <a:pt x="244" y="1554"/>
                  </a:cubicBezTo>
                  <a:cubicBezTo>
                    <a:pt x="1191" y="1554"/>
                    <a:pt x="1191" y="1554"/>
                    <a:pt x="1191" y="1554"/>
                  </a:cubicBezTo>
                  <a:cubicBezTo>
                    <a:pt x="1215" y="1554"/>
                    <a:pt x="1234" y="1534"/>
                    <a:pt x="1234" y="1511"/>
                  </a:cubicBezTo>
                  <a:cubicBezTo>
                    <a:pt x="1234" y="446"/>
                    <a:pt x="1234" y="446"/>
                    <a:pt x="1234" y="446"/>
                  </a:cubicBezTo>
                  <a:cubicBezTo>
                    <a:pt x="1233" y="423"/>
                    <a:pt x="1214" y="404"/>
                    <a:pt x="1191" y="404"/>
                  </a:cubicBezTo>
                  <a:close/>
                  <a:moveTo>
                    <a:pt x="1148" y="1468"/>
                  </a:moveTo>
                  <a:cubicBezTo>
                    <a:pt x="244" y="1468"/>
                    <a:pt x="244" y="1468"/>
                    <a:pt x="244" y="1468"/>
                  </a:cubicBezTo>
                  <a:cubicBezTo>
                    <a:pt x="157" y="1468"/>
                    <a:pt x="85" y="1397"/>
                    <a:pt x="85" y="1309"/>
                  </a:cubicBezTo>
                  <a:cubicBezTo>
                    <a:pt x="85" y="430"/>
                    <a:pt x="85" y="430"/>
                    <a:pt x="85" y="430"/>
                  </a:cubicBezTo>
                  <a:cubicBezTo>
                    <a:pt x="128" y="467"/>
                    <a:pt x="184" y="489"/>
                    <a:pt x="244" y="489"/>
                  </a:cubicBezTo>
                  <a:cubicBezTo>
                    <a:pt x="1148" y="489"/>
                    <a:pt x="1148" y="489"/>
                    <a:pt x="1148" y="489"/>
                  </a:cubicBezTo>
                  <a:lnTo>
                    <a:pt x="1148" y="1468"/>
                  </a:lnTo>
                  <a:close/>
                  <a:moveTo>
                    <a:pt x="1148" y="1468"/>
                  </a:moveTo>
                  <a:cubicBezTo>
                    <a:pt x="1148" y="1468"/>
                    <a:pt x="1148" y="1468"/>
                    <a:pt x="1148" y="146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9">
              <a:extLst>
                <a:ext uri="{FF2B5EF4-FFF2-40B4-BE49-F238E27FC236}">
                  <a16:creationId xmlns="" xmlns:a16="http://schemas.microsoft.com/office/drawing/2014/main" id="{4BC8C3FE-619B-4CE1-9DEA-725B91B7ED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88" y="447"/>
              <a:ext cx="192" cy="18"/>
            </a:xfrm>
            <a:custGeom>
              <a:avLst/>
              <a:gdLst>
                <a:gd name="T0" fmla="*/ 43 w 885"/>
                <a:gd name="T1" fmla="*/ 0 h 85"/>
                <a:gd name="T2" fmla="*/ 0 w 885"/>
                <a:gd name="T3" fmla="*/ 42 h 85"/>
                <a:gd name="T4" fmla="*/ 43 w 885"/>
                <a:gd name="T5" fmla="*/ 85 h 85"/>
                <a:gd name="T6" fmla="*/ 842 w 885"/>
                <a:gd name="T7" fmla="*/ 85 h 85"/>
                <a:gd name="T8" fmla="*/ 885 w 885"/>
                <a:gd name="T9" fmla="*/ 42 h 85"/>
                <a:gd name="T10" fmla="*/ 842 w 885"/>
                <a:gd name="T11" fmla="*/ 0 h 85"/>
                <a:gd name="T12" fmla="*/ 43 w 885"/>
                <a:gd name="T13" fmla="*/ 0 h 85"/>
                <a:gd name="T14" fmla="*/ 43 w 885"/>
                <a:gd name="T15" fmla="*/ 0 h 85"/>
                <a:gd name="T16" fmla="*/ 43 w 885"/>
                <a:gd name="T17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5" h="85">
                  <a:moveTo>
                    <a:pt x="43" y="0"/>
                  </a:moveTo>
                  <a:cubicBezTo>
                    <a:pt x="19" y="0"/>
                    <a:pt x="0" y="19"/>
                    <a:pt x="0" y="42"/>
                  </a:cubicBezTo>
                  <a:cubicBezTo>
                    <a:pt x="0" y="66"/>
                    <a:pt x="20" y="85"/>
                    <a:pt x="43" y="85"/>
                  </a:cubicBezTo>
                  <a:cubicBezTo>
                    <a:pt x="842" y="85"/>
                    <a:pt x="842" y="85"/>
                    <a:pt x="842" y="85"/>
                  </a:cubicBezTo>
                  <a:cubicBezTo>
                    <a:pt x="866" y="85"/>
                    <a:pt x="885" y="66"/>
                    <a:pt x="885" y="42"/>
                  </a:cubicBezTo>
                  <a:cubicBezTo>
                    <a:pt x="885" y="19"/>
                    <a:pt x="866" y="0"/>
                    <a:pt x="842" y="0"/>
                  </a:cubicBezTo>
                  <a:lnTo>
                    <a:pt x="43" y="0"/>
                  </a:lnTo>
                  <a:close/>
                  <a:moveTo>
                    <a:pt x="43" y="0"/>
                  </a:move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20">
              <a:extLst>
                <a:ext uri="{FF2B5EF4-FFF2-40B4-BE49-F238E27FC236}">
                  <a16:creationId xmlns="" xmlns:a16="http://schemas.microsoft.com/office/drawing/2014/main" id="{C663C667-D6C0-499B-B9F4-19D6F0932A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23" y="544"/>
              <a:ext cx="105" cy="136"/>
            </a:xfrm>
            <a:custGeom>
              <a:avLst/>
              <a:gdLst>
                <a:gd name="T0" fmla="*/ 34 w 485"/>
                <a:gd name="T1" fmla="*/ 627 h 630"/>
                <a:gd name="T2" fmla="*/ 48 w 485"/>
                <a:gd name="T3" fmla="*/ 630 h 630"/>
                <a:gd name="T4" fmla="*/ 88 w 485"/>
                <a:gd name="T5" fmla="*/ 602 h 630"/>
                <a:gd name="T6" fmla="*/ 140 w 485"/>
                <a:gd name="T7" fmla="*/ 457 h 630"/>
                <a:gd name="T8" fmla="*/ 340 w 485"/>
                <a:gd name="T9" fmla="*/ 457 h 630"/>
                <a:gd name="T10" fmla="*/ 345 w 485"/>
                <a:gd name="T11" fmla="*/ 456 h 630"/>
                <a:gd name="T12" fmla="*/ 397 w 485"/>
                <a:gd name="T13" fmla="*/ 602 h 630"/>
                <a:gd name="T14" fmla="*/ 437 w 485"/>
                <a:gd name="T15" fmla="*/ 630 h 630"/>
                <a:gd name="T16" fmla="*/ 451 w 485"/>
                <a:gd name="T17" fmla="*/ 627 h 630"/>
                <a:gd name="T18" fmla="*/ 477 w 485"/>
                <a:gd name="T19" fmla="*/ 573 h 630"/>
                <a:gd name="T20" fmla="*/ 283 w 485"/>
                <a:gd name="T21" fmla="*/ 29 h 630"/>
                <a:gd name="T22" fmla="*/ 281 w 485"/>
                <a:gd name="T23" fmla="*/ 25 h 630"/>
                <a:gd name="T24" fmla="*/ 280 w 485"/>
                <a:gd name="T25" fmla="*/ 23 h 630"/>
                <a:gd name="T26" fmla="*/ 279 w 485"/>
                <a:gd name="T27" fmla="*/ 21 h 630"/>
                <a:gd name="T28" fmla="*/ 278 w 485"/>
                <a:gd name="T29" fmla="*/ 19 h 630"/>
                <a:gd name="T30" fmla="*/ 277 w 485"/>
                <a:gd name="T31" fmla="*/ 18 h 630"/>
                <a:gd name="T32" fmla="*/ 275 w 485"/>
                <a:gd name="T33" fmla="*/ 16 h 630"/>
                <a:gd name="T34" fmla="*/ 274 w 485"/>
                <a:gd name="T35" fmla="*/ 15 h 630"/>
                <a:gd name="T36" fmla="*/ 272 w 485"/>
                <a:gd name="T37" fmla="*/ 13 h 630"/>
                <a:gd name="T38" fmla="*/ 271 w 485"/>
                <a:gd name="T39" fmla="*/ 12 h 630"/>
                <a:gd name="T40" fmla="*/ 270 w 485"/>
                <a:gd name="T41" fmla="*/ 10 h 630"/>
                <a:gd name="T42" fmla="*/ 268 w 485"/>
                <a:gd name="T43" fmla="*/ 9 h 630"/>
                <a:gd name="T44" fmla="*/ 266 w 485"/>
                <a:gd name="T45" fmla="*/ 8 h 630"/>
                <a:gd name="T46" fmla="*/ 264 w 485"/>
                <a:gd name="T47" fmla="*/ 6 h 630"/>
                <a:gd name="T48" fmla="*/ 262 w 485"/>
                <a:gd name="T49" fmla="*/ 5 h 630"/>
                <a:gd name="T50" fmla="*/ 261 w 485"/>
                <a:gd name="T51" fmla="*/ 5 h 630"/>
                <a:gd name="T52" fmla="*/ 257 w 485"/>
                <a:gd name="T53" fmla="*/ 3 h 630"/>
                <a:gd name="T54" fmla="*/ 256 w 485"/>
                <a:gd name="T55" fmla="*/ 3 h 630"/>
                <a:gd name="T56" fmla="*/ 253 w 485"/>
                <a:gd name="T57" fmla="*/ 2 h 630"/>
                <a:gd name="T58" fmla="*/ 251 w 485"/>
                <a:gd name="T59" fmla="*/ 2 h 630"/>
                <a:gd name="T60" fmla="*/ 248 w 485"/>
                <a:gd name="T61" fmla="*/ 1 h 630"/>
                <a:gd name="T62" fmla="*/ 246 w 485"/>
                <a:gd name="T63" fmla="*/ 1 h 630"/>
                <a:gd name="T64" fmla="*/ 244 w 485"/>
                <a:gd name="T65" fmla="*/ 0 h 630"/>
                <a:gd name="T66" fmla="*/ 240 w 485"/>
                <a:gd name="T67" fmla="*/ 0 h 630"/>
                <a:gd name="T68" fmla="*/ 238 w 485"/>
                <a:gd name="T69" fmla="*/ 1 h 630"/>
                <a:gd name="T70" fmla="*/ 236 w 485"/>
                <a:gd name="T71" fmla="*/ 1 h 630"/>
                <a:gd name="T72" fmla="*/ 233 w 485"/>
                <a:gd name="T73" fmla="*/ 2 h 630"/>
                <a:gd name="T74" fmla="*/ 232 w 485"/>
                <a:gd name="T75" fmla="*/ 2 h 630"/>
                <a:gd name="T76" fmla="*/ 228 w 485"/>
                <a:gd name="T77" fmla="*/ 3 h 630"/>
                <a:gd name="T78" fmla="*/ 228 w 485"/>
                <a:gd name="T79" fmla="*/ 3 h 630"/>
                <a:gd name="T80" fmla="*/ 224 w 485"/>
                <a:gd name="T81" fmla="*/ 5 h 630"/>
                <a:gd name="T82" fmla="*/ 222 w 485"/>
                <a:gd name="T83" fmla="*/ 5 h 630"/>
                <a:gd name="T84" fmla="*/ 220 w 485"/>
                <a:gd name="T85" fmla="*/ 6 h 630"/>
                <a:gd name="T86" fmla="*/ 218 w 485"/>
                <a:gd name="T87" fmla="*/ 8 h 630"/>
                <a:gd name="T88" fmla="*/ 217 w 485"/>
                <a:gd name="T89" fmla="*/ 9 h 630"/>
                <a:gd name="T90" fmla="*/ 215 w 485"/>
                <a:gd name="T91" fmla="*/ 10 h 630"/>
                <a:gd name="T92" fmla="*/ 214 w 485"/>
                <a:gd name="T93" fmla="*/ 12 h 630"/>
                <a:gd name="T94" fmla="*/ 210 w 485"/>
                <a:gd name="T95" fmla="*/ 15 h 630"/>
                <a:gd name="T96" fmla="*/ 209 w 485"/>
                <a:gd name="T97" fmla="*/ 16 h 630"/>
                <a:gd name="T98" fmla="*/ 207 w 485"/>
                <a:gd name="T99" fmla="*/ 18 h 630"/>
                <a:gd name="T100" fmla="*/ 206 w 485"/>
                <a:gd name="T101" fmla="*/ 19 h 630"/>
                <a:gd name="T102" fmla="*/ 205 w 485"/>
                <a:gd name="T103" fmla="*/ 21 h 630"/>
                <a:gd name="T104" fmla="*/ 204 w 485"/>
                <a:gd name="T105" fmla="*/ 23 h 630"/>
                <a:gd name="T106" fmla="*/ 203 w 485"/>
                <a:gd name="T107" fmla="*/ 25 h 630"/>
                <a:gd name="T108" fmla="*/ 202 w 485"/>
                <a:gd name="T109" fmla="*/ 29 h 630"/>
                <a:gd name="T110" fmla="*/ 7 w 485"/>
                <a:gd name="T111" fmla="*/ 573 h 630"/>
                <a:gd name="T112" fmla="*/ 34 w 485"/>
                <a:gd name="T113" fmla="*/ 627 h 630"/>
                <a:gd name="T114" fmla="*/ 243 w 485"/>
                <a:gd name="T115" fmla="*/ 170 h 630"/>
                <a:gd name="T116" fmla="*/ 315 w 485"/>
                <a:gd name="T117" fmla="*/ 372 h 630"/>
                <a:gd name="T118" fmla="*/ 170 w 485"/>
                <a:gd name="T119" fmla="*/ 372 h 630"/>
                <a:gd name="T120" fmla="*/ 243 w 485"/>
                <a:gd name="T121" fmla="*/ 170 h 630"/>
                <a:gd name="T122" fmla="*/ 243 w 485"/>
                <a:gd name="T123" fmla="*/ 170 h 630"/>
                <a:gd name="T124" fmla="*/ 243 w 485"/>
                <a:gd name="T125" fmla="*/ 170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85" h="630">
                  <a:moveTo>
                    <a:pt x="34" y="627"/>
                  </a:moveTo>
                  <a:cubicBezTo>
                    <a:pt x="38" y="629"/>
                    <a:pt x="43" y="630"/>
                    <a:pt x="48" y="630"/>
                  </a:cubicBezTo>
                  <a:cubicBezTo>
                    <a:pt x="66" y="630"/>
                    <a:pt x="82" y="619"/>
                    <a:pt x="88" y="602"/>
                  </a:cubicBezTo>
                  <a:cubicBezTo>
                    <a:pt x="140" y="457"/>
                    <a:pt x="140" y="457"/>
                    <a:pt x="140" y="457"/>
                  </a:cubicBezTo>
                  <a:cubicBezTo>
                    <a:pt x="340" y="457"/>
                    <a:pt x="340" y="457"/>
                    <a:pt x="340" y="457"/>
                  </a:cubicBezTo>
                  <a:cubicBezTo>
                    <a:pt x="341" y="457"/>
                    <a:pt x="343" y="457"/>
                    <a:pt x="345" y="456"/>
                  </a:cubicBezTo>
                  <a:cubicBezTo>
                    <a:pt x="397" y="602"/>
                    <a:pt x="397" y="602"/>
                    <a:pt x="397" y="602"/>
                  </a:cubicBezTo>
                  <a:cubicBezTo>
                    <a:pt x="403" y="619"/>
                    <a:pt x="419" y="630"/>
                    <a:pt x="437" y="630"/>
                  </a:cubicBezTo>
                  <a:cubicBezTo>
                    <a:pt x="441" y="630"/>
                    <a:pt x="446" y="629"/>
                    <a:pt x="451" y="627"/>
                  </a:cubicBezTo>
                  <a:cubicBezTo>
                    <a:pt x="473" y="619"/>
                    <a:pt x="485" y="595"/>
                    <a:pt x="477" y="573"/>
                  </a:cubicBezTo>
                  <a:cubicBezTo>
                    <a:pt x="283" y="29"/>
                    <a:pt x="283" y="29"/>
                    <a:pt x="283" y="29"/>
                  </a:cubicBezTo>
                  <a:cubicBezTo>
                    <a:pt x="282" y="28"/>
                    <a:pt x="282" y="27"/>
                    <a:pt x="281" y="25"/>
                  </a:cubicBezTo>
                  <a:cubicBezTo>
                    <a:pt x="280" y="23"/>
                    <a:pt x="280" y="23"/>
                    <a:pt x="280" y="23"/>
                  </a:cubicBezTo>
                  <a:cubicBezTo>
                    <a:pt x="279" y="21"/>
                    <a:pt x="279" y="21"/>
                    <a:pt x="279" y="21"/>
                  </a:cubicBezTo>
                  <a:cubicBezTo>
                    <a:pt x="279" y="21"/>
                    <a:pt x="278" y="20"/>
                    <a:pt x="278" y="19"/>
                  </a:cubicBezTo>
                  <a:cubicBezTo>
                    <a:pt x="278" y="19"/>
                    <a:pt x="277" y="18"/>
                    <a:pt x="277" y="18"/>
                  </a:cubicBezTo>
                  <a:cubicBezTo>
                    <a:pt x="277" y="17"/>
                    <a:pt x="276" y="17"/>
                    <a:pt x="275" y="16"/>
                  </a:cubicBezTo>
                  <a:cubicBezTo>
                    <a:pt x="275" y="16"/>
                    <a:pt x="275" y="15"/>
                    <a:pt x="274" y="15"/>
                  </a:cubicBezTo>
                  <a:cubicBezTo>
                    <a:pt x="274" y="14"/>
                    <a:pt x="273" y="14"/>
                    <a:pt x="272" y="13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0" y="11"/>
                    <a:pt x="270" y="11"/>
                    <a:pt x="270" y="10"/>
                  </a:cubicBezTo>
                  <a:cubicBezTo>
                    <a:pt x="269" y="10"/>
                    <a:pt x="268" y="9"/>
                    <a:pt x="268" y="9"/>
                  </a:cubicBezTo>
                  <a:cubicBezTo>
                    <a:pt x="267" y="8"/>
                    <a:pt x="267" y="8"/>
                    <a:pt x="266" y="8"/>
                  </a:cubicBezTo>
                  <a:cubicBezTo>
                    <a:pt x="266" y="7"/>
                    <a:pt x="265" y="7"/>
                    <a:pt x="264" y="6"/>
                  </a:cubicBezTo>
                  <a:cubicBezTo>
                    <a:pt x="262" y="5"/>
                    <a:pt x="262" y="5"/>
                    <a:pt x="262" y="5"/>
                  </a:cubicBezTo>
                  <a:cubicBezTo>
                    <a:pt x="261" y="5"/>
                    <a:pt x="261" y="5"/>
                    <a:pt x="261" y="5"/>
                  </a:cubicBezTo>
                  <a:cubicBezTo>
                    <a:pt x="259" y="4"/>
                    <a:pt x="258" y="3"/>
                    <a:pt x="257" y="3"/>
                  </a:cubicBezTo>
                  <a:cubicBezTo>
                    <a:pt x="256" y="3"/>
                    <a:pt x="256" y="3"/>
                    <a:pt x="256" y="3"/>
                  </a:cubicBezTo>
                  <a:cubicBezTo>
                    <a:pt x="253" y="2"/>
                    <a:pt x="253" y="2"/>
                    <a:pt x="253" y="2"/>
                  </a:cubicBezTo>
                  <a:cubicBezTo>
                    <a:pt x="252" y="2"/>
                    <a:pt x="252" y="2"/>
                    <a:pt x="251" y="2"/>
                  </a:cubicBezTo>
                  <a:cubicBezTo>
                    <a:pt x="250" y="1"/>
                    <a:pt x="249" y="1"/>
                    <a:pt x="248" y="1"/>
                  </a:cubicBezTo>
                  <a:cubicBezTo>
                    <a:pt x="248" y="1"/>
                    <a:pt x="247" y="1"/>
                    <a:pt x="246" y="1"/>
                  </a:cubicBezTo>
                  <a:cubicBezTo>
                    <a:pt x="246" y="1"/>
                    <a:pt x="245" y="0"/>
                    <a:pt x="244" y="0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239" y="0"/>
                    <a:pt x="238" y="0"/>
                    <a:pt x="238" y="1"/>
                  </a:cubicBezTo>
                  <a:cubicBezTo>
                    <a:pt x="237" y="1"/>
                    <a:pt x="237" y="1"/>
                    <a:pt x="236" y="1"/>
                  </a:cubicBezTo>
                  <a:cubicBezTo>
                    <a:pt x="235" y="1"/>
                    <a:pt x="234" y="1"/>
                    <a:pt x="233" y="2"/>
                  </a:cubicBezTo>
                  <a:cubicBezTo>
                    <a:pt x="233" y="2"/>
                    <a:pt x="232" y="2"/>
                    <a:pt x="232" y="2"/>
                  </a:cubicBezTo>
                  <a:cubicBezTo>
                    <a:pt x="230" y="2"/>
                    <a:pt x="229" y="3"/>
                    <a:pt x="228" y="3"/>
                  </a:cubicBezTo>
                  <a:cubicBezTo>
                    <a:pt x="228" y="3"/>
                    <a:pt x="228" y="3"/>
                    <a:pt x="228" y="3"/>
                  </a:cubicBezTo>
                  <a:cubicBezTo>
                    <a:pt x="227" y="3"/>
                    <a:pt x="225" y="4"/>
                    <a:pt x="224" y="5"/>
                  </a:cubicBezTo>
                  <a:cubicBezTo>
                    <a:pt x="222" y="5"/>
                    <a:pt x="222" y="5"/>
                    <a:pt x="222" y="5"/>
                  </a:cubicBezTo>
                  <a:cubicBezTo>
                    <a:pt x="220" y="6"/>
                    <a:pt x="220" y="6"/>
                    <a:pt x="220" y="6"/>
                  </a:cubicBezTo>
                  <a:cubicBezTo>
                    <a:pt x="220" y="7"/>
                    <a:pt x="219" y="7"/>
                    <a:pt x="218" y="8"/>
                  </a:cubicBezTo>
                  <a:cubicBezTo>
                    <a:pt x="218" y="8"/>
                    <a:pt x="217" y="8"/>
                    <a:pt x="217" y="9"/>
                  </a:cubicBezTo>
                  <a:cubicBezTo>
                    <a:pt x="216" y="9"/>
                    <a:pt x="215" y="10"/>
                    <a:pt x="215" y="10"/>
                  </a:cubicBezTo>
                  <a:cubicBezTo>
                    <a:pt x="214" y="11"/>
                    <a:pt x="214" y="11"/>
                    <a:pt x="214" y="12"/>
                  </a:cubicBezTo>
                  <a:cubicBezTo>
                    <a:pt x="210" y="15"/>
                    <a:pt x="210" y="15"/>
                    <a:pt x="210" y="15"/>
                  </a:cubicBezTo>
                  <a:cubicBezTo>
                    <a:pt x="210" y="15"/>
                    <a:pt x="210" y="16"/>
                    <a:pt x="209" y="16"/>
                  </a:cubicBezTo>
                  <a:cubicBezTo>
                    <a:pt x="208" y="17"/>
                    <a:pt x="208" y="17"/>
                    <a:pt x="207" y="18"/>
                  </a:cubicBezTo>
                  <a:cubicBezTo>
                    <a:pt x="207" y="18"/>
                    <a:pt x="207" y="19"/>
                    <a:pt x="206" y="19"/>
                  </a:cubicBezTo>
                  <a:cubicBezTo>
                    <a:pt x="206" y="20"/>
                    <a:pt x="206" y="21"/>
                    <a:pt x="205" y="21"/>
                  </a:cubicBezTo>
                  <a:cubicBezTo>
                    <a:pt x="204" y="23"/>
                    <a:pt x="204" y="23"/>
                    <a:pt x="204" y="23"/>
                  </a:cubicBezTo>
                  <a:cubicBezTo>
                    <a:pt x="203" y="25"/>
                    <a:pt x="203" y="25"/>
                    <a:pt x="203" y="25"/>
                  </a:cubicBezTo>
                  <a:cubicBezTo>
                    <a:pt x="203" y="26"/>
                    <a:pt x="202" y="28"/>
                    <a:pt x="202" y="29"/>
                  </a:cubicBezTo>
                  <a:cubicBezTo>
                    <a:pt x="7" y="573"/>
                    <a:pt x="7" y="573"/>
                    <a:pt x="7" y="573"/>
                  </a:cubicBezTo>
                  <a:cubicBezTo>
                    <a:pt x="0" y="595"/>
                    <a:pt x="12" y="619"/>
                    <a:pt x="34" y="627"/>
                  </a:cubicBezTo>
                  <a:close/>
                  <a:moveTo>
                    <a:pt x="243" y="170"/>
                  </a:moveTo>
                  <a:cubicBezTo>
                    <a:pt x="315" y="372"/>
                    <a:pt x="315" y="372"/>
                    <a:pt x="315" y="372"/>
                  </a:cubicBezTo>
                  <a:cubicBezTo>
                    <a:pt x="170" y="372"/>
                    <a:pt x="170" y="372"/>
                    <a:pt x="170" y="372"/>
                  </a:cubicBezTo>
                  <a:lnTo>
                    <a:pt x="243" y="170"/>
                  </a:lnTo>
                  <a:close/>
                  <a:moveTo>
                    <a:pt x="243" y="170"/>
                  </a:moveTo>
                  <a:cubicBezTo>
                    <a:pt x="243" y="170"/>
                    <a:pt x="243" y="170"/>
                    <a:pt x="243" y="17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7" name="Group 23">
            <a:extLst>
              <a:ext uri="{FF2B5EF4-FFF2-40B4-BE49-F238E27FC236}">
                <a16:creationId xmlns="" xmlns:a16="http://schemas.microsoft.com/office/drawing/2014/main" id="{42695ECD-1E01-47EF-82A0-0078B0A91D4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253037" y="639763"/>
            <a:ext cx="523875" cy="522288"/>
            <a:chOff x="2222" y="402"/>
            <a:chExt cx="330" cy="329"/>
          </a:xfrm>
          <a:solidFill>
            <a:srgbClr val="F9B359"/>
          </a:solidFill>
          <a:effectLst/>
        </p:grpSpPr>
        <p:sp>
          <p:nvSpPr>
            <p:cNvPr id="119" name="Freeform 24">
              <a:extLst>
                <a:ext uri="{FF2B5EF4-FFF2-40B4-BE49-F238E27FC236}">
                  <a16:creationId xmlns="" xmlns:a16="http://schemas.microsoft.com/office/drawing/2014/main" id="{CA2CD942-6AA0-4A1E-8845-CD41B1BF78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2" y="402"/>
              <a:ext cx="330" cy="329"/>
            </a:xfrm>
            <a:custGeom>
              <a:avLst/>
              <a:gdLst>
                <a:gd name="T0" fmla="*/ 1298 w 1521"/>
                <a:gd name="T1" fmla="*/ 223 h 1521"/>
                <a:gd name="T2" fmla="*/ 760 w 1521"/>
                <a:gd name="T3" fmla="*/ 0 h 1521"/>
                <a:gd name="T4" fmla="*/ 223 w 1521"/>
                <a:gd name="T5" fmla="*/ 223 h 1521"/>
                <a:gd name="T6" fmla="*/ 0 w 1521"/>
                <a:gd name="T7" fmla="*/ 760 h 1521"/>
                <a:gd name="T8" fmla="*/ 223 w 1521"/>
                <a:gd name="T9" fmla="*/ 1298 h 1521"/>
                <a:gd name="T10" fmla="*/ 760 w 1521"/>
                <a:gd name="T11" fmla="*/ 1521 h 1521"/>
                <a:gd name="T12" fmla="*/ 1298 w 1521"/>
                <a:gd name="T13" fmla="*/ 1298 h 1521"/>
                <a:gd name="T14" fmla="*/ 1521 w 1521"/>
                <a:gd name="T15" fmla="*/ 760 h 1521"/>
                <a:gd name="T16" fmla="*/ 1298 w 1521"/>
                <a:gd name="T17" fmla="*/ 223 h 1521"/>
                <a:gd name="T18" fmla="*/ 1237 w 1521"/>
                <a:gd name="T19" fmla="*/ 1237 h 1521"/>
                <a:gd name="T20" fmla="*/ 760 w 1521"/>
                <a:gd name="T21" fmla="*/ 1434 h 1521"/>
                <a:gd name="T22" fmla="*/ 284 w 1521"/>
                <a:gd name="T23" fmla="*/ 1237 h 1521"/>
                <a:gd name="T24" fmla="*/ 284 w 1521"/>
                <a:gd name="T25" fmla="*/ 284 h 1521"/>
                <a:gd name="T26" fmla="*/ 760 w 1521"/>
                <a:gd name="T27" fmla="*/ 86 h 1521"/>
                <a:gd name="T28" fmla="*/ 1237 w 1521"/>
                <a:gd name="T29" fmla="*/ 284 h 1521"/>
                <a:gd name="T30" fmla="*/ 1237 w 1521"/>
                <a:gd name="T31" fmla="*/ 1237 h 1521"/>
                <a:gd name="T32" fmla="*/ 1237 w 1521"/>
                <a:gd name="T33" fmla="*/ 1237 h 1521"/>
                <a:gd name="T34" fmla="*/ 1237 w 1521"/>
                <a:gd name="T35" fmla="*/ 1237 h 1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21" h="1521">
                  <a:moveTo>
                    <a:pt x="1298" y="223"/>
                  </a:moveTo>
                  <a:cubicBezTo>
                    <a:pt x="1154" y="79"/>
                    <a:pt x="964" y="0"/>
                    <a:pt x="760" y="0"/>
                  </a:cubicBezTo>
                  <a:cubicBezTo>
                    <a:pt x="557" y="0"/>
                    <a:pt x="366" y="79"/>
                    <a:pt x="223" y="223"/>
                  </a:cubicBezTo>
                  <a:cubicBezTo>
                    <a:pt x="79" y="366"/>
                    <a:pt x="0" y="557"/>
                    <a:pt x="0" y="760"/>
                  </a:cubicBezTo>
                  <a:cubicBezTo>
                    <a:pt x="0" y="964"/>
                    <a:pt x="79" y="1154"/>
                    <a:pt x="223" y="1298"/>
                  </a:cubicBezTo>
                  <a:cubicBezTo>
                    <a:pt x="366" y="1442"/>
                    <a:pt x="557" y="1521"/>
                    <a:pt x="760" y="1521"/>
                  </a:cubicBezTo>
                  <a:cubicBezTo>
                    <a:pt x="964" y="1521"/>
                    <a:pt x="1154" y="1442"/>
                    <a:pt x="1298" y="1298"/>
                  </a:cubicBezTo>
                  <a:cubicBezTo>
                    <a:pt x="1442" y="1154"/>
                    <a:pt x="1521" y="964"/>
                    <a:pt x="1521" y="760"/>
                  </a:cubicBezTo>
                  <a:cubicBezTo>
                    <a:pt x="1521" y="557"/>
                    <a:pt x="1442" y="366"/>
                    <a:pt x="1298" y="223"/>
                  </a:cubicBezTo>
                  <a:close/>
                  <a:moveTo>
                    <a:pt x="1237" y="1237"/>
                  </a:moveTo>
                  <a:cubicBezTo>
                    <a:pt x="1109" y="1364"/>
                    <a:pt x="940" y="1434"/>
                    <a:pt x="760" y="1434"/>
                  </a:cubicBezTo>
                  <a:cubicBezTo>
                    <a:pt x="580" y="1434"/>
                    <a:pt x="411" y="1364"/>
                    <a:pt x="284" y="1237"/>
                  </a:cubicBezTo>
                  <a:cubicBezTo>
                    <a:pt x="21" y="974"/>
                    <a:pt x="21" y="547"/>
                    <a:pt x="284" y="284"/>
                  </a:cubicBezTo>
                  <a:cubicBezTo>
                    <a:pt x="411" y="156"/>
                    <a:pt x="580" y="86"/>
                    <a:pt x="760" y="86"/>
                  </a:cubicBezTo>
                  <a:cubicBezTo>
                    <a:pt x="940" y="86"/>
                    <a:pt x="1109" y="156"/>
                    <a:pt x="1237" y="284"/>
                  </a:cubicBezTo>
                  <a:cubicBezTo>
                    <a:pt x="1500" y="547"/>
                    <a:pt x="1500" y="974"/>
                    <a:pt x="1237" y="1237"/>
                  </a:cubicBezTo>
                  <a:close/>
                  <a:moveTo>
                    <a:pt x="1237" y="1237"/>
                  </a:moveTo>
                  <a:cubicBezTo>
                    <a:pt x="1237" y="1237"/>
                    <a:pt x="1237" y="1237"/>
                    <a:pt x="1237" y="123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25">
              <a:extLst>
                <a:ext uri="{FF2B5EF4-FFF2-40B4-BE49-F238E27FC236}">
                  <a16:creationId xmlns="" xmlns:a16="http://schemas.microsoft.com/office/drawing/2014/main" id="{75099F3B-3F6A-442F-93B4-D0E024124D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10" y="490"/>
              <a:ext cx="153" cy="152"/>
            </a:xfrm>
            <a:custGeom>
              <a:avLst/>
              <a:gdLst>
                <a:gd name="T0" fmla="*/ 687 w 704"/>
                <a:gd name="T1" fmla="*/ 17 h 700"/>
                <a:gd name="T2" fmla="*/ 626 w 704"/>
                <a:gd name="T3" fmla="*/ 17 h 700"/>
                <a:gd name="T4" fmla="*/ 352 w 704"/>
                <a:gd name="T5" fmla="*/ 291 h 700"/>
                <a:gd name="T6" fmla="*/ 78 w 704"/>
                <a:gd name="T7" fmla="*/ 17 h 700"/>
                <a:gd name="T8" fmla="*/ 17 w 704"/>
                <a:gd name="T9" fmla="*/ 17 h 700"/>
                <a:gd name="T10" fmla="*/ 17 w 704"/>
                <a:gd name="T11" fmla="*/ 78 h 700"/>
                <a:gd name="T12" fmla="*/ 291 w 704"/>
                <a:gd name="T13" fmla="*/ 352 h 700"/>
                <a:gd name="T14" fmla="*/ 17 w 704"/>
                <a:gd name="T15" fmla="*/ 626 h 700"/>
                <a:gd name="T16" fmla="*/ 17 w 704"/>
                <a:gd name="T17" fmla="*/ 687 h 700"/>
                <a:gd name="T18" fmla="*/ 48 w 704"/>
                <a:gd name="T19" fmla="*/ 700 h 700"/>
                <a:gd name="T20" fmla="*/ 78 w 704"/>
                <a:gd name="T21" fmla="*/ 687 h 700"/>
                <a:gd name="T22" fmla="*/ 352 w 704"/>
                <a:gd name="T23" fmla="*/ 413 h 700"/>
                <a:gd name="T24" fmla="*/ 626 w 704"/>
                <a:gd name="T25" fmla="*/ 687 h 700"/>
                <a:gd name="T26" fmla="*/ 656 w 704"/>
                <a:gd name="T27" fmla="*/ 700 h 700"/>
                <a:gd name="T28" fmla="*/ 687 w 704"/>
                <a:gd name="T29" fmla="*/ 687 h 700"/>
                <a:gd name="T30" fmla="*/ 687 w 704"/>
                <a:gd name="T31" fmla="*/ 626 h 700"/>
                <a:gd name="T32" fmla="*/ 413 w 704"/>
                <a:gd name="T33" fmla="*/ 352 h 700"/>
                <a:gd name="T34" fmla="*/ 687 w 704"/>
                <a:gd name="T35" fmla="*/ 78 h 700"/>
                <a:gd name="T36" fmla="*/ 687 w 704"/>
                <a:gd name="T37" fmla="*/ 17 h 700"/>
                <a:gd name="T38" fmla="*/ 687 w 704"/>
                <a:gd name="T39" fmla="*/ 17 h 700"/>
                <a:gd name="T40" fmla="*/ 687 w 704"/>
                <a:gd name="T41" fmla="*/ 17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04" h="700">
                  <a:moveTo>
                    <a:pt x="687" y="17"/>
                  </a:moveTo>
                  <a:cubicBezTo>
                    <a:pt x="670" y="0"/>
                    <a:pt x="643" y="0"/>
                    <a:pt x="626" y="17"/>
                  </a:cubicBezTo>
                  <a:cubicBezTo>
                    <a:pt x="352" y="291"/>
                    <a:pt x="352" y="291"/>
                    <a:pt x="352" y="291"/>
                  </a:cubicBezTo>
                  <a:cubicBezTo>
                    <a:pt x="78" y="17"/>
                    <a:pt x="78" y="17"/>
                    <a:pt x="78" y="17"/>
                  </a:cubicBezTo>
                  <a:cubicBezTo>
                    <a:pt x="61" y="0"/>
                    <a:pt x="34" y="0"/>
                    <a:pt x="17" y="17"/>
                  </a:cubicBezTo>
                  <a:cubicBezTo>
                    <a:pt x="0" y="34"/>
                    <a:pt x="0" y="61"/>
                    <a:pt x="17" y="78"/>
                  </a:cubicBezTo>
                  <a:cubicBezTo>
                    <a:pt x="291" y="352"/>
                    <a:pt x="291" y="352"/>
                    <a:pt x="291" y="352"/>
                  </a:cubicBezTo>
                  <a:cubicBezTo>
                    <a:pt x="17" y="626"/>
                    <a:pt x="17" y="626"/>
                    <a:pt x="17" y="626"/>
                  </a:cubicBezTo>
                  <a:cubicBezTo>
                    <a:pt x="0" y="643"/>
                    <a:pt x="0" y="670"/>
                    <a:pt x="17" y="687"/>
                  </a:cubicBezTo>
                  <a:cubicBezTo>
                    <a:pt x="26" y="696"/>
                    <a:pt x="37" y="700"/>
                    <a:pt x="48" y="700"/>
                  </a:cubicBezTo>
                  <a:cubicBezTo>
                    <a:pt x="59" y="700"/>
                    <a:pt x="70" y="696"/>
                    <a:pt x="78" y="687"/>
                  </a:cubicBezTo>
                  <a:cubicBezTo>
                    <a:pt x="352" y="413"/>
                    <a:pt x="352" y="413"/>
                    <a:pt x="352" y="413"/>
                  </a:cubicBezTo>
                  <a:cubicBezTo>
                    <a:pt x="626" y="687"/>
                    <a:pt x="626" y="687"/>
                    <a:pt x="626" y="687"/>
                  </a:cubicBezTo>
                  <a:cubicBezTo>
                    <a:pt x="634" y="696"/>
                    <a:pt x="645" y="700"/>
                    <a:pt x="656" y="700"/>
                  </a:cubicBezTo>
                  <a:cubicBezTo>
                    <a:pt x="668" y="700"/>
                    <a:pt x="678" y="696"/>
                    <a:pt x="687" y="687"/>
                  </a:cubicBezTo>
                  <a:cubicBezTo>
                    <a:pt x="704" y="670"/>
                    <a:pt x="704" y="643"/>
                    <a:pt x="687" y="626"/>
                  </a:cubicBezTo>
                  <a:cubicBezTo>
                    <a:pt x="413" y="352"/>
                    <a:pt x="413" y="352"/>
                    <a:pt x="413" y="352"/>
                  </a:cubicBezTo>
                  <a:cubicBezTo>
                    <a:pt x="687" y="78"/>
                    <a:pt x="687" y="78"/>
                    <a:pt x="687" y="78"/>
                  </a:cubicBezTo>
                  <a:cubicBezTo>
                    <a:pt x="704" y="61"/>
                    <a:pt x="704" y="34"/>
                    <a:pt x="687" y="17"/>
                  </a:cubicBezTo>
                  <a:close/>
                  <a:moveTo>
                    <a:pt x="687" y="17"/>
                  </a:moveTo>
                  <a:cubicBezTo>
                    <a:pt x="687" y="17"/>
                    <a:pt x="687" y="17"/>
                    <a:pt x="687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1" name="Group 28">
            <a:extLst>
              <a:ext uri="{FF2B5EF4-FFF2-40B4-BE49-F238E27FC236}">
                <a16:creationId xmlns="" xmlns:a16="http://schemas.microsoft.com/office/drawing/2014/main" id="{79BF1446-5387-49CC-A783-23D36F41275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396037" y="639763"/>
            <a:ext cx="552450" cy="525463"/>
            <a:chOff x="2686" y="402"/>
            <a:chExt cx="348" cy="331"/>
          </a:xfrm>
          <a:solidFill>
            <a:srgbClr val="F9B359"/>
          </a:solidFill>
          <a:effectLst/>
        </p:grpSpPr>
        <p:sp>
          <p:nvSpPr>
            <p:cNvPr id="123" name="Freeform 29">
              <a:extLst>
                <a:ext uri="{FF2B5EF4-FFF2-40B4-BE49-F238E27FC236}">
                  <a16:creationId xmlns="" xmlns:a16="http://schemas.microsoft.com/office/drawing/2014/main" id="{9290DE67-27F3-4149-82A1-C22261DC88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86" y="402"/>
              <a:ext cx="348" cy="331"/>
            </a:xfrm>
            <a:custGeom>
              <a:avLst/>
              <a:gdLst>
                <a:gd name="T0" fmla="*/ 1379 w 1603"/>
                <a:gd name="T1" fmla="*/ 224 h 1528"/>
                <a:gd name="T2" fmla="*/ 839 w 1603"/>
                <a:gd name="T3" fmla="*/ 0 h 1528"/>
                <a:gd name="T4" fmla="*/ 299 w 1603"/>
                <a:gd name="T5" fmla="*/ 224 h 1528"/>
                <a:gd name="T6" fmla="*/ 248 w 1603"/>
                <a:gd name="T7" fmla="*/ 1248 h 1528"/>
                <a:gd name="T8" fmla="*/ 128 w 1603"/>
                <a:gd name="T9" fmla="*/ 1388 h 1528"/>
                <a:gd name="T10" fmla="*/ 89 w 1603"/>
                <a:gd name="T11" fmla="*/ 1462 h 1528"/>
                <a:gd name="T12" fmla="*/ 148 w 1603"/>
                <a:gd name="T13" fmla="*/ 1522 h 1528"/>
                <a:gd name="T14" fmla="*/ 202 w 1603"/>
                <a:gd name="T15" fmla="*/ 1526 h 1528"/>
                <a:gd name="T16" fmla="*/ 477 w 1603"/>
                <a:gd name="T17" fmla="*/ 1437 h 1528"/>
                <a:gd name="T18" fmla="*/ 839 w 1603"/>
                <a:gd name="T19" fmla="*/ 1528 h 1528"/>
                <a:gd name="T20" fmla="*/ 1379 w 1603"/>
                <a:gd name="T21" fmla="*/ 1304 h 1528"/>
                <a:gd name="T22" fmla="*/ 1603 w 1603"/>
                <a:gd name="T23" fmla="*/ 764 h 1528"/>
                <a:gd name="T24" fmla="*/ 1379 w 1603"/>
                <a:gd name="T25" fmla="*/ 224 h 1528"/>
                <a:gd name="T26" fmla="*/ 1318 w 1603"/>
                <a:gd name="T27" fmla="*/ 1243 h 1528"/>
                <a:gd name="T28" fmla="*/ 839 w 1603"/>
                <a:gd name="T29" fmla="*/ 1442 h 1528"/>
                <a:gd name="T30" fmla="*/ 496 w 1603"/>
                <a:gd name="T31" fmla="*/ 1348 h 1528"/>
                <a:gd name="T32" fmla="*/ 474 w 1603"/>
                <a:gd name="T33" fmla="*/ 1342 h 1528"/>
                <a:gd name="T34" fmla="*/ 447 w 1603"/>
                <a:gd name="T35" fmla="*/ 1351 h 1528"/>
                <a:gd name="T36" fmla="*/ 208 w 1603"/>
                <a:gd name="T37" fmla="*/ 1439 h 1528"/>
                <a:gd name="T38" fmla="*/ 339 w 1603"/>
                <a:gd name="T39" fmla="*/ 1259 h 1528"/>
                <a:gd name="T40" fmla="*/ 331 w 1603"/>
                <a:gd name="T41" fmla="*/ 1212 h 1528"/>
                <a:gd name="T42" fmla="*/ 360 w 1603"/>
                <a:gd name="T43" fmla="*/ 284 h 1528"/>
                <a:gd name="T44" fmla="*/ 839 w 1603"/>
                <a:gd name="T45" fmla="*/ 86 h 1528"/>
                <a:gd name="T46" fmla="*/ 1318 w 1603"/>
                <a:gd name="T47" fmla="*/ 284 h 1528"/>
                <a:gd name="T48" fmla="*/ 1318 w 1603"/>
                <a:gd name="T49" fmla="*/ 1243 h 1528"/>
                <a:gd name="T50" fmla="*/ 1318 w 1603"/>
                <a:gd name="T51" fmla="*/ 1243 h 1528"/>
                <a:gd name="T52" fmla="*/ 1318 w 1603"/>
                <a:gd name="T53" fmla="*/ 1243 h 1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03" h="1528">
                  <a:moveTo>
                    <a:pt x="1379" y="224"/>
                  </a:moveTo>
                  <a:cubicBezTo>
                    <a:pt x="1235" y="80"/>
                    <a:pt x="1043" y="0"/>
                    <a:pt x="839" y="0"/>
                  </a:cubicBezTo>
                  <a:cubicBezTo>
                    <a:pt x="635" y="0"/>
                    <a:pt x="443" y="79"/>
                    <a:pt x="299" y="224"/>
                  </a:cubicBezTo>
                  <a:cubicBezTo>
                    <a:pt x="20" y="502"/>
                    <a:pt x="0" y="947"/>
                    <a:pt x="248" y="1248"/>
                  </a:cubicBezTo>
                  <a:cubicBezTo>
                    <a:pt x="214" y="1318"/>
                    <a:pt x="173" y="1365"/>
                    <a:pt x="128" y="1388"/>
                  </a:cubicBezTo>
                  <a:cubicBezTo>
                    <a:pt x="100" y="1401"/>
                    <a:pt x="84" y="1431"/>
                    <a:pt x="89" y="1462"/>
                  </a:cubicBezTo>
                  <a:cubicBezTo>
                    <a:pt x="93" y="1493"/>
                    <a:pt x="117" y="1517"/>
                    <a:pt x="148" y="1522"/>
                  </a:cubicBezTo>
                  <a:cubicBezTo>
                    <a:pt x="165" y="1524"/>
                    <a:pt x="183" y="1526"/>
                    <a:pt x="202" y="1526"/>
                  </a:cubicBezTo>
                  <a:cubicBezTo>
                    <a:pt x="296" y="1526"/>
                    <a:pt x="395" y="1494"/>
                    <a:pt x="477" y="1437"/>
                  </a:cubicBezTo>
                  <a:cubicBezTo>
                    <a:pt x="588" y="1497"/>
                    <a:pt x="712" y="1528"/>
                    <a:pt x="839" y="1528"/>
                  </a:cubicBezTo>
                  <a:cubicBezTo>
                    <a:pt x="1043" y="1528"/>
                    <a:pt x="1235" y="1449"/>
                    <a:pt x="1379" y="1304"/>
                  </a:cubicBezTo>
                  <a:cubicBezTo>
                    <a:pt x="1523" y="1160"/>
                    <a:pt x="1603" y="968"/>
                    <a:pt x="1603" y="764"/>
                  </a:cubicBezTo>
                  <a:cubicBezTo>
                    <a:pt x="1603" y="560"/>
                    <a:pt x="1523" y="368"/>
                    <a:pt x="1379" y="224"/>
                  </a:cubicBezTo>
                  <a:close/>
                  <a:moveTo>
                    <a:pt x="1318" y="1243"/>
                  </a:moveTo>
                  <a:cubicBezTo>
                    <a:pt x="1190" y="1371"/>
                    <a:pt x="1020" y="1442"/>
                    <a:pt x="839" y="1442"/>
                  </a:cubicBezTo>
                  <a:cubicBezTo>
                    <a:pt x="718" y="1442"/>
                    <a:pt x="599" y="1409"/>
                    <a:pt x="496" y="1348"/>
                  </a:cubicBezTo>
                  <a:cubicBezTo>
                    <a:pt x="489" y="1345"/>
                    <a:pt x="481" y="1342"/>
                    <a:pt x="474" y="1342"/>
                  </a:cubicBezTo>
                  <a:cubicBezTo>
                    <a:pt x="465" y="1342"/>
                    <a:pt x="455" y="1346"/>
                    <a:pt x="447" y="1351"/>
                  </a:cubicBezTo>
                  <a:cubicBezTo>
                    <a:pt x="349" y="1427"/>
                    <a:pt x="251" y="1438"/>
                    <a:pt x="208" y="1439"/>
                  </a:cubicBezTo>
                  <a:cubicBezTo>
                    <a:pt x="259" y="1401"/>
                    <a:pt x="302" y="1341"/>
                    <a:pt x="339" y="1259"/>
                  </a:cubicBezTo>
                  <a:cubicBezTo>
                    <a:pt x="345" y="1243"/>
                    <a:pt x="342" y="1225"/>
                    <a:pt x="331" y="1212"/>
                  </a:cubicBezTo>
                  <a:cubicBezTo>
                    <a:pt x="94" y="945"/>
                    <a:pt x="107" y="537"/>
                    <a:pt x="360" y="284"/>
                  </a:cubicBezTo>
                  <a:cubicBezTo>
                    <a:pt x="488" y="156"/>
                    <a:pt x="658" y="86"/>
                    <a:pt x="839" y="86"/>
                  </a:cubicBezTo>
                  <a:cubicBezTo>
                    <a:pt x="1020" y="86"/>
                    <a:pt x="1190" y="156"/>
                    <a:pt x="1318" y="284"/>
                  </a:cubicBezTo>
                  <a:cubicBezTo>
                    <a:pt x="1582" y="549"/>
                    <a:pt x="1582" y="979"/>
                    <a:pt x="1318" y="1243"/>
                  </a:cubicBezTo>
                  <a:close/>
                  <a:moveTo>
                    <a:pt x="1318" y="1243"/>
                  </a:moveTo>
                  <a:cubicBezTo>
                    <a:pt x="1318" y="1243"/>
                    <a:pt x="1318" y="1243"/>
                    <a:pt x="1318" y="124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30">
              <a:extLst>
                <a:ext uri="{FF2B5EF4-FFF2-40B4-BE49-F238E27FC236}">
                  <a16:creationId xmlns="" xmlns:a16="http://schemas.microsoft.com/office/drawing/2014/main" id="{67F2FD54-E2B8-49F2-B16F-98B0D91B39E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70" y="492"/>
              <a:ext cx="196" cy="173"/>
            </a:xfrm>
            <a:custGeom>
              <a:avLst/>
              <a:gdLst>
                <a:gd name="T0" fmla="*/ 646 w 904"/>
                <a:gd name="T1" fmla="*/ 0 h 799"/>
                <a:gd name="T2" fmla="*/ 463 w 904"/>
                <a:gd name="T3" fmla="*/ 76 h 799"/>
                <a:gd name="T4" fmla="*/ 452 w 904"/>
                <a:gd name="T5" fmla="*/ 87 h 799"/>
                <a:gd name="T6" fmla="*/ 441 w 904"/>
                <a:gd name="T7" fmla="*/ 76 h 799"/>
                <a:gd name="T8" fmla="*/ 258 w 904"/>
                <a:gd name="T9" fmla="*/ 0 h 799"/>
                <a:gd name="T10" fmla="*/ 75 w 904"/>
                <a:gd name="T11" fmla="*/ 76 h 799"/>
                <a:gd name="T12" fmla="*/ 0 w 904"/>
                <a:gd name="T13" fmla="*/ 258 h 799"/>
                <a:gd name="T14" fmla="*/ 76 w 904"/>
                <a:gd name="T15" fmla="*/ 441 h 799"/>
                <a:gd name="T16" fmla="*/ 421 w 904"/>
                <a:gd name="T17" fmla="*/ 786 h 799"/>
                <a:gd name="T18" fmla="*/ 451 w 904"/>
                <a:gd name="T19" fmla="*/ 799 h 799"/>
                <a:gd name="T20" fmla="*/ 482 w 904"/>
                <a:gd name="T21" fmla="*/ 787 h 799"/>
                <a:gd name="T22" fmla="*/ 828 w 904"/>
                <a:gd name="T23" fmla="*/ 442 h 799"/>
                <a:gd name="T24" fmla="*/ 904 w 904"/>
                <a:gd name="T25" fmla="*/ 259 h 799"/>
                <a:gd name="T26" fmla="*/ 828 w 904"/>
                <a:gd name="T27" fmla="*/ 76 h 799"/>
                <a:gd name="T28" fmla="*/ 646 w 904"/>
                <a:gd name="T29" fmla="*/ 0 h 799"/>
                <a:gd name="T30" fmla="*/ 767 w 904"/>
                <a:gd name="T31" fmla="*/ 381 h 799"/>
                <a:gd name="T32" fmla="*/ 451 w 904"/>
                <a:gd name="T33" fmla="*/ 695 h 799"/>
                <a:gd name="T34" fmla="*/ 137 w 904"/>
                <a:gd name="T35" fmla="*/ 380 h 799"/>
                <a:gd name="T36" fmla="*/ 86 w 904"/>
                <a:gd name="T37" fmla="*/ 258 h 799"/>
                <a:gd name="T38" fmla="*/ 136 w 904"/>
                <a:gd name="T39" fmla="*/ 136 h 799"/>
                <a:gd name="T40" fmla="*/ 258 w 904"/>
                <a:gd name="T41" fmla="*/ 86 h 799"/>
                <a:gd name="T42" fmla="*/ 380 w 904"/>
                <a:gd name="T43" fmla="*/ 137 h 799"/>
                <a:gd name="T44" fmla="*/ 421 w 904"/>
                <a:gd name="T45" fmla="*/ 178 h 799"/>
                <a:gd name="T46" fmla="*/ 482 w 904"/>
                <a:gd name="T47" fmla="*/ 178 h 799"/>
                <a:gd name="T48" fmla="*/ 524 w 904"/>
                <a:gd name="T49" fmla="*/ 137 h 799"/>
                <a:gd name="T50" fmla="*/ 646 w 904"/>
                <a:gd name="T51" fmla="*/ 86 h 799"/>
                <a:gd name="T52" fmla="*/ 767 w 904"/>
                <a:gd name="T53" fmla="*/ 137 h 799"/>
                <a:gd name="T54" fmla="*/ 817 w 904"/>
                <a:gd name="T55" fmla="*/ 259 h 799"/>
                <a:gd name="T56" fmla="*/ 767 w 904"/>
                <a:gd name="T57" fmla="*/ 381 h 799"/>
                <a:gd name="T58" fmla="*/ 767 w 904"/>
                <a:gd name="T59" fmla="*/ 381 h 799"/>
                <a:gd name="T60" fmla="*/ 767 w 904"/>
                <a:gd name="T61" fmla="*/ 381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04" h="799">
                  <a:moveTo>
                    <a:pt x="646" y="0"/>
                  </a:moveTo>
                  <a:cubicBezTo>
                    <a:pt x="577" y="0"/>
                    <a:pt x="512" y="27"/>
                    <a:pt x="463" y="76"/>
                  </a:cubicBezTo>
                  <a:cubicBezTo>
                    <a:pt x="452" y="87"/>
                    <a:pt x="452" y="87"/>
                    <a:pt x="452" y="87"/>
                  </a:cubicBezTo>
                  <a:cubicBezTo>
                    <a:pt x="441" y="76"/>
                    <a:pt x="441" y="76"/>
                    <a:pt x="441" y="76"/>
                  </a:cubicBezTo>
                  <a:cubicBezTo>
                    <a:pt x="392" y="27"/>
                    <a:pt x="327" y="0"/>
                    <a:pt x="258" y="0"/>
                  </a:cubicBezTo>
                  <a:cubicBezTo>
                    <a:pt x="189" y="0"/>
                    <a:pt x="124" y="27"/>
                    <a:pt x="75" y="76"/>
                  </a:cubicBezTo>
                  <a:cubicBezTo>
                    <a:pt x="26" y="125"/>
                    <a:pt x="0" y="190"/>
                    <a:pt x="0" y="258"/>
                  </a:cubicBezTo>
                  <a:cubicBezTo>
                    <a:pt x="0" y="327"/>
                    <a:pt x="27" y="392"/>
                    <a:pt x="76" y="441"/>
                  </a:cubicBezTo>
                  <a:cubicBezTo>
                    <a:pt x="421" y="786"/>
                    <a:pt x="421" y="786"/>
                    <a:pt x="421" y="786"/>
                  </a:cubicBezTo>
                  <a:cubicBezTo>
                    <a:pt x="429" y="795"/>
                    <a:pt x="441" y="799"/>
                    <a:pt x="451" y="799"/>
                  </a:cubicBezTo>
                  <a:cubicBezTo>
                    <a:pt x="462" y="799"/>
                    <a:pt x="473" y="795"/>
                    <a:pt x="482" y="787"/>
                  </a:cubicBezTo>
                  <a:cubicBezTo>
                    <a:pt x="828" y="442"/>
                    <a:pt x="828" y="442"/>
                    <a:pt x="828" y="442"/>
                  </a:cubicBezTo>
                  <a:cubicBezTo>
                    <a:pt x="877" y="393"/>
                    <a:pt x="904" y="328"/>
                    <a:pt x="904" y="259"/>
                  </a:cubicBezTo>
                  <a:cubicBezTo>
                    <a:pt x="904" y="190"/>
                    <a:pt x="877" y="125"/>
                    <a:pt x="828" y="76"/>
                  </a:cubicBezTo>
                  <a:cubicBezTo>
                    <a:pt x="779" y="27"/>
                    <a:pt x="714" y="0"/>
                    <a:pt x="646" y="0"/>
                  </a:cubicBezTo>
                  <a:close/>
                  <a:moveTo>
                    <a:pt x="767" y="381"/>
                  </a:moveTo>
                  <a:cubicBezTo>
                    <a:pt x="451" y="695"/>
                    <a:pt x="451" y="695"/>
                    <a:pt x="451" y="695"/>
                  </a:cubicBezTo>
                  <a:cubicBezTo>
                    <a:pt x="137" y="380"/>
                    <a:pt x="137" y="380"/>
                    <a:pt x="137" y="380"/>
                  </a:cubicBezTo>
                  <a:cubicBezTo>
                    <a:pt x="104" y="347"/>
                    <a:pt x="86" y="304"/>
                    <a:pt x="86" y="258"/>
                  </a:cubicBezTo>
                  <a:cubicBezTo>
                    <a:pt x="86" y="212"/>
                    <a:pt x="104" y="169"/>
                    <a:pt x="136" y="136"/>
                  </a:cubicBezTo>
                  <a:cubicBezTo>
                    <a:pt x="169" y="104"/>
                    <a:pt x="212" y="86"/>
                    <a:pt x="258" y="86"/>
                  </a:cubicBezTo>
                  <a:cubicBezTo>
                    <a:pt x="304" y="86"/>
                    <a:pt x="347" y="104"/>
                    <a:pt x="380" y="137"/>
                  </a:cubicBezTo>
                  <a:cubicBezTo>
                    <a:pt x="421" y="178"/>
                    <a:pt x="421" y="178"/>
                    <a:pt x="421" y="178"/>
                  </a:cubicBezTo>
                  <a:cubicBezTo>
                    <a:pt x="438" y="195"/>
                    <a:pt x="465" y="195"/>
                    <a:pt x="482" y="178"/>
                  </a:cubicBezTo>
                  <a:cubicBezTo>
                    <a:pt x="524" y="137"/>
                    <a:pt x="524" y="137"/>
                    <a:pt x="524" y="137"/>
                  </a:cubicBezTo>
                  <a:cubicBezTo>
                    <a:pt x="556" y="104"/>
                    <a:pt x="600" y="86"/>
                    <a:pt x="646" y="86"/>
                  </a:cubicBezTo>
                  <a:cubicBezTo>
                    <a:pt x="691" y="86"/>
                    <a:pt x="735" y="104"/>
                    <a:pt x="767" y="137"/>
                  </a:cubicBezTo>
                  <a:cubicBezTo>
                    <a:pt x="800" y="170"/>
                    <a:pt x="818" y="213"/>
                    <a:pt x="817" y="259"/>
                  </a:cubicBezTo>
                  <a:cubicBezTo>
                    <a:pt x="817" y="305"/>
                    <a:pt x="800" y="348"/>
                    <a:pt x="767" y="381"/>
                  </a:cubicBezTo>
                  <a:close/>
                  <a:moveTo>
                    <a:pt x="767" y="381"/>
                  </a:moveTo>
                  <a:cubicBezTo>
                    <a:pt x="767" y="381"/>
                    <a:pt x="767" y="381"/>
                    <a:pt x="767" y="38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5" name="Group 33">
            <a:extLst>
              <a:ext uri="{FF2B5EF4-FFF2-40B4-BE49-F238E27FC236}">
                <a16:creationId xmlns="" xmlns:a16="http://schemas.microsoft.com/office/drawing/2014/main" id="{B67D67D3-AEF6-4559-9949-EB14A01B169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539037" y="639763"/>
            <a:ext cx="552450" cy="523875"/>
            <a:chOff x="3166" y="403"/>
            <a:chExt cx="348" cy="330"/>
          </a:xfrm>
          <a:solidFill>
            <a:srgbClr val="F9B359"/>
          </a:solidFill>
          <a:effectLst/>
        </p:grpSpPr>
        <p:sp>
          <p:nvSpPr>
            <p:cNvPr id="127" name="Freeform 34">
              <a:extLst>
                <a:ext uri="{FF2B5EF4-FFF2-40B4-BE49-F238E27FC236}">
                  <a16:creationId xmlns="" xmlns:a16="http://schemas.microsoft.com/office/drawing/2014/main" id="{E96CAD40-2074-474B-ABCE-1A9E569C2D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66" y="403"/>
              <a:ext cx="348" cy="330"/>
            </a:xfrm>
            <a:custGeom>
              <a:avLst/>
              <a:gdLst>
                <a:gd name="T0" fmla="*/ 1379 w 1603"/>
                <a:gd name="T1" fmla="*/ 224 h 1528"/>
                <a:gd name="T2" fmla="*/ 839 w 1603"/>
                <a:gd name="T3" fmla="*/ 0 h 1528"/>
                <a:gd name="T4" fmla="*/ 299 w 1603"/>
                <a:gd name="T5" fmla="*/ 224 h 1528"/>
                <a:gd name="T6" fmla="*/ 248 w 1603"/>
                <a:gd name="T7" fmla="*/ 1249 h 1528"/>
                <a:gd name="T8" fmla="*/ 128 w 1603"/>
                <a:gd name="T9" fmla="*/ 1388 h 1528"/>
                <a:gd name="T10" fmla="*/ 89 w 1603"/>
                <a:gd name="T11" fmla="*/ 1462 h 1528"/>
                <a:gd name="T12" fmla="*/ 148 w 1603"/>
                <a:gd name="T13" fmla="*/ 1522 h 1528"/>
                <a:gd name="T14" fmla="*/ 202 w 1603"/>
                <a:gd name="T15" fmla="*/ 1526 h 1528"/>
                <a:gd name="T16" fmla="*/ 477 w 1603"/>
                <a:gd name="T17" fmla="*/ 1437 h 1528"/>
                <a:gd name="T18" fmla="*/ 839 w 1603"/>
                <a:gd name="T19" fmla="*/ 1528 h 1528"/>
                <a:gd name="T20" fmla="*/ 1379 w 1603"/>
                <a:gd name="T21" fmla="*/ 1305 h 1528"/>
                <a:gd name="T22" fmla="*/ 1603 w 1603"/>
                <a:gd name="T23" fmla="*/ 764 h 1528"/>
                <a:gd name="T24" fmla="*/ 1379 w 1603"/>
                <a:gd name="T25" fmla="*/ 224 h 1528"/>
                <a:gd name="T26" fmla="*/ 1318 w 1603"/>
                <a:gd name="T27" fmla="*/ 1243 h 1528"/>
                <a:gd name="T28" fmla="*/ 839 w 1603"/>
                <a:gd name="T29" fmla="*/ 1441 h 1528"/>
                <a:gd name="T30" fmla="*/ 496 w 1603"/>
                <a:gd name="T31" fmla="*/ 1348 h 1528"/>
                <a:gd name="T32" fmla="*/ 474 w 1603"/>
                <a:gd name="T33" fmla="*/ 1342 h 1528"/>
                <a:gd name="T34" fmla="*/ 447 w 1603"/>
                <a:gd name="T35" fmla="*/ 1351 h 1528"/>
                <a:gd name="T36" fmla="*/ 208 w 1603"/>
                <a:gd name="T37" fmla="*/ 1439 h 1528"/>
                <a:gd name="T38" fmla="*/ 339 w 1603"/>
                <a:gd name="T39" fmla="*/ 1258 h 1528"/>
                <a:gd name="T40" fmla="*/ 331 w 1603"/>
                <a:gd name="T41" fmla="*/ 1212 h 1528"/>
                <a:gd name="T42" fmla="*/ 360 w 1603"/>
                <a:gd name="T43" fmla="*/ 284 h 1528"/>
                <a:gd name="T44" fmla="*/ 839 w 1603"/>
                <a:gd name="T45" fmla="*/ 86 h 1528"/>
                <a:gd name="T46" fmla="*/ 1318 w 1603"/>
                <a:gd name="T47" fmla="*/ 284 h 1528"/>
                <a:gd name="T48" fmla="*/ 1318 w 1603"/>
                <a:gd name="T49" fmla="*/ 1243 h 1528"/>
                <a:gd name="T50" fmla="*/ 1318 w 1603"/>
                <a:gd name="T51" fmla="*/ 1243 h 1528"/>
                <a:gd name="T52" fmla="*/ 1318 w 1603"/>
                <a:gd name="T53" fmla="*/ 1243 h 1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03" h="1528">
                  <a:moveTo>
                    <a:pt x="1379" y="224"/>
                  </a:moveTo>
                  <a:cubicBezTo>
                    <a:pt x="1235" y="80"/>
                    <a:pt x="1043" y="0"/>
                    <a:pt x="839" y="0"/>
                  </a:cubicBezTo>
                  <a:cubicBezTo>
                    <a:pt x="635" y="0"/>
                    <a:pt x="443" y="80"/>
                    <a:pt x="299" y="224"/>
                  </a:cubicBezTo>
                  <a:cubicBezTo>
                    <a:pt x="20" y="502"/>
                    <a:pt x="0" y="947"/>
                    <a:pt x="248" y="1249"/>
                  </a:cubicBezTo>
                  <a:cubicBezTo>
                    <a:pt x="214" y="1319"/>
                    <a:pt x="173" y="1365"/>
                    <a:pt x="128" y="1388"/>
                  </a:cubicBezTo>
                  <a:cubicBezTo>
                    <a:pt x="100" y="1401"/>
                    <a:pt x="84" y="1432"/>
                    <a:pt x="89" y="1462"/>
                  </a:cubicBezTo>
                  <a:cubicBezTo>
                    <a:pt x="93" y="1493"/>
                    <a:pt x="117" y="1517"/>
                    <a:pt x="148" y="1522"/>
                  </a:cubicBezTo>
                  <a:cubicBezTo>
                    <a:pt x="165" y="1525"/>
                    <a:pt x="183" y="1526"/>
                    <a:pt x="202" y="1526"/>
                  </a:cubicBezTo>
                  <a:cubicBezTo>
                    <a:pt x="296" y="1526"/>
                    <a:pt x="395" y="1494"/>
                    <a:pt x="477" y="1437"/>
                  </a:cubicBezTo>
                  <a:cubicBezTo>
                    <a:pt x="588" y="1497"/>
                    <a:pt x="712" y="1528"/>
                    <a:pt x="839" y="1528"/>
                  </a:cubicBezTo>
                  <a:cubicBezTo>
                    <a:pt x="1043" y="1528"/>
                    <a:pt x="1235" y="1449"/>
                    <a:pt x="1379" y="1305"/>
                  </a:cubicBezTo>
                  <a:cubicBezTo>
                    <a:pt x="1523" y="1160"/>
                    <a:pt x="1603" y="968"/>
                    <a:pt x="1603" y="764"/>
                  </a:cubicBezTo>
                  <a:cubicBezTo>
                    <a:pt x="1603" y="561"/>
                    <a:pt x="1523" y="368"/>
                    <a:pt x="1379" y="224"/>
                  </a:cubicBezTo>
                  <a:close/>
                  <a:moveTo>
                    <a:pt x="1318" y="1243"/>
                  </a:moveTo>
                  <a:cubicBezTo>
                    <a:pt x="1190" y="1371"/>
                    <a:pt x="1020" y="1441"/>
                    <a:pt x="839" y="1441"/>
                  </a:cubicBezTo>
                  <a:cubicBezTo>
                    <a:pt x="718" y="1441"/>
                    <a:pt x="599" y="1409"/>
                    <a:pt x="496" y="1348"/>
                  </a:cubicBezTo>
                  <a:cubicBezTo>
                    <a:pt x="489" y="1345"/>
                    <a:pt x="481" y="1342"/>
                    <a:pt x="474" y="1342"/>
                  </a:cubicBezTo>
                  <a:cubicBezTo>
                    <a:pt x="465" y="1342"/>
                    <a:pt x="455" y="1345"/>
                    <a:pt x="447" y="1351"/>
                  </a:cubicBezTo>
                  <a:cubicBezTo>
                    <a:pt x="349" y="1427"/>
                    <a:pt x="251" y="1438"/>
                    <a:pt x="208" y="1439"/>
                  </a:cubicBezTo>
                  <a:cubicBezTo>
                    <a:pt x="259" y="1401"/>
                    <a:pt x="302" y="1341"/>
                    <a:pt x="339" y="1258"/>
                  </a:cubicBezTo>
                  <a:cubicBezTo>
                    <a:pt x="345" y="1243"/>
                    <a:pt x="342" y="1225"/>
                    <a:pt x="331" y="1212"/>
                  </a:cubicBezTo>
                  <a:cubicBezTo>
                    <a:pt x="94" y="945"/>
                    <a:pt x="107" y="537"/>
                    <a:pt x="360" y="284"/>
                  </a:cubicBezTo>
                  <a:cubicBezTo>
                    <a:pt x="488" y="156"/>
                    <a:pt x="658" y="86"/>
                    <a:pt x="839" y="86"/>
                  </a:cubicBezTo>
                  <a:cubicBezTo>
                    <a:pt x="1020" y="86"/>
                    <a:pt x="1190" y="156"/>
                    <a:pt x="1318" y="284"/>
                  </a:cubicBezTo>
                  <a:cubicBezTo>
                    <a:pt x="1582" y="549"/>
                    <a:pt x="1582" y="979"/>
                    <a:pt x="1318" y="1243"/>
                  </a:cubicBezTo>
                  <a:close/>
                  <a:moveTo>
                    <a:pt x="1318" y="1243"/>
                  </a:moveTo>
                  <a:cubicBezTo>
                    <a:pt x="1318" y="1243"/>
                    <a:pt x="1318" y="1243"/>
                    <a:pt x="1318" y="124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35">
              <a:extLst>
                <a:ext uri="{FF2B5EF4-FFF2-40B4-BE49-F238E27FC236}">
                  <a16:creationId xmlns="" xmlns:a16="http://schemas.microsoft.com/office/drawing/2014/main" id="{4F4A08B0-8835-4BB5-A471-4518398FC9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69" y="513"/>
              <a:ext cx="158" cy="19"/>
            </a:xfrm>
            <a:custGeom>
              <a:avLst/>
              <a:gdLst>
                <a:gd name="T0" fmla="*/ 683 w 726"/>
                <a:gd name="T1" fmla="*/ 0 h 86"/>
                <a:gd name="T2" fmla="*/ 43 w 726"/>
                <a:gd name="T3" fmla="*/ 0 h 86"/>
                <a:gd name="T4" fmla="*/ 0 w 726"/>
                <a:gd name="T5" fmla="*/ 43 h 86"/>
                <a:gd name="T6" fmla="*/ 43 w 726"/>
                <a:gd name="T7" fmla="*/ 86 h 86"/>
                <a:gd name="T8" fmla="*/ 683 w 726"/>
                <a:gd name="T9" fmla="*/ 86 h 86"/>
                <a:gd name="T10" fmla="*/ 726 w 726"/>
                <a:gd name="T11" fmla="*/ 43 h 86"/>
                <a:gd name="T12" fmla="*/ 683 w 726"/>
                <a:gd name="T13" fmla="*/ 0 h 86"/>
                <a:gd name="T14" fmla="*/ 683 w 726"/>
                <a:gd name="T15" fmla="*/ 0 h 86"/>
                <a:gd name="T16" fmla="*/ 683 w 726"/>
                <a:gd name="T1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6" h="86">
                  <a:moveTo>
                    <a:pt x="683" y="0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19" y="0"/>
                    <a:pt x="0" y="19"/>
                    <a:pt x="0" y="43"/>
                  </a:cubicBezTo>
                  <a:cubicBezTo>
                    <a:pt x="0" y="67"/>
                    <a:pt x="19" y="86"/>
                    <a:pt x="43" y="86"/>
                  </a:cubicBezTo>
                  <a:cubicBezTo>
                    <a:pt x="683" y="86"/>
                    <a:pt x="683" y="86"/>
                    <a:pt x="683" y="86"/>
                  </a:cubicBezTo>
                  <a:cubicBezTo>
                    <a:pt x="707" y="86"/>
                    <a:pt x="726" y="67"/>
                    <a:pt x="726" y="43"/>
                  </a:cubicBezTo>
                  <a:cubicBezTo>
                    <a:pt x="726" y="19"/>
                    <a:pt x="706" y="0"/>
                    <a:pt x="683" y="0"/>
                  </a:cubicBezTo>
                  <a:close/>
                  <a:moveTo>
                    <a:pt x="683" y="0"/>
                  </a:moveTo>
                  <a:cubicBezTo>
                    <a:pt x="683" y="0"/>
                    <a:pt x="683" y="0"/>
                    <a:pt x="68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36">
              <a:extLst>
                <a:ext uri="{FF2B5EF4-FFF2-40B4-BE49-F238E27FC236}">
                  <a16:creationId xmlns="" xmlns:a16="http://schemas.microsoft.com/office/drawing/2014/main" id="{FA875194-87D8-42DB-A2EB-D0AAA95E86E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69" y="559"/>
              <a:ext cx="158" cy="18"/>
            </a:xfrm>
            <a:custGeom>
              <a:avLst/>
              <a:gdLst>
                <a:gd name="T0" fmla="*/ 683 w 726"/>
                <a:gd name="T1" fmla="*/ 0 h 86"/>
                <a:gd name="T2" fmla="*/ 43 w 726"/>
                <a:gd name="T3" fmla="*/ 0 h 86"/>
                <a:gd name="T4" fmla="*/ 0 w 726"/>
                <a:gd name="T5" fmla="*/ 43 h 86"/>
                <a:gd name="T6" fmla="*/ 43 w 726"/>
                <a:gd name="T7" fmla="*/ 86 h 86"/>
                <a:gd name="T8" fmla="*/ 683 w 726"/>
                <a:gd name="T9" fmla="*/ 86 h 86"/>
                <a:gd name="T10" fmla="*/ 726 w 726"/>
                <a:gd name="T11" fmla="*/ 43 h 86"/>
                <a:gd name="T12" fmla="*/ 683 w 726"/>
                <a:gd name="T13" fmla="*/ 0 h 86"/>
                <a:gd name="T14" fmla="*/ 683 w 726"/>
                <a:gd name="T15" fmla="*/ 0 h 86"/>
                <a:gd name="T16" fmla="*/ 683 w 726"/>
                <a:gd name="T1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6" h="86">
                  <a:moveTo>
                    <a:pt x="683" y="0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19" y="0"/>
                    <a:pt x="0" y="19"/>
                    <a:pt x="0" y="43"/>
                  </a:cubicBezTo>
                  <a:cubicBezTo>
                    <a:pt x="0" y="67"/>
                    <a:pt x="19" y="86"/>
                    <a:pt x="43" y="86"/>
                  </a:cubicBezTo>
                  <a:cubicBezTo>
                    <a:pt x="683" y="86"/>
                    <a:pt x="683" y="86"/>
                    <a:pt x="683" y="86"/>
                  </a:cubicBezTo>
                  <a:cubicBezTo>
                    <a:pt x="707" y="86"/>
                    <a:pt x="726" y="67"/>
                    <a:pt x="726" y="43"/>
                  </a:cubicBezTo>
                  <a:cubicBezTo>
                    <a:pt x="726" y="19"/>
                    <a:pt x="706" y="0"/>
                    <a:pt x="683" y="0"/>
                  </a:cubicBezTo>
                  <a:close/>
                  <a:moveTo>
                    <a:pt x="683" y="0"/>
                  </a:moveTo>
                  <a:cubicBezTo>
                    <a:pt x="683" y="0"/>
                    <a:pt x="683" y="0"/>
                    <a:pt x="68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37">
              <a:extLst>
                <a:ext uri="{FF2B5EF4-FFF2-40B4-BE49-F238E27FC236}">
                  <a16:creationId xmlns="" xmlns:a16="http://schemas.microsoft.com/office/drawing/2014/main" id="{98253602-6A09-4A39-985B-BD31B5BEBC4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69" y="604"/>
              <a:ext cx="158" cy="18"/>
            </a:xfrm>
            <a:custGeom>
              <a:avLst/>
              <a:gdLst>
                <a:gd name="T0" fmla="*/ 683 w 726"/>
                <a:gd name="T1" fmla="*/ 0 h 86"/>
                <a:gd name="T2" fmla="*/ 43 w 726"/>
                <a:gd name="T3" fmla="*/ 0 h 86"/>
                <a:gd name="T4" fmla="*/ 0 w 726"/>
                <a:gd name="T5" fmla="*/ 43 h 86"/>
                <a:gd name="T6" fmla="*/ 43 w 726"/>
                <a:gd name="T7" fmla="*/ 86 h 86"/>
                <a:gd name="T8" fmla="*/ 683 w 726"/>
                <a:gd name="T9" fmla="*/ 86 h 86"/>
                <a:gd name="T10" fmla="*/ 726 w 726"/>
                <a:gd name="T11" fmla="*/ 43 h 86"/>
                <a:gd name="T12" fmla="*/ 683 w 726"/>
                <a:gd name="T13" fmla="*/ 0 h 86"/>
                <a:gd name="T14" fmla="*/ 683 w 726"/>
                <a:gd name="T15" fmla="*/ 0 h 86"/>
                <a:gd name="T16" fmla="*/ 683 w 726"/>
                <a:gd name="T1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6" h="86">
                  <a:moveTo>
                    <a:pt x="683" y="0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19" y="0"/>
                    <a:pt x="0" y="19"/>
                    <a:pt x="0" y="43"/>
                  </a:cubicBezTo>
                  <a:cubicBezTo>
                    <a:pt x="0" y="67"/>
                    <a:pt x="19" y="86"/>
                    <a:pt x="43" y="86"/>
                  </a:cubicBezTo>
                  <a:cubicBezTo>
                    <a:pt x="683" y="86"/>
                    <a:pt x="683" y="86"/>
                    <a:pt x="683" y="86"/>
                  </a:cubicBezTo>
                  <a:cubicBezTo>
                    <a:pt x="707" y="86"/>
                    <a:pt x="726" y="67"/>
                    <a:pt x="726" y="43"/>
                  </a:cubicBezTo>
                  <a:cubicBezTo>
                    <a:pt x="726" y="19"/>
                    <a:pt x="706" y="0"/>
                    <a:pt x="683" y="0"/>
                  </a:cubicBezTo>
                  <a:close/>
                  <a:moveTo>
                    <a:pt x="683" y="0"/>
                  </a:moveTo>
                  <a:cubicBezTo>
                    <a:pt x="683" y="0"/>
                    <a:pt x="683" y="0"/>
                    <a:pt x="68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1" name="Group 40">
            <a:extLst>
              <a:ext uri="{FF2B5EF4-FFF2-40B4-BE49-F238E27FC236}">
                <a16:creationId xmlns="" xmlns:a16="http://schemas.microsoft.com/office/drawing/2014/main" id="{6A5D40DA-0D06-4F5B-BB0F-2FF3D37E824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682037" y="639763"/>
            <a:ext cx="546100" cy="519113"/>
            <a:chOff x="3646" y="402"/>
            <a:chExt cx="344" cy="327"/>
          </a:xfrm>
          <a:solidFill>
            <a:srgbClr val="F9B359"/>
          </a:solidFill>
          <a:effectLst/>
        </p:grpSpPr>
        <p:sp>
          <p:nvSpPr>
            <p:cNvPr id="133" name="Freeform 41">
              <a:extLst>
                <a:ext uri="{FF2B5EF4-FFF2-40B4-BE49-F238E27FC236}">
                  <a16:creationId xmlns="" xmlns:a16="http://schemas.microsoft.com/office/drawing/2014/main" id="{2FBFE6F1-EDB4-46CC-BABB-8D91C81E84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46" y="402"/>
              <a:ext cx="344" cy="327"/>
            </a:xfrm>
            <a:custGeom>
              <a:avLst/>
              <a:gdLst>
                <a:gd name="T0" fmla="*/ 1365 w 1587"/>
                <a:gd name="T1" fmla="*/ 222 h 1514"/>
                <a:gd name="T2" fmla="*/ 830 w 1587"/>
                <a:gd name="T3" fmla="*/ 0 h 1514"/>
                <a:gd name="T4" fmla="*/ 295 w 1587"/>
                <a:gd name="T5" fmla="*/ 222 h 1514"/>
                <a:gd name="T6" fmla="*/ 248 w 1587"/>
                <a:gd name="T7" fmla="*/ 1240 h 1514"/>
                <a:gd name="T8" fmla="*/ 126 w 1587"/>
                <a:gd name="T9" fmla="*/ 1374 h 1514"/>
                <a:gd name="T10" fmla="*/ 88 w 1587"/>
                <a:gd name="T11" fmla="*/ 1448 h 1514"/>
                <a:gd name="T12" fmla="*/ 147 w 1587"/>
                <a:gd name="T13" fmla="*/ 1508 h 1514"/>
                <a:gd name="T14" fmla="*/ 207 w 1587"/>
                <a:gd name="T15" fmla="*/ 1512 h 1514"/>
                <a:gd name="T16" fmla="*/ 473 w 1587"/>
                <a:gd name="T17" fmla="*/ 1424 h 1514"/>
                <a:gd name="T18" fmla="*/ 830 w 1587"/>
                <a:gd name="T19" fmla="*/ 1514 h 1514"/>
                <a:gd name="T20" fmla="*/ 1366 w 1587"/>
                <a:gd name="T21" fmla="*/ 1292 h 1514"/>
                <a:gd name="T22" fmla="*/ 1587 w 1587"/>
                <a:gd name="T23" fmla="*/ 757 h 1514"/>
                <a:gd name="T24" fmla="*/ 1365 w 1587"/>
                <a:gd name="T25" fmla="*/ 222 h 1514"/>
                <a:gd name="T26" fmla="*/ 1304 w 1587"/>
                <a:gd name="T27" fmla="*/ 1231 h 1514"/>
                <a:gd name="T28" fmla="*/ 491 w 1587"/>
                <a:gd name="T29" fmla="*/ 1335 h 1514"/>
                <a:gd name="T30" fmla="*/ 438 w 1587"/>
                <a:gd name="T31" fmla="*/ 1342 h 1514"/>
                <a:gd name="T32" fmla="*/ 435 w 1587"/>
                <a:gd name="T33" fmla="*/ 1345 h 1514"/>
                <a:gd name="T34" fmla="*/ 207 w 1587"/>
                <a:gd name="T35" fmla="*/ 1426 h 1514"/>
                <a:gd name="T36" fmla="*/ 206 w 1587"/>
                <a:gd name="T37" fmla="*/ 1426 h 1514"/>
                <a:gd name="T38" fmla="*/ 336 w 1587"/>
                <a:gd name="T39" fmla="*/ 1253 h 1514"/>
                <a:gd name="T40" fmla="*/ 339 w 1587"/>
                <a:gd name="T41" fmla="*/ 1226 h 1514"/>
                <a:gd name="T42" fmla="*/ 328 w 1587"/>
                <a:gd name="T43" fmla="*/ 1201 h 1514"/>
                <a:gd name="T44" fmla="*/ 356 w 1587"/>
                <a:gd name="T45" fmla="*/ 283 h 1514"/>
                <a:gd name="T46" fmla="*/ 1304 w 1587"/>
                <a:gd name="T47" fmla="*/ 283 h 1514"/>
                <a:gd name="T48" fmla="*/ 1304 w 1587"/>
                <a:gd name="T49" fmla="*/ 1231 h 1514"/>
                <a:gd name="T50" fmla="*/ 1304 w 1587"/>
                <a:gd name="T51" fmla="*/ 1231 h 1514"/>
                <a:gd name="T52" fmla="*/ 1304 w 1587"/>
                <a:gd name="T53" fmla="*/ 1231 h 1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87" h="1514">
                  <a:moveTo>
                    <a:pt x="1365" y="222"/>
                  </a:moveTo>
                  <a:cubicBezTo>
                    <a:pt x="1222" y="79"/>
                    <a:pt x="1033" y="0"/>
                    <a:pt x="830" y="0"/>
                  </a:cubicBezTo>
                  <a:cubicBezTo>
                    <a:pt x="628" y="0"/>
                    <a:pt x="438" y="79"/>
                    <a:pt x="295" y="222"/>
                  </a:cubicBezTo>
                  <a:cubicBezTo>
                    <a:pt x="19" y="498"/>
                    <a:pt x="0" y="941"/>
                    <a:pt x="248" y="1240"/>
                  </a:cubicBezTo>
                  <a:cubicBezTo>
                    <a:pt x="223" y="1289"/>
                    <a:pt x="184" y="1346"/>
                    <a:pt x="126" y="1374"/>
                  </a:cubicBezTo>
                  <a:cubicBezTo>
                    <a:pt x="99" y="1388"/>
                    <a:pt x="83" y="1418"/>
                    <a:pt x="88" y="1448"/>
                  </a:cubicBezTo>
                  <a:cubicBezTo>
                    <a:pt x="92" y="1479"/>
                    <a:pt x="116" y="1503"/>
                    <a:pt x="147" y="1508"/>
                  </a:cubicBezTo>
                  <a:cubicBezTo>
                    <a:pt x="161" y="1510"/>
                    <a:pt x="182" y="1512"/>
                    <a:pt x="207" y="1512"/>
                  </a:cubicBezTo>
                  <a:cubicBezTo>
                    <a:pt x="274" y="1512"/>
                    <a:pt x="372" y="1497"/>
                    <a:pt x="473" y="1424"/>
                  </a:cubicBezTo>
                  <a:cubicBezTo>
                    <a:pt x="585" y="1484"/>
                    <a:pt x="708" y="1514"/>
                    <a:pt x="830" y="1514"/>
                  </a:cubicBezTo>
                  <a:cubicBezTo>
                    <a:pt x="1026" y="1514"/>
                    <a:pt x="1220" y="1438"/>
                    <a:pt x="1366" y="1292"/>
                  </a:cubicBezTo>
                  <a:cubicBezTo>
                    <a:pt x="1509" y="1149"/>
                    <a:pt x="1587" y="959"/>
                    <a:pt x="1587" y="757"/>
                  </a:cubicBezTo>
                  <a:cubicBezTo>
                    <a:pt x="1587" y="555"/>
                    <a:pt x="1508" y="365"/>
                    <a:pt x="1365" y="222"/>
                  </a:cubicBezTo>
                  <a:close/>
                  <a:moveTo>
                    <a:pt x="1304" y="1231"/>
                  </a:moveTo>
                  <a:cubicBezTo>
                    <a:pt x="1088" y="1447"/>
                    <a:pt x="754" y="1490"/>
                    <a:pt x="491" y="1335"/>
                  </a:cubicBezTo>
                  <a:cubicBezTo>
                    <a:pt x="474" y="1325"/>
                    <a:pt x="452" y="1328"/>
                    <a:pt x="438" y="1342"/>
                  </a:cubicBezTo>
                  <a:cubicBezTo>
                    <a:pt x="437" y="1343"/>
                    <a:pt x="436" y="1344"/>
                    <a:pt x="435" y="1345"/>
                  </a:cubicBezTo>
                  <a:cubicBezTo>
                    <a:pt x="348" y="1412"/>
                    <a:pt x="263" y="1426"/>
                    <a:pt x="207" y="1426"/>
                  </a:cubicBezTo>
                  <a:cubicBezTo>
                    <a:pt x="206" y="1426"/>
                    <a:pt x="206" y="1426"/>
                    <a:pt x="206" y="1426"/>
                  </a:cubicBezTo>
                  <a:cubicBezTo>
                    <a:pt x="271" y="1378"/>
                    <a:pt x="312" y="1308"/>
                    <a:pt x="336" y="1253"/>
                  </a:cubicBezTo>
                  <a:cubicBezTo>
                    <a:pt x="340" y="1244"/>
                    <a:pt x="341" y="1234"/>
                    <a:pt x="339" y="1226"/>
                  </a:cubicBezTo>
                  <a:cubicBezTo>
                    <a:pt x="338" y="1217"/>
                    <a:pt x="334" y="1208"/>
                    <a:pt x="328" y="1201"/>
                  </a:cubicBezTo>
                  <a:cubicBezTo>
                    <a:pt x="94" y="937"/>
                    <a:pt x="106" y="533"/>
                    <a:pt x="356" y="283"/>
                  </a:cubicBezTo>
                  <a:cubicBezTo>
                    <a:pt x="618" y="22"/>
                    <a:pt x="1043" y="22"/>
                    <a:pt x="1304" y="283"/>
                  </a:cubicBezTo>
                  <a:cubicBezTo>
                    <a:pt x="1566" y="545"/>
                    <a:pt x="1566" y="970"/>
                    <a:pt x="1304" y="1231"/>
                  </a:cubicBezTo>
                  <a:close/>
                  <a:moveTo>
                    <a:pt x="1304" y="1231"/>
                  </a:moveTo>
                  <a:cubicBezTo>
                    <a:pt x="1304" y="1231"/>
                    <a:pt x="1304" y="1231"/>
                    <a:pt x="1304" y="12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42">
              <a:extLst>
                <a:ext uri="{FF2B5EF4-FFF2-40B4-BE49-F238E27FC236}">
                  <a16:creationId xmlns="" xmlns:a16="http://schemas.microsoft.com/office/drawing/2014/main" id="{F6B38920-1419-453D-A1E0-1E5A924ABF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14" y="554"/>
              <a:ext cx="23" cy="23"/>
            </a:xfrm>
            <a:custGeom>
              <a:avLst/>
              <a:gdLst>
                <a:gd name="T0" fmla="*/ 106 w 106"/>
                <a:gd name="T1" fmla="*/ 53 h 106"/>
                <a:gd name="T2" fmla="*/ 53 w 106"/>
                <a:gd name="T3" fmla="*/ 106 h 106"/>
                <a:gd name="T4" fmla="*/ 0 w 106"/>
                <a:gd name="T5" fmla="*/ 53 h 106"/>
                <a:gd name="T6" fmla="*/ 53 w 106"/>
                <a:gd name="T7" fmla="*/ 0 h 106"/>
                <a:gd name="T8" fmla="*/ 106 w 106"/>
                <a:gd name="T9" fmla="*/ 53 h 106"/>
                <a:gd name="T10" fmla="*/ 106 w 106"/>
                <a:gd name="T11" fmla="*/ 53 h 106"/>
                <a:gd name="T12" fmla="*/ 106 w 106"/>
                <a:gd name="T13" fmla="*/ 5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106">
                  <a:moveTo>
                    <a:pt x="106" y="53"/>
                  </a:moveTo>
                  <a:cubicBezTo>
                    <a:pt x="106" y="82"/>
                    <a:pt x="83" y="106"/>
                    <a:pt x="53" y="106"/>
                  </a:cubicBezTo>
                  <a:cubicBezTo>
                    <a:pt x="24" y="106"/>
                    <a:pt x="0" y="82"/>
                    <a:pt x="0" y="53"/>
                  </a:cubicBezTo>
                  <a:cubicBezTo>
                    <a:pt x="0" y="24"/>
                    <a:pt x="24" y="0"/>
                    <a:pt x="53" y="0"/>
                  </a:cubicBezTo>
                  <a:cubicBezTo>
                    <a:pt x="83" y="0"/>
                    <a:pt x="106" y="24"/>
                    <a:pt x="106" y="53"/>
                  </a:cubicBezTo>
                  <a:close/>
                  <a:moveTo>
                    <a:pt x="106" y="53"/>
                  </a:moveTo>
                  <a:cubicBezTo>
                    <a:pt x="106" y="53"/>
                    <a:pt x="106" y="53"/>
                    <a:pt x="106" y="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43">
              <a:extLst>
                <a:ext uri="{FF2B5EF4-FFF2-40B4-BE49-F238E27FC236}">
                  <a16:creationId xmlns="" xmlns:a16="http://schemas.microsoft.com/office/drawing/2014/main" id="{DAC4D51D-C629-49EB-A54F-B16A8AD02E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74" y="554"/>
              <a:ext cx="22" cy="23"/>
            </a:xfrm>
            <a:custGeom>
              <a:avLst/>
              <a:gdLst>
                <a:gd name="T0" fmla="*/ 106 w 106"/>
                <a:gd name="T1" fmla="*/ 53 h 106"/>
                <a:gd name="T2" fmla="*/ 53 w 106"/>
                <a:gd name="T3" fmla="*/ 106 h 106"/>
                <a:gd name="T4" fmla="*/ 0 w 106"/>
                <a:gd name="T5" fmla="*/ 53 h 106"/>
                <a:gd name="T6" fmla="*/ 53 w 106"/>
                <a:gd name="T7" fmla="*/ 0 h 106"/>
                <a:gd name="T8" fmla="*/ 106 w 106"/>
                <a:gd name="T9" fmla="*/ 53 h 106"/>
                <a:gd name="T10" fmla="*/ 106 w 106"/>
                <a:gd name="T11" fmla="*/ 53 h 106"/>
                <a:gd name="T12" fmla="*/ 106 w 106"/>
                <a:gd name="T13" fmla="*/ 5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106">
                  <a:moveTo>
                    <a:pt x="106" y="53"/>
                  </a:moveTo>
                  <a:cubicBezTo>
                    <a:pt x="106" y="82"/>
                    <a:pt x="83" y="106"/>
                    <a:pt x="53" y="106"/>
                  </a:cubicBezTo>
                  <a:cubicBezTo>
                    <a:pt x="24" y="106"/>
                    <a:pt x="0" y="82"/>
                    <a:pt x="0" y="53"/>
                  </a:cubicBezTo>
                  <a:cubicBezTo>
                    <a:pt x="0" y="24"/>
                    <a:pt x="24" y="0"/>
                    <a:pt x="53" y="0"/>
                  </a:cubicBezTo>
                  <a:cubicBezTo>
                    <a:pt x="83" y="0"/>
                    <a:pt x="106" y="24"/>
                    <a:pt x="106" y="53"/>
                  </a:cubicBezTo>
                  <a:close/>
                  <a:moveTo>
                    <a:pt x="106" y="53"/>
                  </a:moveTo>
                  <a:cubicBezTo>
                    <a:pt x="106" y="53"/>
                    <a:pt x="106" y="53"/>
                    <a:pt x="106" y="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44">
              <a:extLst>
                <a:ext uri="{FF2B5EF4-FFF2-40B4-BE49-F238E27FC236}">
                  <a16:creationId xmlns="" xmlns:a16="http://schemas.microsoft.com/office/drawing/2014/main" id="{BC8A5BDF-3956-470D-A06B-A18B530CE79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55" y="554"/>
              <a:ext cx="23" cy="23"/>
            </a:xfrm>
            <a:custGeom>
              <a:avLst/>
              <a:gdLst>
                <a:gd name="T0" fmla="*/ 107 w 107"/>
                <a:gd name="T1" fmla="*/ 53 h 106"/>
                <a:gd name="T2" fmla="*/ 53 w 107"/>
                <a:gd name="T3" fmla="*/ 106 h 106"/>
                <a:gd name="T4" fmla="*/ 0 w 107"/>
                <a:gd name="T5" fmla="*/ 53 h 106"/>
                <a:gd name="T6" fmla="*/ 53 w 107"/>
                <a:gd name="T7" fmla="*/ 0 h 106"/>
                <a:gd name="T8" fmla="*/ 107 w 107"/>
                <a:gd name="T9" fmla="*/ 53 h 106"/>
                <a:gd name="T10" fmla="*/ 107 w 107"/>
                <a:gd name="T11" fmla="*/ 53 h 106"/>
                <a:gd name="T12" fmla="*/ 107 w 107"/>
                <a:gd name="T13" fmla="*/ 5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106">
                  <a:moveTo>
                    <a:pt x="107" y="53"/>
                  </a:moveTo>
                  <a:cubicBezTo>
                    <a:pt x="107" y="82"/>
                    <a:pt x="83" y="106"/>
                    <a:pt x="53" y="106"/>
                  </a:cubicBezTo>
                  <a:cubicBezTo>
                    <a:pt x="24" y="106"/>
                    <a:pt x="0" y="82"/>
                    <a:pt x="0" y="53"/>
                  </a:cubicBezTo>
                  <a:cubicBezTo>
                    <a:pt x="0" y="24"/>
                    <a:pt x="24" y="0"/>
                    <a:pt x="53" y="0"/>
                  </a:cubicBezTo>
                  <a:cubicBezTo>
                    <a:pt x="83" y="0"/>
                    <a:pt x="107" y="24"/>
                    <a:pt x="107" y="53"/>
                  </a:cubicBezTo>
                  <a:close/>
                  <a:moveTo>
                    <a:pt x="107" y="53"/>
                  </a:moveTo>
                  <a:cubicBezTo>
                    <a:pt x="107" y="53"/>
                    <a:pt x="107" y="53"/>
                    <a:pt x="107" y="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7" name="Group 47">
            <a:extLst>
              <a:ext uri="{FF2B5EF4-FFF2-40B4-BE49-F238E27FC236}">
                <a16:creationId xmlns="" xmlns:a16="http://schemas.microsoft.com/office/drawing/2014/main" id="{C1505988-0BB2-4584-A5A4-11B5D11A123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825037" y="639763"/>
            <a:ext cx="430213" cy="536575"/>
            <a:chOff x="4142" y="402"/>
            <a:chExt cx="271" cy="338"/>
          </a:xfrm>
          <a:solidFill>
            <a:srgbClr val="F9B359"/>
          </a:solidFill>
          <a:effectLst/>
        </p:grpSpPr>
        <p:sp>
          <p:nvSpPr>
            <p:cNvPr id="139" name="Freeform 48">
              <a:extLst>
                <a:ext uri="{FF2B5EF4-FFF2-40B4-BE49-F238E27FC236}">
                  <a16:creationId xmlns="" xmlns:a16="http://schemas.microsoft.com/office/drawing/2014/main" id="{06F73B0A-7062-4992-AB32-19521C37E7B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42" y="461"/>
              <a:ext cx="211" cy="279"/>
            </a:xfrm>
            <a:custGeom>
              <a:avLst/>
              <a:gdLst>
                <a:gd name="T0" fmla="*/ 850 w 973"/>
                <a:gd name="T1" fmla="*/ 0 h 1290"/>
                <a:gd name="T2" fmla="*/ 124 w 973"/>
                <a:gd name="T3" fmla="*/ 0 h 1290"/>
                <a:gd name="T4" fmla="*/ 0 w 973"/>
                <a:gd name="T5" fmla="*/ 124 h 1290"/>
                <a:gd name="T6" fmla="*/ 0 w 973"/>
                <a:gd name="T7" fmla="*/ 1166 h 1290"/>
                <a:gd name="T8" fmla="*/ 124 w 973"/>
                <a:gd name="T9" fmla="*/ 1290 h 1290"/>
                <a:gd name="T10" fmla="*/ 850 w 973"/>
                <a:gd name="T11" fmla="*/ 1290 h 1290"/>
                <a:gd name="T12" fmla="*/ 973 w 973"/>
                <a:gd name="T13" fmla="*/ 1166 h 1290"/>
                <a:gd name="T14" fmla="*/ 973 w 973"/>
                <a:gd name="T15" fmla="*/ 124 h 1290"/>
                <a:gd name="T16" fmla="*/ 850 w 973"/>
                <a:gd name="T17" fmla="*/ 0 h 1290"/>
                <a:gd name="T18" fmla="*/ 887 w 973"/>
                <a:gd name="T19" fmla="*/ 1166 h 1290"/>
                <a:gd name="T20" fmla="*/ 850 w 973"/>
                <a:gd name="T21" fmla="*/ 1203 h 1290"/>
                <a:gd name="T22" fmla="*/ 123 w 973"/>
                <a:gd name="T23" fmla="*/ 1203 h 1290"/>
                <a:gd name="T24" fmla="*/ 86 w 973"/>
                <a:gd name="T25" fmla="*/ 1166 h 1290"/>
                <a:gd name="T26" fmla="*/ 86 w 973"/>
                <a:gd name="T27" fmla="*/ 124 h 1290"/>
                <a:gd name="T28" fmla="*/ 123 w 973"/>
                <a:gd name="T29" fmla="*/ 87 h 1290"/>
                <a:gd name="T30" fmla="*/ 850 w 973"/>
                <a:gd name="T31" fmla="*/ 87 h 1290"/>
                <a:gd name="T32" fmla="*/ 887 w 973"/>
                <a:gd name="T33" fmla="*/ 124 h 1290"/>
                <a:gd name="T34" fmla="*/ 887 w 973"/>
                <a:gd name="T35" fmla="*/ 1166 h 1290"/>
                <a:gd name="T36" fmla="*/ 887 w 973"/>
                <a:gd name="T37" fmla="*/ 1166 h 1290"/>
                <a:gd name="T38" fmla="*/ 887 w 973"/>
                <a:gd name="T39" fmla="*/ 1166 h 1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73" h="1290">
                  <a:moveTo>
                    <a:pt x="850" y="0"/>
                  </a:moveTo>
                  <a:cubicBezTo>
                    <a:pt x="124" y="0"/>
                    <a:pt x="124" y="0"/>
                    <a:pt x="124" y="0"/>
                  </a:cubicBezTo>
                  <a:cubicBezTo>
                    <a:pt x="55" y="0"/>
                    <a:pt x="0" y="56"/>
                    <a:pt x="0" y="124"/>
                  </a:cubicBezTo>
                  <a:cubicBezTo>
                    <a:pt x="0" y="1166"/>
                    <a:pt x="0" y="1166"/>
                    <a:pt x="0" y="1166"/>
                  </a:cubicBezTo>
                  <a:cubicBezTo>
                    <a:pt x="0" y="1234"/>
                    <a:pt x="55" y="1290"/>
                    <a:pt x="124" y="1290"/>
                  </a:cubicBezTo>
                  <a:cubicBezTo>
                    <a:pt x="850" y="1290"/>
                    <a:pt x="850" y="1290"/>
                    <a:pt x="850" y="1290"/>
                  </a:cubicBezTo>
                  <a:cubicBezTo>
                    <a:pt x="918" y="1290"/>
                    <a:pt x="973" y="1234"/>
                    <a:pt x="973" y="1166"/>
                  </a:cubicBezTo>
                  <a:cubicBezTo>
                    <a:pt x="973" y="124"/>
                    <a:pt x="973" y="124"/>
                    <a:pt x="973" y="124"/>
                  </a:cubicBezTo>
                  <a:cubicBezTo>
                    <a:pt x="973" y="56"/>
                    <a:pt x="918" y="0"/>
                    <a:pt x="850" y="0"/>
                  </a:cubicBezTo>
                  <a:close/>
                  <a:moveTo>
                    <a:pt x="887" y="1166"/>
                  </a:moveTo>
                  <a:cubicBezTo>
                    <a:pt x="887" y="1186"/>
                    <a:pt x="870" y="1203"/>
                    <a:pt x="850" y="1203"/>
                  </a:cubicBezTo>
                  <a:cubicBezTo>
                    <a:pt x="123" y="1203"/>
                    <a:pt x="123" y="1203"/>
                    <a:pt x="123" y="1203"/>
                  </a:cubicBezTo>
                  <a:cubicBezTo>
                    <a:pt x="103" y="1203"/>
                    <a:pt x="86" y="1186"/>
                    <a:pt x="86" y="1166"/>
                  </a:cubicBezTo>
                  <a:cubicBezTo>
                    <a:pt x="86" y="124"/>
                    <a:pt x="86" y="124"/>
                    <a:pt x="86" y="124"/>
                  </a:cubicBezTo>
                  <a:cubicBezTo>
                    <a:pt x="86" y="103"/>
                    <a:pt x="103" y="87"/>
                    <a:pt x="123" y="87"/>
                  </a:cubicBezTo>
                  <a:cubicBezTo>
                    <a:pt x="850" y="87"/>
                    <a:pt x="850" y="87"/>
                    <a:pt x="850" y="87"/>
                  </a:cubicBezTo>
                  <a:cubicBezTo>
                    <a:pt x="870" y="87"/>
                    <a:pt x="887" y="103"/>
                    <a:pt x="887" y="124"/>
                  </a:cubicBezTo>
                  <a:lnTo>
                    <a:pt x="887" y="1166"/>
                  </a:lnTo>
                  <a:close/>
                  <a:moveTo>
                    <a:pt x="887" y="1166"/>
                  </a:moveTo>
                  <a:cubicBezTo>
                    <a:pt x="887" y="1166"/>
                    <a:pt x="887" y="1166"/>
                    <a:pt x="887" y="11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49">
              <a:extLst>
                <a:ext uri="{FF2B5EF4-FFF2-40B4-BE49-F238E27FC236}">
                  <a16:creationId xmlns="" xmlns:a16="http://schemas.microsoft.com/office/drawing/2014/main" id="{1B1021AC-A553-4A63-ACBF-403DB30CC36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02" y="402"/>
              <a:ext cx="211" cy="279"/>
            </a:xfrm>
            <a:custGeom>
              <a:avLst/>
              <a:gdLst>
                <a:gd name="T0" fmla="*/ 850 w 973"/>
                <a:gd name="T1" fmla="*/ 0 h 1289"/>
                <a:gd name="T2" fmla="*/ 123 w 973"/>
                <a:gd name="T3" fmla="*/ 0 h 1289"/>
                <a:gd name="T4" fmla="*/ 0 w 973"/>
                <a:gd name="T5" fmla="*/ 124 h 1289"/>
                <a:gd name="T6" fmla="*/ 43 w 973"/>
                <a:gd name="T7" fmla="*/ 167 h 1289"/>
                <a:gd name="T8" fmla="*/ 86 w 973"/>
                <a:gd name="T9" fmla="*/ 124 h 1289"/>
                <a:gd name="T10" fmla="*/ 123 w 973"/>
                <a:gd name="T11" fmla="*/ 86 h 1289"/>
                <a:gd name="T12" fmla="*/ 850 w 973"/>
                <a:gd name="T13" fmla="*/ 86 h 1289"/>
                <a:gd name="T14" fmla="*/ 887 w 973"/>
                <a:gd name="T15" fmla="*/ 124 h 1289"/>
                <a:gd name="T16" fmla="*/ 887 w 973"/>
                <a:gd name="T17" fmla="*/ 1166 h 1289"/>
                <a:gd name="T18" fmla="*/ 850 w 973"/>
                <a:gd name="T19" fmla="*/ 1203 h 1289"/>
                <a:gd name="T20" fmla="*/ 806 w 973"/>
                <a:gd name="T21" fmla="*/ 1246 h 1289"/>
                <a:gd name="T22" fmla="*/ 850 w 973"/>
                <a:gd name="T23" fmla="*/ 1289 h 1289"/>
                <a:gd name="T24" fmla="*/ 973 w 973"/>
                <a:gd name="T25" fmla="*/ 1166 h 1289"/>
                <a:gd name="T26" fmla="*/ 973 w 973"/>
                <a:gd name="T27" fmla="*/ 124 h 1289"/>
                <a:gd name="T28" fmla="*/ 850 w 973"/>
                <a:gd name="T29" fmla="*/ 0 h 1289"/>
                <a:gd name="T30" fmla="*/ 850 w 973"/>
                <a:gd name="T31" fmla="*/ 0 h 1289"/>
                <a:gd name="T32" fmla="*/ 850 w 973"/>
                <a:gd name="T33" fmla="*/ 0 h 1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3" h="1289">
                  <a:moveTo>
                    <a:pt x="850" y="0"/>
                  </a:moveTo>
                  <a:cubicBezTo>
                    <a:pt x="123" y="0"/>
                    <a:pt x="123" y="0"/>
                    <a:pt x="123" y="0"/>
                  </a:cubicBezTo>
                  <a:cubicBezTo>
                    <a:pt x="55" y="0"/>
                    <a:pt x="0" y="55"/>
                    <a:pt x="0" y="124"/>
                  </a:cubicBezTo>
                  <a:cubicBezTo>
                    <a:pt x="0" y="148"/>
                    <a:pt x="19" y="167"/>
                    <a:pt x="43" y="167"/>
                  </a:cubicBezTo>
                  <a:cubicBezTo>
                    <a:pt x="67" y="167"/>
                    <a:pt x="86" y="148"/>
                    <a:pt x="86" y="124"/>
                  </a:cubicBezTo>
                  <a:cubicBezTo>
                    <a:pt x="86" y="103"/>
                    <a:pt x="103" y="86"/>
                    <a:pt x="123" y="86"/>
                  </a:cubicBezTo>
                  <a:cubicBezTo>
                    <a:pt x="850" y="86"/>
                    <a:pt x="850" y="86"/>
                    <a:pt x="850" y="86"/>
                  </a:cubicBezTo>
                  <a:cubicBezTo>
                    <a:pt x="870" y="86"/>
                    <a:pt x="887" y="103"/>
                    <a:pt x="887" y="124"/>
                  </a:cubicBezTo>
                  <a:cubicBezTo>
                    <a:pt x="887" y="1166"/>
                    <a:pt x="887" y="1166"/>
                    <a:pt x="887" y="1166"/>
                  </a:cubicBezTo>
                  <a:cubicBezTo>
                    <a:pt x="887" y="1186"/>
                    <a:pt x="870" y="1203"/>
                    <a:pt x="850" y="1203"/>
                  </a:cubicBezTo>
                  <a:cubicBezTo>
                    <a:pt x="826" y="1203"/>
                    <a:pt x="806" y="1222"/>
                    <a:pt x="806" y="1246"/>
                  </a:cubicBezTo>
                  <a:cubicBezTo>
                    <a:pt x="806" y="1270"/>
                    <a:pt x="826" y="1289"/>
                    <a:pt x="850" y="1289"/>
                  </a:cubicBezTo>
                  <a:cubicBezTo>
                    <a:pt x="918" y="1289"/>
                    <a:pt x="973" y="1234"/>
                    <a:pt x="973" y="1166"/>
                  </a:cubicBezTo>
                  <a:cubicBezTo>
                    <a:pt x="973" y="124"/>
                    <a:pt x="973" y="124"/>
                    <a:pt x="973" y="124"/>
                  </a:cubicBezTo>
                  <a:cubicBezTo>
                    <a:pt x="973" y="55"/>
                    <a:pt x="918" y="0"/>
                    <a:pt x="850" y="0"/>
                  </a:cubicBezTo>
                  <a:close/>
                  <a:moveTo>
                    <a:pt x="850" y="0"/>
                  </a:moveTo>
                  <a:cubicBezTo>
                    <a:pt x="850" y="0"/>
                    <a:pt x="850" y="0"/>
                    <a:pt x="8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43" name="Freeform 53">
            <a:extLst>
              <a:ext uri="{FF2B5EF4-FFF2-40B4-BE49-F238E27FC236}">
                <a16:creationId xmlns="" xmlns:a16="http://schemas.microsoft.com/office/drawing/2014/main" id="{6E94D4DC-6BE7-455D-9096-BF0828A95C0B}"/>
              </a:ext>
            </a:extLst>
          </p:cNvPr>
          <p:cNvSpPr>
            <a:spLocks noEditPoints="1"/>
          </p:cNvSpPr>
          <p:nvPr/>
        </p:nvSpPr>
        <p:spPr bwMode="auto">
          <a:xfrm>
            <a:off x="10968037" y="639763"/>
            <a:ext cx="511175" cy="527050"/>
          </a:xfrm>
          <a:custGeom>
            <a:avLst/>
            <a:gdLst>
              <a:gd name="T0" fmla="*/ 1456 w 1489"/>
              <a:gd name="T1" fmla="*/ 430 h 1534"/>
              <a:gd name="T2" fmla="*/ 1362 w 1489"/>
              <a:gd name="T3" fmla="*/ 141 h 1534"/>
              <a:gd name="T4" fmla="*/ 907 w 1489"/>
              <a:gd name="T5" fmla="*/ 8 h 1534"/>
              <a:gd name="T6" fmla="*/ 405 w 1489"/>
              <a:gd name="T7" fmla="*/ 41 h 1534"/>
              <a:gd name="T8" fmla="*/ 133 w 1489"/>
              <a:gd name="T9" fmla="*/ 16 h 1534"/>
              <a:gd name="T10" fmla="*/ 0 w 1489"/>
              <a:gd name="T11" fmla="*/ 670 h 1534"/>
              <a:gd name="T12" fmla="*/ 328 w 1489"/>
              <a:gd name="T13" fmla="*/ 803 h 1534"/>
              <a:gd name="T14" fmla="*/ 454 w 1489"/>
              <a:gd name="T15" fmla="*/ 881 h 1534"/>
              <a:gd name="T16" fmla="*/ 720 w 1489"/>
              <a:gd name="T17" fmla="*/ 1353 h 1534"/>
              <a:gd name="T18" fmla="*/ 809 w 1489"/>
              <a:gd name="T19" fmla="*/ 1534 h 1534"/>
              <a:gd name="T20" fmla="*/ 980 w 1489"/>
              <a:gd name="T21" fmla="*/ 1145 h 1534"/>
              <a:gd name="T22" fmla="*/ 991 w 1489"/>
              <a:gd name="T23" fmla="*/ 969 h 1534"/>
              <a:gd name="T24" fmla="*/ 1148 w 1489"/>
              <a:gd name="T25" fmla="*/ 989 h 1534"/>
              <a:gd name="T26" fmla="*/ 1446 w 1489"/>
              <a:gd name="T27" fmla="*/ 731 h 1534"/>
              <a:gd name="T28" fmla="*/ 1443 w 1489"/>
              <a:gd name="T29" fmla="*/ 494 h 1534"/>
              <a:gd name="T30" fmla="*/ 133 w 1489"/>
              <a:gd name="T31" fmla="*/ 717 h 1534"/>
              <a:gd name="T32" fmla="*/ 86 w 1489"/>
              <a:gd name="T33" fmla="*/ 150 h 1534"/>
              <a:gd name="T34" fmla="*/ 328 w 1489"/>
              <a:gd name="T35" fmla="*/ 103 h 1534"/>
              <a:gd name="T36" fmla="*/ 375 w 1489"/>
              <a:gd name="T37" fmla="*/ 670 h 1534"/>
              <a:gd name="T38" fmla="*/ 1358 w 1489"/>
              <a:gd name="T39" fmla="*/ 748 h 1534"/>
              <a:gd name="T40" fmla="*/ 1347 w 1489"/>
              <a:gd name="T41" fmla="*/ 864 h 1534"/>
              <a:gd name="T42" fmla="*/ 1007 w 1489"/>
              <a:gd name="T43" fmla="*/ 885 h 1534"/>
              <a:gd name="T44" fmla="*/ 882 w 1489"/>
              <a:gd name="T45" fmla="*/ 886 h 1534"/>
              <a:gd name="T46" fmla="*/ 901 w 1489"/>
              <a:gd name="T47" fmla="*/ 1405 h 1534"/>
              <a:gd name="T48" fmla="*/ 807 w 1489"/>
              <a:gd name="T49" fmla="*/ 1355 h 1534"/>
              <a:gd name="T50" fmla="*/ 515 w 1489"/>
              <a:gd name="T51" fmla="*/ 819 h 1534"/>
              <a:gd name="T52" fmla="*/ 461 w 1489"/>
              <a:gd name="T53" fmla="*/ 670 h 1534"/>
              <a:gd name="T54" fmla="*/ 459 w 1489"/>
              <a:gd name="T55" fmla="*/ 122 h 1534"/>
              <a:gd name="T56" fmla="*/ 491 w 1489"/>
              <a:gd name="T57" fmla="*/ 118 h 1534"/>
              <a:gd name="T58" fmla="*/ 912 w 1489"/>
              <a:gd name="T59" fmla="*/ 95 h 1534"/>
              <a:gd name="T60" fmla="*/ 1286 w 1489"/>
              <a:gd name="T61" fmla="*/ 183 h 1534"/>
              <a:gd name="T62" fmla="*/ 1310 w 1489"/>
              <a:gd name="T63" fmla="*/ 315 h 1534"/>
              <a:gd name="T64" fmla="*/ 1361 w 1489"/>
              <a:gd name="T65" fmla="*/ 532 h 1534"/>
              <a:gd name="T66" fmla="*/ 1365 w 1489"/>
              <a:gd name="T67" fmla="*/ 693 h 1534"/>
              <a:gd name="T68" fmla="*/ 1358 w 1489"/>
              <a:gd name="T69" fmla="*/ 748 h 15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89" h="1534">
                <a:moveTo>
                  <a:pt x="1443" y="494"/>
                </a:moveTo>
                <a:cubicBezTo>
                  <a:pt x="1449" y="478"/>
                  <a:pt x="1455" y="455"/>
                  <a:pt x="1456" y="430"/>
                </a:cubicBezTo>
                <a:cubicBezTo>
                  <a:pt x="1459" y="385"/>
                  <a:pt x="1447" y="321"/>
                  <a:pt x="1384" y="264"/>
                </a:cubicBezTo>
                <a:cubicBezTo>
                  <a:pt x="1388" y="234"/>
                  <a:pt x="1388" y="188"/>
                  <a:pt x="1362" y="141"/>
                </a:cubicBezTo>
                <a:cubicBezTo>
                  <a:pt x="1328" y="80"/>
                  <a:pt x="1261" y="38"/>
                  <a:pt x="1163" y="17"/>
                </a:cubicBezTo>
                <a:cubicBezTo>
                  <a:pt x="1097" y="3"/>
                  <a:pt x="1011" y="0"/>
                  <a:pt x="907" y="8"/>
                </a:cubicBezTo>
                <a:cubicBezTo>
                  <a:pt x="697" y="4"/>
                  <a:pt x="492" y="30"/>
                  <a:pt x="480" y="32"/>
                </a:cubicBezTo>
                <a:cubicBezTo>
                  <a:pt x="405" y="41"/>
                  <a:pt x="405" y="41"/>
                  <a:pt x="405" y="41"/>
                </a:cubicBezTo>
                <a:cubicBezTo>
                  <a:pt x="383" y="25"/>
                  <a:pt x="357" y="16"/>
                  <a:pt x="328" y="16"/>
                </a:cubicBezTo>
                <a:cubicBezTo>
                  <a:pt x="133" y="16"/>
                  <a:pt x="133" y="16"/>
                  <a:pt x="133" y="16"/>
                </a:cubicBezTo>
                <a:cubicBezTo>
                  <a:pt x="60" y="16"/>
                  <a:pt x="0" y="76"/>
                  <a:pt x="0" y="150"/>
                </a:cubicBezTo>
                <a:cubicBezTo>
                  <a:pt x="0" y="670"/>
                  <a:pt x="0" y="670"/>
                  <a:pt x="0" y="670"/>
                </a:cubicBezTo>
                <a:cubicBezTo>
                  <a:pt x="0" y="743"/>
                  <a:pt x="60" y="803"/>
                  <a:pt x="133" y="803"/>
                </a:cubicBezTo>
                <a:cubicBezTo>
                  <a:pt x="328" y="803"/>
                  <a:pt x="328" y="803"/>
                  <a:pt x="328" y="803"/>
                </a:cubicBezTo>
                <a:cubicBezTo>
                  <a:pt x="351" y="803"/>
                  <a:pt x="373" y="797"/>
                  <a:pt x="392" y="787"/>
                </a:cubicBezTo>
                <a:cubicBezTo>
                  <a:pt x="405" y="816"/>
                  <a:pt x="425" y="850"/>
                  <a:pt x="454" y="881"/>
                </a:cubicBezTo>
                <a:cubicBezTo>
                  <a:pt x="456" y="882"/>
                  <a:pt x="458" y="884"/>
                  <a:pt x="460" y="885"/>
                </a:cubicBezTo>
                <a:cubicBezTo>
                  <a:pt x="560" y="962"/>
                  <a:pt x="678" y="1240"/>
                  <a:pt x="720" y="1353"/>
                </a:cubicBezTo>
                <a:cubicBezTo>
                  <a:pt x="716" y="1389"/>
                  <a:pt x="712" y="1465"/>
                  <a:pt x="747" y="1506"/>
                </a:cubicBezTo>
                <a:cubicBezTo>
                  <a:pt x="763" y="1524"/>
                  <a:pt x="785" y="1534"/>
                  <a:pt x="809" y="1534"/>
                </a:cubicBezTo>
                <a:cubicBezTo>
                  <a:pt x="834" y="1534"/>
                  <a:pt x="919" y="1528"/>
                  <a:pt x="972" y="1455"/>
                </a:cubicBezTo>
                <a:cubicBezTo>
                  <a:pt x="1022" y="1385"/>
                  <a:pt x="1025" y="1281"/>
                  <a:pt x="980" y="1145"/>
                </a:cubicBezTo>
                <a:cubicBezTo>
                  <a:pt x="942" y="1030"/>
                  <a:pt x="939" y="979"/>
                  <a:pt x="940" y="959"/>
                </a:cubicBezTo>
                <a:cubicBezTo>
                  <a:pt x="957" y="963"/>
                  <a:pt x="974" y="966"/>
                  <a:pt x="991" y="969"/>
                </a:cubicBezTo>
                <a:cubicBezTo>
                  <a:pt x="991" y="969"/>
                  <a:pt x="991" y="969"/>
                  <a:pt x="991" y="969"/>
                </a:cubicBezTo>
                <a:cubicBezTo>
                  <a:pt x="994" y="970"/>
                  <a:pt x="1064" y="985"/>
                  <a:pt x="1148" y="989"/>
                </a:cubicBezTo>
                <a:cubicBezTo>
                  <a:pt x="1268" y="995"/>
                  <a:pt x="1355" y="974"/>
                  <a:pt x="1405" y="928"/>
                </a:cubicBezTo>
                <a:cubicBezTo>
                  <a:pt x="1475" y="864"/>
                  <a:pt x="1467" y="783"/>
                  <a:pt x="1446" y="731"/>
                </a:cubicBezTo>
                <a:cubicBezTo>
                  <a:pt x="1464" y="708"/>
                  <a:pt x="1486" y="670"/>
                  <a:pt x="1488" y="621"/>
                </a:cubicBezTo>
                <a:cubicBezTo>
                  <a:pt x="1489" y="577"/>
                  <a:pt x="1474" y="534"/>
                  <a:pt x="1443" y="494"/>
                </a:cubicBezTo>
                <a:close/>
                <a:moveTo>
                  <a:pt x="328" y="717"/>
                </a:moveTo>
                <a:cubicBezTo>
                  <a:pt x="133" y="717"/>
                  <a:pt x="133" y="717"/>
                  <a:pt x="133" y="717"/>
                </a:cubicBezTo>
                <a:cubicBezTo>
                  <a:pt x="107" y="717"/>
                  <a:pt x="86" y="695"/>
                  <a:pt x="86" y="670"/>
                </a:cubicBezTo>
                <a:cubicBezTo>
                  <a:pt x="86" y="150"/>
                  <a:pt x="86" y="150"/>
                  <a:pt x="86" y="150"/>
                </a:cubicBezTo>
                <a:cubicBezTo>
                  <a:pt x="86" y="124"/>
                  <a:pt x="108" y="103"/>
                  <a:pt x="133" y="103"/>
                </a:cubicBezTo>
                <a:cubicBezTo>
                  <a:pt x="328" y="103"/>
                  <a:pt x="328" y="103"/>
                  <a:pt x="328" y="103"/>
                </a:cubicBezTo>
                <a:cubicBezTo>
                  <a:pt x="354" y="103"/>
                  <a:pt x="375" y="124"/>
                  <a:pt x="375" y="150"/>
                </a:cubicBezTo>
                <a:cubicBezTo>
                  <a:pt x="375" y="670"/>
                  <a:pt x="375" y="670"/>
                  <a:pt x="375" y="670"/>
                </a:cubicBezTo>
                <a:cubicBezTo>
                  <a:pt x="375" y="696"/>
                  <a:pt x="354" y="717"/>
                  <a:pt x="328" y="717"/>
                </a:cubicBezTo>
                <a:close/>
                <a:moveTo>
                  <a:pt x="1358" y="748"/>
                </a:moveTo>
                <a:cubicBezTo>
                  <a:pt x="1358" y="748"/>
                  <a:pt x="1369" y="766"/>
                  <a:pt x="1373" y="790"/>
                </a:cubicBezTo>
                <a:cubicBezTo>
                  <a:pt x="1378" y="819"/>
                  <a:pt x="1369" y="844"/>
                  <a:pt x="1347" y="864"/>
                </a:cubicBezTo>
                <a:cubicBezTo>
                  <a:pt x="1286" y="920"/>
                  <a:pt x="1110" y="907"/>
                  <a:pt x="1012" y="886"/>
                </a:cubicBezTo>
                <a:cubicBezTo>
                  <a:pt x="1010" y="885"/>
                  <a:pt x="1009" y="885"/>
                  <a:pt x="1007" y="885"/>
                </a:cubicBezTo>
                <a:cubicBezTo>
                  <a:pt x="990" y="881"/>
                  <a:pt x="971" y="878"/>
                  <a:pt x="952" y="873"/>
                </a:cubicBezTo>
                <a:cubicBezTo>
                  <a:pt x="931" y="866"/>
                  <a:pt x="903" y="867"/>
                  <a:pt x="882" y="886"/>
                </a:cubicBezTo>
                <a:cubicBezTo>
                  <a:pt x="839" y="924"/>
                  <a:pt x="844" y="1009"/>
                  <a:pt x="898" y="1172"/>
                </a:cubicBezTo>
                <a:cubicBezTo>
                  <a:pt x="933" y="1279"/>
                  <a:pt x="934" y="1360"/>
                  <a:pt x="901" y="1405"/>
                </a:cubicBezTo>
                <a:cubicBezTo>
                  <a:pt x="874" y="1443"/>
                  <a:pt x="828" y="1448"/>
                  <a:pt x="811" y="1448"/>
                </a:cubicBezTo>
                <a:cubicBezTo>
                  <a:pt x="804" y="1435"/>
                  <a:pt x="801" y="1391"/>
                  <a:pt x="807" y="1355"/>
                </a:cubicBezTo>
                <a:cubicBezTo>
                  <a:pt x="808" y="1348"/>
                  <a:pt x="807" y="1341"/>
                  <a:pt x="805" y="1334"/>
                </a:cubicBezTo>
                <a:cubicBezTo>
                  <a:pt x="799" y="1318"/>
                  <a:pt x="659" y="933"/>
                  <a:pt x="515" y="819"/>
                </a:cubicBezTo>
                <a:cubicBezTo>
                  <a:pt x="477" y="778"/>
                  <a:pt x="461" y="731"/>
                  <a:pt x="455" y="709"/>
                </a:cubicBezTo>
                <a:cubicBezTo>
                  <a:pt x="459" y="697"/>
                  <a:pt x="461" y="683"/>
                  <a:pt x="461" y="670"/>
                </a:cubicBezTo>
                <a:cubicBezTo>
                  <a:pt x="461" y="150"/>
                  <a:pt x="461" y="150"/>
                  <a:pt x="461" y="150"/>
                </a:cubicBezTo>
                <a:cubicBezTo>
                  <a:pt x="461" y="140"/>
                  <a:pt x="460" y="131"/>
                  <a:pt x="459" y="122"/>
                </a:cubicBezTo>
                <a:cubicBezTo>
                  <a:pt x="491" y="118"/>
                  <a:pt x="491" y="118"/>
                  <a:pt x="491" y="118"/>
                </a:cubicBezTo>
                <a:cubicBezTo>
                  <a:pt x="491" y="118"/>
                  <a:pt x="491" y="118"/>
                  <a:pt x="491" y="118"/>
                </a:cubicBezTo>
                <a:cubicBezTo>
                  <a:pt x="493" y="118"/>
                  <a:pt x="701" y="91"/>
                  <a:pt x="907" y="95"/>
                </a:cubicBezTo>
                <a:cubicBezTo>
                  <a:pt x="912" y="95"/>
                  <a:pt x="912" y="95"/>
                  <a:pt x="912" y="95"/>
                </a:cubicBezTo>
                <a:cubicBezTo>
                  <a:pt x="1009" y="87"/>
                  <a:pt x="1087" y="90"/>
                  <a:pt x="1145" y="102"/>
                </a:cubicBezTo>
                <a:cubicBezTo>
                  <a:pt x="1217" y="118"/>
                  <a:pt x="1264" y="144"/>
                  <a:pt x="1286" y="183"/>
                </a:cubicBezTo>
                <a:cubicBezTo>
                  <a:pt x="1308" y="222"/>
                  <a:pt x="1296" y="263"/>
                  <a:pt x="1295" y="266"/>
                </a:cubicBezTo>
                <a:cubicBezTo>
                  <a:pt x="1288" y="284"/>
                  <a:pt x="1294" y="304"/>
                  <a:pt x="1310" y="315"/>
                </a:cubicBezTo>
                <a:cubicBezTo>
                  <a:pt x="1404" y="386"/>
                  <a:pt x="1361" y="469"/>
                  <a:pt x="1355" y="479"/>
                </a:cubicBezTo>
                <a:cubicBezTo>
                  <a:pt x="1345" y="496"/>
                  <a:pt x="1347" y="517"/>
                  <a:pt x="1361" y="532"/>
                </a:cubicBezTo>
                <a:cubicBezTo>
                  <a:pt x="1388" y="560"/>
                  <a:pt x="1402" y="589"/>
                  <a:pt x="1401" y="617"/>
                </a:cubicBezTo>
                <a:cubicBezTo>
                  <a:pt x="1400" y="659"/>
                  <a:pt x="1367" y="691"/>
                  <a:pt x="1365" y="693"/>
                </a:cubicBezTo>
                <a:cubicBezTo>
                  <a:pt x="1349" y="706"/>
                  <a:pt x="1346" y="730"/>
                  <a:pt x="1358" y="748"/>
                </a:cubicBezTo>
                <a:close/>
                <a:moveTo>
                  <a:pt x="1358" y="748"/>
                </a:moveTo>
                <a:cubicBezTo>
                  <a:pt x="1358" y="748"/>
                  <a:pt x="1358" y="748"/>
                  <a:pt x="1358" y="748"/>
                </a:cubicBezTo>
              </a:path>
            </a:pathLst>
          </a:custGeom>
          <a:solidFill>
            <a:srgbClr val="F9B359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44" name="Group 56">
            <a:extLst>
              <a:ext uri="{FF2B5EF4-FFF2-40B4-BE49-F238E27FC236}">
                <a16:creationId xmlns="" xmlns:a16="http://schemas.microsoft.com/office/drawing/2014/main" id="{7F871815-D005-456A-B36D-AC394320C8F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81037" y="1909763"/>
            <a:ext cx="487363" cy="527050"/>
            <a:chOff x="782" y="1042"/>
            <a:chExt cx="307" cy="332"/>
          </a:xfrm>
          <a:solidFill>
            <a:srgbClr val="F9B359"/>
          </a:solidFill>
          <a:effectLst/>
        </p:grpSpPr>
        <p:sp>
          <p:nvSpPr>
            <p:cNvPr id="146" name="Freeform 57">
              <a:extLst>
                <a:ext uri="{FF2B5EF4-FFF2-40B4-BE49-F238E27FC236}">
                  <a16:creationId xmlns="" xmlns:a16="http://schemas.microsoft.com/office/drawing/2014/main" id="{28D4588F-2B24-4E68-8061-F17A2CCF9E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5" y="1042"/>
              <a:ext cx="120" cy="202"/>
            </a:xfrm>
            <a:custGeom>
              <a:avLst/>
              <a:gdLst>
                <a:gd name="T0" fmla="*/ 17 w 553"/>
                <a:gd name="T1" fmla="*/ 630 h 933"/>
                <a:gd name="T2" fmla="*/ 17 w 553"/>
                <a:gd name="T3" fmla="*/ 691 h 933"/>
                <a:gd name="T4" fmla="*/ 246 w 553"/>
                <a:gd name="T5" fmla="*/ 920 h 933"/>
                <a:gd name="T6" fmla="*/ 277 w 553"/>
                <a:gd name="T7" fmla="*/ 933 h 933"/>
                <a:gd name="T8" fmla="*/ 307 w 553"/>
                <a:gd name="T9" fmla="*/ 920 h 933"/>
                <a:gd name="T10" fmla="*/ 536 w 553"/>
                <a:gd name="T11" fmla="*/ 691 h 933"/>
                <a:gd name="T12" fmla="*/ 536 w 553"/>
                <a:gd name="T13" fmla="*/ 630 h 933"/>
                <a:gd name="T14" fmla="*/ 475 w 553"/>
                <a:gd name="T15" fmla="*/ 630 h 933"/>
                <a:gd name="T16" fmla="*/ 320 w 553"/>
                <a:gd name="T17" fmla="*/ 785 h 933"/>
                <a:gd name="T18" fmla="*/ 320 w 553"/>
                <a:gd name="T19" fmla="*/ 43 h 933"/>
                <a:gd name="T20" fmla="*/ 277 w 553"/>
                <a:gd name="T21" fmla="*/ 0 h 933"/>
                <a:gd name="T22" fmla="*/ 234 w 553"/>
                <a:gd name="T23" fmla="*/ 43 h 933"/>
                <a:gd name="T24" fmla="*/ 234 w 553"/>
                <a:gd name="T25" fmla="*/ 785 h 933"/>
                <a:gd name="T26" fmla="*/ 78 w 553"/>
                <a:gd name="T27" fmla="*/ 630 h 933"/>
                <a:gd name="T28" fmla="*/ 17 w 553"/>
                <a:gd name="T29" fmla="*/ 630 h 933"/>
                <a:gd name="T30" fmla="*/ 17 w 553"/>
                <a:gd name="T31" fmla="*/ 630 h 933"/>
                <a:gd name="T32" fmla="*/ 17 w 553"/>
                <a:gd name="T33" fmla="*/ 630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53" h="933">
                  <a:moveTo>
                    <a:pt x="17" y="630"/>
                  </a:moveTo>
                  <a:cubicBezTo>
                    <a:pt x="0" y="647"/>
                    <a:pt x="0" y="674"/>
                    <a:pt x="17" y="691"/>
                  </a:cubicBezTo>
                  <a:cubicBezTo>
                    <a:pt x="246" y="920"/>
                    <a:pt x="246" y="920"/>
                    <a:pt x="246" y="920"/>
                  </a:cubicBezTo>
                  <a:cubicBezTo>
                    <a:pt x="255" y="928"/>
                    <a:pt x="266" y="933"/>
                    <a:pt x="277" y="933"/>
                  </a:cubicBezTo>
                  <a:cubicBezTo>
                    <a:pt x="288" y="933"/>
                    <a:pt x="299" y="929"/>
                    <a:pt x="307" y="920"/>
                  </a:cubicBezTo>
                  <a:cubicBezTo>
                    <a:pt x="536" y="691"/>
                    <a:pt x="536" y="691"/>
                    <a:pt x="536" y="691"/>
                  </a:cubicBezTo>
                  <a:cubicBezTo>
                    <a:pt x="553" y="674"/>
                    <a:pt x="553" y="647"/>
                    <a:pt x="536" y="630"/>
                  </a:cubicBezTo>
                  <a:cubicBezTo>
                    <a:pt x="519" y="613"/>
                    <a:pt x="492" y="613"/>
                    <a:pt x="475" y="630"/>
                  </a:cubicBezTo>
                  <a:cubicBezTo>
                    <a:pt x="320" y="785"/>
                    <a:pt x="320" y="785"/>
                    <a:pt x="320" y="785"/>
                  </a:cubicBezTo>
                  <a:cubicBezTo>
                    <a:pt x="320" y="43"/>
                    <a:pt x="320" y="43"/>
                    <a:pt x="320" y="43"/>
                  </a:cubicBezTo>
                  <a:cubicBezTo>
                    <a:pt x="320" y="19"/>
                    <a:pt x="301" y="0"/>
                    <a:pt x="277" y="0"/>
                  </a:cubicBezTo>
                  <a:cubicBezTo>
                    <a:pt x="253" y="0"/>
                    <a:pt x="234" y="19"/>
                    <a:pt x="234" y="43"/>
                  </a:cubicBezTo>
                  <a:cubicBezTo>
                    <a:pt x="234" y="785"/>
                    <a:pt x="234" y="785"/>
                    <a:pt x="234" y="785"/>
                  </a:cubicBezTo>
                  <a:cubicBezTo>
                    <a:pt x="78" y="630"/>
                    <a:pt x="78" y="630"/>
                    <a:pt x="78" y="630"/>
                  </a:cubicBezTo>
                  <a:cubicBezTo>
                    <a:pt x="61" y="613"/>
                    <a:pt x="34" y="613"/>
                    <a:pt x="17" y="630"/>
                  </a:cubicBezTo>
                  <a:close/>
                  <a:moveTo>
                    <a:pt x="17" y="630"/>
                  </a:moveTo>
                  <a:cubicBezTo>
                    <a:pt x="17" y="630"/>
                    <a:pt x="17" y="630"/>
                    <a:pt x="17" y="63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58">
              <a:extLst>
                <a:ext uri="{FF2B5EF4-FFF2-40B4-BE49-F238E27FC236}">
                  <a16:creationId xmlns="" xmlns:a16="http://schemas.microsoft.com/office/drawing/2014/main" id="{EBE78581-DD56-4C87-896F-BEDCC316CC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2" y="1130"/>
              <a:ext cx="307" cy="244"/>
            </a:xfrm>
            <a:custGeom>
              <a:avLst/>
              <a:gdLst>
                <a:gd name="T0" fmla="*/ 1414 w 1416"/>
                <a:gd name="T1" fmla="*/ 579 h 1128"/>
                <a:gd name="T2" fmla="*/ 1264 w 1416"/>
                <a:gd name="T3" fmla="*/ 35 h 1128"/>
                <a:gd name="T4" fmla="*/ 1240 w 1416"/>
                <a:gd name="T5" fmla="*/ 7 h 1128"/>
                <a:gd name="T6" fmla="*/ 1236 w 1416"/>
                <a:gd name="T7" fmla="*/ 5 h 1128"/>
                <a:gd name="T8" fmla="*/ 1218 w 1416"/>
                <a:gd name="T9" fmla="*/ 1 h 1128"/>
                <a:gd name="T10" fmla="*/ 947 w 1416"/>
                <a:gd name="T11" fmla="*/ 1 h 1128"/>
                <a:gd name="T12" fmla="*/ 904 w 1416"/>
                <a:gd name="T13" fmla="*/ 44 h 1128"/>
                <a:gd name="T14" fmla="*/ 947 w 1416"/>
                <a:gd name="T15" fmla="*/ 87 h 1128"/>
                <a:gd name="T16" fmla="*/ 1189 w 1416"/>
                <a:gd name="T17" fmla="*/ 87 h 1128"/>
                <a:gd name="T18" fmla="*/ 1316 w 1416"/>
                <a:gd name="T19" fmla="*/ 548 h 1128"/>
                <a:gd name="T20" fmla="*/ 980 w 1416"/>
                <a:gd name="T21" fmla="*/ 548 h 1128"/>
                <a:gd name="T22" fmla="*/ 937 w 1416"/>
                <a:gd name="T23" fmla="*/ 591 h 1128"/>
                <a:gd name="T24" fmla="*/ 937 w 1416"/>
                <a:gd name="T25" fmla="*/ 630 h 1128"/>
                <a:gd name="T26" fmla="*/ 833 w 1416"/>
                <a:gd name="T27" fmla="*/ 734 h 1128"/>
                <a:gd name="T28" fmla="*/ 569 w 1416"/>
                <a:gd name="T29" fmla="*/ 734 h 1128"/>
                <a:gd name="T30" fmla="*/ 466 w 1416"/>
                <a:gd name="T31" fmla="*/ 630 h 1128"/>
                <a:gd name="T32" fmla="*/ 466 w 1416"/>
                <a:gd name="T33" fmla="*/ 591 h 1128"/>
                <a:gd name="T34" fmla="*/ 422 w 1416"/>
                <a:gd name="T35" fmla="*/ 548 h 1128"/>
                <a:gd name="T36" fmla="*/ 100 w 1416"/>
                <a:gd name="T37" fmla="*/ 548 h 1128"/>
                <a:gd name="T38" fmla="*/ 227 w 1416"/>
                <a:gd name="T39" fmla="*/ 87 h 1128"/>
                <a:gd name="T40" fmla="*/ 469 w 1416"/>
                <a:gd name="T41" fmla="*/ 87 h 1128"/>
                <a:gd name="T42" fmla="*/ 512 w 1416"/>
                <a:gd name="T43" fmla="*/ 43 h 1128"/>
                <a:gd name="T44" fmla="*/ 469 w 1416"/>
                <a:gd name="T45" fmla="*/ 0 h 1128"/>
                <a:gd name="T46" fmla="*/ 198 w 1416"/>
                <a:gd name="T47" fmla="*/ 0 h 1128"/>
                <a:gd name="T48" fmla="*/ 180 w 1416"/>
                <a:gd name="T49" fmla="*/ 4 h 1128"/>
                <a:gd name="T50" fmla="*/ 176 w 1416"/>
                <a:gd name="T51" fmla="*/ 6 h 1128"/>
                <a:gd name="T52" fmla="*/ 152 w 1416"/>
                <a:gd name="T53" fmla="*/ 34 h 1128"/>
                <a:gd name="T54" fmla="*/ 2 w 1416"/>
                <a:gd name="T55" fmla="*/ 578 h 1128"/>
                <a:gd name="T56" fmla="*/ 0 w 1416"/>
                <a:gd name="T57" fmla="*/ 589 h 1128"/>
                <a:gd name="T58" fmla="*/ 0 w 1416"/>
                <a:gd name="T59" fmla="*/ 816 h 1128"/>
                <a:gd name="T60" fmla="*/ 312 w 1416"/>
                <a:gd name="T61" fmla="*/ 1128 h 1128"/>
                <a:gd name="T62" fmla="*/ 1104 w 1416"/>
                <a:gd name="T63" fmla="*/ 1128 h 1128"/>
                <a:gd name="T64" fmla="*/ 1416 w 1416"/>
                <a:gd name="T65" fmla="*/ 816 h 1128"/>
                <a:gd name="T66" fmla="*/ 1416 w 1416"/>
                <a:gd name="T67" fmla="*/ 590 h 1128"/>
                <a:gd name="T68" fmla="*/ 1414 w 1416"/>
                <a:gd name="T69" fmla="*/ 579 h 1128"/>
                <a:gd name="T70" fmla="*/ 1329 w 1416"/>
                <a:gd name="T71" fmla="*/ 816 h 1128"/>
                <a:gd name="T72" fmla="*/ 1104 w 1416"/>
                <a:gd name="T73" fmla="*/ 1041 h 1128"/>
                <a:gd name="T74" fmla="*/ 312 w 1416"/>
                <a:gd name="T75" fmla="*/ 1041 h 1128"/>
                <a:gd name="T76" fmla="*/ 86 w 1416"/>
                <a:gd name="T77" fmla="*/ 816 h 1128"/>
                <a:gd name="T78" fmla="*/ 86 w 1416"/>
                <a:gd name="T79" fmla="*/ 634 h 1128"/>
                <a:gd name="T80" fmla="*/ 380 w 1416"/>
                <a:gd name="T81" fmla="*/ 634 h 1128"/>
                <a:gd name="T82" fmla="*/ 570 w 1416"/>
                <a:gd name="T83" fmla="*/ 820 h 1128"/>
                <a:gd name="T84" fmla="*/ 834 w 1416"/>
                <a:gd name="T85" fmla="*/ 820 h 1128"/>
                <a:gd name="T86" fmla="*/ 1024 w 1416"/>
                <a:gd name="T87" fmla="*/ 634 h 1128"/>
                <a:gd name="T88" fmla="*/ 1330 w 1416"/>
                <a:gd name="T89" fmla="*/ 634 h 1128"/>
                <a:gd name="T90" fmla="*/ 1330 w 1416"/>
                <a:gd name="T91" fmla="*/ 816 h 1128"/>
                <a:gd name="T92" fmla="*/ 1329 w 1416"/>
                <a:gd name="T93" fmla="*/ 816 h 1128"/>
                <a:gd name="T94" fmla="*/ 1329 w 1416"/>
                <a:gd name="T95" fmla="*/ 816 h 1128"/>
                <a:gd name="T96" fmla="*/ 1329 w 1416"/>
                <a:gd name="T97" fmla="*/ 816 h 1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16" h="1128">
                  <a:moveTo>
                    <a:pt x="1414" y="579"/>
                  </a:moveTo>
                  <a:cubicBezTo>
                    <a:pt x="1264" y="35"/>
                    <a:pt x="1264" y="35"/>
                    <a:pt x="1264" y="35"/>
                  </a:cubicBezTo>
                  <a:cubicBezTo>
                    <a:pt x="1260" y="22"/>
                    <a:pt x="1252" y="12"/>
                    <a:pt x="1240" y="7"/>
                  </a:cubicBezTo>
                  <a:cubicBezTo>
                    <a:pt x="1236" y="5"/>
                    <a:pt x="1236" y="5"/>
                    <a:pt x="1236" y="5"/>
                  </a:cubicBezTo>
                  <a:cubicBezTo>
                    <a:pt x="1230" y="2"/>
                    <a:pt x="1224" y="1"/>
                    <a:pt x="1218" y="1"/>
                  </a:cubicBezTo>
                  <a:cubicBezTo>
                    <a:pt x="947" y="1"/>
                    <a:pt x="947" y="1"/>
                    <a:pt x="947" y="1"/>
                  </a:cubicBezTo>
                  <a:cubicBezTo>
                    <a:pt x="923" y="1"/>
                    <a:pt x="904" y="20"/>
                    <a:pt x="904" y="44"/>
                  </a:cubicBezTo>
                  <a:cubicBezTo>
                    <a:pt x="904" y="68"/>
                    <a:pt x="923" y="87"/>
                    <a:pt x="947" y="87"/>
                  </a:cubicBezTo>
                  <a:cubicBezTo>
                    <a:pt x="1189" y="87"/>
                    <a:pt x="1189" y="87"/>
                    <a:pt x="1189" y="87"/>
                  </a:cubicBezTo>
                  <a:cubicBezTo>
                    <a:pt x="1316" y="548"/>
                    <a:pt x="1316" y="548"/>
                    <a:pt x="1316" y="548"/>
                  </a:cubicBezTo>
                  <a:cubicBezTo>
                    <a:pt x="980" y="548"/>
                    <a:pt x="980" y="548"/>
                    <a:pt x="980" y="548"/>
                  </a:cubicBezTo>
                  <a:cubicBezTo>
                    <a:pt x="956" y="548"/>
                    <a:pt x="937" y="567"/>
                    <a:pt x="937" y="591"/>
                  </a:cubicBezTo>
                  <a:cubicBezTo>
                    <a:pt x="937" y="630"/>
                    <a:pt x="937" y="630"/>
                    <a:pt x="937" y="630"/>
                  </a:cubicBezTo>
                  <a:cubicBezTo>
                    <a:pt x="937" y="687"/>
                    <a:pt x="890" y="734"/>
                    <a:pt x="833" y="734"/>
                  </a:cubicBezTo>
                  <a:cubicBezTo>
                    <a:pt x="569" y="734"/>
                    <a:pt x="569" y="734"/>
                    <a:pt x="569" y="734"/>
                  </a:cubicBezTo>
                  <a:cubicBezTo>
                    <a:pt x="512" y="734"/>
                    <a:pt x="466" y="687"/>
                    <a:pt x="466" y="630"/>
                  </a:cubicBezTo>
                  <a:cubicBezTo>
                    <a:pt x="466" y="591"/>
                    <a:pt x="466" y="591"/>
                    <a:pt x="466" y="591"/>
                  </a:cubicBezTo>
                  <a:cubicBezTo>
                    <a:pt x="466" y="567"/>
                    <a:pt x="446" y="548"/>
                    <a:pt x="422" y="548"/>
                  </a:cubicBezTo>
                  <a:cubicBezTo>
                    <a:pt x="100" y="548"/>
                    <a:pt x="100" y="548"/>
                    <a:pt x="100" y="548"/>
                  </a:cubicBezTo>
                  <a:cubicBezTo>
                    <a:pt x="227" y="87"/>
                    <a:pt x="227" y="87"/>
                    <a:pt x="227" y="87"/>
                  </a:cubicBezTo>
                  <a:cubicBezTo>
                    <a:pt x="469" y="87"/>
                    <a:pt x="469" y="87"/>
                    <a:pt x="469" y="87"/>
                  </a:cubicBezTo>
                  <a:cubicBezTo>
                    <a:pt x="493" y="87"/>
                    <a:pt x="512" y="67"/>
                    <a:pt x="512" y="43"/>
                  </a:cubicBezTo>
                  <a:cubicBezTo>
                    <a:pt x="512" y="19"/>
                    <a:pt x="493" y="0"/>
                    <a:pt x="469" y="0"/>
                  </a:cubicBezTo>
                  <a:cubicBezTo>
                    <a:pt x="198" y="0"/>
                    <a:pt x="198" y="0"/>
                    <a:pt x="198" y="0"/>
                  </a:cubicBezTo>
                  <a:cubicBezTo>
                    <a:pt x="192" y="0"/>
                    <a:pt x="186" y="1"/>
                    <a:pt x="180" y="4"/>
                  </a:cubicBezTo>
                  <a:cubicBezTo>
                    <a:pt x="176" y="6"/>
                    <a:pt x="176" y="6"/>
                    <a:pt x="176" y="6"/>
                  </a:cubicBezTo>
                  <a:cubicBezTo>
                    <a:pt x="164" y="11"/>
                    <a:pt x="155" y="21"/>
                    <a:pt x="152" y="34"/>
                  </a:cubicBezTo>
                  <a:cubicBezTo>
                    <a:pt x="2" y="578"/>
                    <a:pt x="2" y="578"/>
                    <a:pt x="2" y="578"/>
                  </a:cubicBezTo>
                  <a:cubicBezTo>
                    <a:pt x="1" y="582"/>
                    <a:pt x="0" y="585"/>
                    <a:pt x="0" y="589"/>
                  </a:cubicBezTo>
                  <a:cubicBezTo>
                    <a:pt x="0" y="816"/>
                    <a:pt x="0" y="816"/>
                    <a:pt x="0" y="816"/>
                  </a:cubicBezTo>
                  <a:cubicBezTo>
                    <a:pt x="0" y="988"/>
                    <a:pt x="140" y="1128"/>
                    <a:pt x="312" y="1128"/>
                  </a:cubicBezTo>
                  <a:cubicBezTo>
                    <a:pt x="1104" y="1128"/>
                    <a:pt x="1104" y="1128"/>
                    <a:pt x="1104" y="1128"/>
                  </a:cubicBezTo>
                  <a:cubicBezTo>
                    <a:pt x="1276" y="1128"/>
                    <a:pt x="1416" y="988"/>
                    <a:pt x="1416" y="816"/>
                  </a:cubicBezTo>
                  <a:cubicBezTo>
                    <a:pt x="1416" y="590"/>
                    <a:pt x="1416" y="590"/>
                    <a:pt x="1416" y="590"/>
                  </a:cubicBezTo>
                  <a:cubicBezTo>
                    <a:pt x="1416" y="586"/>
                    <a:pt x="1415" y="582"/>
                    <a:pt x="1414" y="579"/>
                  </a:cubicBezTo>
                  <a:close/>
                  <a:moveTo>
                    <a:pt x="1329" y="816"/>
                  </a:moveTo>
                  <a:cubicBezTo>
                    <a:pt x="1329" y="940"/>
                    <a:pt x="1228" y="1041"/>
                    <a:pt x="1104" y="1041"/>
                  </a:cubicBezTo>
                  <a:cubicBezTo>
                    <a:pt x="312" y="1041"/>
                    <a:pt x="312" y="1041"/>
                    <a:pt x="312" y="1041"/>
                  </a:cubicBezTo>
                  <a:cubicBezTo>
                    <a:pt x="188" y="1041"/>
                    <a:pt x="86" y="940"/>
                    <a:pt x="86" y="816"/>
                  </a:cubicBezTo>
                  <a:cubicBezTo>
                    <a:pt x="86" y="634"/>
                    <a:pt x="86" y="634"/>
                    <a:pt x="86" y="634"/>
                  </a:cubicBezTo>
                  <a:cubicBezTo>
                    <a:pt x="380" y="634"/>
                    <a:pt x="380" y="634"/>
                    <a:pt x="380" y="634"/>
                  </a:cubicBezTo>
                  <a:cubicBezTo>
                    <a:pt x="382" y="737"/>
                    <a:pt x="467" y="820"/>
                    <a:pt x="570" y="820"/>
                  </a:cubicBezTo>
                  <a:cubicBezTo>
                    <a:pt x="834" y="820"/>
                    <a:pt x="834" y="820"/>
                    <a:pt x="834" y="820"/>
                  </a:cubicBezTo>
                  <a:cubicBezTo>
                    <a:pt x="937" y="820"/>
                    <a:pt x="1021" y="737"/>
                    <a:pt x="1024" y="634"/>
                  </a:cubicBezTo>
                  <a:cubicBezTo>
                    <a:pt x="1330" y="634"/>
                    <a:pt x="1330" y="634"/>
                    <a:pt x="1330" y="634"/>
                  </a:cubicBezTo>
                  <a:cubicBezTo>
                    <a:pt x="1330" y="816"/>
                    <a:pt x="1330" y="816"/>
                    <a:pt x="1330" y="816"/>
                  </a:cubicBezTo>
                  <a:lnTo>
                    <a:pt x="1329" y="816"/>
                  </a:lnTo>
                  <a:close/>
                  <a:moveTo>
                    <a:pt x="1329" y="816"/>
                  </a:moveTo>
                  <a:cubicBezTo>
                    <a:pt x="1329" y="816"/>
                    <a:pt x="1329" y="816"/>
                    <a:pt x="1329" y="8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48" name="Group 61">
            <a:extLst>
              <a:ext uri="{FF2B5EF4-FFF2-40B4-BE49-F238E27FC236}">
                <a16:creationId xmlns="" xmlns:a16="http://schemas.microsoft.com/office/drawing/2014/main" id="{3AB370E3-C883-4907-9F53-B25786C833C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824037" y="1909763"/>
            <a:ext cx="519113" cy="479425"/>
            <a:chOff x="1262" y="1043"/>
            <a:chExt cx="327" cy="302"/>
          </a:xfrm>
          <a:solidFill>
            <a:srgbClr val="F9B359"/>
          </a:solidFill>
          <a:effectLst/>
        </p:grpSpPr>
        <p:sp>
          <p:nvSpPr>
            <p:cNvPr id="150" name="Freeform 62">
              <a:extLst>
                <a:ext uri="{FF2B5EF4-FFF2-40B4-BE49-F238E27FC236}">
                  <a16:creationId xmlns="" xmlns:a16="http://schemas.microsoft.com/office/drawing/2014/main" id="{444F98E0-D980-47C2-8D05-A4648D3ADA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2" y="1189"/>
              <a:ext cx="327" cy="156"/>
            </a:xfrm>
            <a:custGeom>
              <a:avLst/>
              <a:gdLst>
                <a:gd name="T0" fmla="*/ 1465 w 1508"/>
                <a:gd name="T1" fmla="*/ 7 h 723"/>
                <a:gd name="T2" fmla="*/ 1421 w 1508"/>
                <a:gd name="T3" fmla="*/ 50 h 723"/>
                <a:gd name="T4" fmla="*/ 1421 w 1508"/>
                <a:gd name="T5" fmla="*/ 443 h 723"/>
                <a:gd name="T6" fmla="*/ 1228 w 1508"/>
                <a:gd name="T7" fmla="*/ 636 h 723"/>
                <a:gd name="T8" fmla="*/ 280 w 1508"/>
                <a:gd name="T9" fmla="*/ 636 h 723"/>
                <a:gd name="T10" fmla="*/ 86 w 1508"/>
                <a:gd name="T11" fmla="*/ 443 h 723"/>
                <a:gd name="T12" fmla="*/ 86 w 1508"/>
                <a:gd name="T13" fmla="*/ 43 h 723"/>
                <a:gd name="T14" fmla="*/ 43 w 1508"/>
                <a:gd name="T15" fmla="*/ 0 h 723"/>
                <a:gd name="T16" fmla="*/ 0 w 1508"/>
                <a:gd name="T17" fmla="*/ 43 h 723"/>
                <a:gd name="T18" fmla="*/ 0 w 1508"/>
                <a:gd name="T19" fmla="*/ 443 h 723"/>
                <a:gd name="T20" fmla="*/ 280 w 1508"/>
                <a:gd name="T21" fmla="*/ 723 h 723"/>
                <a:gd name="T22" fmla="*/ 1228 w 1508"/>
                <a:gd name="T23" fmla="*/ 723 h 723"/>
                <a:gd name="T24" fmla="*/ 1508 w 1508"/>
                <a:gd name="T25" fmla="*/ 443 h 723"/>
                <a:gd name="T26" fmla="*/ 1508 w 1508"/>
                <a:gd name="T27" fmla="*/ 50 h 723"/>
                <a:gd name="T28" fmla="*/ 1465 w 1508"/>
                <a:gd name="T29" fmla="*/ 7 h 723"/>
                <a:gd name="T30" fmla="*/ 1465 w 1508"/>
                <a:gd name="T31" fmla="*/ 7 h 723"/>
                <a:gd name="T32" fmla="*/ 1465 w 1508"/>
                <a:gd name="T33" fmla="*/ 7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08" h="723">
                  <a:moveTo>
                    <a:pt x="1465" y="7"/>
                  </a:moveTo>
                  <a:cubicBezTo>
                    <a:pt x="1441" y="7"/>
                    <a:pt x="1421" y="26"/>
                    <a:pt x="1421" y="50"/>
                  </a:cubicBezTo>
                  <a:cubicBezTo>
                    <a:pt x="1421" y="443"/>
                    <a:pt x="1421" y="443"/>
                    <a:pt x="1421" y="443"/>
                  </a:cubicBezTo>
                  <a:cubicBezTo>
                    <a:pt x="1421" y="550"/>
                    <a:pt x="1334" y="636"/>
                    <a:pt x="1228" y="636"/>
                  </a:cubicBezTo>
                  <a:cubicBezTo>
                    <a:pt x="280" y="636"/>
                    <a:pt x="280" y="636"/>
                    <a:pt x="280" y="636"/>
                  </a:cubicBezTo>
                  <a:cubicBezTo>
                    <a:pt x="173" y="636"/>
                    <a:pt x="86" y="549"/>
                    <a:pt x="86" y="443"/>
                  </a:cubicBezTo>
                  <a:cubicBezTo>
                    <a:pt x="86" y="43"/>
                    <a:pt x="86" y="43"/>
                    <a:pt x="86" y="43"/>
                  </a:cubicBezTo>
                  <a:cubicBezTo>
                    <a:pt x="86" y="19"/>
                    <a:pt x="67" y="0"/>
                    <a:pt x="43" y="0"/>
                  </a:cubicBezTo>
                  <a:cubicBezTo>
                    <a:pt x="19" y="0"/>
                    <a:pt x="0" y="19"/>
                    <a:pt x="0" y="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597"/>
                    <a:pt x="126" y="723"/>
                    <a:pt x="280" y="723"/>
                  </a:cubicBezTo>
                  <a:cubicBezTo>
                    <a:pt x="1228" y="723"/>
                    <a:pt x="1228" y="723"/>
                    <a:pt x="1228" y="723"/>
                  </a:cubicBezTo>
                  <a:cubicBezTo>
                    <a:pt x="1382" y="723"/>
                    <a:pt x="1508" y="597"/>
                    <a:pt x="1508" y="443"/>
                  </a:cubicBezTo>
                  <a:cubicBezTo>
                    <a:pt x="1508" y="50"/>
                    <a:pt x="1508" y="50"/>
                    <a:pt x="1508" y="50"/>
                  </a:cubicBezTo>
                  <a:cubicBezTo>
                    <a:pt x="1508" y="26"/>
                    <a:pt x="1489" y="7"/>
                    <a:pt x="1465" y="7"/>
                  </a:cubicBezTo>
                  <a:close/>
                  <a:moveTo>
                    <a:pt x="1465" y="7"/>
                  </a:moveTo>
                  <a:cubicBezTo>
                    <a:pt x="1465" y="7"/>
                    <a:pt x="1465" y="7"/>
                    <a:pt x="1465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63">
              <a:extLst>
                <a:ext uri="{FF2B5EF4-FFF2-40B4-BE49-F238E27FC236}">
                  <a16:creationId xmlns="" xmlns:a16="http://schemas.microsoft.com/office/drawing/2014/main" id="{C84D8913-5B50-4B19-927B-F2486BDAFE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56" y="1043"/>
              <a:ext cx="139" cy="231"/>
            </a:xfrm>
            <a:custGeom>
              <a:avLst/>
              <a:gdLst>
                <a:gd name="T0" fmla="*/ 292 w 644"/>
                <a:gd name="T1" fmla="*/ 1055 h 1067"/>
                <a:gd name="T2" fmla="*/ 322 w 644"/>
                <a:gd name="T3" fmla="*/ 1067 h 1067"/>
                <a:gd name="T4" fmla="*/ 352 w 644"/>
                <a:gd name="T5" fmla="*/ 1055 h 1067"/>
                <a:gd name="T6" fmla="*/ 627 w 644"/>
                <a:gd name="T7" fmla="*/ 780 h 1067"/>
                <a:gd name="T8" fmla="*/ 627 w 644"/>
                <a:gd name="T9" fmla="*/ 719 h 1067"/>
                <a:gd name="T10" fmla="*/ 566 w 644"/>
                <a:gd name="T11" fmla="*/ 719 h 1067"/>
                <a:gd name="T12" fmla="*/ 365 w 644"/>
                <a:gd name="T13" fmla="*/ 920 h 1067"/>
                <a:gd name="T14" fmla="*/ 365 w 644"/>
                <a:gd name="T15" fmla="*/ 43 h 1067"/>
                <a:gd name="T16" fmla="*/ 322 w 644"/>
                <a:gd name="T17" fmla="*/ 0 h 1067"/>
                <a:gd name="T18" fmla="*/ 279 w 644"/>
                <a:gd name="T19" fmla="*/ 43 h 1067"/>
                <a:gd name="T20" fmla="*/ 279 w 644"/>
                <a:gd name="T21" fmla="*/ 920 h 1067"/>
                <a:gd name="T22" fmla="*/ 78 w 644"/>
                <a:gd name="T23" fmla="*/ 719 h 1067"/>
                <a:gd name="T24" fmla="*/ 17 w 644"/>
                <a:gd name="T25" fmla="*/ 719 h 1067"/>
                <a:gd name="T26" fmla="*/ 17 w 644"/>
                <a:gd name="T27" fmla="*/ 780 h 1067"/>
                <a:gd name="T28" fmla="*/ 292 w 644"/>
                <a:gd name="T29" fmla="*/ 1055 h 1067"/>
                <a:gd name="T30" fmla="*/ 292 w 644"/>
                <a:gd name="T31" fmla="*/ 1055 h 1067"/>
                <a:gd name="T32" fmla="*/ 292 w 644"/>
                <a:gd name="T33" fmla="*/ 1055 h 1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44" h="1067">
                  <a:moveTo>
                    <a:pt x="292" y="1055"/>
                  </a:moveTo>
                  <a:cubicBezTo>
                    <a:pt x="300" y="1063"/>
                    <a:pt x="311" y="1067"/>
                    <a:pt x="322" y="1067"/>
                  </a:cubicBezTo>
                  <a:cubicBezTo>
                    <a:pt x="333" y="1067"/>
                    <a:pt x="344" y="1063"/>
                    <a:pt x="352" y="1055"/>
                  </a:cubicBezTo>
                  <a:cubicBezTo>
                    <a:pt x="627" y="780"/>
                    <a:pt x="627" y="780"/>
                    <a:pt x="627" y="780"/>
                  </a:cubicBezTo>
                  <a:cubicBezTo>
                    <a:pt x="644" y="763"/>
                    <a:pt x="644" y="736"/>
                    <a:pt x="627" y="719"/>
                  </a:cubicBezTo>
                  <a:cubicBezTo>
                    <a:pt x="610" y="702"/>
                    <a:pt x="583" y="702"/>
                    <a:pt x="566" y="719"/>
                  </a:cubicBezTo>
                  <a:cubicBezTo>
                    <a:pt x="365" y="920"/>
                    <a:pt x="365" y="920"/>
                    <a:pt x="365" y="920"/>
                  </a:cubicBezTo>
                  <a:cubicBezTo>
                    <a:pt x="365" y="43"/>
                    <a:pt x="365" y="43"/>
                    <a:pt x="365" y="43"/>
                  </a:cubicBezTo>
                  <a:cubicBezTo>
                    <a:pt x="365" y="19"/>
                    <a:pt x="346" y="0"/>
                    <a:pt x="322" y="0"/>
                  </a:cubicBezTo>
                  <a:cubicBezTo>
                    <a:pt x="298" y="0"/>
                    <a:pt x="279" y="19"/>
                    <a:pt x="279" y="43"/>
                  </a:cubicBezTo>
                  <a:cubicBezTo>
                    <a:pt x="279" y="920"/>
                    <a:pt x="279" y="920"/>
                    <a:pt x="279" y="920"/>
                  </a:cubicBezTo>
                  <a:cubicBezTo>
                    <a:pt x="78" y="719"/>
                    <a:pt x="78" y="719"/>
                    <a:pt x="78" y="719"/>
                  </a:cubicBezTo>
                  <a:cubicBezTo>
                    <a:pt x="61" y="702"/>
                    <a:pt x="34" y="702"/>
                    <a:pt x="17" y="719"/>
                  </a:cubicBezTo>
                  <a:cubicBezTo>
                    <a:pt x="0" y="736"/>
                    <a:pt x="0" y="763"/>
                    <a:pt x="17" y="780"/>
                  </a:cubicBezTo>
                  <a:lnTo>
                    <a:pt x="292" y="1055"/>
                  </a:lnTo>
                  <a:close/>
                  <a:moveTo>
                    <a:pt x="292" y="1055"/>
                  </a:moveTo>
                  <a:cubicBezTo>
                    <a:pt x="292" y="1055"/>
                    <a:pt x="292" y="1055"/>
                    <a:pt x="292" y="105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54" name="Freeform 67">
            <a:extLst>
              <a:ext uri="{FF2B5EF4-FFF2-40B4-BE49-F238E27FC236}">
                <a16:creationId xmlns="" xmlns:a16="http://schemas.microsoft.com/office/drawing/2014/main" id="{29469C17-7B34-4189-8693-3C95911752EE}"/>
              </a:ext>
            </a:extLst>
          </p:cNvPr>
          <p:cNvSpPr>
            <a:spLocks noEditPoints="1"/>
          </p:cNvSpPr>
          <p:nvPr/>
        </p:nvSpPr>
        <p:spPr bwMode="auto">
          <a:xfrm>
            <a:off x="2967037" y="1909763"/>
            <a:ext cx="517525" cy="527051"/>
          </a:xfrm>
          <a:custGeom>
            <a:avLst/>
            <a:gdLst>
              <a:gd name="T0" fmla="*/ 1406 w 1503"/>
              <a:gd name="T1" fmla="*/ 130 h 1534"/>
              <a:gd name="T2" fmla="*/ 937 w 1503"/>
              <a:gd name="T3" fmla="*/ 130 h 1534"/>
              <a:gd name="T4" fmla="*/ 77 w 1503"/>
              <a:gd name="T5" fmla="*/ 989 h 1534"/>
              <a:gd name="T6" fmla="*/ 65 w 1503"/>
              <a:gd name="T7" fmla="*/ 1014 h 1534"/>
              <a:gd name="T8" fmla="*/ 1 w 1503"/>
              <a:gd name="T9" fmla="*/ 1485 h 1534"/>
              <a:gd name="T10" fmla="*/ 14 w 1503"/>
              <a:gd name="T11" fmla="*/ 1522 h 1534"/>
              <a:gd name="T12" fmla="*/ 44 w 1503"/>
              <a:gd name="T13" fmla="*/ 1534 h 1534"/>
              <a:gd name="T14" fmla="*/ 50 w 1503"/>
              <a:gd name="T15" fmla="*/ 1534 h 1534"/>
              <a:gd name="T16" fmla="*/ 334 w 1503"/>
              <a:gd name="T17" fmla="*/ 1496 h 1534"/>
              <a:gd name="T18" fmla="*/ 371 w 1503"/>
              <a:gd name="T19" fmla="*/ 1447 h 1534"/>
              <a:gd name="T20" fmla="*/ 322 w 1503"/>
              <a:gd name="T21" fmla="*/ 1410 h 1534"/>
              <a:gd name="T22" fmla="*/ 95 w 1503"/>
              <a:gd name="T23" fmla="*/ 1441 h 1534"/>
              <a:gd name="T24" fmla="*/ 139 w 1503"/>
              <a:gd name="T25" fmla="*/ 1112 h 1534"/>
              <a:gd name="T26" fmla="*/ 485 w 1503"/>
              <a:gd name="T27" fmla="*/ 1458 h 1534"/>
              <a:gd name="T28" fmla="*/ 516 w 1503"/>
              <a:gd name="T29" fmla="*/ 1471 h 1534"/>
              <a:gd name="T30" fmla="*/ 546 w 1503"/>
              <a:gd name="T31" fmla="*/ 1458 h 1534"/>
              <a:gd name="T32" fmla="*/ 1406 w 1503"/>
              <a:gd name="T33" fmla="*/ 599 h 1534"/>
              <a:gd name="T34" fmla="*/ 1503 w 1503"/>
              <a:gd name="T35" fmla="*/ 364 h 1534"/>
              <a:gd name="T36" fmla="*/ 1406 w 1503"/>
              <a:gd name="T37" fmla="*/ 130 h 1534"/>
              <a:gd name="T38" fmla="*/ 953 w 1503"/>
              <a:gd name="T39" fmla="*/ 235 h 1534"/>
              <a:gd name="T40" fmla="*/ 1098 w 1503"/>
              <a:gd name="T41" fmla="*/ 380 h 1534"/>
              <a:gd name="T42" fmla="*/ 313 w 1503"/>
              <a:gd name="T43" fmla="*/ 1164 h 1534"/>
              <a:gd name="T44" fmla="*/ 169 w 1503"/>
              <a:gd name="T45" fmla="*/ 1020 h 1534"/>
              <a:gd name="T46" fmla="*/ 953 w 1503"/>
              <a:gd name="T47" fmla="*/ 235 h 1534"/>
              <a:gd name="T48" fmla="*/ 516 w 1503"/>
              <a:gd name="T49" fmla="*/ 1366 h 1534"/>
              <a:gd name="T50" fmla="*/ 375 w 1503"/>
              <a:gd name="T51" fmla="*/ 1225 h 1534"/>
              <a:gd name="T52" fmla="*/ 1159 w 1503"/>
              <a:gd name="T53" fmla="*/ 441 h 1534"/>
              <a:gd name="T54" fmla="*/ 1300 w 1503"/>
              <a:gd name="T55" fmla="*/ 582 h 1534"/>
              <a:gd name="T56" fmla="*/ 516 w 1503"/>
              <a:gd name="T57" fmla="*/ 1366 h 1534"/>
              <a:gd name="T58" fmla="*/ 1360 w 1503"/>
              <a:gd name="T59" fmla="*/ 520 h 1534"/>
              <a:gd name="T60" fmla="*/ 1015 w 1503"/>
              <a:gd name="T61" fmla="*/ 175 h 1534"/>
              <a:gd name="T62" fmla="*/ 1171 w 1503"/>
              <a:gd name="T63" fmla="*/ 119 h 1534"/>
              <a:gd name="T64" fmla="*/ 1345 w 1503"/>
              <a:gd name="T65" fmla="*/ 191 h 1534"/>
              <a:gd name="T66" fmla="*/ 1416 w 1503"/>
              <a:gd name="T67" fmla="*/ 364 h 1534"/>
              <a:gd name="T68" fmla="*/ 1360 w 1503"/>
              <a:gd name="T69" fmla="*/ 520 h 1534"/>
              <a:gd name="T70" fmla="*/ 1360 w 1503"/>
              <a:gd name="T71" fmla="*/ 520 h 1534"/>
              <a:gd name="T72" fmla="*/ 1360 w 1503"/>
              <a:gd name="T73" fmla="*/ 520 h 15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503" h="1534">
                <a:moveTo>
                  <a:pt x="1406" y="130"/>
                </a:moveTo>
                <a:cubicBezTo>
                  <a:pt x="1276" y="0"/>
                  <a:pt x="1066" y="0"/>
                  <a:pt x="937" y="130"/>
                </a:cubicBezTo>
                <a:cubicBezTo>
                  <a:pt x="77" y="989"/>
                  <a:pt x="77" y="989"/>
                  <a:pt x="77" y="989"/>
                </a:cubicBezTo>
                <a:cubicBezTo>
                  <a:pt x="71" y="996"/>
                  <a:pt x="66" y="1004"/>
                  <a:pt x="65" y="1014"/>
                </a:cubicBezTo>
                <a:cubicBezTo>
                  <a:pt x="1" y="1485"/>
                  <a:pt x="1" y="1485"/>
                  <a:pt x="1" y="1485"/>
                </a:cubicBezTo>
                <a:cubicBezTo>
                  <a:pt x="0" y="1499"/>
                  <a:pt x="4" y="1512"/>
                  <a:pt x="14" y="1522"/>
                </a:cubicBezTo>
                <a:cubicBezTo>
                  <a:pt x="22" y="1530"/>
                  <a:pt x="33" y="1534"/>
                  <a:pt x="44" y="1534"/>
                </a:cubicBezTo>
                <a:cubicBezTo>
                  <a:pt x="46" y="1534"/>
                  <a:pt x="48" y="1534"/>
                  <a:pt x="50" y="1534"/>
                </a:cubicBezTo>
                <a:cubicBezTo>
                  <a:pt x="334" y="1496"/>
                  <a:pt x="334" y="1496"/>
                  <a:pt x="334" y="1496"/>
                </a:cubicBezTo>
                <a:cubicBezTo>
                  <a:pt x="358" y="1492"/>
                  <a:pt x="374" y="1471"/>
                  <a:pt x="371" y="1447"/>
                </a:cubicBezTo>
                <a:cubicBezTo>
                  <a:pt x="368" y="1423"/>
                  <a:pt x="346" y="1407"/>
                  <a:pt x="322" y="1410"/>
                </a:cubicBezTo>
                <a:cubicBezTo>
                  <a:pt x="95" y="1441"/>
                  <a:pt x="95" y="1441"/>
                  <a:pt x="95" y="1441"/>
                </a:cubicBezTo>
                <a:cubicBezTo>
                  <a:pt x="139" y="1112"/>
                  <a:pt x="139" y="1112"/>
                  <a:pt x="139" y="1112"/>
                </a:cubicBezTo>
                <a:cubicBezTo>
                  <a:pt x="485" y="1458"/>
                  <a:pt x="485" y="1458"/>
                  <a:pt x="485" y="1458"/>
                </a:cubicBezTo>
                <a:cubicBezTo>
                  <a:pt x="493" y="1466"/>
                  <a:pt x="504" y="1471"/>
                  <a:pt x="516" y="1471"/>
                </a:cubicBezTo>
                <a:cubicBezTo>
                  <a:pt x="527" y="1471"/>
                  <a:pt x="538" y="1466"/>
                  <a:pt x="546" y="1458"/>
                </a:cubicBezTo>
                <a:cubicBezTo>
                  <a:pt x="1406" y="599"/>
                  <a:pt x="1406" y="599"/>
                  <a:pt x="1406" y="599"/>
                </a:cubicBezTo>
                <a:cubicBezTo>
                  <a:pt x="1468" y="536"/>
                  <a:pt x="1503" y="453"/>
                  <a:pt x="1503" y="364"/>
                </a:cubicBezTo>
                <a:cubicBezTo>
                  <a:pt x="1503" y="275"/>
                  <a:pt x="1468" y="192"/>
                  <a:pt x="1406" y="130"/>
                </a:cubicBezTo>
                <a:close/>
                <a:moveTo>
                  <a:pt x="953" y="235"/>
                </a:moveTo>
                <a:cubicBezTo>
                  <a:pt x="1098" y="380"/>
                  <a:pt x="1098" y="380"/>
                  <a:pt x="1098" y="380"/>
                </a:cubicBezTo>
                <a:cubicBezTo>
                  <a:pt x="313" y="1164"/>
                  <a:pt x="313" y="1164"/>
                  <a:pt x="313" y="1164"/>
                </a:cubicBezTo>
                <a:cubicBezTo>
                  <a:pt x="169" y="1020"/>
                  <a:pt x="169" y="1020"/>
                  <a:pt x="169" y="1020"/>
                </a:cubicBezTo>
                <a:lnTo>
                  <a:pt x="953" y="235"/>
                </a:lnTo>
                <a:close/>
                <a:moveTo>
                  <a:pt x="516" y="1366"/>
                </a:moveTo>
                <a:cubicBezTo>
                  <a:pt x="375" y="1225"/>
                  <a:pt x="375" y="1225"/>
                  <a:pt x="375" y="1225"/>
                </a:cubicBezTo>
                <a:cubicBezTo>
                  <a:pt x="1159" y="441"/>
                  <a:pt x="1159" y="441"/>
                  <a:pt x="1159" y="441"/>
                </a:cubicBezTo>
                <a:cubicBezTo>
                  <a:pt x="1300" y="582"/>
                  <a:pt x="1300" y="582"/>
                  <a:pt x="1300" y="582"/>
                </a:cubicBezTo>
                <a:lnTo>
                  <a:pt x="516" y="1366"/>
                </a:lnTo>
                <a:close/>
                <a:moveTo>
                  <a:pt x="1360" y="520"/>
                </a:moveTo>
                <a:cubicBezTo>
                  <a:pt x="1015" y="175"/>
                  <a:pt x="1015" y="175"/>
                  <a:pt x="1015" y="175"/>
                </a:cubicBezTo>
                <a:cubicBezTo>
                  <a:pt x="1059" y="139"/>
                  <a:pt x="1114" y="119"/>
                  <a:pt x="1171" y="119"/>
                </a:cubicBezTo>
                <a:cubicBezTo>
                  <a:pt x="1237" y="119"/>
                  <a:pt x="1298" y="145"/>
                  <a:pt x="1345" y="191"/>
                </a:cubicBezTo>
                <a:cubicBezTo>
                  <a:pt x="1391" y="237"/>
                  <a:pt x="1416" y="299"/>
                  <a:pt x="1416" y="364"/>
                </a:cubicBezTo>
                <a:cubicBezTo>
                  <a:pt x="1416" y="422"/>
                  <a:pt x="1397" y="476"/>
                  <a:pt x="1360" y="520"/>
                </a:cubicBezTo>
                <a:close/>
                <a:moveTo>
                  <a:pt x="1360" y="520"/>
                </a:moveTo>
                <a:cubicBezTo>
                  <a:pt x="1360" y="520"/>
                  <a:pt x="1360" y="520"/>
                  <a:pt x="1360" y="520"/>
                </a:cubicBezTo>
              </a:path>
            </a:pathLst>
          </a:custGeom>
          <a:solidFill>
            <a:srgbClr val="F9B359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55" name="Group 70">
            <a:extLst>
              <a:ext uri="{FF2B5EF4-FFF2-40B4-BE49-F238E27FC236}">
                <a16:creationId xmlns="" xmlns:a16="http://schemas.microsoft.com/office/drawing/2014/main" id="{2BA816ED-DD9C-461C-8B04-DF74F2046BD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110037" y="1909763"/>
            <a:ext cx="531813" cy="404812"/>
            <a:chOff x="2222" y="1083"/>
            <a:chExt cx="335" cy="255"/>
          </a:xfrm>
          <a:solidFill>
            <a:srgbClr val="F9B359"/>
          </a:solidFill>
          <a:effectLst/>
        </p:grpSpPr>
        <p:sp>
          <p:nvSpPr>
            <p:cNvPr id="157" name="Freeform 71">
              <a:extLst>
                <a:ext uri="{FF2B5EF4-FFF2-40B4-BE49-F238E27FC236}">
                  <a16:creationId xmlns="" xmlns:a16="http://schemas.microsoft.com/office/drawing/2014/main" id="{CDAA7B46-6965-42A7-AEE8-94F032B6C2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2" y="1083"/>
              <a:ext cx="335" cy="255"/>
            </a:xfrm>
            <a:custGeom>
              <a:avLst/>
              <a:gdLst>
                <a:gd name="T0" fmla="*/ 1358 w 1547"/>
                <a:gd name="T1" fmla="*/ 0 h 1177"/>
                <a:gd name="T2" fmla="*/ 189 w 1547"/>
                <a:gd name="T3" fmla="*/ 0 h 1177"/>
                <a:gd name="T4" fmla="*/ 0 w 1547"/>
                <a:gd name="T5" fmla="*/ 189 h 1177"/>
                <a:gd name="T6" fmla="*/ 0 w 1547"/>
                <a:gd name="T7" fmla="*/ 988 h 1177"/>
                <a:gd name="T8" fmla="*/ 189 w 1547"/>
                <a:gd name="T9" fmla="*/ 1177 h 1177"/>
                <a:gd name="T10" fmla="*/ 1357 w 1547"/>
                <a:gd name="T11" fmla="*/ 1177 h 1177"/>
                <a:gd name="T12" fmla="*/ 1547 w 1547"/>
                <a:gd name="T13" fmla="*/ 988 h 1177"/>
                <a:gd name="T14" fmla="*/ 1547 w 1547"/>
                <a:gd name="T15" fmla="*/ 189 h 1177"/>
                <a:gd name="T16" fmla="*/ 1358 w 1547"/>
                <a:gd name="T17" fmla="*/ 0 h 1177"/>
                <a:gd name="T18" fmla="*/ 1460 w 1547"/>
                <a:gd name="T19" fmla="*/ 988 h 1177"/>
                <a:gd name="T20" fmla="*/ 1358 w 1547"/>
                <a:gd name="T21" fmla="*/ 1091 h 1177"/>
                <a:gd name="T22" fmla="*/ 189 w 1547"/>
                <a:gd name="T23" fmla="*/ 1091 h 1177"/>
                <a:gd name="T24" fmla="*/ 86 w 1547"/>
                <a:gd name="T25" fmla="*/ 988 h 1177"/>
                <a:gd name="T26" fmla="*/ 86 w 1547"/>
                <a:gd name="T27" fmla="*/ 189 h 1177"/>
                <a:gd name="T28" fmla="*/ 189 w 1547"/>
                <a:gd name="T29" fmla="*/ 87 h 1177"/>
                <a:gd name="T30" fmla="*/ 1357 w 1547"/>
                <a:gd name="T31" fmla="*/ 87 h 1177"/>
                <a:gd name="T32" fmla="*/ 1460 w 1547"/>
                <a:gd name="T33" fmla="*/ 189 h 1177"/>
                <a:gd name="T34" fmla="*/ 1460 w 1547"/>
                <a:gd name="T35" fmla="*/ 988 h 1177"/>
                <a:gd name="T36" fmla="*/ 1460 w 1547"/>
                <a:gd name="T37" fmla="*/ 988 h 1177"/>
                <a:gd name="T38" fmla="*/ 1460 w 1547"/>
                <a:gd name="T39" fmla="*/ 988 h 1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47" h="1177">
                  <a:moveTo>
                    <a:pt x="1358" y="0"/>
                  </a:moveTo>
                  <a:cubicBezTo>
                    <a:pt x="189" y="0"/>
                    <a:pt x="189" y="0"/>
                    <a:pt x="189" y="0"/>
                  </a:cubicBezTo>
                  <a:cubicBezTo>
                    <a:pt x="85" y="0"/>
                    <a:pt x="0" y="85"/>
                    <a:pt x="0" y="189"/>
                  </a:cubicBezTo>
                  <a:cubicBezTo>
                    <a:pt x="0" y="988"/>
                    <a:pt x="0" y="988"/>
                    <a:pt x="0" y="988"/>
                  </a:cubicBezTo>
                  <a:cubicBezTo>
                    <a:pt x="0" y="1092"/>
                    <a:pt x="85" y="1177"/>
                    <a:pt x="189" y="1177"/>
                  </a:cubicBezTo>
                  <a:cubicBezTo>
                    <a:pt x="1357" y="1177"/>
                    <a:pt x="1357" y="1177"/>
                    <a:pt x="1357" y="1177"/>
                  </a:cubicBezTo>
                  <a:cubicBezTo>
                    <a:pt x="1462" y="1177"/>
                    <a:pt x="1547" y="1092"/>
                    <a:pt x="1547" y="988"/>
                  </a:cubicBezTo>
                  <a:cubicBezTo>
                    <a:pt x="1547" y="189"/>
                    <a:pt x="1547" y="189"/>
                    <a:pt x="1547" y="189"/>
                  </a:cubicBezTo>
                  <a:cubicBezTo>
                    <a:pt x="1547" y="85"/>
                    <a:pt x="1462" y="0"/>
                    <a:pt x="1358" y="0"/>
                  </a:cubicBezTo>
                  <a:close/>
                  <a:moveTo>
                    <a:pt x="1460" y="988"/>
                  </a:moveTo>
                  <a:cubicBezTo>
                    <a:pt x="1460" y="1044"/>
                    <a:pt x="1414" y="1091"/>
                    <a:pt x="1358" y="1091"/>
                  </a:cubicBezTo>
                  <a:cubicBezTo>
                    <a:pt x="189" y="1091"/>
                    <a:pt x="189" y="1091"/>
                    <a:pt x="189" y="1091"/>
                  </a:cubicBezTo>
                  <a:cubicBezTo>
                    <a:pt x="132" y="1091"/>
                    <a:pt x="86" y="1044"/>
                    <a:pt x="86" y="988"/>
                  </a:cubicBezTo>
                  <a:cubicBezTo>
                    <a:pt x="86" y="189"/>
                    <a:pt x="86" y="189"/>
                    <a:pt x="86" y="189"/>
                  </a:cubicBezTo>
                  <a:cubicBezTo>
                    <a:pt x="86" y="133"/>
                    <a:pt x="132" y="87"/>
                    <a:pt x="189" y="87"/>
                  </a:cubicBezTo>
                  <a:cubicBezTo>
                    <a:pt x="1357" y="87"/>
                    <a:pt x="1357" y="87"/>
                    <a:pt x="1357" y="87"/>
                  </a:cubicBezTo>
                  <a:cubicBezTo>
                    <a:pt x="1414" y="87"/>
                    <a:pt x="1460" y="133"/>
                    <a:pt x="1460" y="189"/>
                  </a:cubicBezTo>
                  <a:cubicBezTo>
                    <a:pt x="1460" y="988"/>
                    <a:pt x="1460" y="988"/>
                    <a:pt x="1460" y="988"/>
                  </a:cubicBezTo>
                  <a:close/>
                  <a:moveTo>
                    <a:pt x="1460" y="988"/>
                  </a:moveTo>
                  <a:cubicBezTo>
                    <a:pt x="1460" y="988"/>
                    <a:pt x="1460" y="988"/>
                    <a:pt x="1460" y="98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72">
              <a:extLst>
                <a:ext uri="{FF2B5EF4-FFF2-40B4-BE49-F238E27FC236}">
                  <a16:creationId xmlns="" xmlns:a16="http://schemas.microsoft.com/office/drawing/2014/main" id="{2EEC956B-EA90-4689-85F0-65FEF122047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59" y="1118"/>
              <a:ext cx="260" cy="185"/>
            </a:xfrm>
            <a:custGeom>
              <a:avLst/>
              <a:gdLst>
                <a:gd name="T0" fmla="*/ 802 w 1200"/>
                <a:gd name="T1" fmla="*/ 420 h 855"/>
                <a:gd name="T2" fmla="*/ 1181 w 1200"/>
                <a:gd name="T3" fmla="*/ 80 h 855"/>
                <a:gd name="T4" fmla="*/ 1184 w 1200"/>
                <a:gd name="T5" fmla="*/ 19 h 855"/>
                <a:gd name="T6" fmla="*/ 1123 w 1200"/>
                <a:gd name="T7" fmla="*/ 16 h 855"/>
                <a:gd name="T8" fmla="*/ 601 w 1200"/>
                <a:gd name="T9" fmla="*/ 484 h 855"/>
                <a:gd name="T10" fmla="*/ 499 w 1200"/>
                <a:gd name="T11" fmla="*/ 393 h 855"/>
                <a:gd name="T12" fmla="*/ 499 w 1200"/>
                <a:gd name="T13" fmla="*/ 392 h 855"/>
                <a:gd name="T14" fmla="*/ 492 w 1200"/>
                <a:gd name="T15" fmla="*/ 386 h 855"/>
                <a:gd name="T16" fmla="*/ 78 w 1200"/>
                <a:gd name="T17" fmla="*/ 16 h 855"/>
                <a:gd name="T18" fmla="*/ 16 w 1200"/>
                <a:gd name="T19" fmla="*/ 19 h 855"/>
                <a:gd name="T20" fmla="*/ 20 w 1200"/>
                <a:gd name="T21" fmla="*/ 80 h 855"/>
                <a:gd name="T22" fmla="*/ 403 w 1200"/>
                <a:gd name="T23" fmla="*/ 422 h 855"/>
                <a:gd name="T24" fmla="*/ 22 w 1200"/>
                <a:gd name="T25" fmla="*/ 779 h 855"/>
                <a:gd name="T26" fmla="*/ 20 w 1200"/>
                <a:gd name="T27" fmla="*/ 840 h 855"/>
                <a:gd name="T28" fmla="*/ 51 w 1200"/>
                <a:gd name="T29" fmla="*/ 854 h 855"/>
                <a:gd name="T30" fmla="*/ 81 w 1200"/>
                <a:gd name="T31" fmla="*/ 843 h 855"/>
                <a:gd name="T32" fmla="*/ 468 w 1200"/>
                <a:gd name="T33" fmla="*/ 481 h 855"/>
                <a:gd name="T34" fmla="*/ 573 w 1200"/>
                <a:gd name="T35" fmla="*/ 574 h 855"/>
                <a:gd name="T36" fmla="*/ 601 w 1200"/>
                <a:gd name="T37" fmla="*/ 585 h 855"/>
                <a:gd name="T38" fmla="*/ 630 w 1200"/>
                <a:gd name="T39" fmla="*/ 574 h 855"/>
                <a:gd name="T40" fmla="*/ 738 w 1200"/>
                <a:gd name="T41" fmla="*/ 477 h 855"/>
                <a:gd name="T42" fmla="*/ 1123 w 1200"/>
                <a:gd name="T43" fmla="*/ 843 h 855"/>
                <a:gd name="T44" fmla="*/ 1152 w 1200"/>
                <a:gd name="T45" fmla="*/ 855 h 855"/>
                <a:gd name="T46" fmla="*/ 1184 w 1200"/>
                <a:gd name="T47" fmla="*/ 841 h 855"/>
                <a:gd name="T48" fmla="*/ 1182 w 1200"/>
                <a:gd name="T49" fmla="*/ 780 h 855"/>
                <a:gd name="T50" fmla="*/ 802 w 1200"/>
                <a:gd name="T51" fmla="*/ 420 h 855"/>
                <a:gd name="T52" fmla="*/ 802 w 1200"/>
                <a:gd name="T53" fmla="*/ 420 h 855"/>
                <a:gd name="T54" fmla="*/ 802 w 1200"/>
                <a:gd name="T55" fmla="*/ 420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00" h="855">
                  <a:moveTo>
                    <a:pt x="802" y="420"/>
                  </a:moveTo>
                  <a:cubicBezTo>
                    <a:pt x="1181" y="80"/>
                    <a:pt x="1181" y="80"/>
                    <a:pt x="1181" y="80"/>
                  </a:cubicBezTo>
                  <a:cubicBezTo>
                    <a:pt x="1198" y="64"/>
                    <a:pt x="1200" y="37"/>
                    <a:pt x="1184" y="19"/>
                  </a:cubicBezTo>
                  <a:cubicBezTo>
                    <a:pt x="1168" y="2"/>
                    <a:pt x="1141" y="0"/>
                    <a:pt x="1123" y="16"/>
                  </a:cubicBezTo>
                  <a:cubicBezTo>
                    <a:pt x="601" y="484"/>
                    <a:pt x="601" y="484"/>
                    <a:pt x="601" y="484"/>
                  </a:cubicBezTo>
                  <a:cubicBezTo>
                    <a:pt x="499" y="393"/>
                    <a:pt x="499" y="393"/>
                    <a:pt x="499" y="393"/>
                  </a:cubicBezTo>
                  <a:cubicBezTo>
                    <a:pt x="499" y="393"/>
                    <a:pt x="499" y="393"/>
                    <a:pt x="499" y="392"/>
                  </a:cubicBezTo>
                  <a:cubicBezTo>
                    <a:pt x="496" y="390"/>
                    <a:pt x="494" y="388"/>
                    <a:pt x="492" y="386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60" y="0"/>
                    <a:pt x="32" y="1"/>
                    <a:pt x="16" y="19"/>
                  </a:cubicBezTo>
                  <a:cubicBezTo>
                    <a:pt x="0" y="37"/>
                    <a:pt x="2" y="64"/>
                    <a:pt x="20" y="80"/>
                  </a:cubicBezTo>
                  <a:cubicBezTo>
                    <a:pt x="403" y="422"/>
                    <a:pt x="403" y="422"/>
                    <a:pt x="403" y="422"/>
                  </a:cubicBezTo>
                  <a:cubicBezTo>
                    <a:pt x="22" y="779"/>
                    <a:pt x="22" y="779"/>
                    <a:pt x="22" y="779"/>
                  </a:cubicBezTo>
                  <a:cubicBezTo>
                    <a:pt x="4" y="796"/>
                    <a:pt x="3" y="823"/>
                    <a:pt x="20" y="840"/>
                  </a:cubicBezTo>
                  <a:cubicBezTo>
                    <a:pt x="28" y="849"/>
                    <a:pt x="40" y="854"/>
                    <a:pt x="51" y="854"/>
                  </a:cubicBezTo>
                  <a:cubicBezTo>
                    <a:pt x="62" y="854"/>
                    <a:pt x="72" y="850"/>
                    <a:pt x="81" y="843"/>
                  </a:cubicBezTo>
                  <a:cubicBezTo>
                    <a:pt x="468" y="481"/>
                    <a:pt x="468" y="481"/>
                    <a:pt x="468" y="481"/>
                  </a:cubicBezTo>
                  <a:cubicBezTo>
                    <a:pt x="573" y="574"/>
                    <a:pt x="573" y="574"/>
                    <a:pt x="573" y="574"/>
                  </a:cubicBezTo>
                  <a:cubicBezTo>
                    <a:pt x="581" y="582"/>
                    <a:pt x="591" y="585"/>
                    <a:pt x="601" y="585"/>
                  </a:cubicBezTo>
                  <a:cubicBezTo>
                    <a:pt x="612" y="585"/>
                    <a:pt x="622" y="581"/>
                    <a:pt x="630" y="574"/>
                  </a:cubicBezTo>
                  <a:cubicBezTo>
                    <a:pt x="738" y="477"/>
                    <a:pt x="738" y="477"/>
                    <a:pt x="738" y="477"/>
                  </a:cubicBezTo>
                  <a:cubicBezTo>
                    <a:pt x="1123" y="843"/>
                    <a:pt x="1123" y="843"/>
                    <a:pt x="1123" y="843"/>
                  </a:cubicBezTo>
                  <a:cubicBezTo>
                    <a:pt x="1131" y="851"/>
                    <a:pt x="1142" y="855"/>
                    <a:pt x="1152" y="855"/>
                  </a:cubicBezTo>
                  <a:cubicBezTo>
                    <a:pt x="1164" y="855"/>
                    <a:pt x="1175" y="850"/>
                    <a:pt x="1184" y="841"/>
                  </a:cubicBezTo>
                  <a:cubicBezTo>
                    <a:pt x="1200" y="824"/>
                    <a:pt x="1199" y="797"/>
                    <a:pt x="1182" y="780"/>
                  </a:cubicBezTo>
                  <a:lnTo>
                    <a:pt x="802" y="420"/>
                  </a:lnTo>
                  <a:close/>
                  <a:moveTo>
                    <a:pt x="802" y="420"/>
                  </a:moveTo>
                  <a:cubicBezTo>
                    <a:pt x="802" y="420"/>
                    <a:pt x="802" y="420"/>
                    <a:pt x="802" y="4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61" name="Freeform 76">
            <a:extLst>
              <a:ext uri="{FF2B5EF4-FFF2-40B4-BE49-F238E27FC236}">
                <a16:creationId xmlns="" xmlns:a16="http://schemas.microsoft.com/office/drawing/2014/main" id="{AE96AD72-D61E-431B-BFA2-B81AD4D51938}"/>
              </a:ext>
            </a:extLst>
          </p:cNvPr>
          <p:cNvSpPr>
            <a:spLocks noEditPoints="1"/>
          </p:cNvSpPr>
          <p:nvPr/>
        </p:nvSpPr>
        <p:spPr bwMode="auto">
          <a:xfrm>
            <a:off x="5253037" y="1909763"/>
            <a:ext cx="528638" cy="454025"/>
          </a:xfrm>
          <a:custGeom>
            <a:avLst/>
            <a:gdLst>
              <a:gd name="T0" fmla="*/ 1292 w 1540"/>
              <a:gd name="T1" fmla="*/ 204 h 1322"/>
              <a:gd name="T2" fmla="*/ 928 w 1540"/>
              <a:gd name="T3" fmla="*/ 204 h 1322"/>
              <a:gd name="T4" fmla="*/ 767 w 1540"/>
              <a:gd name="T5" fmla="*/ 43 h 1322"/>
              <a:gd name="T6" fmla="*/ 724 w 1540"/>
              <a:gd name="T7" fmla="*/ 0 h 1322"/>
              <a:gd name="T8" fmla="*/ 247 w 1540"/>
              <a:gd name="T9" fmla="*/ 0 h 1322"/>
              <a:gd name="T10" fmla="*/ 0 w 1540"/>
              <a:gd name="T11" fmla="*/ 247 h 1322"/>
              <a:gd name="T12" fmla="*/ 0 w 1540"/>
              <a:gd name="T13" fmla="*/ 1074 h 1322"/>
              <a:gd name="T14" fmla="*/ 247 w 1540"/>
              <a:gd name="T15" fmla="*/ 1322 h 1322"/>
              <a:gd name="T16" fmla="*/ 1292 w 1540"/>
              <a:gd name="T17" fmla="*/ 1322 h 1322"/>
              <a:gd name="T18" fmla="*/ 1540 w 1540"/>
              <a:gd name="T19" fmla="*/ 1074 h 1322"/>
              <a:gd name="T20" fmla="*/ 1540 w 1540"/>
              <a:gd name="T21" fmla="*/ 451 h 1322"/>
              <a:gd name="T22" fmla="*/ 1292 w 1540"/>
              <a:gd name="T23" fmla="*/ 204 h 1322"/>
              <a:gd name="T24" fmla="*/ 1453 w 1540"/>
              <a:gd name="T25" fmla="*/ 1074 h 1322"/>
              <a:gd name="T26" fmla="*/ 1292 w 1540"/>
              <a:gd name="T27" fmla="*/ 1235 h 1322"/>
              <a:gd name="T28" fmla="*/ 247 w 1540"/>
              <a:gd name="T29" fmla="*/ 1235 h 1322"/>
              <a:gd name="T30" fmla="*/ 86 w 1540"/>
              <a:gd name="T31" fmla="*/ 1074 h 1322"/>
              <a:gd name="T32" fmla="*/ 86 w 1540"/>
              <a:gd name="T33" fmla="*/ 247 h 1322"/>
              <a:gd name="T34" fmla="*/ 247 w 1540"/>
              <a:gd name="T35" fmla="*/ 86 h 1322"/>
              <a:gd name="T36" fmla="*/ 684 w 1540"/>
              <a:gd name="T37" fmla="*/ 86 h 1322"/>
              <a:gd name="T38" fmla="*/ 928 w 1540"/>
              <a:gd name="T39" fmla="*/ 290 h 1322"/>
              <a:gd name="T40" fmla="*/ 1292 w 1540"/>
              <a:gd name="T41" fmla="*/ 290 h 1322"/>
              <a:gd name="T42" fmla="*/ 1453 w 1540"/>
              <a:gd name="T43" fmla="*/ 451 h 1322"/>
              <a:gd name="T44" fmla="*/ 1453 w 1540"/>
              <a:gd name="T45" fmla="*/ 1074 h 1322"/>
              <a:gd name="T46" fmla="*/ 1453 w 1540"/>
              <a:gd name="T47" fmla="*/ 1074 h 1322"/>
              <a:gd name="T48" fmla="*/ 1453 w 1540"/>
              <a:gd name="T49" fmla="*/ 1074 h 1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540" h="1322">
                <a:moveTo>
                  <a:pt x="1292" y="204"/>
                </a:moveTo>
                <a:cubicBezTo>
                  <a:pt x="928" y="204"/>
                  <a:pt x="928" y="204"/>
                  <a:pt x="928" y="204"/>
                </a:cubicBezTo>
                <a:cubicBezTo>
                  <a:pt x="839" y="204"/>
                  <a:pt x="767" y="132"/>
                  <a:pt x="767" y="43"/>
                </a:cubicBezTo>
                <a:cubicBezTo>
                  <a:pt x="767" y="19"/>
                  <a:pt x="748" y="0"/>
                  <a:pt x="724" y="0"/>
                </a:cubicBezTo>
                <a:cubicBezTo>
                  <a:pt x="247" y="0"/>
                  <a:pt x="247" y="0"/>
                  <a:pt x="247" y="0"/>
                </a:cubicBezTo>
                <a:cubicBezTo>
                  <a:pt x="111" y="0"/>
                  <a:pt x="0" y="111"/>
                  <a:pt x="0" y="247"/>
                </a:cubicBezTo>
                <a:cubicBezTo>
                  <a:pt x="0" y="1074"/>
                  <a:pt x="0" y="1074"/>
                  <a:pt x="0" y="1074"/>
                </a:cubicBezTo>
                <a:cubicBezTo>
                  <a:pt x="0" y="1211"/>
                  <a:pt x="111" y="1322"/>
                  <a:pt x="247" y="1322"/>
                </a:cubicBezTo>
                <a:cubicBezTo>
                  <a:pt x="1292" y="1322"/>
                  <a:pt x="1292" y="1322"/>
                  <a:pt x="1292" y="1322"/>
                </a:cubicBezTo>
                <a:cubicBezTo>
                  <a:pt x="1429" y="1322"/>
                  <a:pt x="1540" y="1211"/>
                  <a:pt x="1540" y="1074"/>
                </a:cubicBezTo>
                <a:cubicBezTo>
                  <a:pt x="1540" y="451"/>
                  <a:pt x="1540" y="451"/>
                  <a:pt x="1540" y="451"/>
                </a:cubicBezTo>
                <a:cubicBezTo>
                  <a:pt x="1540" y="315"/>
                  <a:pt x="1429" y="204"/>
                  <a:pt x="1292" y="204"/>
                </a:cubicBezTo>
                <a:close/>
                <a:moveTo>
                  <a:pt x="1453" y="1074"/>
                </a:moveTo>
                <a:cubicBezTo>
                  <a:pt x="1453" y="1163"/>
                  <a:pt x="1381" y="1235"/>
                  <a:pt x="1292" y="1235"/>
                </a:cubicBezTo>
                <a:cubicBezTo>
                  <a:pt x="247" y="1235"/>
                  <a:pt x="247" y="1235"/>
                  <a:pt x="247" y="1235"/>
                </a:cubicBezTo>
                <a:cubicBezTo>
                  <a:pt x="159" y="1235"/>
                  <a:pt x="86" y="1163"/>
                  <a:pt x="86" y="1074"/>
                </a:cubicBezTo>
                <a:cubicBezTo>
                  <a:pt x="86" y="247"/>
                  <a:pt x="86" y="247"/>
                  <a:pt x="86" y="247"/>
                </a:cubicBezTo>
                <a:cubicBezTo>
                  <a:pt x="86" y="159"/>
                  <a:pt x="158" y="86"/>
                  <a:pt x="247" y="86"/>
                </a:cubicBezTo>
                <a:cubicBezTo>
                  <a:pt x="684" y="86"/>
                  <a:pt x="684" y="86"/>
                  <a:pt x="684" y="86"/>
                </a:cubicBezTo>
                <a:cubicBezTo>
                  <a:pt x="705" y="202"/>
                  <a:pt x="806" y="290"/>
                  <a:pt x="928" y="290"/>
                </a:cubicBezTo>
                <a:cubicBezTo>
                  <a:pt x="1292" y="290"/>
                  <a:pt x="1292" y="290"/>
                  <a:pt x="1292" y="290"/>
                </a:cubicBezTo>
                <a:cubicBezTo>
                  <a:pt x="1381" y="290"/>
                  <a:pt x="1453" y="362"/>
                  <a:pt x="1453" y="451"/>
                </a:cubicBezTo>
                <a:lnTo>
                  <a:pt x="1453" y="1074"/>
                </a:lnTo>
                <a:close/>
                <a:moveTo>
                  <a:pt x="1453" y="1074"/>
                </a:moveTo>
                <a:cubicBezTo>
                  <a:pt x="1453" y="1074"/>
                  <a:pt x="1453" y="1074"/>
                  <a:pt x="1453" y="1074"/>
                </a:cubicBezTo>
              </a:path>
            </a:pathLst>
          </a:custGeom>
          <a:solidFill>
            <a:srgbClr val="F9B359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62" name="Group 79">
            <a:extLst>
              <a:ext uri="{FF2B5EF4-FFF2-40B4-BE49-F238E27FC236}">
                <a16:creationId xmlns="" xmlns:a16="http://schemas.microsoft.com/office/drawing/2014/main" id="{CB40A087-92F3-4226-B8A7-2335C21CFFF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396037" y="1909763"/>
            <a:ext cx="476250" cy="534988"/>
            <a:chOff x="3182" y="1042"/>
            <a:chExt cx="300" cy="337"/>
          </a:xfrm>
          <a:solidFill>
            <a:srgbClr val="F9B359"/>
          </a:solidFill>
          <a:effectLst/>
        </p:grpSpPr>
        <p:sp>
          <p:nvSpPr>
            <p:cNvPr id="164" name="Freeform 80">
              <a:extLst>
                <a:ext uri="{FF2B5EF4-FFF2-40B4-BE49-F238E27FC236}">
                  <a16:creationId xmlns="" xmlns:a16="http://schemas.microsoft.com/office/drawing/2014/main" id="{D73E869F-16A3-41FD-A1BE-E9B12A1B64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82" y="1042"/>
              <a:ext cx="300" cy="337"/>
            </a:xfrm>
            <a:custGeom>
              <a:avLst/>
              <a:gdLst>
                <a:gd name="T0" fmla="*/ 1341 w 1384"/>
                <a:gd name="T1" fmla="*/ 224 h 1556"/>
                <a:gd name="T2" fmla="*/ 1017 w 1384"/>
                <a:gd name="T3" fmla="*/ 224 h 1556"/>
                <a:gd name="T4" fmla="*/ 1017 w 1384"/>
                <a:gd name="T5" fmla="*/ 171 h 1556"/>
                <a:gd name="T6" fmla="*/ 846 w 1384"/>
                <a:gd name="T7" fmla="*/ 0 h 1556"/>
                <a:gd name="T8" fmla="*/ 538 w 1384"/>
                <a:gd name="T9" fmla="*/ 0 h 1556"/>
                <a:gd name="T10" fmla="*/ 367 w 1384"/>
                <a:gd name="T11" fmla="*/ 171 h 1556"/>
                <a:gd name="T12" fmla="*/ 367 w 1384"/>
                <a:gd name="T13" fmla="*/ 224 h 1556"/>
                <a:gd name="T14" fmla="*/ 43 w 1384"/>
                <a:gd name="T15" fmla="*/ 224 h 1556"/>
                <a:gd name="T16" fmla="*/ 0 w 1384"/>
                <a:gd name="T17" fmla="*/ 267 h 1556"/>
                <a:gd name="T18" fmla="*/ 43 w 1384"/>
                <a:gd name="T19" fmla="*/ 310 h 1556"/>
                <a:gd name="T20" fmla="*/ 121 w 1384"/>
                <a:gd name="T21" fmla="*/ 310 h 1556"/>
                <a:gd name="T22" fmla="*/ 121 w 1384"/>
                <a:gd name="T23" fmla="*/ 1325 h 1556"/>
                <a:gd name="T24" fmla="*/ 352 w 1384"/>
                <a:gd name="T25" fmla="*/ 1556 h 1556"/>
                <a:gd name="T26" fmla="*/ 1032 w 1384"/>
                <a:gd name="T27" fmla="*/ 1556 h 1556"/>
                <a:gd name="T28" fmla="*/ 1263 w 1384"/>
                <a:gd name="T29" fmla="*/ 1325 h 1556"/>
                <a:gd name="T30" fmla="*/ 1263 w 1384"/>
                <a:gd name="T31" fmla="*/ 310 h 1556"/>
                <a:gd name="T32" fmla="*/ 1341 w 1384"/>
                <a:gd name="T33" fmla="*/ 310 h 1556"/>
                <a:gd name="T34" fmla="*/ 1384 w 1384"/>
                <a:gd name="T35" fmla="*/ 267 h 1556"/>
                <a:gd name="T36" fmla="*/ 1341 w 1384"/>
                <a:gd name="T37" fmla="*/ 224 h 1556"/>
                <a:gd name="T38" fmla="*/ 453 w 1384"/>
                <a:gd name="T39" fmla="*/ 171 h 1556"/>
                <a:gd name="T40" fmla="*/ 538 w 1384"/>
                <a:gd name="T41" fmla="*/ 86 h 1556"/>
                <a:gd name="T42" fmla="*/ 846 w 1384"/>
                <a:gd name="T43" fmla="*/ 86 h 1556"/>
                <a:gd name="T44" fmla="*/ 931 w 1384"/>
                <a:gd name="T45" fmla="*/ 171 h 1556"/>
                <a:gd name="T46" fmla="*/ 931 w 1384"/>
                <a:gd name="T47" fmla="*/ 224 h 1556"/>
                <a:gd name="T48" fmla="*/ 453 w 1384"/>
                <a:gd name="T49" fmla="*/ 224 h 1556"/>
                <a:gd name="T50" fmla="*/ 453 w 1384"/>
                <a:gd name="T51" fmla="*/ 171 h 1556"/>
                <a:gd name="T52" fmla="*/ 1177 w 1384"/>
                <a:gd name="T53" fmla="*/ 1325 h 1556"/>
                <a:gd name="T54" fmla="*/ 1032 w 1384"/>
                <a:gd name="T55" fmla="*/ 1470 h 1556"/>
                <a:gd name="T56" fmla="*/ 352 w 1384"/>
                <a:gd name="T57" fmla="*/ 1470 h 1556"/>
                <a:gd name="T58" fmla="*/ 208 w 1384"/>
                <a:gd name="T59" fmla="*/ 1325 h 1556"/>
                <a:gd name="T60" fmla="*/ 208 w 1384"/>
                <a:gd name="T61" fmla="*/ 310 h 1556"/>
                <a:gd name="T62" fmla="*/ 1177 w 1384"/>
                <a:gd name="T63" fmla="*/ 310 h 1556"/>
                <a:gd name="T64" fmla="*/ 1177 w 1384"/>
                <a:gd name="T65" fmla="*/ 1325 h 1556"/>
                <a:gd name="T66" fmla="*/ 1177 w 1384"/>
                <a:gd name="T67" fmla="*/ 1325 h 1556"/>
                <a:gd name="T68" fmla="*/ 1177 w 1384"/>
                <a:gd name="T69" fmla="*/ 1325 h 1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84" h="1556">
                  <a:moveTo>
                    <a:pt x="1341" y="224"/>
                  </a:moveTo>
                  <a:cubicBezTo>
                    <a:pt x="1017" y="224"/>
                    <a:pt x="1017" y="224"/>
                    <a:pt x="1017" y="224"/>
                  </a:cubicBezTo>
                  <a:cubicBezTo>
                    <a:pt x="1017" y="171"/>
                    <a:pt x="1017" y="171"/>
                    <a:pt x="1017" y="171"/>
                  </a:cubicBezTo>
                  <a:cubicBezTo>
                    <a:pt x="1017" y="77"/>
                    <a:pt x="940" y="0"/>
                    <a:pt x="846" y="0"/>
                  </a:cubicBezTo>
                  <a:cubicBezTo>
                    <a:pt x="538" y="0"/>
                    <a:pt x="538" y="0"/>
                    <a:pt x="538" y="0"/>
                  </a:cubicBezTo>
                  <a:cubicBezTo>
                    <a:pt x="444" y="0"/>
                    <a:pt x="367" y="77"/>
                    <a:pt x="367" y="171"/>
                  </a:cubicBezTo>
                  <a:cubicBezTo>
                    <a:pt x="367" y="224"/>
                    <a:pt x="367" y="224"/>
                    <a:pt x="367" y="224"/>
                  </a:cubicBezTo>
                  <a:cubicBezTo>
                    <a:pt x="43" y="224"/>
                    <a:pt x="43" y="224"/>
                    <a:pt x="43" y="224"/>
                  </a:cubicBezTo>
                  <a:cubicBezTo>
                    <a:pt x="19" y="224"/>
                    <a:pt x="0" y="243"/>
                    <a:pt x="0" y="267"/>
                  </a:cubicBezTo>
                  <a:cubicBezTo>
                    <a:pt x="0" y="291"/>
                    <a:pt x="19" y="310"/>
                    <a:pt x="43" y="310"/>
                  </a:cubicBezTo>
                  <a:cubicBezTo>
                    <a:pt x="121" y="310"/>
                    <a:pt x="121" y="310"/>
                    <a:pt x="121" y="310"/>
                  </a:cubicBezTo>
                  <a:cubicBezTo>
                    <a:pt x="121" y="1325"/>
                    <a:pt x="121" y="1325"/>
                    <a:pt x="121" y="1325"/>
                  </a:cubicBezTo>
                  <a:cubicBezTo>
                    <a:pt x="121" y="1453"/>
                    <a:pt x="225" y="1556"/>
                    <a:pt x="352" y="1556"/>
                  </a:cubicBezTo>
                  <a:cubicBezTo>
                    <a:pt x="1032" y="1556"/>
                    <a:pt x="1032" y="1556"/>
                    <a:pt x="1032" y="1556"/>
                  </a:cubicBezTo>
                  <a:cubicBezTo>
                    <a:pt x="1159" y="1556"/>
                    <a:pt x="1263" y="1453"/>
                    <a:pt x="1263" y="1325"/>
                  </a:cubicBezTo>
                  <a:cubicBezTo>
                    <a:pt x="1263" y="310"/>
                    <a:pt x="1263" y="310"/>
                    <a:pt x="1263" y="310"/>
                  </a:cubicBezTo>
                  <a:cubicBezTo>
                    <a:pt x="1341" y="310"/>
                    <a:pt x="1341" y="310"/>
                    <a:pt x="1341" y="310"/>
                  </a:cubicBezTo>
                  <a:cubicBezTo>
                    <a:pt x="1365" y="310"/>
                    <a:pt x="1384" y="291"/>
                    <a:pt x="1384" y="267"/>
                  </a:cubicBezTo>
                  <a:cubicBezTo>
                    <a:pt x="1384" y="243"/>
                    <a:pt x="1365" y="224"/>
                    <a:pt x="1341" y="224"/>
                  </a:cubicBezTo>
                  <a:close/>
                  <a:moveTo>
                    <a:pt x="453" y="171"/>
                  </a:moveTo>
                  <a:cubicBezTo>
                    <a:pt x="453" y="124"/>
                    <a:pt x="492" y="86"/>
                    <a:pt x="538" y="86"/>
                  </a:cubicBezTo>
                  <a:cubicBezTo>
                    <a:pt x="846" y="86"/>
                    <a:pt x="846" y="86"/>
                    <a:pt x="846" y="86"/>
                  </a:cubicBezTo>
                  <a:cubicBezTo>
                    <a:pt x="893" y="86"/>
                    <a:pt x="931" y="124"/>
                    <a:pt x="931" y="171"/>
                  </a:cubicBezTo>
                  <a:cubicBezTo>
                    <a:pt x="931" y="224"/>
                    <a:pt x="931" y="224"/>
                    <a:pt x="931" y="224"/>
                  </a:cubicBezTo>
                  <a:cubicBezTo>
                    <a:pt x="453" y="224"/>
                    <a:pt x="453" y="224"/>
                    <a:pt x="453" y="224"/>
                  </a:cubicBezTo>
                  <a:lnTo>
                    <a:pt x="453" y="171"/>
                  </a:lnTo>
                  <a:close/>
                  <a:moveTo>
                    <a:pt x="1177" y="1325"/>
                  </a:moveTo>
                  <a:cubicBezTo>
                    <a:pt x="1177" y="1405"/>
                    <a:pt x="1112" y="1470"/>
                    <a:pt x="1032" y="1470"/>
                  </a:cubicBezTo>
                  <a:cubicBezTo>
                    <a:pt x="352" y="1470"/>
                    <a:pt x="352" y="1470"/>
                    <a:pt x="352" y="1470"/>
                  </a:cubicBezTo>
                  <a:cubicBezTo>
                    <a:pt x="273" y="1470"/>
                    <a:pt x="208" y="1405"/>
                    <a:pt x="208" y="1325"/>
                  </a:cubicBezTo>
                  <a:cubicBezTo>
                    <a:pt x="208" y="310"/>
                    <a:pt x="208" y="310"/>
                    <a:pt x="208" y="310"/>
                  </a:cubicBezTo>
                  <a:cubicBezTo>
                    <a:pt x="1177" y="310"/>
                    <a:pt x="1177" y="310"/>
                    <a:pt x="1177" y="310"/>
                  </a:cubicBezTo>
                  <a:cubicBezTo>
                    <a:pt x="1177" y="1325"/>
                    <a:pt x="1177" y="1325"/>
                    <a:pt x="1177" y="1325"/>
                  </a:cubicBezTo>
                  <a:close/>
                  <a:moveTo>
                    <a:pt x="1177" y="1325"/>
                  </a:moveTo>
                  <a:cubicBezTo>
                    <a:pt x="1177" y="1325"/>
                    <a:pt x="1177" y="1325"/>
                    <a:pt x="1177" y="13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81">
              <a:extLst>
                <a:ext uri="{FF2B5EF4-FFF2-40B4-BE49-F238E27FC236}">
                  <a16:creationId xmlns="" xmlns:a16="http://schemas.microsoft.com/office/drawing/2014/main" id="{91AA6E11-D71E-4063-98B9-F4B34DC523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23" y="1143"/>
              <a:ext cx="18" cy="184"/>
            </a:xfrm>
            <a:custGeom>
              <a:avLst/>
              <a:gdLst>
                <a:gd name="T0" fmla="*/ 43 w 86"/>
                <a:gd name="T1" fmla="*/ 850 h 850"/>
                <a:gd name="T2" fmla="*/ 86 w 86"/>
                <a:gd name="T3" fmla="*/ 807 h 850"/>
                <a:gd name="T4" fmla="*/ 86 w 86"/>
                <a:gd name="T5" fmla="*/ 43 h 850"/>
                <a:gd name="T6" fmla="*/ 43 w 86"/>
                <a:gd name="T7" fmla="*/ 0 h 850"/>
                <a:gd name="T8" fmla="*/ 0 w 86"/>
                <a:gd name="T9" fmla="*/ 43 h 850"/>
                <a:gd name="T10" fmla="*/ 0 w 86"/>
                <a:gd name="T11" fmla="*/ 807 h 850"/>
                <a:gd name="T12" fmla="*/ 43 w 86"/>
                <a:gd name="T13" fmla="*/ 850 h 850"/>
                <a:gd name="T14" fmla="*/ 43 w 86"/>
                <a:gd name="T15" fmla="*/ 850 h 850"/>
                <a:gd name="T16" fmla="*/ 43 w 86"/>
                <a:gd name="T17" fmla="*/ 85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850">
                  <a:moveTo>
                    <a:pt x="43" y="850"/>
                  </a:moveTo>
                  <a:cubicBezTo>
                    <a:pt x="67" y="850"/>
                    <a:pt x="86" y="831"/>
                    <a:pt x="86" y="807"/>
                  </a:cubicBezTo>
                  <a:cubicBezTo>
                    <a:pt x="86" y="43"/>
                    <a:pt x="86" y="43"/>
                    <a:pt x="86" y="43"/>
                  </a:cubicBezTo>
                  <a:cubicBezTo>
                    <a:pt x="86" y="19"/>
                    <a:pt x="67" y="0"/>
                    <a:pt x="43" y="0"/>
                  </a:cubicBezTo>
                  <a:cubicBezTo>
                    <a:pt x="19" y="0"/>
                    <a:pt x="0" y="19"/>
                    <a:pt x="0" y="43"/>
                  </a:cubicBezTo>
                  <a:cubicBezTo>
                    <a:pt x="0" y="807"/>
                    <a:pt x="0" y="807"/>
                    <a:pt x="0" y="807"/>
                  </a:cubicBezTo>
                  <a:cubicBezTo>
                    <a:pt x="0" y="831"/>
                    <a:pt x="19" y="850"/>
                    <a:pt x="43" y="850"/>
                  </a:cubicBezTo>
                  <a:close/>
                  <a:moveTo>
                    <a:pt x="43" y="850"/>
                  </a:moveTo>
                  <a:cubicBezTo>
                    <a:pt x="43" y="850"/>
                    <a:pt x="43" y="850"/>
                    <a:pt x="43" y="85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82">
              <a:extLst>
                <a:ext uri="{FF2B5EF4-FFF2-40B4-BE49-F238E27FC236}">
                  <a16:creationId xmlns="" xmlns:a16="http://schemas.microsoft.com/office/drawing/2014/main" id="{EE3A3F80-ED57-4214-8445-6DDB7602CC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62" y="1153"/>
              <a:ext cx="18" cy="163"/>
            </a:xfrm>
            <a:custGeom>
              <a:avLst/>
              <a:gdLst>
                <a:gd name="T0" fmla="*/ 43 w 86"/>
                <a:gd name="T1" fmla="*/ 755 h 755"/>
                <a:gd name="T2" fmla="*/ 86 w 86"/>
                <a:gd name="T3" fmla="*/ 711 h 755"/>
                <a:gd name="T4" fmla="*/ 86 w 86"/>
                <a:gd name="T5" fmla="*/ 43 h 755"/>
                <a:gd name="T6" fmla="*/ 43 w 86"/>
                <a:gd name="T7" fmla="*/ 0 h 755"/>
                <a:gd name="T8" fmla="*/ 0 w 86"/>
                <a:gd name="T9" fmla="*/ 43 h 755"/>
                <a:gd name="T10" fmla="*/ 0 w 86"/>
                <a:gd name="T11" fmla="*/ 711 h 755"/>
                <a:gd name="T12" fmla="*/ 43 w 86"/>
                <a:gd name="T13" fmla="*/ 755 h 755"/>
                <a:gd name="T14" fmla="*/ 43 w 86"/>
                <a:gd name="T15" fmla="*/ 755 h 755"/>
                <a:gd name="T16" fmla="*/ 43 w 86"/>
                <a:gd name="T17" fmla="*/ 755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755">
                  <a:moveTo>
                    <a:pt x="43" y="755"/>
                  </a:moveTo>
                  <a:cubicBezTo>
                    <a:pt x="67" y="755"/>
                    <a:pt x="86" y="735"/>
                    <a:pt x="86" y="711"/>
                  </a:cubicBezTo>
                  <a:cubicBezTo>
                    <a:pt x="86" y="43"/>
                    <a:pt x="86" y="43"/>
                    <a:pt x="86" y="43"/>
                  </a:cubicBezTo>
                  <a:cubicBezTo>
                    <a:pt x="86" y="19"/>
                    <a:pt x="67" y="0"/>
                    <a:pt x="43" y="0"/>
                  </a:cubicBezTo>
                  <a:cubicBezTo>
                    <a:pt x="19" y="0"/>
                    <a:pt x="0" y="19"/>
                    <a:pt x="0" y="43"/>
                  </a:cubicBezTo>
                  <a:cubicBezTo>
                    <a:pt x="0" y="711"/>
                    <a:pt x="0" y="711"/>
                    <a:pt x="0" y="711"/>
                  </a:cubicBezTo>
                  <a:cubicBezTo>
                    <a:pt x="0" y="735"/>
                    <a:pt x="20" y="755"/>
                    <a:pt x="43" y="755"/>
                  </a:cubicBezTo>
                  <a:close/>
                  <a:moveTo>
                    <a:pt x="43" y="755"/>
                  </a:moveTo>
                  <a:cubicBezTo>
                    <a:pt x="43" y="755"/>
                    <a:pt x="43" y="755"/>
                    <a:pt x="43" y="75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83">
              <a:extLst>
                <a:ext uri="{FF2B5EF4-FFF2-40B4-BE49-F238E27FC236}">
                  <a16:creationId xmlns="" xmlns:a16="http://schemas.microsoft.com/office/drawing/2014/main" id="{09966510-5E6B-456F-8D5D-72B08D4C8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84" y="1153"/>
              <a:ext cx="18" cy="163"/>
            </a:xfrm>
            <a:custGeom>
              <a:avLst/>
              <a:gdLst>
                <a:gd name="T0" fmla="*/ 43 w 86"/>
                <a:gd name="T1" fmla="*/ 755 h 755"/>
                <a:gd name="T2" fmla="*/ 86 w 86"/>
                <a:gd name="T3" fmla="*/ 711 h 755"/>
                <a:gd name="T4" fmla="*/ 86 w 86"/>
                <a:gd name="T5" fmla="*/ 43 h 755"/>
                <a:gd name="T6" fmla="*/ 43 w 86"/>
                <a:gd name="T7" fmla="*/ 0 h 755"/>
                <a:gd name="T8" fmla="*/ 0 w 86"/>
                <a:gd name="T9" fmla="*/ 43 h 755"/>
                <a:gd name="T10" fmla="*/ 0 w 86"/>
                <a:gd name="T11" fmla="*/ 711 h 755"/>
                <a:gd name="T12" fmla="*/ 43 w 86"/>
                <a:gd name="T13" fmla="*/ 755 h 755"/>
                <a:gd name="T14" fmla="*/ 43 w 86"/>
                <a:gd name="T15" fmla="*/ 755 h 755"/>
                <a:gd name="T16" fmla="*/ 43 w 86"/>
                <a:gd name="T17" fmla="*/ 755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755">
                  <a:moveTo>
                    <a:pt x="43" y="755"/>
                  </a:moveTo>
                  <a:cubicBezTo>
                    <a:pt x="67" y="755"/>
                    <a:pt x="86" y="735"/>
                    <a:pt x="86" y="711"/>
                  </a:cubicBezTo>
                  <a:cubicBezTo>
                    <a:pt x="86" y="43"/>
                    <a:pt x="86" y="43"/>
                    <a:pt x="86" y="43"/>
                  </a:cubicBezTo>
                  <a:cubicBezTo>
                    <a:pt x="86" y="19"/>
                    <a:pt x="67" y="0"/>
                    <a:pt x="43" y="0"/>
                  </a:cubicBezTo>
                  <a:cubicBezTo>
                    <a:pt x="19" y="0"/>
                    <a:pt x="0" y="19"/>
                    <a:pt x="0" y="43"/>
                  </a:cubicBezTo>
                  <a:cubicBezTo>
                    <a:pt x="0" y="711"/>
                    <a:pt x="0" y="711"/>
                    <a:pt x="0" y="711"/>
                  </a:cubicBezTo>
                  <a:cubicBezTo>
                    <a:pt x="0" y="735"/>
                    <a:pt x="19" y="755"/>
                    <a:pt x="43" y="755"/>
                  </a:cubicBezTo>
                  <a:close/>
                  <a:moveTo>
                    <a:pt x="43" y="755"/>
                  </a:moveTo>
                  <a:cubicBezTo>
                    <a:pt x="43" y="755"/>
                    <a:pt x="43" y="755"/>
                    <a:pt x="43" y="75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70" name="Freeform 87">
            <a:extLst>
              <a:ext uri="{FF2B5EF4-FFF2-40B4-BE49-F238E27FC236}">
                <a16:creationId xmlns="" xmlns:a16="http://schemas.microsoft.com/office/drawing/2014/main" id="{C1B8AFAD-5D19-4786-83C2-3F3B385AA201}"/>
              </a:ext>
            </a:extLst>
          </p:cNvPr>
          <p:cNvSpPr>
            <a:spLocks noEditPoints="1"/>
          </p:cNvSpPr>
          <p:nvPr/>
        </p:nvSpPr>
        <p:spPr bwMode="auto">
          <a:xfrm>
            <a:off x="7539037" y="1909763"/>
            <a:ext cx="538163" cy="431800"/>
          </a:xfrm>
          <a:custGeom>
            <a:avLst/>
            <a:gdLst>
              <a:gd name="T0" fmla="*/ 1538 w 1561"/>
              <a:gd name="T1" fmla="*/ 806 h 1257"/>
              <a:gd name="T2" fmla="*/ 1331 w 1561"/>
              <a:gd name="T3" fmla="*/ 150 h 1257"/>
              <a:gd name="T4" fmla="*/ 1105 w 1561"/>
              <a:gd name="T5" fmla="*/ 29 h 1257"/>
              <a:gd name="T6" fmla="*/ 1076 w 1561"/>
              <a:gd name="T7" fmla="*/ 83 h 1257"/>
              <a:gd name="T8" fmla="*/ 1130 w 1561"/>
              <a:gd name="T9" fmla="*/ 112 h 1257"/>
              <a:gd name="T10" fmla="*/ 1248 w 1561"/>
              <a:gd name="T11" fmla="*/ 175 h 1257"/>
              <a:gd name="T12" fmla="*/ 1248 w 1561"/>
              <a:gd name="T13" fmla="*/ 175 h 1257"/>
              <a:gd name="T14" fmla="*/ 1396 w 1561"/>
              <a:gd name="T15" fmla="*/ 645 h 1257"/>
              <a:gd name="T16" fmla="*/ 1237 w 1561"/>
              <a:gd name="T17" fmla="*/ 604 h 1257"/>
              <a:gd name="T18" fmla="*/ 916 w 1561"/>
              <a:gd name="T19" fmla="*/ 890 h 1257"/>
              <a:gd name="T20" fmla="*/ 644 w 1561"/>
              <a:gd name="T21" fmla="*/ 890 h 1257"/>
              <a:gd name="T22" fmla="*/ 324 w 1561"/>
              <a:gd name="T23" fmla="*/ 609 h 1257"/>
              <a:gd name="T24" fmla="*/ 164 w 1561"/>
              <a:gd name="T25" fmla="*/ 651 h 1257"/>
              <a:gd name="T26" fmla="*/ 314 w 1561"/>
              <a:gd name="T27" fmla="*/ 175 h 1257"/>
              <a:gd name="T28" fmla="*/ 314 w 1561"/>
              <a:gd name="T29" fmla="*/ 175 h 1257"/>
              <a:gd name="T30" fmla="*/ 433 w 1561"/>
              <a:gd name="T31" fmla="*/ 112 h 1257"/>
              <a:gd name="T32" fmla="*/ 486 w 1561"/>
              <a:gd name="T33" fmla="*/ 83 h 1257"/>
              <a:gd name="T34" fmla="*/ 458 w 1561"/>
              <a:gd name="T35" fmla="*/ 29 h 1257"/>
              <a:gd name="T36" fmla="*/ 231 w 1561"/>
              <a:gd name="T37" fmla="*/ 150 h 1257"/>
              <a:gd name="T38" fmla="*/ 25 w 1561"/>
              <a:gd name="T39" fmla="*/ 807 h 1257"/>
              <a:gd name="T40" fmla="*/ 24 w 1561"/>
              <a:gd name="T41" fmla="*/ 812 h 1257"/>
              <a:gd name="T42" fmla="*/ 0 w 1561"/>
              <a:gd name="T43" fmla="*/ 933 h 1257"/>
              <a:gd name="T44" fmla="*/ 324 w 1561"/>
              <a:gd name="T45" fmla="*/ 1257 h 1257"/>
              <a:gd name="T46" fmla="*/ 644 w 1561"/>
              <a:gd name="T47" fmla="*/ 976 h 1257"/>
              <a:gd name="T48" fmla="*/ 918 w 1561"/>
              <a:gd name="T49" fmla="*/ 976 h 1257"/>
              <a:gd name="T50" fmla="*/ 1237 w 1561"/>
              <a:gd name="T51" fmla="*/ 1251 h 1257"/>
              <a:gd name="T52" fmla="*/ 1561 w 1561"/>
              <a:gd name="T53" fmla="*/ 927 h 1257"/>
              <a:gd name="T54" fmla="*/ 1538 w 1561"/>
              <a:gd name="T55" fmla="*/ 806 h 1257"/>
              <a:gd name="T56" fmla="*/ 324 w 1561"/>
              <a:gd name="T57" fmla="*/ 1170 h 1257"/>
              <a:gd name="T58" fmla="*/ 87 w 1561"/>
              <a:gd name="T59" fmla="*/ 933 h 1257"/>
              <a:gd name="T60" fmla="*/ 324 w 1561"/>
              <a:gd name="T61" fmla="*/ 696 h 1257"/>
              <a:gd name="T62" fmla="*/ 561 w 1561"/>
              <a:gd name="T63" fmla="*/ 933 h 1257"/>
              <a:gd name="T64" fmla="*/ 324 w 1561"/>
              <a:gd name="T65" fmla="*/ 1170 h 1257"/>
              <a:gd name="T66" fmla="*/ 1238 w 1561"/>
              <a:gd name="T67" fmla="*/ 1164 h 1257"/>
              <a:gd name="T68" fmla="*/ 1001 w 1561"/>
              <a:gd name="T69" fmla="*/ 927 h 1257"/>
              <a:gd name="T70" fmla="*/ 1238 w 1561"/>
              <a:gd name="T71" fmla="*/ 690 h 1257"/>
              <a:gd name="T72" fmla="*/ 1475 w 1561"/>
              <a:gd name="T73" fmla="*/ 927 h 1257"/>
              <a:gd name="T74" fmla="*/ 1238 w 1561"/>
              <a:gd name="T75" fmla="*/ 1164 h 1257"/>
              <a:gd name="T76" fmla="*/ 1238 w 1561"/>
              <a:gd name="T77" fmla="*/ 1164 h 1257"/>
              <a:gd name="T78" fmla="*/ 1238 w 1561"/>
              <a:gd name="T79" fmla="*/ 1164 h 1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561" h="1257">
                <a:moveTo>
                  <a:pt x="1538" y="806"/>
                </a:moveTo>
                <a:cubicBezTo>
                  <a:pt x="1331" y="150"/>
                  <a:pt x="1331" y="150"/>
                  <a:pt x="1331" y="150"/>
                </a:cubicBezTo>
                <a:cubicBezTo>
                  <a:pt x="1302" y="54"/>
                  <a:pt x="1200" y="0"/>
                  <a:pt x="1105" y="29"/>
                </a:cubicBezTo>
                <a:cubicBezTo>
                  <a:pt x="1082" y="36"/>
                  <a:pt x="1069" y="60"/>
                  <a:pt x="1076" y="83"/>
                </a:cubicBezTo>
                <a:cubicBezTo>
                  <a:pt x="1083" y="105"/>
                  <a:pt x="1107" y="119"/>
                  <a:pt x="1130" y="112"/>
                </a:cubicBezTo>
                <a:cubicBezTo>
                  <a:pt x="1180" y="96"/>
                  <a:pt x="1233" y="125"/>
                  <a:pt x="1248" y="175"/>
                </a:cubicBezTo>
                <a:cubicBezTo>
                  <a:pt x="1248" y="175"/>
                  <a:pt x="1248" y="175"/>
                  <a:pt x="1248" y="175"/>
                </a:cubicBezTo>
                <a:cubicBezTo>
                  <a:pt x="1396" y="645"/>
                  <a:pt x="1396" y="645"/>
                  <a:pt x="1396" y="645"/>
                </a:cubicBezTo>
                <a:cubicBezTo>
                  <a:pt x="1349" y="619"/>
                  <a:pt x="1295" y="604"/>
                  <a:pt x="1237" y="604"/>
                </a:cubicBezTo>
                <a:cubicBezTo>
                  <a:pt x="1072" y="604"/>
                  <a:pt x="935" y="729"/>
                  <a:pt x="916" y="890"/>
                </a:cubicBezTo>
                <a:cubicBezTo>
                  <a:pt x="644" y="890"/>
                  <a:pt x="644" y="890"/>
                  <a:pt x="644" y="890"/>
                </a:cubicBezTo>
                <a:cubicBezTo>
                  <a:pt x="623" y="732"/>
                  <a:pt x="487" y="609"/>
                  <a:pt x="324" y="609"/>
                </a:cubicBezTo>
                <a:cubicBezTo>
                  <a:pt x="266" y="609"/>
                  <a:pt x="211" y="625"/>
                  <a:pt x="164" y="651"/>
                </a:cubicBezTo>
                <a:cubicBezTo>
                  <a:pt x="314" y="175"/>
                  <a:pt x="314" y="175"/>
                  <a:pt x="314" y="175"/>
                </a:cubicBezTo>
                <a:cubicBezTo>
                  <a:pt x="314" y="175"/>
                  <a:pt x="314" y="175"/>
                  <a:pt x="314" y="175"/>
                </a:cubicBezTo>
                <a:cubicBezTo>
                  <a:pt x="329" y="125"/>
                  <a:pt x="382" y="96"/>
                  <a:pt x="433" y="112"/>
                </a:cubicBezTo>
                <a:cubicBezTo>
                  <a:pt x="455" y="119"/>
                  <a:pt x="480" y="105"/>
                  <a:pt x="486" y="83"/>
                </a:cubicBezTo>
                <a:cubicBezTo>
                  <a:pt x="493" y="60"/>
                  <a:pt x="480" y="36"/>
                  <a:pt x="458" y="29"/>
                </a:cubicBezTo>
                <a:cubicBezTo>
                  <a:pt x="362" y="0"/>
                  <a:pt x="260" y="54"/>
                  <a:pt x="231" y="150"/>
                </a:cubicBezTo>
                <a:cubicBezTo>
                  <a:pt x="25" y="807"/>
                  <a:pt x="25" y="807"/>
                  <a:pt x="25" y="807"/>
                </a:cubicBezTo>
                <a:cubicBezTo>
                  <a:pt x="24" y="809"/>
                  <a:pt x="24" y="810"/>
                  <a:pt x="24" y="812"/>
                </a:cubicBezTo>
                <a:cubicBezTo>
                  <a:pt x="9" y="849"/>
                  <a:pt x="0" y="890"/>
                  <a:pt x="0" y="933"/>
                </a:cubicBezTo>
                <a:cubicBezTo>
                  <a:pt x="0" y="1111"/>
                  <a:pt x="145" y="1257"/>
                  <a:pt x="324" y="1257"/>
                </a:cubicBezTo>
                <a:cubicBezTo>
                  <a:pt x="487" y="1257"/>
                  <a:pt x="623" y="1134"/>
                  <a:pt x="644" y="976"/>
                </a:cubicBezTo>
                <a:cubicBezTo>
                  <a:pt x="918" y="976"/>
                  <a:pt x="918" y="976"/>
                  <a:pt x="918" y="976"/>
                </a:cubicBezTo>
                <a:cubicBezTo>
                  <a:pt x="941" y="1131"/>
                  <a:pt x="1076" y="1251"/>
                  <a:pt x="1237" y="1251"/>
                </a:cubicBezTo>
                <a:cubicBezTo>
                  <a:pt x="1416" y="1251"/>
                  <a:pt x="1561" y="1105"/>
                  <a:pt x="1561" y="927"/>
                </a:cubicBezTo>
                <a:cubicBezTo>
                  <a:pt x="1561" y="884"/>
                  <a:pt x="1553" y="843"/>
                  <a:pt x="1538" y="806"/>
                </a:cubicBezTo>
                <a:close/>
                <a:moveTo>
                  <a:pt x="324" y="1170"/>
                </a:moveTo>
                <a:cubicBezTo>
                  <a:pt x="193" y="1170"/>
                  <a:pt x="87" y="1064"/>
                  <a:pt x="87" y="933"/>
                </a:cubicBezTo>
                <a:cubicBezTo>
                  <a:pt x="87" y="802"/>
                  <a:pt x="193" y="696"/>
                  <a:pt x="324" y="696"/>
                </a:cubicBezTo>
                <a:cubicBezTo>
                  <a:pt x="455" y="696"/>
                  <a:pt x="561" y="802"/>
                  <a:pt x="561" y="933"/>
                </a:cubicBezTo>
                <a:cubicBezTo>
                  <a:pt x="561" y="1064"/>
                  <a:pt x="454" y="1170"/>
                  <a:pt x="324" y="1170"/>
                </a:cubicBezTo>
                <a:close/>
                <a:moveTo>
                  <a:pt x="1238" y="1164"/>
                </a:moveTo>
                <a:cubicBezTo>
                  <a:pt x="1107" y="1164"/>
                  <a:pt x="1001" y="1058"/>
                  <a:pt x="1001" y="927"/>
                </a:cubicBezTo>
                <a:cubicBezTo>
                  <a:pt x="1001" y="796"/>
                  <a:pt x="1107" y="690"/>
                  <a:pt x="1238" y="690"/>
                </a:cubicBezTo>
                <a:cubicBezTo>
                  <a:pt x="1368" y="690"/>
                  <a:pt x="1475" y="796"/>
                  <a:pt x="1475" y="927"/>
                </a:cubicBezTo>
                <a:cubicBezTo>
                  <a:pt x="1475" y="1058"/>
                  <a:pt x="1369" y="1164"/>
                  <a:pt x="1238" y="1164"/>
                </a:cubicBezTo>
                <a:close/>
                <a:moveTo>
                  <a:pt x="1238" y="1164"/>
                </a:moveTo>
                <a:cubicBezTo>
                  <a:pt x="1238" y="1164"/>
                  <a:pt x="1238" y="1164"/>
                  <a:pt x="1238" y="1164"/>
                </a:cubicBezTo>
              </a:path>
            </a:pathLst>
          </a:custGeom>
          <a:solidFill>
            <a:srgbClr val="F9B359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3" name="Freeform 91">
            <a:extLst>
              <a:ext uri="{FF2B5EF4-FFF2-40B4-BE49-F238E27FC236}">
                <a16:creationId xmlns="" xmlns:a16="http://schemas.microsoft.com/office/drawing/2014/main" id="{F8B45973-F240-46E3-88BC-FDC2CE06B52E}"/>
              </a:ext>
            </a:extLst>
          </p:cNvPr>
          <p:cNvSpPr>
            <a:spLocks noEditPoints="1"/>
          </p:cNvSpPr>
          <p:nvPr/>
        </p:nvSpPr>
        <p:spPr bwMode="auto">
          <a:xfrm>
            <a:off x="8682037" y="1909763"/>
            <a:ext cx="482601" cy="512763"/>
          </a:xfrm>
          <a:custGeom>
            <a:avLst/>
            <a:gdLst>
              <a:gd name="T0" fmla="*/ 1331 w 1405"/>
              <a:gd name="T1" fmla="*/ 753 h 1496"/>
              <a:gd name="T2" fmla="*/ 1311 w 1405"/>
              <a:gd name="T3" fmla="*/ 724 h 1496"/>
              <a:gd name="T4" fmla="*/ 821 w 1405"/>
              <a:gd name="T5" fmla="*/ 528 h 1496"/>
              <a:gd name="T6" fmla="*/ 782 w 1405"/>
              <a:gd name="T7" fmla="*/ 519 h 1496"/>
              <a:gd name="T8" fmla="*/ 737 w 1405"/>
              <a:gd name="T9" fmla="*/ 148 h 1496"/>
              <a:gd name="T10" fmla="*/ 586 w 1405"/>
              <a:gd name="T11" fmla="*/ 0 h 1496"/>
              <a:gd name="T12" fmla="*/ 435 w 1405"/>
              <a:gd name="T13" fmla="*/ 143 h 1496"/>
              <a:gd name="T14" fmla="*/ 434 w 1405"/>
              <a:gd name="T15" fmla="*/ 148 h 1496"/>
              <a:gd name="T16" fmla="*/ 434 w 1405"/>
              <a:gd name="T17" fmla="*/ 366 h 1496"/>
              <a:gd name="T18" fmla="*/ 431 w 1405"/>
              <a:gd name="T19" fmla="*/ 899 h 1496"/>
              <a:gd name="T20" fmla="*/ 373 w 1405"/>
              <a:gd name="T21" fmla="*/ 854 h 1496"/>
              <a:gd name="T22" fmla="*/ 187 w 1405"/>
              <a:gd name="T23" fmla="*/ 782 h 1496"/>
              <a:gd name="T24" fmla="*/ 15 w 1405"/>
              <a:gd name="T25" fmla="*/ 863 h 1496"/>
              <a:gd name="T26" fmla="*/ 12 w 1405"/>
              <a:gd name="T27" fmla="*/ 917 h 1496"/>
              <a:gd name="T28" fmla="*/ 271 w 1405"/>
              <a:gd name="T29" fmla="*/ 1203 h 1496"/>
              <a:gd name="T30" fmla="*/ 547 w 1405"/>
              <a:gd name="T31" fmla="*/ 1402 h 1496"/>
              <a:gd name="T32" fmla="*/ 884 w 1405"/>
              <a:gd name="T33" fmla="*/ 1496 h 1496"/>
              <a:gd name="T34" fmla="*/ 889 w 1405"/>
              <a:gd name="T35" fmla="*/ 1496 h 1496"/>
              <a:gd name="T36" fmla="*/ 1229 w 1405"/>
              <a:gd name="T37" fmla="*/ 1352 h 1496"/>
              <a:gd name="T38" fmla="*/ 1331 w 1405"/>
              <a:gd name="T39" fmla="*/ 753 h 1496"/>
              <a:gd name="T40" fmla="*/ 1162 w 1405"/>
              <a:gd name="T41" fmla="*/ 1297 h 1496"/>
              <a:gd name="T42" fmla="*/ 889 w 1405"/>
              <a:gd name="T43" fmla="*/ 1410 h 1496"/>
              <a:gd name="T44" fmla="*/ 884 w 1405"/>
              <a:gd name="T45" fmla="*/ 1410 h 1496"/>
              <a:gd name="T46" fmla="*/ 330 w 1405"/>
              <a:gd name="T47" fmla="*/ 1141 h 1496"/>
              <a:gd name="T48" fmla="*/ 105 w 1405"/>
              <a:gd name="T49" fmla="*/ 898 h 1496"/>
              <a:gd name="T50" fmla="*/ 188 w 1405"/>
              <a:gd name="T51" fmla="*/ 868 h 1496"/>
              <a:gd name="T52" fmla="*/ 318 w 1405"/>
              <a:gd name="T53" fmla="*/ 921 h 1496"/>
              <a:gd name="T54" fmla="*/ 320 w 1405"/>
              <a:gd name="T55" fmla="*/ 923 h 1496"/>
              <a:gd name="T56" fmla="*/ 448 w 1405"/>
              <a:gd name="T57" fmla="*/ 1021 h 1496"/>
              <a:gd name="T58" fmla="*/ 493 w 1405"/>
              <a:gd name="T59" fmla="*/ 1025 h 1496"/>
              <a:gd name="T60" fmla="*/ 517 w 1405"/>
              <a:gd name="T61" fmla="*/ 987 h 1496"/>
              <a:gd name="T62" fmla="*/ 522 w 1405"/>
              <a:gd name="T63" fmla="*/ 367 h 1496"/>
              <a:gd name="T64" fmla="*/ 522 w 1405"/>
              <a:gd name="T65" fmla="*/ 149 h 1496"/>
              <a:gd name="T66" fmla="*/ 586 w 1405"/>
              <a:gd name="T67" fmla="*/ 87 h 1496"/>
              <a:gd name="T68" fmla="*/ 651 w 1405"/>
              <a:gd name="T69" fmla="*/ 151 h 1496"/>
              <a:gd name="T70" fmla="*/ 651 w 1405"/>
              <a:gd name="T71" fmla="*/ 156 h 1496"/>
              <a:gd name="T72" fmla="*/ 699 w 1405"/>
              <a:gd name="T73" fmla="*/ 559 h 1496"/>
              <a:gd name="T74" fmla="*/ 731 w 1405"/>
              <a:gd name="T75" fmla="*/ 596 h 1496"/>
              <a:gd name="T76" fmla="*/ 803 w 1405"/>
              <a:gd name="T77" fmla="*/ 612 h 1496"/>
              <a:gd name="T78" fmla="*/ 1250 w 1405"/>
              <a:gd name="T79" fmla="*/ 788 h 1496"/>
              <a:gd name="T80" fmla="*/ 1162 w 1405"/>
              <a:gd name="T81" fmla="*/ 1297 h 1496"/>
              <a:gd name="T82" fmla="*/ 1162 w 1405"/>
              <a:gd name="T83" fmla="*/ 1297 h 1496"/>
              <a:gd name="T84" fmla="*/ 1162 w 1405"/>
              <a:gd name="T85" fmla="*/ 1297 h 1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405" h="1496">
                <a:moveTo>
                  <a:pt x="1331" y="753"/>
                </a:moveTo>
                <a:cubicBezTo>
                  <a:pt x="1329" y="741"/>
                  <a:pt x="1322" y="731"/>
                  <a:pt x="1311" y="724"/>
                </a:cubicBezTo>
                <a:cubicBezTo>
                  <a:pt x="1068" y="580"/>
                  <a:pt x="925" y="549"/>
                  <a:pt x="821" y="528"/>
                </a:cubicBezTo>
                <a:cubicBezTo>
                  <a:pt x="808" y="525"/>
                  <a:pt x="794" y="522"/>
                  <a:pt x="782" y="519"/>
                </a:cubicBezTo>
                <a:cubicBezTo>
                  <a:pt x="737" y="148"/>
                  <a:pt x="737" y="148"/>
                  <a:pt x="737" y="148"/>
                </a:cubicBezTo>
                <a:cubicBezTo>
                  <a:pt x="735" y="67"/>
                  <a:pt x="668" y="0"/>
                  <a:pt x="586" y="0"/>
                </a:cubicBezTo>
                <a:cubicBezTo>
                  <a:pt x="505" y="0"/>
                  <a:pt x="439" y="63"/>
                  <a:pt x="435" y="143"/>
                </a:cubicBezTo>
                <a:cubicBezTo>
                  <a:pt x="435" y="145"/>
                  <a:pt x="434" y="146"/>
                  <a:pt x="434" y="148"/>
                </a:cubicBezTo>
                <a:cubicBezTo>
                  <a:pt x="434" y="366"/>
                  <a:pt x="434" y="366"/>
                  <a:pt x="434" y="366"/>
                </a:cubicBezTo>
                <a:cubicBezTo>
                  <a:pt x="431" y="899"/>
                  <a:pt x="431" y="899"/>
                  <a:pt x="431" y="899"/>
                </a:cubicBezTo>
                <a:cubicBezTo>
                  <a:pt x="373" y="854"/>
                  <a:pt x="373" y="854"/>
                  <a:pt x="373" y="854"/>
                </a:cubicBezTo>
                <a:cubicBezTo>
                  <a:pt x="362" y="845"/>
                  <a:pt x="284" y="782"/>
                  <a:pt x="187" y="782"/>
                </a:cubicBezTo>
                <a:cubicBezTo>
                  <a:pt x="122" y="782"/>
                  <a:pt x="64" y="809"/>
                  <a:pt x="15" y="863"/>
                </a:cubicBezTo>
                <a:cubicBezTo>
                  <a:pt x="2" y="878"/>
                  <a:pt x="0" y="900"/>
                  <a:pt x="12" y="917"/>
                </a:cubicBezTo>
                <a:cubicBezTo>
                  <a:pt x="16" y="923"/>
                  <a:pt x="115" y="1062"/>
                  <a:pt x="271" y="1203"/>
                </a:cubicBezTo>
                <a:cubicBezTo>
                  <a:pt x="363" y="1287"/>
                  <a:pt x="456" y="1354"/>
                  <a:pt x="547" y="1402"/>
                </a:cubicBezTo>
                <a:cubicBezTo>
                  <a:pt x="663" y="1463"/>
                  <a:pt x="776" y="1495"/>
                  <a:pt x="884" y="1496"/>
                </a:cubicBezTo>
                <a:cubicBezTo>
                  <a:pt x="889" y="1496"/>
                  <a:pt x="889" y="1496"/>
                  <a:pt x="889" y="1496"/>
                </a:cubicBezTo>
                <a:cubicBezTo>
                  <a:pt x="1036" y="1496"/>
                  <a:pt x="1151" y="1447"/>
                  <a:pt x="1229" y="1352"/>
                </a:cubicBezTo>
                <a:cubicBezTo>
                  <a:pt x="1405" y="1139"/>
                  <a:pt x="1334" y="769"/>
                  <a:pt x="1331" y="753"/>
                </a:cubicBezTo>
                <a:close/>
                <a:moveTo>
                  <a:pt x="1162" y="1297"/>
                </a:moveTo>
                <a:cubicBezTo>
                  <a:pt x="1101" y="1372"/>
                  <a:pt x="1009" y="1410"/>
                  <a:pt x="889" y="1410"/>
                </a:cubicBezTo>
                <a:cubicBezTo>
                  <a:pt x="884" y="1410"/>
                  <a:pt x="884" y="1410"/>
                  <a:pt x="884" y="1410"/>
                </a:cubicBezTo>
                <a:cubicBezTo>
                  <a:pt x="670" y="1408"/>
                  <a:pt x="465" y="1263"/>
                  <a:pt x="330" y="1141"/>
                </a:cubicBezTo>
                <a:cubicBezTo>
                  <a:pt x="223" y="1044"/>
                  <a:pt x="142" y="946"/>
                  <a:pt x="105" y="898"/>
                </a:cubicBezTo>
                <a:cubicBezTo>
                  <a:pt x="130" y="878"/>
                  <a:pt x="158" y="868"/>
                  <a:pt x="188" y="868"/>
                </a:cubicBezTo>
                <a:cubicBezTo>
                  <a:pt x="257" y="868"/>
                  <a:pt x="317" y="920"/>
                  <a:pt x="318" y="921"/>
                </a:cubicBezTo>
                <a:cubicBezTo>
                  <a:pt x="318" y="921"/>
                  <a:pt x="319" y="922"/>
                  <a:pt x="320" y="923"/>
                </a:cubicBezTo>
                <a:cubicBezTo>
                  <a:pt x="448" y="1021"/>
                  <a:pt x="448" y="1021"/>
                  <a:pt x="448" y="1021"/>
                </a:cubicBezTo>
                <a:cubicBezTo>
                  <a:pt x="461" y="1031"/>
                  <a:pt x="478" y="1033"/>
                  <a:pt x="493" y="1025"/>
                </a:cubicBezTo>
                <a:cubicBezTo>
                  <a:pt x="508" y="1018"/>
                  <a:pt x="517" y="1003"/>
                  <a:pt x="517" y="987"/>
                </a:cubicBezTo>
                <a:cubicBezTo>
                  <a:pt x="522" y="367"/>
                  <a:pt x="522" y="367"/>
                  <a:pt x="522" y="367"/>
                </a:cubicBezTo>
                <a:cubicBezTo>
                  <a:pt x="522" y="149"/>
                  <a:pt x="522" y="149"/>
                  <a:pt x="522" y="149"/>
                </a:cubicBezTo>
                <a:cubicBezTo>
                  <a:pt x="522" y="114"/>
                  <a:pt x="551" y="87"/>
                  <a:pt x="586" y="87"/>
                </a:cubicBezTo>
                <a:cubicBezTo>
                  <a:pt x="622" y="87"/>
                  <a:pt x="651" y="116"/>
                  <a:pt x="651" y="151"/>
                </a:cubicBezTo>
                <a:cubicBezTo>
                  <a:pt x="651" y="153"/>
                  <a:pt x="651" y="155"/>
                  <a:pt x="651" y="156"/>
                </a:cubicBezTo>
                <a:cubicBezTo>
                  <a:pt x="699" y="559"/>
                  <a:pt x="699" y="559"/>
                  <a:pt x="699" y="559"/>
                </a:cubicBezTo>
                <a:cubicBezTo>
                  <a:pt x="702" y="577"/>
                  <a:pt x="714" y="591"/>
                  <a:pt x="731" y="596"/>
                </a:cubicBezTo>
                <a:cubicBezTo>
                  <a:pt x="754" y="602"/>
                  <a:pt x="778" y="607"/>
                  <a:pt x="803" y="612"/>
                </a:cubicBezTo>
                <a:cubicBezTo>
                  <a:pt x="904" y="633"/>
                  <a:pt x="1030" y="660"/>
                  <a:pt x="1250" y="788"/>
                </a:cubicBezTo>
                <a:cubicBezTo>
                  <a:pt x="1261" y="863"/>
                  <a:pt x="1292" y="1140"/>
                  <a:pt x="1162" y="1297"/>
                </a:cubicBezTo>
                <a:close/>
                <a:moveTo>
                  <a:pt x="1162" y="1297"/>
                </a:moveTo>
                <a:cubicBezTo>
                  <a:pt x="1162" y="1297"/>
                  <a:pt x="1162" y="1297"/>
                  <a:pt x="1162" y="1297"/>
                </a:cubicBezTo>
              </a:path>
            </a:pathLst>
          </a:custGeom>
          <a:solidFill>
            <a:srgbClr val="F9B359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6" name="Freeform 95">
            <a:extLst>
              <a:ext uri="{FF2B5EF4-FFF2-40B4-BE49-F238E27FC236}">
                <a16:creationId xmlns="" xmlns:a16="http://schemas.microsoft.com/office/drawing/2014/main" id="{430E00D8-8F67-4895-BF38-00F135D04E20}"/>
              </a:ext>
            </a:extLst>
          </p:cNvPr>
          <p:cNvSpPr>
            <a:spLocks noEditPoints="1"/>
          </p:cNvSpPr>
          <p:nvPr/>
        </p:nvSpPr>
        <p:spPr bwMode="auto">
          <a:xfrm>
            <a:off x="9825037" y="1909763"/>
            <a:ext cx="514350" cy="509588"/>
          </a:xfrm>
          <a:custGeom>
            <a:avLst/>
            <a:gdLst>
              <a:gd name="T0" fmla="*/ 1495 w 1495"/>
              <a:gd name="T1" fmla="*/ 748 h 1482"/>
              <a:gd name="T2" fmla="*/ 1276 w 1495"/>
              <a:gd name="T3" fmla="*/ 219 h 1482"/>
              <a:gd name="T4" fmla="*/ 748 w 1495"/>
              <a:gd name="T5" fmla="*/ 0 h 1482"/>
              <a:gd name="T6" fmla="*/ 219 w 1495"/>
              <a:gd name="T7" fmla="*/ 219 h 1482"/>
              <a:gd name="T8" fmla="*/ 0 w 1495"/>
              <a:gd name="T9" fmla="*/ 748 h 1482"/>
              <a:gd name="T10" fmla="*/ 0 w 1495"/>
              <a:gd name="T11" fmla="*/ 1101 h 1482"/>
              <a:gd name="T12" fmla="*/ 363 w 1495"/>
              <a:gd name="T13" fmla="*/ 1464 h 1482"/>
              <a:gd name="T14" fmla="*/ 406 w 1495"/>
              <a:gd name="T15" fmla="*/ 1421 h 1482"/>
              <a:gd name="T16" fmla="*/ 406 w 1495"/>
              <a:gd name="T17" fmla="*/ 782 h 1482"/>
              <a:gd name="T18" fmla="*/ 363 w 1495"/>
              <a:gd name="T19" fmla="*/ 739 h 1482"/>
              <a:gd name="T20" fmla="*/ 86 w 1495"/>
              <a:gd name="T21" fmla="*/ 867 h 1482"/>
              <a:gd name="T22" fmla="*/ 86 w 1495"/>
              <a:gd name="T23" fmla="*/ 748 h 1482"/>
              <a:gd name="T24" fmla="*/ 748 w 1495"/>
              <a:gd name="T25" fmla="*/ 86 h 1482"/>
              <a:gd name="T26" fmla="*/ 1409 w 1495"/>
              <a:gd name="T27" fmla="*/ 748 h 1482"/>
              <a:gd name="T28" fmla="*/ 1410 w 1495"/>
              <a:gd name="T29" fmla="*/ 756 h 1482"/>
              <a:gd name="T30" fmla="*/ 1409 w 1495"/>
              <a:gd name="T31" fmla="*/ 765 h 1482"/>
              <a:gd name="T32" fmla="*/ 1409 w 1495"/>
              <a:gd name="T33" fmla="*/ 884 h 1482"/>
              <a:gd name="T34" fmla="*/ 1132 w 1495"/>
              <a:gd name="T35" fmla="*/ 756 h 1482"/>
              <a:gd name="T36" fmla="*/ 1089 w 1495"/>
              <a:gd name="T37" fmla="*/ 799 h 1482"/>
              <a:gd name="T38" fmla="*/ 1089 w 1495"/>
              <a:gd name="T39" fmla="*/ 1438 h 1482"/>
              <a:gd name="T40" fmla="*/ 1132 w 1495"/>
              <a:gd name="T41" fmla="*/ 1482 h 1482"/>
              <a:gd name="T42" fmla="*/ 1495 w 1495"/>
              <a:gd name="T43" fmla="*/ 1119 h 1482"/>
              <a:gd name="T44" fmla="*/ 1495 w 1495"/>
              <a:gd name="T45" fmla="*/ 765 h 1482"/>
              <a:gd name="T46" fmla="*/ 1494 w 1495"/>
              <a:gd name="T47" fmla="*/ 756 h 1482"/>
              <a:gd name="T48" fmla="*/ 1495 w 1495"/>
              <a:gd name="T49" fmla="*/ 748 h 1482"/>
              <a:gd name="T50" fmla="*/ 319 w 1495"/>
              <a:gd name="T51" fmla="*/ 828 h 1482"/>
              <a:gd name="T52" fmla="*/ 319 w 1495"/>
              <a:gd name="T53" fmla="*/ 1374 h 1482"/>
              <a:gd name="T54" fmla="*/ 86 w 1495"/>
              <a:gd name="T55" fmla="*/ 1101 h 1482"/>
              <a:gd name="T56" fmla="*/ 319 w 1495"/>
              <a:gd name="T57" fmla="*/ 828 h 1482"/>
              <a:gd name="T58" fmla="*/ 1176 w 1495"/>
              <a:gd name="T59" fmla="*/ 1392 h 1482"/>
              <a:gd name="T60" fmla="*/ 1176 w 1495"/>
              <a:gd name="T61" fmla="*/ 846 h 1482"/>
              <a:gd name="T62" fmla="*/ 1409 w 1495"/>
              <a:gd name="T63" fmla="*/ 1119 h 1482"/>
              <a:gd name="T64" fmla="*/ 1176 w 1495"/>
              <a:gd name="T65" fmla="*/ 1392 h 1482"/>
              <a:gd name="T66" fmla="*/ 1176 w 1495"/>
              <a:gd name="T67" fmla="*/ 1392 h 1482"/>
              <a:gd name="T68" fmla="*/ 1176 w 1495"/>
              <a:gd name="T69" fmla="*/ 1392 h 1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95" h="1482">
                <a:moveTo>
                  <a:pt x="1495" y="748"/>
                </a:moveTo>
                <a:cubicBezTo>
                  <a:pt x="1495" y="548"/>
                  <a:pt x="1417" y="360"/>
                  <a:pt x="1276" y="219"/>
                </a:cubicBezTo>
                <a:cubicBezTo>
                  <a:pt x="1135" y="78"/>
                  <a:pt x="947" y="0"/>
                  <a:pt x="748" y="0"/>
                </a:cubicBezTo>
                <a:cubicBezTo>
                  <a:pt x="548" y="0"/>
                  <a:pt x="360" y="78"/>
                  <a:pt x="219" y="219"/>
                </a:cubicBezTo>
                <a:cubicBezTo>
                  <a:pt x="78" y="360"/>
                  <a:pt x="0" y="548"/>
                  <a:pt x="0" y="748"/>
                </a:cubicBezTo>
                <a:cubicBezTo>
                  <a:pt x="0" y="1101"/>
                  <a:pt x="0" y="1101"/>
                  <a:pt x="0" y="1101"/>
                </a:cubicBezTo>
                <a:cubicBezTo>
                  <a:pt x="0" y="1301"/>
                  <a:pt x="163" y="1464"/>
                  <a:pt x="363" y="1464"/>
                </a:cubicBezTo>
                <a:cubicBezTo>
                  <a:pt x="387" y="1464"/>
                  <a:pt x="406" y="1445"/>
                  <a:pt x="406" y="1421"/>
                </a:cubicBezTo>
                <a:cubicBezTo>
                  <a:pt x="406" y="782"/>
                  <a:pt x="406" y="782"/>
                  <a:pt x="406" y="782"/>
                </a:cubicBezTo>
                <a:cubicBezTo>
                  <a:pt x="406" y="758"/>
                  <a:pt x="387" y="739"/>
                  <a:pt x="363" y="739"/>
                </a:cubicBezTo>
                <a:cubicBezTo>
                  <a:pt x="252" y="739"/>
                  <a:pt x="153" y="788"/>
                  <a:pt x="86" y="867"/>
                </a:cubicBezTo>
                <a:cubicBezTo>
                  <a:pt x="86" y="748"/>
                  <a:pt x="86" y="748"/>
                  <a:pt x="86" y="748"/>
                </a:cubicBezTo>
                <a:cubicBezTo>
                  <a:pt x="86" y="383"/>
                  <a:pt x="383" y="86"/>
                  <a:pt x="748" y="86"/>
                </a:cubicBezTo>
                <a:cubicBezTo>
                  <a:pt x="1112" y="86"/>
                  <a:pt x="1409" y="383"/>
                  <a:pt x="1409" y="748"/>
                </a:cubicBezTo>
                <a:cubicBezTo>
                  <a:pt x="1409" y="750"/>
                  <a:pt x="1409" y="753"/>
                  <a:pt x="1410" y="756"/>
                </a:cubicBezTo>
                <a:cubicBezTo>
                  <a:pt x="1409" y="759"/>
                  <a:pt x="1409" y="762"/>
                  <a:pt x="1409" y="765"/>
                </a:cubicBezTo>
                <a:cubicBezTo>
                  <a:pt x="1409" y="884"/>
                  <a:pt x="1409" y="884"/>
                  <a:pt x="1409" y="884"/>
                </a:cubicBezTo>
                <a:cubicBezTo>
                  <a:pt x="1342" y="806"/>
                  <a:pt x="1243" y="756"/>
                  <a:pt x="1132" y="756"/>
                </a:cubicBezTo>
                <a:cubicBezTo>
                  <a:pt x="1108" y="756"/>
                  <a:pt x="1089" y="775"/>
                  <a:pt x="1089" y="799"/>
                </a:cubicBezTo>
                <a:cubicBezTo>
                  <a:pt x="1089" y="1438"/>
                  <a:pt x="1089" y="1438"/>
                  <a:pt x="1089" y="1438"/>
                </a:cubicBezTo>
                <a:cubicBezTo>
                  <a:pt x="1089" y="1462"/>
                  <a:pt x="1108" y="1482"/>
                  <a:pt x="1132" y="1482"/>
                </a:cubicBezTo>
                <a:cubicBezTo>
                  <a:pt x="1332" y="1482"/>
                  <a:pt x="1495" y="1319"/>
                  <a:pt x="1495" y="1119"/>
                </a:cubicBezTo>
                <a:cubicBezTo>
                  <a:pt x="1495" y="765"/>
                  <a:pt x="1495" y="765"/>
                  <a:pt x="1495" y="765"/>
                </a:cubicBezTo>
                <a:cubicBezTo>
                  <a:pt x="1495" y="762"/>
                  <a:pt x="1495" y="759"/>
                  <a:pt x="1494" y="756"/>
                </a:cubicBezTo>
                <a:cubicBezTo>
                  <a:pt x="1495" y="753"/>
                  <a:pt x="1495" y="750"/>
                  <a:pt x="1495" y="748"/>
                </a:cubicBezTo>
                <a:close/>
                <a:moveTo>
                  <a:pt x="319" y="828"/>
                </a:moveTo>
                <a:cubicBezTo>
                  <a:pt x="319" y="1374"/>
                  <a:pt x="319" y="1374"/>
                  <a:pt x="319" y="1374"/>
                </a:cubicBezTo>
                <a:cubicBezTo>
                  <a:pt x="188" y="1354"/>
                  <a:pt x="86" y="1239"/>
                  <a:pt x="86" y="1101"/>
                </a:cubicBezTo>
                <a:cubicBezTo>
                  <a:pt x="86" y="964"/>
                  <a:pt x="188" y="849"/>
                  <a:pt x="319" y="828"/>
                </a:cubicBezTo>
                <a:close/>
                <a:moveTo>
                  <a:pt x="1176" y="1392"/>
                </a:moveTo>
                <a:cubicBezTo>
                  <a:pt x="1176" y="846"/>
                  <a:pt x="1176" y="846"/>
                  <a:pt x="1176" y="846"/>
                </a:cubicBezTo>
                <a:cubicBezTo>
                  <a:pt x="1308" y="867"/>
                  <a:pt x="1409" y="981"/>
                  <a:pt x="1409" y="1119"/>
                </a:cubicBezTo>
                <a:cubicBezTo>
                  <a:pt x="1409" y="1257"/>
                  <a:pt x="1308" y="1371"/>
                  <a:pt x="1176" y="1392"/>
                </a:cubicBezTo>
                <a:close/>
                <a:moveTo>
                  <a:pt x="1176" y="1392"/>
                </a:moveTo>
                <a:cubicBezTo>
                  <a:pt x="1176" y="1392"/>
                  <a:pt x="1176" y="1392"/>
                  <a:pt x="1176" y="1392"/>
                </a:cubicBezTo>
              </a:path>
            </a:pathLst>
          </a:custGeom>
          <a:solidFill>
            <a:srgbClr val="F9B359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9" name="Freeform 99">
            <a:extLst>
              <a:ext uri="{FF2B5EF4-FFF2-40B4-BE49-F238E27FC236}">
                <a16:creationId xmlns="" xmlns:a16="http://schemas.microsoft.com/office/drawing/2014/main" id="{B6C19E31-B250-40DA-A508-B5CC17D5AFEA}"/>
              </a:ext>
            </a:extLst>
          </p:cNvPr>
          <p:cNvSpPr>
            <a:spLocks noEditPoints="1"/>
          </p:cNvSpPr>
          <p:nvPr/>
        </p:nvSpPr>
        <p:spPr bwMode="auto">
          <a:xfrm>
            <a:off x="10968037" y="1909763"/>
            <a:ext cx="520700" cy="455613"/>
          </a:xfrm>
          <a:custGeom>
            <a:avLst/>
            <a:gdLst>
              <a:gd name="T0" fmla="*/ 1388 w 1510"/>
              <a:gd name="T1" fmla="*/ 123 h 1327"/>
              <a:gd name="T2" fmla="*/ 1092 w 1510"/>
              <a:gd name="T3" fmla="*/ 1 h 1327"/>
              <a:gd name="T4" fmla="*/ 796 w 1510"/>
              <a:gd name="T5" fmla="*/ 123 h 1327"/>
              <a:gd name="T6" fmla="*/ 755 w 1510"/>
              <a:gd name="T7" fmla="*/ 164 h 1327"/>
              <a:gd name="T8" fmla="*/ 713 w 1510"/>
              <a:gd name="T9" fmla="*/ 123 h 1327"/>
              <a:gd name="T10" fmla="*/ 417 w 1510"/>
              <a:gd name="T11" fmla="*/ 0 h 1327"/>
              <a:gd name="T12" fmla="*/ 122 w 1510"/>
              <a:gd name="T13" fmla="*/ 122 h 1327"/>
              <a:gd name="T14" fmla="*/ 0 w 1510"/>
              <a:gd name="T15" fmla="*/ 418 h 1327"/>
              <a:gd name="T16" fmla="*/ 123 w 1510"/>
              <a:gd name="T17" fmla="*/ 713 h 1327"/>
              <a:gd name="T18" fmla="*/ 724 w 1510"/>
              <a:gd name="T19" fmla="*/ 1314 h 1327"/>
              <a:gd name="T20" fmla="*/ 754 w 1510"/>
              <a:gd name="T21" fmla="*/ 1327 h 1327"/>
              <a:gd name="T22" fmla="*/ 785 w 1510"/>
              <a:gd name="T23" fmla="*/ 1314 h 1327"/>
              <a:gd name="T24" fmla="*/ 1387 w 1510"/>
              <a:gd name="T25" fmla="*/ 714 h 1327"/>
              <a:gd name="T26" fmla="*/ 1509 w 1510"/>
              <a:gd name="T27" fmla="*/ 419 h 1327"/>
              <a:gd name="T28" fmla="*/ 1388 w 1510"/>
              <a:gd name="T29" fmla="*/ 123 h 1327"/>
              <a:gd name="T30" fmla="*/ 1326 w 1510"/>
              <a:gd name="T31" fmla="*/ 653 h 1327"/>
              <a:gd name="T32" fmla="*/ 754 w 1510"/>
              <a:gd name="T33" fmla="*/ 1223 h 1327"/>
              <a:gd name="T34" fmla="*/ 184 w 1510"/>
              <a:gd name="T35" fmla="*/ 652 h 1327"/>
              <a:gd name="T36" fmla="*/ 86 w 1510"/>
              <a:gd name="T37" fmla="*/ 418 h 1327"/>
              <a:gd name="T38" fmla="*/ 183 w 1510"/>
              <a:gd name="T39" fmla="*/ 183 h 1327"/>
              <a:gd name="T40" fmla="*/ 417 w 1510"/>
              <a:gd name="T41" fmla="*/ 86 h 1327"/>
              <a:gd name="T42" fmla="*/ 652 w 1510"/>
              <a:gd name="T43" fmla="*/ 184 h 1327"/>
              <a:gd name="T44" fmla="*/ 724 w 1510"/>
              <a:gd name="T45" fmla="*/ 256 h 1327"/>
              <a:gd name="T46" fmla="*/ 786 w 1510"/>
              <a:gd name="T47" fmla="*/ 256 h 1327"/>
              <a:gd name="T48" fmla="*/ 857 w 1510"/>
              <a:gd name="T49" fmla="*/ 184 h 1327"/>
              <a:gd name="T50" fmla="*/ 1092 w 1510"/>
              <a:gd name="T51" fmla="*/ 87 h 1327"/>
              <a:gd name="T52" fmla="*/ 1326 w 1510"/>
              <a:gd name="T53" fmla="*/ 184 h 1327"/>
              <a:gd name="T54" fmla="*/ 1423 w 1510"/>
              <a:gd name="T55" fmla="*/ 419 h 1327"/>
              <a:gd name="T56" fmla="*/ 1326 w 1510"/>
              <a:gd name="T57" fmla="*/ 653 h 1327"/>
              <a:gd name="T58" fmla="*/ 1326 w 1510"/>
              <a:gd name="T59" fmla="*/ 653 h 1327"/>
              <a:gd name="T60" fmla="*/ 1326 w 1510"/>
              <a:gd name="T61" fmla="*/ 653 h 1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510" h="1327">
                <a:moveTo>
                  <a:pt x="1388" y="123"/>
                </a:moveTo>
                <a:cubicBezTo>
                  <a:pt x="1308" y="44"/>
                  <a:pt x="1204" y="1"/>
                  <a:pt x="1092" y="1"/>
                </a:cubicBezTo>
                <a:cubicBezTo>
                  <a:pt x="980" y="1"/>
                  <a:pt x="876" y="44"/>
                  <a:pt x="796" y="123"/>
                </a:cubicBezTo>
                <a:cubicBezTo>
                  <a:pt x="755" y="164"/>
                  <a:pt x="755" y="164"/>
                  <a:pt x="755" y="164"/>
                </a:cubicBezTo>
                <a:cubicBezTo>
                  <a:pt x="713" y="123"/>
                  <a:pt x="713" y="123"/>
                  <a:pt x="713" y="123"/>
                </a:cubicBezTo>
                <a:cubicBezTo>
                  <a:pt x="634" y="43"/>
                  <a:pt x="529" y="0"/>
                  <a:pt x="417" y="0"/>
                </a:cubicBezTo>
                <a:cubicBezTo>
                  <a:pt x="306" y="0"/>
                  <a:pt x="201" y="43"/>
                  <a:pt x="122" y="122"/>
                </a:cubicBezTo>
                <a:cubicBezTo>
                  <a:pt x="43" y="201"/>
                  <a:pt x="0" y="306"/>
                  <a:pt x="0" y="418"/>
                </a:cubicBezTo>
                <a:cubicBezTo>
                  <a:pt x="0" y="529"/>
                  <a:pt x="44" y="634"/>
                  <a:pt x="123" y="713"/>
                </a:cubicBezTo>
                <a:cubicBezTo>
                  <a:pt x="724" y="1314"/>
                  <a:pt x="724" y="1314"/>
                  <a:pt x="724" y="1314"/>
                </a:cubicBezTo>
                <a:cubicBezTo>
                  <a:pt x="732" y="1322"/>
                  <a:pt x="743" y="1327"/>
                  <a:pt x="754" y="1327"/>
                </a:cubicBezTo>
                <a:cubicBezTo>
                  <a:pt x="765" y="1327"/>
                  <a:pt x="776" y="1323"/>
                  <a:pt x="785" y="1314"/>
                </a:cubicBezTo>
                <a:cubicBezTo>
                  <a:pt x="1387" y="714"/>
                  <a:pt x="1387" y="714"/>
                  <a:pt x="1387" y="714"/>
                </a:cubicBezTo>
                <a:cubicBezTo>
                  <a:pt x="1466" y="635"/>
                  <a:pt x="1509" y="530"/>
                  <a:pt x="1509" y="419"/>
                </a:cubicBezTo>
                <a:cubicBezTo>
                  <a:pt x="1510" y="307"/>
                  <a:pt x="1467" y="202"/>
                  <a:pt x="1388" y="123"/>
                </a:cubicBezTo>
                <a:close/>
                <a:moveTo>
                  <a:pt x="1326" y="653"/>
                </a:moveTo>
                <a:cubicBezTo>
                  <a:pt x="754" y="1223"/>
                  <a:pt x="754" y="1223"/>
                  <a:pt x="754" y="1223"/>
                </a:cubicBezTo>
                <a:cubicBezTo>
                  <a:pt x="184" y="652"/>
                  <a:pt x="184" y="652"/>
                  <a:pt x="184" y="652"/>
                </a:cubicBezTo>
                <a:cubicBezTo>
                  <a:pt x="121" y="589"/>
                  <a:pt x="86" y="506"/>
                  <a:pt x="86" y="418"/>
                </a:cubicBezTo>
                <a:cubicBezTo>
                  <a:pt x="86" y="329"/>
                  <a:pt x="121" y="246"/>
                  <a:pt x="183" y="183"/>
                </a:cubicBezTo>
                <a:cubicBezTo>
                  <a:pt x="246" y="121"/>
                  <a:pt x="329" y="86"/>
                  <a:pt x="417" y="86"/>
                </a:cubicBezTo>
                <a:cubicBezTo>
                  <a:pt x="506" y="86"/>
                  <a:pt x="589" y="121"/>
                  <a:pt x="652" y="184"/>
                </a:cubicBezTo>
                <a:cubicBezTo>
                  <a:pt x="724" y="256"/>
                  <a:pt x="724" y="256"/>
                  <a:pt x="724" y="256"/>
                </a:cubicBezTo>
                <a:cubicBezTo>
                  <a:pt x="741" y="273"/>
                  <a:pt x="769" y="273"/>
                  <a:pt x="786" y="256"/>
                </a:cubicBezTo>
                <a:cubicBezTo>
                  <a:pt x="857" y="184"/>
                  <a:pt x="857" y="184"/>
                  <a:pt x="857" y="184"/>
                </a:cubicBezTo>
                <a:cubicBezTo>
                  <a:pt x="920" y="122"/>
                  <a:pt x="1004" y="87"/>
                  <a:pt x="1092" y="87"/>
                </a:cubicBezTo>
                <a:cubicBezTo>
                  <a:pt x="1180" y="87"/>
                  <a:pt x="1263" y="122"/>
                  <a:pt x="1326" y="184"/>
                </a:cubicBezTo>
                <a:cubicBezTo>
                  <a:pt x="1389" y="247"/>
                  <a:pt x="1423" y="330"/>
                  <a:pt x="1423" y="419"/>
                </a:cubicBezTo>
                <a:cubicBezTo>
                  <a:pt x="1423" y="507"/>
                  <a:pt x="1389" y="590"/>
                  <a:pt x="1326" y="653"/>
                </a:cubicBezTo>
                <a:close/>
                <a:moveTo>
                  <a:pt x="1326" y="653"/>
                </a:moveTo>
                <a:cubicBezTo>
                  <a:pt x="1326" y="653"/>
                  <a:pt x="1326" y="653"/>
                  <a:pt x="1326" y="653"/>
                </a:cubicBezTo>
              </a:path>
            </a:pathLst>
          </a:custGeom>
          <a:solidFill>
            <a:srgbClr val="F9B359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2" name="Freeform 103">
            <a:extLst>
              <a:ext uri="{FF2B5EF4-FFF2-40B4-BE49-F238E27FC236}">
                <a16:creationId xmlns="" xmlns:a16="http://schemas.microsoft.com/office/drawing/2014/main" id="{E5C60DAC-AF6F-4222-B719-6FE1FDDFE77A}"/>
              </a:ext>
            </a:extLst>
          </p:cNvPr>
          <p:cNvSpPr>
            <a:spLocks noEditPoints="1"/>
          </p:cNvSpPr>
          <p:nvPr/>
        </p:nvSpPr>
        <p:spPr bwMode="auto">
          <a:xfrm>
            <a:off x="681037" y="3179763"/>
            <a:ext cx="538163" cy="511175"/>
          </a:xfrm>
          <a:custGeom>
            <a:avLst/>
            <a:gdLst>
              <a:gd name="T0" fmla="*/ 1546 w 1566"/>
              <a:gd name="T1" fmla="*/ 674 h 1489"/>
              <a:gd name="T2" fmla="*/ 814 w 1566"/>
              <a:gd name="T3" fmla="*/ 20 h 1489"/>
              <a:gd name="T4" fmla="*/ 810 w 1566"/>
              <a:gd name="T5" fmla="*/ 16 h 1489"/>
              <a:gd name="T6" fmla="*/ 752 w 1566"/>
              <a:gd name="T7" fmla="*/ 15 h 1489"/>
              <a:gd name="T8" fmla="*/ 19 w 1566"/>
              <a:gd name="T9" fmla="*/ 670 h 1489"/>
              <a:gd name="T10" fmla="*/ 16 w 1566"/>
              <a:gd name="T11" fmla="*/ 731 h 1489"/>
              <a:gd name="T12" fmla="*/ 48 w 1566"/>
              <a:gd name="T13" fmla="*/ 746 h 1489"/>
              <a:gd name="T14" fmla="*/ 77 w 1566"/>
              <a:gd name="T15" fmla="*/ 735 h 1489"/>
              <a:gd name="T16" fmla="*/ 209 w 1566"/>
              <a:gd name="T17" fmla="*/ 617 h 1489"/>
              <a:gd name="T18" fmla="*/ 209 w 1566"/>
              <a:gd name="T19" fmla="*/ 1380 h 1489"/>
              <a:gd name="T20" fmla="*/ 318 w 1566"/>
              <a:gd name="T21" fmla="*/ 1489 h 1489"/>
              <a:gd name="T22" fmla="*/ 549 w 1566"/>
              <a:gd name="T23" fmla="*/ 1489 h 1489"/>
              <a:gd name="T24" fmla="*/ 651 w 1566"/>
              <a:gd name="T25" fmla="*/ 1387 h 1489"/>
              <a:gd name="T26" fmla="*/ 651 w 1566"/>
              <a:gd name="T27" fmla="*/ 999 h 1489"/>
              <a:gd name="T28" fmla="*/ 666 w 1566"/>
              <a:gd name="T29" fmla="*/ 983 h 1489"/>
              <a:gd name="T30" fmla="*/ 900 w 1566"/>
              <a:gd name="T31" fmla="*/ 983 h 1489"/>
              <a:gd name="T32" fmla="*/ 915 w 1566"/>
              <a:gd name="T33" fmla="*/ 999 h 1489"/>
              <a:gd name="T34" fmla="*/ 915 w 1566"/>
              <a:gd name="T35" fmla="*/ 1387 h 1489"/>
              <a:gd name="T36" fmla="*/ 1018 w 1566"/>
              <a:gd name="T37" fmla="*/ 1489 h 1489"/>
              <a:gd name="T38" fmla="*/ 1249 w 1566"/>
              <a:gd name="T39" fmla="*/ 1489 h 1489"/>
              <a:gd name="T40" fmla="*/ 1357 w 1566"/>
              <a:gd name="T41" fmla="*/ 1353 h 1489"/>
              <a:gd name="T42" fmla="*/ 1357 w 1566"/>
              <a:gd name="T43" fmla="*/ 621 h 1489"/>
              <a:gd name="T44" fmla="*/ 1489 w 1566"/>
              <a:gd name="T45" fmla="*/ 739 h 1489"/>
              <a:gd name="T46" fmla="*/ 1518 w 1566"/>
              <a:gd name="T47" fmla="*/ 750 h 1489"/>
              <a:gd name="T48" fmla="*/ 1550 w 1566"/>
              <a:gd name="T49" fmla="*/ 735 h 1489"/>
              <a:gd name="T50" fmla="*/ 1546 w 1566"/>
              <a:gd name="T51" fmla="*/ 674 h 1489"/>
              <a:gd name="T52" fmla="*/ 1271 w 1566"/>
              <a:gd name="T53" fmla="*/ 888 h 1489"/>
              <a:gd name="T54" fmla="*/ 1271 w 1566"/>
              <a:gd name="T55" fmla="*/ 1352 h 1489"/>
              <a:gd name="T56" fmla="*/ 1248 w 1566"/>
              <a:gd name="T57" fmla="*/ 1402 h 1489"/>
              <a:gd name="T58" fmla="*/ 1017 w 1566"/>
              <a:gd name="T59" fmla="*/ 1402 h 1489"/>
              <a:gd name="T60" fmla="*/ 1001 w 1566"/>
              <a:gd name="T61" fmla="*/ 1386 h 1489"/>
              <a:gd name="T62" fmla="*/ 1001 w 1566"/>
              <a:gd name="T63" fmla="*/ 999 h 1489"/>
              <a:gd name="T64" fmla="*/ 899 w 1566"/>
              <a:gd name="T65" fmla="*/ 897 h 1489"/>
              <a:gd name="T66" fmla="*/ 666 w 1566"/>
              <a:gd name="T67" fmla="*/ 897 h 1489"/>
              <a:gd name="T68" fmla="*/ 564 w 1566"/>
              <a:gd name="T69" fmla="*/ 999 h 1489"/>
              <a:gd name="T70" fmla="*/ 564 w 1566"/>
              <a:gd name="T71" fmla="*/ 1387 h 1489"/>
              <a:gd name="T72" fmla="*/ 548 w 1566"/>
              <a:gd name="T73" fmla="*/ 1403 h 1489"/>
              <a:gd name="T74" fmla="*/ 317 w 1566"/>
              <a:gd name="T75" fmla="*/ 1403 h 1489"/>
              <a:gd name="T76" fmla="*/ 295 w 1566"/>
              <a:gd name="T77" fmla="*/ 1380 h 1489"/>
              <a:gd name="T78" fmla="*/ 295 w 1566"/>
              <a:gd name="T79" fmla="*/ 539 h 1489"/>
              <a:gd name="T80" fmla="*/ 781 w 1566"/>
              <a:gd name="T81" fmla="*/ 105 h 1489"/>
              <a:gd name="T82" fmla="*/ 1271 w 1566"/>
              <a:gd name="T83" fmla="*/ 543 h 1489"/>
              <a:gd name="T84" fmla="*/ 1271 w 1566"/>
              <a:gd name="T85" fmla="*/ 888 h 1489"/>
              <a:gd name="T86" fmla="*/ 1271 w 1566"/>
              <a:gd name="T87" fmla="*/ 888 h 1489"/>
              <a:gd name="T88" fmla="*/ 1271 w 1566"/>
              <a:gd name="T89" fmla="*/ 888 h 1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566" h="1489">
                <a:moveTo>
                  <a:pt x="1546" y="674"/>
                </a:moveTo>
                <a:cubicBezTo>
                  <a:pt x="814" y="20"/>
                  <a:pt x="814" y="20"/>
                  <a:pt x="814" y="20"/>
                </a:cubicBezTo>
                <a:cubicBezTo>
                  <a:pt x="813" y="18"/>
                  <a:pt x="812" y="17"/>
                  <a:pt x="810" y="16"/>
                </a:cubicBezTo>
                <a:cubicBezTo>
                  <a:pt x="794" y="1"/>
                  <a:pt x="769" y="0"/>
                  <a:pt x="752" y="15"/>
                </a:cubicBezTo>
                <a:cubicBezTo>
                  <a:pt x="19" y="670"/>
                  <a:pt x="19" y="670"/>
                  <a:pt x="19" y="670"/>
                </a:cubicBezTo>
                <a:cubicBezTo>
                  <a:pt x="1" y="686"/>
                  <a:pt x="0" y="713"/>
                  <a:pt x="16" y="731"/>
                </a:cubicBezTo>
                <a:cubicBezTo>
                  <a:pt x="25" y="741"/>
                  <a:pt x="36" y="746"/>
                  <a:pt x="48" y="746"/>
                </a:cubicBezTo>
                <a:cubicBezTo>
                  <a:pt x="58" y="746"/>
                  <a:pt x="69" y="742"/>
                  <a:pt x="77" y="735"/>
                </a:cubicBezTo>
                <a:cubicBezTo>
                  <a:pt x="209" y="617"/>
                  <a:pt x="209" y="617"/>
                  <a:pt x="209" y="617"/>
                </a:cubicBezTo>
                <a:cubicBezTo>
                  <a:pt x="209" y="1380"/>
                  <a:pt x="209" y="1380"/>
                  <a:pt x="209" y="1380"/>
                </a:cubicBezTo>
                <a:cubicBezTo>
                  <a:pt x="209" y="1440"/>
                  <a:pt x="258" y="1489"/>
                  <a:pt x="318" y="1489"/>
                </a:cubicBezTo>
                <a:cubicBezTo>
                  <a:pt x="549" y="1489"/>
                  <a:pt x="549" y="1489"/>
                  <a:pt x="549" y="1489"/>
                </a:cubicBezTo>
                <a:cubicBezTo>
                  <a:pt x="605" y="1489"/>
                  <a:pt x="651" y="1443"/>
                  <a:pt x="651" y="1387"/>
                </a:cubicBezTo>
                <a:cubicBezTo>
                  <a:pt x="651" y="999"/>
                  <a:pt x="651" y="999"/>
                  <a:pt x="651" y="999"/>
                </a:cubicBezTo>
                <a:cubicBezTo>
                  <a:pt x="651" y="990"/>
                  <a:pt x="658" y="983"/>
                  <a:pt x="666" y="983"/>
                </a:cubicBezTo>
                <a:cubicBezTo>
                  <a:pt x="900" y="983"/>
                  <a:pt x="900" y="983"/>
                  <a:pt x="900" y="983"/>
                </a:cubicBezTo>
                <a:cubicBezTo>
                  <a:pt x="908" y="983"/>
                  <a:pt x="915" y="990"/>
                  <a:pt x="915" y="999"/>
                </a:cubicBezTo>
                <a:cubicBezTo>
                  <a:pt x="915" y="1387"/>
                  <a:pt x="915" y="1387"/>
                  <a:pt x="915" y="1387"/>
                </a:cubicBezTo>
                <a:cubicBezTo>
                  <a:pt x="915" y="1443"/>
                  <a:pt x="961" y="1489"/>
                  <a:pt x="1018" y="1489"/>
                </a:cubicBezTo>
                <a:cubicBezTo>
                  <a:pt x="1249" y="1489"/>
                  <a:pt x="1249" y="1489"/>
                  <a:pt x="1249" y="1489"/>
                </a:cubicBezTo>
                <a:cubicBezTo>
                  <a:pt x="1309" y="1489"/>
                  <a:pt x="1357" y="1429"/>
                  <a:pt x="1357" y="1353"/>
                </a:cubicBezTo>
                <a:cubicBezTo>
                  <a:pt x="1357" y="621"/>
                  <a:pt x="1357" y="621"/>
                  <a:pt x="1357" y="621"/>
                </a:cubicBezTo>
                <a:cubicBezTo>
                  <a:pt x="1489" y="739"/>
                  <a:pt x="1489" y="739"/>
                  <a:pt x="1489" y="739"/>
                </a:cubicBezTo>
                <a:cubicBezTo>
                  <a:pt x="1498" y="746"/>
                  <a:pt x="1508" y="750"/>
                  <a:pt x="1518" y="750"/>
                </a:cubicBezTo>
                <a:cubicBezTo>
                  <a:pt x="1530" y="750"/>
                  <a:pt x="1542" y="745"/>
                  <a:pt x="1550" y="735"/>
                </a:cubicBezTo>
                <a:cubicBezTo>
                  <a:pt x="1566" y="717"/>
                  <a:pt x="1564" y="690"/>
                  <a:pt x="1546" y="674"/>
                </a:cubicBezTo>
                <a:close/>
                <a:moveTo>
                  <a:pt x="1271" y="888"/>
                </a:moveTo>
                <a:cubicBezTo>
                  <a:pt x="1271" y="1352"/>
                  <a:pt x="1271" y="1352"/>
                  <a:pt x="1271" y="1352"/>
                </a:cubicBezTo>
                <a:cubicBezTo>
                  <a:pt x="1271" y="1383"/>
                  <a:pt x="1255" y="1402"/>
                  <a:pt x="1248" y="1402"/>
                </a:cubicBezTo>
                <a:cubicBezTo>
                  <a:pt x="1017" y="1402"/>
                  <a:pt x="1017" y="1402"/>
                  <a:pt x="1017" y="1402"/>
                </a:cubicBezTo>
                <a:cubicBezTo>
                  <a:pt x="1009" y="1402"/>
                  <a:pt x="1001" y="1395"/>
                  <a:pt x="1001" y="1386"/>
                </a:cubicBezTo>
                <a:cubicBezTo>
                  <a:pt x="1001" y="999"/>
                  <a:pt x="1001" y="999"/>
                  <a:pt x="1001" y="999"/>
                </a:cubicBezTo>
                <a:cubicBezTo>
                  <a:pt x="1001" y="942"/>
                  <a:pt x="956" y="897"/>
                  <a:pt x="899" y="897"/>
                </a:cubicBezTo>
                <a:cubicBezTo>
                  <a:pt x="666" y="897"/>
                  <a:pt x="666" y="897"/>
                  <a:pt x="666" y="897"/>
                </a:cubicBezTo>
                <a:cubicBezTo>
                  <a:pt x="610" y="897"/>
                  <a:pt x="564" y="942"/>
                  <a:pt x="564" y="999"/>
                </a:cubicBezTo>
                <a:cubicBezTo>
                  <a:pt x="564" y="1387"/>
                  <a:pt x="564" y="1387"/>
                  <a:pt x="564" y="1387"/>
                </a:cubicBezTo>
                <a:cubicBezTo>
                  <a:pt x="564" y="1396"/>
                  <a:pt x="557" y="1403"/>
                  <a:pt x="548" y="1403"/>
                </a:cubicBezTo>
                <a:cubicBezTo>
                  <a:pt x="317" y="1403"/>
                  <a:pt x="317" y="1403"/>
                  <a:pt x="317" y="1403"/>
                </a:cubicBezTo>
                <a:cubicBezTo>
                  <a:pt x="305" y="1403"/>
                  <a:pt x="295" y="1393"/>
                  <a:pt x="295" y="1380"/>
                </a:cubicBezTo>
                <a:cubicBezTo>
                  <a:pt x="295" y="539"/>
                  <a:pt x="295" y="539"/>
                  <a:pt x="295" y="539"/>
                </a:cubicBezTo>
                <a:cubicBezTo>
                  <a:pt x="781" y="105"/>
                  <a:pt x="781" y="105"/>
                  <a:pt x="781" y="105"/>
                </a:cubicBezTo>
                <a:cubicBezTo>
                  <a:pt x="1271" y="543"/>
                  <a:pt x="1271" y="543"/>
                  <a:pt x="1271" y="543"/>
                </a:cubicBezTo>
                <a:lnTo>
                  <a:pt x="1271" y="888"/>
                </a:lnTo>
                <a:close/>
                <a:moveTo>
                  <a:pt x="1271" y="888"/>
                </a:moveTo>
                <a:cubicBezTo>
                  <a:pt x="1271" y="888"/>
                  <a:pt x="1271" y="888"/>
                  <a:pt x="1271" y="888"/>
                </a:cubicBezTo>
              </a:path>
            </a:pathLst>
          </a:custGeom>
          <a:solidFill>
            <a:srgbClr val="F9B359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5" name="Freeform 107">
            <a:extLst>
              <a:ext uri="{FF2B5EF4-FFF2-40B4-BE49-F238E27FC236}">
                <a16:creationId xmlns="" xmlns:a16="http://schemas.microsoft.com/office/drawing/2014/main" id="{4A1CEEB1-BF24-4AF2-A1FB-4FCD4AC27C3F}"/>
              </a:ext>
            </a:extLst>
          </p:cNvPr>
          <p:cNvSpPr>
            <a:spLocks noEditPoints="1"/>
          </p:cNvSpPr>
          <p:nvPr/>
        </p:nvSpPr>
        <p:spPr bwMode="auto">
          <a:xfrm>
            <a:off x="1824037" y="3179763"/>
            <a:ext cx="511175" cy="525463"/>
          </a:xfrm>
          <a:custGeom>
            <a:avLst/>
            <a:gdLst>
              <a:gd name="T0" fmla="*/ 1487 w 1489"/>
              <a:gd name="T1" fmla="*/ 913 h 1530"/>
              <a:gd name="T2" fmla="*/ 1405 w 1489"/>
              <a:gd name="T3" fmla="*/ 606 h 1530"/>
              <a:gd name="T4" fmla="*/ 991 w 1489"/>
              <a:gd name="T5" fmla="*/ 565 h 1530"/>
              <a:gd name="T6" fmla="*/ 940 w 1489"/>
              <a:gd name="T7" fmla="*/ 575 h 1530"/>
              <a:gd name="T8" fmla="*/ 972 w 1489"/>
              <a:gd name="T9" fmla="*/ 79 h 1530"/>
              <a:gd name="T10" fmla="*/ 747 w 1489"/>
              <a:gd name="T11" fmla="*/ 28 h 1530"/>
              <a:gd name="T12" fmla="*/ 460 w 1489"/>
              <a:gd name="T13" fmla="*/ 649 h 1530"/>
              <a:gd name="T14" fmla="*/ 392 w 1489"/>
              <a:gd name="T15" fmla="*/ 747 h 1530"/>
              <a:gd name="T16" fmla="*/ 133 w 1489"/>
              <a:gd name="T17" fmla="*/ 731 h 1530"/>
              <a:gd name="T18" fmla="*/ 0 w 1489"/>
              <a:gd name="T19" fmla="*/ 1385 h 1530"/>
              <a:gd name="T20" fmla="*/ 328 w 1489"/>
              <a:gd name="T21" fmla="*/ 1518 h 1530"/>
              <a:gd name="T22" fmla="*/ 480 w 1489"/>
              <a:gd name="T23" fmla="*/ 1502 h 1530"/>
              <a:gd name="T24" fmla="*/ 1014 w 1489"/>
              <a:gd name="T25" fmla="*/ 1530 h 1530"/>
              <a:gd name="T26" fmla="*/ 1362 w 1489"/>
              <a:gd name="T27" fmla="*/ 1393 h 1530"/>
              <a:gd name="T28" fmla="*/ 1456 w 1489"/>
              <a:gd name="T29" fmla="*/ 1105 h 1530"/>
              <a:gd name="T30" fmla="*/ 133 w 1489"/>
              <a:gd name="T31" fmla="*/ 1431 h 1530"/>
              <a:gd name="T32" fmla="*/ 86 w 1489"/>
              <a:gd name="T33" fmla="*/ 864 h 1530"/>
              <a:gd name="T34" fmla="*/ 328 w 1489"/>
              <a:gd name="T35" fmla="*/ 818 h 1530"/>
              <a:gd name="T36" fmla="*/ 375 w 1489"/>
              <a:gd name="T37" fmla="*/ 1384 h 1530"/>
              <a:gd name="T38" fmla="*/ 133 w 1489"/>
              <a:gd name="T39" fmla="*/ 1431 h 1530"/>
              <a:gd name="T40" fmla="*/ 1355 w 1489"/>
              <a:gd name="T41" fmla="*/ 1055 h 1530"/>
              <a:gd name="T42" fmla="*/ 1310 w 1489"/>
              <a:gd name="T43" fmla="*/ 1219 h 1530"/>
              <a:gd name="T44" fmla="*/ 1286 w 1489"/>
              <a:gd name="T45" fmla="*/ 1351 h 1530"/>
              <a:gd name="T46" fmla="*/ 912 w 1489"/>
              <a:gd name="T47" fmla="*/ 1439 h 1530"/>
              <a:gd name="T48" fmla="*/ 491 w 1489"/>
              <a:gd name="T49" fmla="*/ 1417 h 1530"/>
              <a:gd name="T50" fmla="*/ 459 w 1489"/>
              <a:gd name="T51" fmla="*/ 1413 h 1530"/>
              <a:gd name="T52" fmla="*/ 461 w 1489"/>
              <a:gd name="T53" fmla="*/ 864 h 1530"/>
              <a:gd name="T54" fmla="*/ 515 w 1489"/>
              <a:gd name="T55" fmla="*/ 715 h 1530"/>
              <a:gd name="T56" fmla="*/ 807 w 1489"/>
              <a:gd name="T57" fmla="*/ 179 h 1530"/>
              <a:gd name="T58" fmla="*/ 901 w 1489"/>
              <a:gd name="T59" fmla="*/ 129 h 1530"/>
              <a:gd name="T60" fmla="*/ 882 w 1489"/>
              <a:gd name="T61" fmla="*/ 648 h 1530"/>
              <a:gd name="T62" fmla="*/ 1007 w 1489"/>
              <a:gd name="T63" fmla="*/ 649 h 1530"/>
              <a:gd name="T64" fmla="*/ 1347 w 1489"/>
              <a:gd name="T65" fmla="*/ 669 h 1530"/>
              <a:gd name="T66" fmla="*/ 1365 w 1489"/>
              <a:gd name="T67" fmla="*/ 842 h 1530"/>
              <a:gd name="T68" fmla="*/ 1361 w 1489"/>
              <a:gd name="T69" fmla="*/ 1003 h 1530"/>
              <a:gd name="T70" fmla="*/ 1361 w 1489"/>
              <a:gd name="T71" fmla="*/ 1003 h 1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89" h="1530">
                <a:moveTo>
                  <a:pt x="1443" y="1040"/>
                </a:moveTo>
                <a:cubicBezTo>
                  <a:pt x="1474" y="1000"/>
                  <a:pt x="1489" y="957"/>
                  <a:pt x="1487" y="913"/>
                </a:cubicBezTo>
                <a:cubicBezTo>
                  <a:pt x="1485" y="865"/>
                  <a:pt x="1464" y="827"/>
                  <a:pt x="1446" y="803"/>
                </a:cubicBezTo>
                <a:cubicBezTo>
                  <a:pt x="1467" y="751"/>
                  <a:pt x="1475" y="670"/>
                  <a:pt x="1405" y="606"/>
                </a:cubicBezTo>
                <a:cubicBezTo>
                  <a:pt x="1354" y="560"/>
                  <a:pt x="1268" y="539"/>
                  <a:pt x="1148" y="545"/>
                </a:cubicBezTo>
                <a:cubicBezTo>
                  <a:pt x="1064" y="549"/>
                  <a:pt x="994" y="564"/>
                  <a:pt x="991" y="565"/>
                </a:cubicBezTo>
                <a:cubicBezTo>
                  <a:pt x="990" y="565"/>
                  <a:pt x="990" y="565"/>
                  <a:pt x="990" y="565"/>
                </a:cubicBezTo>
                <a:cubicBezTo>
                  <a:pt x="974" y="568"/>
                  <a:pt x="957" y="571"/>
                  <a:pt x="940" y="575"/>
                </a:cubicBezTo>
                <a:cubicBezTo>
                  <a:pt x="939" y="555"/>
                  <a:pt x="942" y="504"/>
                  <a:pt x="980" y="389"/>
                </a:cubicBezTo>
                <a:cubicBezTo>
                  <a:pt x="1025" y="253"/>
                  <a:pt x="1022" y="149"/>
                  <a:pt x="972" y="79"/>
                </a:cubicBezTo>
                <a:cubicBezTo>
                  <a:pt x="919" y="6"/>
                  <a:pt x="834" y="0"/>
                  <a:pt x="809" y="0"/>
                </a:cubicBezTo>
                <a:cubicBezTo>
                  <a:pt x="785" y="0"/>
                  <a:pt x="763" y="10"/>
                  <a:pt x="747" y="28"/>
                </a:cubicBezTo>
                <a:cubicBezTo>
                  <a:pt x="712" y="69"/>
                  <a:pt x="716" y="146"/>
                  <a:pt x="720" y="181"/>
                </a:cubicBezTo>
                <a:cubicBezTo>
                  <a:pt x="678" y="294"/>
                  <a:pt x="560" y="572"/>
                  <a:pt x="460" y="649"/>
                </a:cubicBezTo>
                <a:cubicBezTo>
                  <a:pt x="458" y="650"/>
                  <a:pt x="456" y="652"/>
                  <a:pt x="454" y="653"/>
                </a:cubicBezTo>
                <a:cubicBezTo>
                  <a:pt x="425" y="684"/>
                  <a:pt x="405" y="718"/>
                  <a:pt x="392" y="747"/>
                </a:cubicBezTo>
                <a:cubicBezTo>
                  <a:pt x="373" y="737"/>
                  <a:pt x="351" y="731"/>
                  <a:pt x="328" y="731"/>
                </a:cubicBezTo>
                <a:cubicBezTo>
                  <a:pt x="133" y="731"/>
                  <a:pt x="133" y="731"/>
                  <a:pt x="133" y="731"/>
                </a:cubicBezTo>
                <a:cubicBezTo>
                  <a:pt x="60" y="731"/>
                  <a:pt x="0" y="791"/>
                  <a:pt x="0" y="865"/>
                </a:cubicBezTo>
                <a:cubicBezTo>
                  <a:pt x="0" y="1385"/>
                  <a:pt x="0" y="1385"/>
                  <a:pt x="0" y="1385"/>
                </a:cubicBezTo>
                <a:cubicBezTo>
                  <a:pt x="0" y="1458"/>
                  <a:pt x="60" y="1518"/>
                  <a:pt x="133" y="1518"/>
                </a:cubicBezTo>
                <a:cubicBezTo>
                  <a:pt x="328" y="1518"/>
                  <a:pt x="328" y="1518"/>
                  <a:pt x="328" y="1518"/>
                </a:cubicBezTo>
                <a:cubicBezTo>
                  <a:pt x="357" y="1518"/>
                  <a:pt x="383" y="1509"/>
                  <a:pt x="405" y="1493"/>
                </a:cubicBezTo>
                <a:cubicBezTo>
                  <a:pt x="480" y="1502"/>
                  <a:pt x="480" y="1502"/>
                  <a:pt x="480" y="1502"/>
                </a:cubicBezTo>
                <a:cubicBezTo>
                  <a:pt x="492" y="1504"/>
                  <a:pt x="697" y="1530"/>
                  <a:pt x="907" y="1526"/>
                </a:cubicBezTo>
                <a:cubicBezTo>
                  <a:pt x="945" y="1529"/>
                  <a:pt x="981" y="1530"/>
                  <a:pt x="1014" y="1530"/>
                </a:cubicBezTo>
                <a:cubicBezTo>
                  <a:pt x="1071" y="1530"/>
                  <a:pt x="1121" y="1526"/>
                  <a:pt x="1163" y="1517"/>
                </a:cubicBezTo>
                <a:cubicBezTo>
                  <a:pt x="1261" y="1496"/>
                  <a:pt x="1328" y="1454"/>
                  <a:pt x="1362" y="1393"/>
                </a:cubicBezTo>
                <a:cubicBezTo>
                  <a:pt x="1388" y="1347"/>
                  <a:pt x="1388" y="1300"/>
                  <a:pt x="1383" y="1271"/>
                </a:cubicBezTo>
                <a:cubicBezTo>
                  <a:pt x="1447" y="1213"/>
                  <a:pt x="1458" y="1149"/>
                  <a:pt x="1456" y="1105"/>
                </a:cubicBezTo>
                <a:cubicBezTo>
                  <a:pt x="1455" y="1079"/>
                  <a:pt x="1449" y="1057"/>
                  <a:pt x="1443" y="1040"/>
                </a:cubicBezTo>
                <a:close/>
                <a:moveTo>
                  <a:pt x="133" y="1431"/>
                </a:moveTo>
                <a:cubicBezTo>
                  <a:pt x="107" y="1431"/>
                  <a:pt x="86" y="1410"/>
                  <a:pt x="86" y="1385"/>
                </a:cubicBezTo>
                <a:cubicBezTo>
                  <a:pt x="86" y="864"/>
                  <a:pt x="86" y="864"/>
                  <a:pt x="86" y="864"/>
                </a:cubicBezTo>
                <a:cubicBezTo>
                  <a:pt x="86" y="838"/>
                  <a:pt x="108" y="818"/>
                  <a:pt x="133" y="818"/>
                </a:cubicBezTo>
                <a:cubicBezTo>
                  <a:pt x="328" y="818"/>
                  <a:pt x="328" y="818"/>
                  <a:pt x="328" y="818"/>
                </a:cubicBezTo>
                <a:cubicBezTo>
                  <a:pt x="354" y="818"/>
                  <a:pt x="375" y="839"/>
                  <a:pt x="375" y="864"/>
                </a:cubicBezTo>
                <a:cubicBezTo>
                  <a:pt x="375" y="1384"/>
                  <a:pt x="375" y="1384"/>
                  <a:pt x="375" y="1384"/>
                </a:cubicBezTo>
                <a:cubicBezTo>
                  <a:pt x="375" y="1410"/>
                  <a:pt x="354" y="1431"/>
                  <a:pt x="328" y="1431"/>
                </a:cubicBezTo>
                <a:cubicBezTo>
                  <a:pt x="133" y="1431"/>
                  <a:pt x="133" y="1431"/>
                  <a:pt x="133" y="1431"/>
                </a:cubicBezTo>
                <a:close/>
                <a:moveTo>
                  <a:pt x="1361" y="1003"/>
                </a:moveTo>
                <a:cubicBezTo>
                  <a:pt x="1348" y="1017"/>
                  <a:pt x="1345" y="1038"/>
                  <a:pt x="1355" y="1055"/>
                </a:cubicBezTo>
                <a:cubicBezTo>
                  <a:pt x="1355" y="1055"/>
                  <a:pt x="1368" y="1078"/>
                  <a:pt x="1370" y="1108"/>
                </a:cubicBezTo>
                <a:cubicBezTo>
                  <a:pt x="1372" y="1150"/>
                  <a:pt x="1352" y="1187"/>
                  <a:pt x="1310" y="1219"/>
                </a:cubicBezTo>
                <a:cubicBezTo>
                  <a:pt x="1295" y="1231"/>
                  <a:pt x="1289" y="1251"/>
                  <a:pt x="1295" y="1268"/>
                </a:cubicBezTo>
                <a:cubicBezTo>
                  <a:pt x="1295" y="1269"/>
                  <a:pt x="1309" y="1311"/>
                  <a:pt x="1286" y="1351"/>
                </a:cubicBezTo>
                <a:cubicBezTo>
                  <a:pt x="1265" y="1389"/>
                  <a:pt x="1217" y="1417"/>
                  <a:pt x="1145" y="1432"/>
                </a:cubicBezTo>
                <a:cubicBezTo>
                  <a:pt x="1087" y="1445"/>
                  <a:pt x="1008" y="1447"/>
                  <a:pt x="912" y="1439"/>
                </a:cubicBezTo>
                <a:cubicBezTo>
                  <a:pt x="907" y="1439"/>
                  <a:pt x="907" y="1439"/>
                  <a:pt x="907" y="1439"/>
                </a:cubicBezTo>
                <a:cubicBezTo>
                  <a:pt x="701" y="1444"/>
                  <a:pt x="493" y="1417"/>
                  <a:pt x="491" y="1417"/>
                </a:cubicBezTo>
                <a:cubicBezTo>
                  <a:pt x="491" y="1417"/>
                  <a:pt x="491" y="1417"/>
                  <a:pt x="491" y="1417"/>
                </a:cubicBezTo>
                <a:cubicBezTo>
                  <a:pt x="459" y="1413"/>
                  <a:pt x="459" y="1413"/>
                  <a:pt x="459" y="1413"/>
                </a:cubicBezTo>
                <a:cubicBezTo>
                  <a:pt x="460" y="1404"/>
                  <a:pt x="461" y="1394"/>
                  <a:pt x="461" y="1385"/>
                </a:cubicBezTo>
                <a:cubicBezTo>
                  <a:pt x="461" y="864"/>
                  <a:pt x="461" y="864"/>
                  <a:pt x="461" y="864"/>
                </a:cubicBezTo>
                <a:cubicBezTo>
                  <a:pt x="461" y="851"/>
                  <a:pt x="459" y="837"/>
                  <a:pt x="455" y="825"/>
                </a:cubicBezTo>
                <a:cubicBezTo>
                  <a:pt x="461" y="803"/>
                  <a:pt x="477" y="755"/>
                  <a:pt x="515" y="715"/>
                </a:cubicBezTo>
                <a:cubicBezTo>
                  <a:pt x="659" y="601"/>
                  <a:pt x="799" y="217"/>
                  <a:pt x="805" y="200"/>
                </a:cubicBezTo>
                <a:cubicBezTo>
                  <a:pt x="808" y="193"/>
                  <a:pt x="808" y="186"/>
                  <a:pt x="807" y="179"/>
                </a:cubicBezTo>
                <a:cubicBezTo>
                  <a:pt x="802" y="143"/>
                  <a:pt x="804" y="99"/>
                  <a:pt x="811" y="86"/>
                </a:cubicBezTo>
                <a:cubicBezTo>
                  <a:pt x="828" y="86"/>
                  <a:pt x="874" y="91"/>
                  <a:pt x="901" y="129"/>
                </a:cubicBezTo>
                <a:cubicBezTo>
                  <a:pt x="934" y="174"/>
                  <a:pt x="933" y="255"/>
                  <a:pt x="898" y="362"/>
                </a:cubicBezTo>
                <a:cubicBezTo>
                  <a:pt x="844" y="524"/>
                  <a:pt x="839" y="610"/>
                  <a:pt x="882" y="648"/>
                </a:cubicBezTo>
                <a:cubicBezTo>
                  <a:pt x="903" y="667"/>
                  <a:pt x="931" y="668"/>
                  <a:pt x="952" y="660"/>
                </a:cubicBezTo>
                <a:cubicBezTo>
                  <a:pt x="971" y="656"/>
                  <a:pt x="990" y="652"/>
                  <a:pt x="1007" y="649"/>
                </a:cubicBezTo>
                <a:cubicBezTo>
                  <a:pt x="1009" y="649"/>
                  <a:pt x="1010" y="649"/>
                  <a:pt x="1012" y="648"/>
                </a:cubicBezTo>
                <a:cubicBezTo>
                  <a:pt x="1110" y="627"/>
                  <a:pt x="1286" y="614"/>
                  <a:pt x="1347" y="669"/>
                </a:cubicBezTo>
                <a:cubicBezTo>
                  <a:pt x="1399" y="717"/>
                  <a:pt x="1362" y="779"/>
                  <a:pt x="1358" y="786"/>
                </a:cubicBezTo>
                <a:cubicBezTo>
                  <a:pt x="1346" y="804"/>
                  <a:pt x="1349" y="827"/>
                  <a:pt x="1365" y="842"/>
                </a:cubicBezTo>
                <a:cubicBezTo>
                  <a:pt x="1366" y="842"/>
                  <a:pt x="1399" y="874"/>
                  <a:pt x="1401" y="916"/>
                </a:cubicBezTo>
                <a:cubicBezTo>
                  <a:pt x="1402" y="945"/>
                  <a:pt x="1389" y="974"/>
                  <a:pt x="1361" y="1003"/>
                </a:cubicBezTo>
                <a:close/>
                <a:moveTo>
                  <a:pt x="1361" y="1003"/>
                </a:moveTo>
                <a:cubicBezTo>
                  <a:pt x="1361" y="1003"/>
                  <a:pt x="1361" y="1003"/>
                  <a:pt x="1361" y="1003"/>
                </a:cubicBezTo>
              </a:path>
            </a:pathLst>
          </a:custGeom>
          <a:solidFill>
            <a:srgbClr val="F9B359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86" name="Group 110">
            <a:extLst>
              <a:ext uri="{FF2B5EF4-FFF2-40B4-BE49-F238E27FC236}">
                <a16:creationId xmlns="" xmlns:a16="http://schemas.microsoft.com/office/drawing/2014/main" id="{9C7845D6-4872-4014-BEC7-F17AA21A8F4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967037" y="3179763"/>
            <a:ext cx="530225" cy="503238"/>
            <a:chOff x="2222" y="1676"/>
            <a:chExt cx="334" cy="317"/>
          </a:xfrm>
          <a:solidFill>
            <a:srgbClr val="F9B359"/>
          </a:solidFill>
          <a:effectLst/>
        </p:grpSpPr>
        <p:sp>
          <p:nvSpPr>
            <p:cNvPr id="188" name="Freeform 111">
              <a:extLst>
                <a:ext uri="{FF2B5EF4-FFF2-40B4-BE49-F238E27FC236}">
                  <a16:creationId xmlns="" xmlns:a16="http://schemas.microsoft.com/office/drawing/2014/main" id="{23B6DB40-923C-48CF-9E5D-99CC2DE047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2" y="1800"/>
              <a:ext cx="212" cy="193"/>
            </a:xfrm>
            <a:custGeom>
              <a:avLst/>
              <a:gdLst>
                <a:gd name="T0" fmla="*/ 817 w 981"/>
                <a:gd name="T1" fmla="*/ 72 h 894"/>
                <a:gd name="T2" fmla="*/ 817 w 981"/>
                <a:gd name="T3" fmla="*/ 133 h 894"/>
                <a:gd name="T4" fmla="*/ 817 w 981"/>
                <a:gd name="T5" fmla="*/ 387 h 894"/>
                <a:gd name="T6" fmla="*/ 449 w 981"/>
                <a:gd name="T7" fmla="*/ 755 h 894"/>
                <a:gd name="T8" fmla="*/ 195 w 981"/>
                <a:gd name="T9" fmla="*/ 755 h 894"/>
                <a:gd name="T10" fmla="*/ 139 w 981"/>
                <a:gd name="T11" fmla="*/ 700 h 894"/>
                <a:gd name="T12" fmla="*/ 139 w 981"/>
                <a:gd name="T13" fmla="*/ 446 h 894"/>
                <a:gd name="T14" fmla="*/ 507 w 981"/>
                <a:gd name="T15" fmla="*/ 78 h 894"/>
                <a:gd name="T16" fmla="*/ 507 w 981"/>
                <a:gd name="T17" fmla="*/ 17 h 894"/>
                <a:gd name="T18" fmla="*/ 446 w 981"/>
                <a:gd name="T19" fmla="*/ 17 h 894"/>
                <a:gd name="T20" fmla="*/ 78 w 981"/>
                <a:gd name="T21" fmla="*/ 385 h 894"/>
                <a:gd name="T22" fmla="*/ 0 w 981"/>
                <a:gd name="T23" fmla="*/ 573 h 894"/>
                <a:gd name="T24" fmla="*/ 78 w 981"/>
                <a:gd name="T25" fmla="*/ 761 h 894"/>
                <a:gd name="T26" fmla="*/ 133 w 981"/>
                <a:gd name="T27" fmla="*/ 816 h 894"/>
                <a:gd name="T28" fmla="*/ 322 w 981"/>
                <a:gd name="T29" fmla="*/ 894 h 894"/>
                <a:gd name="T30" fmla="*/ 510 w 981"/>
                <a:gd name="T31" fmla="*/ 816 h 894"/>
                <a:gd name="T32" fmla="*/ 878 w 981"/>
                <a:gd name="T33" fmla="*/ 448 h 894"/>
                <a:gd name="T34" fmla="*/ 878 w 981"/>
                <a:gd name="T35" fmla="*/ 72 h 894"/>
                <a:gd name="T36" fmla="*/ 817 w 981"/>
                <a:gd name="T37" fmla="*/ 72 h 894"/>
                <a:gd name="T38" fmla="*/ 817 w 981"/>
                <a:gd name="T39" fmla="*/ 72 h 894"/>
                <a:gd name="T40" fmla="*/ 817 w 981"/>
                <a:gd name="T41" fmla="*/ 72 h 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81" h="894">
                  <a:moveTo>
                    <a:pt x="817" y="72"/>
                  </a:moveTo>
                  <a:cubicBezTo>
                    <a:pt x="800" y="89"/>
                    <a:pt x="800" y="116"/>
                    <a:pt x="817" y="133"/>
                  </a:cubicBezTo>
                  <a:cubicBezTo>
                    <a:pt x="887" y="203"/>
                    <a:pt x="887" y="317"/>
                    <a:pt x="817" y="387"/>
                  </a:cubicBezTo>
                  <a:cubicBezTo>
                    <a:pt x="449" y="755"/>
                    <a:pt x="449" y="755"/>
                    <a:pt x="449" y="755"/>
                  </a:cubicBezTo>
                  <a:cubicBezTo>
                    <a:pt x="379" y="825"/>
                    <a:pt x="265" y="825"/>
                    <a:pt x="195" y="755"/>
                  </a:cubicBezTo>
                  <a:cubicBezTo>
                    <a:pt x="139" y="700"/>
                    <a:pt x="139" y="700"/>
                    <a:pt x="139" y="700"/>
                  </a:cubicBezTo>
                  <a:cubicBezTo>
                    <a:pt x="69" y="630"/>
                    <a:pt x="69" y="516"/>
                    <a:pt x="139" y="446"/>
                  </a:cubicBezTo>
                  <a:cubicBezTo>
                    <a:pt x="507" y="78"/>
                    <a:pt x="507" y="78"/>
                    <a:pt x="507" y="78"/>
                  </a:cubicBezTo>
                  <a:cubicBezTo>
                    <a:pt x="524" y="61"/>
                    <a:pt x="524" y="34"/>
                    <a:pt x="507" y="17"/>
                  </a:cubicBezTo>
                  <a:cubicBezTo>
                    <a:pt x="490" y="0"/>
                    <a:pt x="463" y="0"/>
                    <a:pt x="446" y="17"/>
                  </a:cubicBezTo>
                  <a:cubicBezTo>
                    <a:pt x="78" y="385"/>
                    <a:pt x="78" y="385"/>
                    <a:pt x="78" y="385"/>
                  </a:cubicBezTo>
                  <a:cubicBezTo>
                    <a:pt x="28" y="435"/>
                    <a:pt x="0" y="502"/>
                    <a:pt x="0" y="573"/>
                  </a:cubicBezTo>
                  <a:cubicBezTo>
                    <a:pt x="0" y="644"/>
                    <a:pt x="28" y="711"/>
                    <a:pt x="78" y="761"/>
                  </a:cubicBezTo>
                  <a:cubicBezTo>
                    <a:pt x="133" y="816"/>
                    <a:pt x="133" y="816"/>
                    <a:pt x="133" y="816"/>
                  </a:cubicBezTo>
                  <a:cubicBezTo>
                    <a:pt x="185" y="868"/>
                    <a:pt x="253" y="894"/>
                    <a:pt x="322" y="894"/>
                  </a:cubicBezTo>
                  <a:cubicBezTo>
                    <a:pt x="390" y="894"/>
                    <a:pt x="458" y="868"/>
                    <a:pt x="510" y="816"/>
                  </a:cubicBezTo>
                  <a:cubicBezTo>
                    <a:pt x="878" y="448"/>
                    <a:pt x="878" y="448"/>
                    <a:pt x="878" y="448"/>
                  </a:cubicBezTo>
                  <a:cubicBezTo>
                    <a:pt x="981" y="345"/>
                    <a:pt x="981" y="176"/>
                    <a:pt x="878" y="72"/>
                  </a:cubicBezTo>
                  <a:cubicBezTo>
                    <a:pt x="861" y="55"/>
                    <a:pt x="834" y="55"/>
                    <a:pt x="817" y="72"/>
                  </a:cubicBezTo>
                  <a:close/>
                  <a:moveTo>
                    <a:pt x="817" y="72"/>
                  </a:moveTo>
                  <a:cubicBezTo>
                    <a:pt x="817" y="72"/>
                    <a:pt x="817" y="72"/>
                    <a:pt x="817" y="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112">
              <a:extLst>
                <a:ext uri="{FF2B5EF4-FFF2-40B4-BE49-F238E27FC236}">
                  <a16:creationId xmlns="" xmlns:a16="http://schemas.microsoft.com/office/drawing/2014/main" id="{879FC392-EBB0-4C5B-9328-26944FB013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44" y="1676"/>
              <a:ext cx="212" cy="199"/>
            </a:xfrm>
            <a:custGeom>
              <a:avLst/>
              <a:gdLst>
                <a:gd name="T0" fmla="*/ 903 w 981"/>
                <a:gd name="T1" fmla="*/ 159 h 917"/>
                <a:gd name="T2" fmla="*/ 848 w 981"/>
                <a:gd name="T3" fmla="*/ 104 h 917"/>
                <a:gd name="T4" fmla="*/ 472 w 981"/>
                <a:gd name="T5" fmla="*/ 104 h 917"/>
                <a:gd name="T6" fmla="*/ 104 w 981"/>
                <a:gd name="T7" fmla="*/ 472 h 917"/>
                <a:gd name="T8" fmla="*/ 104 w 981"/>
                <a:gd name="T9" fmla="*/ 848 h 917"/>
                <a:gd name="T10" fmla="*/ 165 w 981"/>
                <a:gd name="T11" fmla="*/ 848 h 917"/>
                <a:gd name="T12" fmla="*/ 165 w 981"/>
                <a:gd name="T13" fmla="*/ 787 h 917"/>
                <a:gd name="T14" fmla="*/ 165 w 981"/>
                <a:gd name="T15" fmla="*/ 533 h 917"/>
                <a:gd name="T16" fmla="*/ 533 w 981"/>
                <a:gd name="T17" fmla="*/ 165 h 917"/>
                <a:gd name="T18" fmla="*/ 787 w 981"/>
                <a:gd name="T19" fmla="*/ 165 h 917"/>
                <a:gd name="T20" fmla="*/ 842 w 981"/>
                <a:gd name="T21" fmla="*/ 221 h 917"/>
                <a:gd name="T22" fmla="*/ 842 w 981"/>
                <a:gd name="T23" fmla="*/ 475 h 917"/>
                <a:gd name="T24" fmla="*/ 474 w 981"/>
                <a:gd name="T25" fmla="*/ 843 h 917"/>
                <a:gd name="T26" fmla="*/ 474 w 981"/>
                <a:gd name="T27" fmla="*/ 904 h 917"/>
                <a:gd name="T28" fmla="*/ 504 w 981"/>
                <a:gd name="T29" fmla="*/ 917 h 917"/>
                <a:gd name="T30" fmla="*/ 535 w 981"/>
                <a:gd name="T31" fmla="*/ 904 h 917"/>
                <a:gd name="T32" fmla="*/ 903 w 981"/>
                <a:gd name="T33" fmla="*/ 536 h 917"/>
                <a:gd name="T34" fmla="*/ 981 w 981"/>
                <a:gd name="T35" fmla="*/ 348 h 917"/>
                <a:gd name="T36" fmla="*/ 903 w 981"/>
                <a:gd name="T37" fmla="*/ 159 h 917"/>
                <a:gd name="T38" fmla="*/ 903 w 981"/>
                <a:gd name="T39" fmla="*/ 159 h 917"/>
                <a:gd name="T40" fmla="*/ 903 w 981"/>
                <a:gd name="T41" fmla="*/ 159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81" h="917">
                  <a:moveTo>
                    <a:pt x="903" y="159"/>
                  </a:moveTo>
                  <a:cubicBezTo>
                    <a:pt x="848" y="104"/>
                    <a:pt x="848" y="104"/>
                    <a:pt x="848" y="104"/>
                  </a:cubicBezTo>
                  <a:cubicBezTo>
                    <a:pt x="744" y="0"/>
                    <a:pt x="575" y="0"/>
                    <a:pt x="472" y="104"/>
                  </a:cubicBezTo>
                  <a:cubicBezTo>
                    <a:pt x="104" y="472"/>
                    <a:pt x="104" y="472"/>
                    <a:pt x="104" y="472"/>
                  </a:cubicBezTo>
                  <a:cubicBezTo>
                    <a:pt x="0" y="576"/>
                    <a:pt x="0" y="745"/>
                    <a:pt x="104" y="848"/>
                  </a:cubicBezTo>
                  <a:cubicBezTo>
                    <a:pt x="120" y="865"/>
                    <a:pt x="148" y="865"/>
                    <a:pt x="165" y="848"/>
                  </a:cubicBezTo>
                  <a:cubicBezTo>
                    <a:pt x="182" y="831"/>
                    <a:pt x="182" y="804"/>
                    <a:pt x="165" y="787"/>
                  </a:cubicBezTo>
                  <a:cubicBezTo>
                    <a:pt x="95" y="717"/>
                    <a:pt x="95" y="603"/>
                    <a:pt x="165" y="533"/>
                  </a:cubicBezTo>
                  <a:cubicBezTo>
                    <a:pt x="533" y="165"/>
                    <a:pt x="533" y="165"/>
                    <a:pt x="533" y="165"/>
                  </a:cubicBezTo>
                  <a:cubicBezTo>
                    <a:pt x="603" y="95"/>
                    <a:pt x="717" y="95"/>
                    <a:pt x="787" y="165"/>
                  </a:cubicBezTo>
                  <a:cubicBezTo>
                    <a:pt x="842" y="221"/>
                    <a:pt x="842" y="221"/>
                    <a:pt x="842" y="221"/>
                  </a:cubicBezTo>
                  <a:cubicBezTo>
                    <a:pt x="912" y="291"/>
                    <a:pt x="912" y="405"/>
                    <a:pt x="842" y="475"/>
                  </a:cubicBezTo>
                  <a:cubicBezTo>
                    <a:pt x="474" y="843"/>
                    <a:pt x="474" y="843"/>
                    <a:pt x="474" y="843"/>
                  </a:cubicBezTo>
                  <a:cubicBezTo>
                    <a:pt x="457" y="860"/>
                    <a:pt x="457" y="887"/>
                    <a:pt x="474" y="904"/>
                  </a:cubicBezTo>
                  <a:cubicBezTo>
                    <a:pt x="482" y="912"/>
                    <a:pt x="494" y="917"/>
                    <a:pt x="504" y="917"/>
                  </a:cubicBezTo>
                  <a:cubicBezTo>
                    <a:pt x="515" y="917"/>
                    <a:pt x="527" y="912"/>
                    <a:pt x="535" y="904"/>
                  </a:cubicBezTo>
                  <a:cubicBezTo>
                    <a:pt x="903" y="536"/>
                    <a:pt x="903" y="536"/>
                    <a:pt x="903" y="536"/>
                  </a:cubicBezTo>
                  <a:cubicBezTo>
                    <a:pt x="953" y="485"/>
                    <a:pt x="981" y="419"/>
                    <a:pt x="981" y="348"/>
                  </a:cubicBezTo>
                  <a:cubicBezTo>
                    <a:pt x="981" y="277"/>
                    <a:pt x="953" y="210"/>
                    <a:pt x="903" y="159"/>
                  </a:cubicBezTo>
                  <a:close/>
                  <a:moveTo>
                    <a:pt x="903" y="159"/>
                  </a:moveTo>
                  <a:cubicBezTo>
                    <a:pt x="903" y="159"/>
                    <a:pt x="903" y="159"/>
                    <a:pt x="903" y="15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90" name="Group 115">
            <a:extLst>
              <a:ext uri="{FF2B5EF4-FFF2-40B4-BE49-F238E27FC236}">
                <a16:creationId xmlns="" xmlns:a16="http://schemas.microsoft.com/office/drawing/2014/main" id="{3B5E2613-79BD-4B72-ACE8-0884A4B21AC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110037" y="3179763"/>
            <a:ext cx="482601" cy="517525"/>
            <a:chOff x="2702" y="1682"/>
            <a:chExt cx="304" cy="326"/>
          </a:xfrm>
          <a:solidFill>
            <a:srgbClr val="F9B359"/>
          </a:solidFill>
          <a:effectLst/>
        </p:grpSpPr>
        <p:sp>
          <p:nvSpPr>
            <p:cNvPr id="192" name="Freeform 116">
              <a:extLst>
                <a:ext uri="{FF2B5EF4-FFF2-40B4-BE49-F238E27FC236}">
                  <a16:creationId xmlns="" xmlns:a16="http://schemas.microsoft.com/office/drawing/2014/main" id="{D211A8EB-DE10-48A6-8E9D-AD3F115B2B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2" y="1682"/>
              <a:ext cx="157" cy="326"/>
            </a:xfrm>
            <a:custGeom>
              <a:avLst/>
              <a:gdLst>
                <a:gd name="T0" fmla="*/ 673 w 723"/>
                <a:gd name="T1" fmla="*/ 1422 h 1508"/>
                <a:gd name="T2" fmla="*/ 280 w 723"/>
                <a:gd name="T3" fmla="*/ 1422 h 1508"/>
                <a:gd name="T4" fmla="*/ 86 w 723"/>
                <a:gd name="T5" fmla="*/ 1228 h 1508"/>
                <a:gd name="T6" fmla="*/ 86 w 723"/>
                <a:gd name="T7" fmla="*/ 280 h 1508"/>
                <a:gd name="T8" fmla="*/ 280 w 723"/>
                <a:gd name="T9" fmla="*/ 87 h 1508"/>
                <a:gd name="T10" fmla="*/ 680 w 723"/>
                <a:gd name="T11" fmla="*/ 87 h 1508"/>
                <a:gd name="T12" fmla="*/ 723 w 723"/>
                <a:gd name="T13" fmla="*/ 44 h 1508"/>
                <a:gd name="T14" fmla="*/ 680 w 723"/>
                <a:gd name="T15" fmla="*/ 0 h 1508"/>
                <a:gd name="T16" fmla="*/ 280 w 723"/>
                <a:gd name="T17" fmla="*/ 0 h 1508"/>
                <a:gd name="T18" fmla="*/ 0 w 723"/>
                <a:gd name="T19" fmla="*/ 280 h 1508"/>
                <a:gd name="T20" fmla="*/ 0 w 723"/>
                <a:gd name="T21" fmla="*/ 1228 h 1508"/>
                <a:gd name="T22" fmla="*/ 280 w 723"/>
                <a:gd name="T23" fmla="*/ 1508 h 1508"/>
                <a:gd name="T24" fmla="*/ 673 w 723"/>
                <a:gd name="T25" fmla="*/ 1508 h 1508"/>
                <a:gd name="T26" fmla="*/ 716 w 723"/>
                <a:gd name="T27" fmla="*/ 1465 h 1508"/>
                <a:gd name="T28" fmla="*/ 673 w 723"/>
                <a:gd name="T29" fmla="*/ 1422 h 1508"/>
                <a:gd name="T30" fmla="*/ 673 w 723"/>
                <a:gd name="T31" fmla="*/ 1422 h 1508"/>
                <a:gd name="T32" fmla="*/ 673 w 723"/>
                <a:gd name="T33" fmla="*/ 1422 h 1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3" h="1508">
                  <a:moveTo>
                    <a:pt x="673" y="1422"/>
                  </a:moveTo>
                  <a:cubicBezTo>
                    <a:pt x="280" y="1422"/>
                    <a:pt x="280" y="1422"/>
                    <a:pt x="280" y="1422"/>
                  </a:cubicBezTo>
                  <a:cubicBezTo>
                    <a:pt x="173" y="1422"/>
                    <a:pt x="86" y="1335"/>
                    <a:pt x="86" y="1228"/>
                  </a:cubicBezTo>
                  <a:cubicBezTo>
                    <a:pt x="86" y="280"/>
                    <a:pt x="86" y="280"/>
                    <a:pt x="86" y="280"/>
                  </a:cubicBezTo>
                  <a:cubicBezTo>
                    <a:pt x="86" y="173"/>
                    <a:pt x="173" y="87"/>
                    <a:pt x="280" y="87"/>
                  </a:cubicBezTo>
                  <a:cubicBezTo>
                    <a:pt x="680" y="87"/>
                    <a:pt x="680" y="87"/>
                    <a:pt x="680" y="87"/>
                  </a:cubicBezTo>
                  <a:cubicBezTo>
                    <a:pt x="704" y="87"/>
                    <a:pt x="723" y="68"/>
                    <a:pt x="723" y="44"/>
                  </a:cubicBezTo>
                  <a:cubicBezTo>
                    <a:pt x="723" y="20"/>
                    <a:pt x="704" y="0"/>
                    <a:pt x="680" y="0"/>
                  </a:cubicBezTo>
                  <a:cubicBezTo>
                    <a:pt x="280" y="0"/>
                    <a:pt x="280" y="0"/>
                    <a:pt x="280" y="0"/>
                  </a:cubicBezTo>
                  <a:cubicBezTo>
                    <a:pt x="125" y="0"/>
                    <a:pt x="0" y="126"/>
                    <a:pt x="0" y="280"/>
                  </a:cubicBezTo>
                  <a:cubicBezTo>
                    <a:pt x="0" y="1228"/>
                    <a:pt x="0" y="1228"/>
                    <a:pt x="0" y="1228"/>
                  </a:cubicBezTo>
                  <a:cubicBezTo>
                    <a:pt x="0" y="1383"/>
                    <a:pt x="126" y="1508"/>
                    <a:pt x="280" y="1508"/>
                  </a:cubicBezTo>
                  <a:cubicBezTo>
                    <a:pt x="673" y="1508"/>
                    <a:pt x="673" y="1508"/>
                    <a:pt x="673" y="1508"/>
                  </a:cubicBezTo>
                  <a:cubicBezTo>
                    <a:pt x="697" y="1508"/>
                    <a:pt x="716" y="1489"/>
                    <a:pt x="716" y="1465"/>
                  </a:cubicBezTo>
                  <a:cubicBezTo>
                    <a:pt x="716" y="1441"/>
                    <a:pt x="697" y="1422"/>
                    <a:pt x="673" y="1422"/>
                  </a:cubicBezTo>
                  <a:close/>
                  <a:moveTo>
                    <a:pt x="673" y="1422"/>
                  </a:moveTo>
                  <a:cubicBezTo>
                    <a:pt x="673" y="1422"/>
                    <a:pt x="673" y="1422"/>
                    <a:pt x="673" y="14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Freeform 117">
              <a:extLst>
                <a:ext uri="{FF2B5EF4-FFF2-40B4-BE49-F238E27FC236}">
                  <a16:creationId xmlns="" xmlns:a16="http://schemas.microsoft.com/office/drawing/2014/main" id="{3D855BB2-3EF8-4399-937C-870D9813C7E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74" y="1775"/>
              <a:ext cx="232" cy="139"/>
            </a:xfrm>
            <a:custGeom>
              <a:avLst/>
              <a:gdLst>
                <a:gd name="T0" fmla="*/ 1054 w 1071"/>
                <a:gd name="T1" fmla="*/ 292 h 641"/>
                <a:gd name="T2" fmla="*/ 779 w 1071"/>
                <a:gd name="T3" fmla="*/ 17 h 641"/>
                <a:gd name="T4" fmla="*/ 718 w 1071"/>
                <a:gd name="T5" fmla="*/ 17 h 641"/>
                <a:gd name="T6" fmla="*/ 718 w 1071"/>
                <a:gd name="T7" fmla="*/ 78 h 641"/>
                <a:gd name="T8" fmla="*/ 919 w 1071"/>
                <a:gd name="T9" fmla="*/ 279 h 641"/>
                <a:gd name="T10" fmla="*/ 43 w 1071"/>
                <a:gd name="T11" fmla="*/ 279 h 641"/>
                <a:gd name="T12" fmla="*/ 0 w 1071"/>
                <a:gd name="T13" fmla="*/ 323 h 641"/>
                <a:gd name="T14" fmla="*/ 43 w 1071"/>
                <a:gd name="T15" fmla="*/ 366 h 641"/>
                <a:gd name="T16" fmla="*/ 919 w 1071"/>
                <a:gd name="T17" fmla="*/ 366 h 641"/>
                <a:gd name="T18" fmla="*/ 718 w 1071"/>
                <a:gd name="T19" fmla="*/ 567 h 641"/>
                <a:gd name="T20" fmla="*/ 718 w 1071"/>
                <a:gd name="T21" fmla="*/ 628 h 641"/>
                <a:gd name="T22" fmla="*/ 749 w 1071"/>
                <a:gd name="T23" fmla="*/ 641 h 641"/>
                <a:gd name="T24" fmla="*/ 779 w 1071"/>
                <a:gd name="T25" fmla="*/ 628 h 641"/>
                <a:gd name="T26" fmla="*/ 1054 w 1071"/>
                <a:gd name="T27" fmla="*/ 353 h 641"/>
                <a:gd name="T28" fmla="*/ 1054 w 1071"/>
                <a:gd name="T29" fmla="*/ 292 h 641"/>
                <a:gd name="T30" fmla="*/ 1054 w 1071"/>
                <a:gd name="T31" fmla="*/ 292 h 641"/>
                <a:gd name="T32" fmla="*/ 1054 w 1071"/>
                <a:gd name="T33" fmla="*/ 292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71" h="641">
                  <a:moveTo>
                    <a:pt x="1054" y="292"/>
                  </a:moveTo>
                  <a:cubicBezTo>
                    <a:pt x="779" y="17"/>
                    <a:pt x="779" y="17"/>
                    <a:pt x="779" y="17"/>
                  </a:cubicBezTo>
                  <a:cubicBezTo>
                    <a:pt x="762" y="0"/>
                    <a:pt x="735" y="0"/>
                    <a:pt x="718" y="17"/>
                  </a:cubicBezTo>
                  <a:cubicBezTo>
                    <a:pt x="701" y="34"/>
                    <a:pt x="701" y="61"/>
                    <a:pt x="718" y="78"/>
                  </a:cubicBezTo>
                  <a:cubicBezTo>
                    <a:pt x="919" y="279"/>
                    <a:pt x="919" y="279"/>
                    <a:pt x="919" y="279"/>
                  </a:cubicBezTo>
                  <a:cubicBezTo>
                    <a:pt x="43" y="279"/>
                    <a:pt x="43" y="279"/>
                    <a:pt x="43" y="279"/>
                  </a:cubicBezTo>
                  <a:cubicBezTo>
                    <a:pt x="19" y="279"/>
                    <a:pt x="0" y="299"/>
                    <a:pt x="0" y="323"/>
                  </a:cubicBezTo>
                  <a:cubicBezTo>
                    <a:pt x="0" y="347"/>
                    <a:pt x="19" y="366"/>
                    <a:pt x="43" y="366"/>
                  </a:cubicBezTo>
                  <a:cubicBezTo>
                    <a:pt x="919" y="366"/>
                    <a:pt x="919" y="366"/>
                    <a:pt x="919" y="366"/>
                  </a:cubicBezTo>
                  <a:cubicBezTo>
                    <a:pt x="718" y="567"/>
                    <a:pt x="718" y="567"/>
                    <a:pt x="718" y="567"/>
                  </a:cubicBezTo>
                  <a:cubicBezTo>
                    <a:pt x="701" y="584"/>
                    <a:pt x="701" y="611"/>
                    <a:pt x="718" y="628"/>
                  </a:cubicBezTo>
                  <a:cubicBezTo>
                    <a:pt x="727" y="636"/>
                    <a:pt x="738" y="641"/>
                    <a:pt x="749" y="641"/>
                  </a:cubicBezTo>
                  <a:cubicBezTo>
                    <a:pt x="760" y="641"/>
                    <a:pt x="771" y="637"/>
                    <a:pt x="779" y="628"/>
                  </a:cubicBezTo>
                  <a:cubicBezTo>
                    <a:pt x="1054" y="353"/>
                    <a:pt x="1054" y="353"/>
                    <a:pt x="1054" y="353"/>
                  </a:cubicBezTo>
                  <a:cubicBezTo>
                    <a:pt x="1071" y="336"/>
                    <a:pt x="1071" y="309"/>
                    <a:pt x="1054" y="292"/>
                  </a:cubicBezTo>
                  <a:close/>
                  <a:moveTo>
                    <a:pt x="1054" y="292"/>
                  </a:moveTo>
                  <a:cubicBezTo>
                    <a:pt x="1054" y="292"/>
                    <a:pt x="1054" y="292"/>
                    <a:pt x="1054" y="29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96" name="Freeform 121">
            <a:extLst>
              <a:ext uri="{FF2B5EF4-FFF2-40B4-BE49-F238E27FC236}">
                <a16:creationId xmlns="" xmlns:a16="http://schemas.microsoft.com/office/drawing/2014/main" id="{C9309697-2E9F-4768-97F5-2B73E3A1FE46}"/>
              </a:ext>
            </a:extLst>
          </p:cNvPr>
          <p:cNvSpPr>
            <a:spLocks noEditPoints="1"/>
          </p:cNvSpPr>
          <p:nvPr/>
        </p:nvSpPr>
        <p:spPr bwMode="auto">
          <a:xfrm>
            <a:off x="5253037" y="3179763"/>
            <a:ext cx="498476" cy="495300"/>
          </a:xfrm>
          <a:custGeom>
            <a:avLst/>
            <a:gdLst>
              <a:gd name="T0" fmla="*/ 1430 w 1447"/>
              <a:gd name="T1" fmla="*/ 1369 h 1443"/>
              <a:gd name="T2" fmla="*/ 1080 w 1447"/>
              <a:gd name="T3" fmla="*/ 1019 h 1443"/>
              <a:gd name="T4" fmla="*/ 1231 w 1447"/>
              <a:gd name="T5" fmla="*/ 615 h 1443"/>
              <a:gd name="T6" fmla="*/ 615 w 1447"/>
              <a:gd name="T7" fmla="*/ 0 h 1443"/>
              <a:gd name="T8" fmla="*/ 0 w 1447"/>
              <a:gd name="T9" fmla="*/ 615 h 1443"/>
              <a:gd name="T10" fmla="*/ 615 w 1447"/>
              <a:gd name="T11" fmla="*/ 1230 h 1443"/>
              <a:gd name="T12" fmla="*/ 1019 w 1447"/>
              <a:gd name="T13" fmla="*/ 1079 h 1443"/>
              <a:gd name="T14" fmla="*/ 1370 w 1447"/>
              <a:gd name="T15" fmla="*/ 1430 h 1443"/>
              <a:gd name="T16" fmla="*/ 1400 w 1447"/>
              <a:gd name="T17" fmla="*/ 1443 h 1443"/>
              <a:gd name="T18" fmla="*/ 1430 w 1447"/>
              <a:gd name="T19" fmla="*/ 1430 h 1443"/>
              <a:gd name="T20" fmla="*/ 1430 w 1447"/>
              <a:gd name="T21" fmla="*/ 1369 h 1443"/>
              <a:gd name="T22" fmla="*/ 86 w 1447"/>
              <a:gd name="T23" fmla="*/ 615 h 1443"/>
              <a:gd name="T24" fmla="*/ 615 w 1447"/>
              <a:gd name="T25" fmla="*/ 86 h 1443"/>
              <a:gd name="T26" fmla="*/ 1144 w 1447"/>
              <a:gd name="T27" fmla="*/ 615 h 1443"/>
              <a:gd name="T28" fmla="*/ 615 w 1447"/>
              <a:gd name="T29" fmla="*/ 1144 h 1443"/>
              <a:gd name="T30" fmla="*/ 86 w 1447"/>
              <a:gd name="T31" fmla="*/ 615 h 1443"/>
              <a:gd name="T32" fmla="*/ 86 w 1447"/>
              <a:gd name="T33" fmla="*/ 615 h 1443"/>
              <a:gd name="T34" fmla="*/ 86 w 1447"/>
              <a:gd name="T35" fmla="*/ 615 h 1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47" h="1443">
                <a:moveTo>
                  <a:pt x="1430" y="1369"/>
                </a:moveTo>
                <a:cubicBezTo>
                  <a:pt x="1080" y="1019"/>
                  <a:pt x="1080" y="1019"/>
                  <a:pt x="1080" y="1019"/>
                </a:cubicBezTo>
                <a:cubicBezTo>
                  <a:pt x="1174" y="910"/>
                  <a:pt x="1231" y="769"/>
                  <a:pt x="1231" y="615"/>
                </a:cubicBezTo>
                <a:cubicBezTo>
                  <a:pt x="1231" y="275"/>
                  <a:pt x="955" y="0"/>
                  <a:pt x="615" y="0"/>
                </a:cubicBezTo>
                <a:cubicBezTo>
                  <a:pt x="276" y="0"/>
                  <a:pt x="0" y="276"/>
                  <a:pt x="0" y="615"/>
                </a:cubicBezTo>
                <a:cubicBezTo>
                  <a:pt x="0" y="954"/>
                  <a:pt x="276" y="1230"/>
                  <a:pt x="615" y="1230"/>
                </a:cubicBezTo>
                <a:cubicBezTo>
                  <a:pt x="770" y="1230"/>
                  <a:pt x="911" y="1173"/>
                  <a:pt x="1019" y="1079"/>
                </a:cubicBezTo>
                <a:cubicBezTo>
                  <a:pt x="1370" y="1430"/>
                  <a:pt x="1370" y="1430"/>
                  <a:pt x="1370" y="1430"/>
                </a:cubicBezTo>
                <a:cubicBezTo>
                  <a:pt x="1378" y="1438"/>
                  <a:pt x="1389" y="1443"/>
                  <a:pt x="1400" y="1443"/>
                </a:cubicBezTo>
                <a:cubicBezTo>
                  <a:pt x="1411" y="1443"/>
                  <a:pt x="1422" y="1439"/>
                  <a:pt x="1430" y="1430"/>
                </a:cubicBezTo>
                <a:cubicBezTo>
                  <a:pt x="1447" y="1413"/>
                  <a:pt x="1447" y="1386"/>
                  <a:pt x="1430" y="1369"/>
                </a:cubicBezTo>
                <a:close/>
                <a:moveTo>
                  <a:pt x="86" y="615"/>
                </a:moveTo>
                <a:cubicBezTo>
                  <a:pt x="86" y="323"/>
                  <a:pt x="324" y="86"/>
                  <a:pt x="615" y="86"/>
                </a:cubicBezTo>
                <a:cubicBezTo>
                  <a:pt x="907" y="86"/>
                  <a:pt x="1144" y="323"/>
                  <a:pt x="1144" y="615"/>
                </a:cubicBezTo>
                <a:cubicBezTo>
                  <a:pt x="1144" y="907"/>
                  <a:pt x="907" y="1144"/>
                  <a:pt x="615" y="1144"/>
                </a:cubicBezTo>
                <a:cubicBezTo>
                  <a:pt x="324" y="1144"/>
                  <a:pt x="86" y="907"/>
                  <a:pt x="86" y="615"/>
                </a:cubicBezTo>
                <a:close/>
                <a:moveTo>
                  <a:pt x="86" y="615"/>
                </a:moveTo>
                <a:cubicBezTo>
                  <a:pt x="86" y="615"/>
                  <a:pt x="86" y="615"/>
                  <a:pt x="86" y="615"/>
                </a:cubicBezTo>
              </a:path>
            </a:pathLst>
          </a:custGeom>
          <a:solidFill>
            <a:srgbClr val="F9B359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9" name="Freeform 125">
            <a:extLst>
              <a:ext uri="{FF2B5EF4-FFF2-40B4-BE49-F238E27FC236}">
                <a16:creationId xmlns="" xmlns:a16="http://schemas.microsoft.com/office/drawing/2014/main" id="{A95E9838-2CD5-40A1-845C-00314C67BA65}"/>
              </a:ext>
            </a:extLst>
          </p:cNvPr>
          <p:cNvSpPr>
            <a:spLocks noEditPoints="1"/>
          </p:cNvSpPr>
          <p:nvPr/>
        </p:nvSpPr>
        <p:spPr bwMode="auto">
          <a:xfrm>
            <a:off x="6396037" y="3179763"/>
            <a:ext cx="528638" cy="476250"/>
          </a:xfrm>
          <a:custGeom>
            <a:avLst/>
            <a:gdLst>
              <a:gd name="T0" fmla="*/ 1351 w 1541"/>
              <a:gd name="T1" fmla="*/ 0 h 1384"/>
              <a:gd name="T2" fmla="*/ 190 w 1541"/>
              <a:gd name="T3" fmla="*/ 0 h 1384"/>
              <a:gd name="T4" fmla="*/ 0 w 1541"/>
              <a:gd name="T5" fmla="*/ 190 h 1384"/>
              <a:gd name="T6" fmla="*/ 0 w 1541"/>
              <a:gd name="T7" fmla="*/ 926 h 1384"/>
              <a:gd name="T8" fmla="*/ 190 w 1541"/>
              <a:gd name="T9" fmla="*/ 1116 h 1384"/>
              <a:gd name="T10" fmla="*/ 727 w 1541"/>
              <a:gd name="T11" fmla="*/ 1116 h 1384"/>
              <a:gd name="T12" fmla="*/ 727 w 1541"/>
              <a:gd name="T13" fmla="*/ 1298 h 1384"/>
              <a:gd name="T14" fmla="*/ 460 w 1541"/>
              <a:gd name="T15" fmla="*/ 1298 h 1384"/>
              <a:gd name="T16" fmla="*/ 416 w 1541"/>
              <a:gd name="T17" fmla="*/ 1341 h 1384"/>
              <a:gd name="T18" fmla="*/ 460 w 1541"/>
              <a:gd name="T19" fmla="*/ 1384 h 1384"/>
              <a:gd name="T20" fmla="*/ 1082 w 1541"/>
              <a:gd name="T21" fmla="*/ 1384 h 1384"/>
              <a:gd name="T22" fmla="*/ 1125 w 1541"/>
              <a:gd name="T23" fmla="*/ 1341 h 1384"/>
              <a:gd name="T24" fmla="*/ 1082 w 1541"/>
              <a:gd name="T25" fmla="*/ 1298 h 1384"/>
              <a:gd name="T26" fmla="*/ 814 w 1541"/>
              <a:gd name="T27" fmla="*/ 1298 h 1384"/>
              <a:gd name="T28" fmla="*/ 814 w 1541"/>
              <a:gd name="T29" fmla="*/ 1116 h 1384"/>
              <a:gd name="T30" fmla="*/ 1351 w 1541"/>
              <a:gd name="T31" fmla="*/ 1116 h 1384"/>
              <a:gd name="T32" fmla="*/ 1541 w 1541"/>
              <a:gd name="T33" fmla="*/ 926 h 1384"/>
              <a:gd name="T34" fmla="*/ 1541 w 1541"/>
              <a:gd name="T35" fmla="*/ 190 h 1384"/>
              <a:gd name="T36" fmla="*/ 1351 w 1541"/>
              <a:gd name="T37" fmla="*/ 0 h 1384"/>
              <a:gd name="T38" fmla="*/ 190 w 1541"/>
              <a:gd name="T39" fmla="*/ 86 h 1384"/>
              <a:gd name="T40" fmla="*/ 1351 w 1541"/>
              <a:gd name="T41" fmla="*/ 86 h 1384"/>
              <a:gd name="T42" fmla="*/ 1455 w 1541"/>
              <a:gd name="T43" fmla="*/ 190 h 1384"/>
              <a:gd name="T44" fmla="*/ 1455 w 1541"/>
              <a:gd name="T45" fmla="*/ 805 h 1384"/>
              <a:gd name="T46" fmla="*/ 86 w 1541"/>
              <a:gd name="T47" fmla="*/ 805 h 1384"/>
              <a:gd name="T48" fmla="*/ 86 w 1541"/>
              <a:gd name="T49" fmla="*/ 190 h 1384"/>
              <a:gd name="T50" fmla="*/ 190 w 1541"/>
              <a:gd name="T51" fmla="*/ 86 h 1384"/>
              <a:gd name="T52" fmla="*/ 1351 w 1541"/>
              <a:gd name="T53" fmla="*/ 1030 h 1384"/>
              <a:gd name="T54" fmla="*/ 190 w 1541"/>
              <a:gd name="T55" fmla="*/ 1030 h 1384"/>
              <a:gd name="T56" fmla="*/ 86 w 1541"/>
              <a:gd name="T57" fmla="*/ 926 h 1384"/>
              <a:gd name="T58" fmla="*/ 86 w 1541"/>
              <a:gd name="T59" fmla="*/ 892 h 1384"/>
              <a:gd name="T60" fmla="*/ 1455 w 1541"/>
              <a:gd name="T61" fmla="*/ 892 h 1384"/>
              <a:gd name="T62" fmla="*/ 1455 w 1541"/>
              <a:gd name="T63" fmla="*/ 926 h 1384"/>
              <a:gd name="T64" fmla="*/ 1351 w 1541"/>
              <a:gd name="T65" fmla="*/ 1030 h 1384"/>
              <a:gd name="T66" fmla="*/ 1351 w 1541"/>
              <a:gd name="T67" fmla="*/ 1030 h 1384"/>
              <a:gd name="T68" fmla="*/ 1351 w 1541"/>
              <a:gd name="T69" fmla="*/ 1030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41" h="1384">
                <a:moveTo>
                  <a:pt x="1351" y="0"/>
                </a:moveTo>
                <a:cubicBezTo>
                  <a:pt x="190" y="0"/>
                  <a:pt x="190" y="0"/>
                  <a:pt x="190" y="0"/>
                </a:cubicBezTo>
                <a:cubicBezTo>
                  <a:pt x="85" y="0"/>
                  <a:pt x="0" y="85"/>
                  <a:pt x="0" y="190"/>
                </a:cubicBezTo>
                <a:cubicBezTo>
                  <a:pt x="0" y="926"/>
                  <a:pt x="0" y="926"/>
                  <a:pt x="0" y="926"/>
                </a:cubicBezTo>
                <a:cubicBezTo>
                  <a:pt x="0" y="1031"/>
                  <a:pt x="85" y="1116"/>
                  <a:pt x="190" y="1116"/>
                </a:cubicBezTo>
                <a:cubicBezTo>
                  <a:pt x="727" y="1116"/>
                  <a:pt x="727" y="1116"/>
                  <a:pt x="727" y="1116"/>
                </a:cubicBezTo>
                <a:cubicBezTo>
                  <a:pt x="727" y="1298"/>
                  <a:pt x="727" y="1298"/>
                  <a:pt x="727" y="1298"/>
                </a:cubicBezTo>
                <a:cubicBezTo>
                  <a:pt x="460" y="1298"/>
                  <a:pt x="460" y="1298"/>
                  <a:pt x="460" y="1298"/>
                </a:cubicBezTo>
                <a:cubicBezTo>
                  <a:pt x="436" y="1298"/>
                  <a:pt x="416" y="1317"/>
                  <a:pt x="416" y="1341"/>
                </a:cubicBezTo>
                <a:cubicBezTo>
                  <a:pt x="416" y="1365"/>
                  <a:pt x="436" y="1384"/>
                  <a:pt x="460" y="1384"/>
                </a:cubicBezTo>
                <a:cubicBezTo>
                  <a:pt x="1082" y="1384"/>
                  <a:pt x="1082" y="1384"/>
                  <a:pt x="1082" y="1384"/>
                </a:cubicBezTo>
                <a:cubicBezTo>
                  <a:pt x="1106" y="1384"/>
                  <a:pt x="1125" y="1365"/>
                  <a:pt x="1125" y="1341"/>
                </a:cubicBezTo>
                <a:cubicBezTo>
                  <a:pt x="1125" y="1317"/>
                  <a:pt x="1106" y="1298"/>
                  <a:pt x="1082" y="1298"/>
                </a:cubicBezTo>
                <a:cubicBezTo>
                  <a:pt x="814" y="1298"/>
                  <a:pt x="814" y="1298"/>
                  <a:pt x="814" y="1298"/>
                </a:cubicBezTo>
                <a:cubicBezTo>
                  <a:pt x="814" y="1116"/>
                  <a:pt x="814" y="1116"/>
                  <a:pt x="814" y="1116"/>
                </a:cubicBezTo>
                <a:cubicBezTo>
                  <a:pt x="1351" y="1116"/>
                  <a:pt x="1351" y="1116"/>
                  <a:pt x="1351" y="1116"/>
                </a:cubicBezTo>
                <a:cubicBezTo>
                  <a:pt x="1456" y="1116"/>
                  <a:pt x="1541" y="1031"/>
                  <a:pt x="1541" y="926"/>
                </a:cubicBezTo>
                <a:cubicBezTo>
                  <a:pt x="1541" y="190"/>
                  <a:pt x="1541" y="190"/>
                  <a:pt x="1541" y="190"/>
                </a:cubicBezTo>
                <a:cubicBezTo>
                  <a:pt x="1541" y="85"/>
                  <a:pt x="1456" y="0"/>
                  <a:pt x="1351" y="0"/>
                </a:cubicBezTo>
                <a:close/>
                <a:moveTo>
                  <a:pt x="190" y="86"/>
                </a:moveTo>
                <a:cubicBezTo>
                  <a:pt x="1351" y="86"/>
                  <a:pt x="1351" y="86"/>
                  <a:pt x="1351" y="86"/>
                </a:cubicBezTo>
                <a:cubicBezTo>
                  <a:pt x="1408" y="86"/>
                  <a:pt x="1455" y="133"/>
                  <a:pt x="1455" y="190"/>
                </a:cubicBezTo>
                <a:cubicBezTo>
                  <a:pt x="1455" y="805"/>
                  <a:pt x="1455" y="805"/>
                  <a:pt x="1455" y="805"/>
                </a:cubicBezTo>
                <a:cubicBezTo>
                  <a:pt x="86" y="805"/>
                  <a:pt x="86" y="805"/>
                  <a:pt x="86" y="805"/>
                </a:cubicBezTo>
                <a:cubicBezTo>
                  <a:pt x="86" y="190"/>
                  <a:pt x="86" y="190"/>
                  <a:pt x="86" y="190"/>
                </a:cubicBezTo>
                <a:cubicBezTo>
                  <a:pt x="86" y="133"/>
                  <a:pt x="133" y="86"/>
                  <a:pt x="190" y="86"/>
                </a:cubicBezTo>
                <a:close/>
                <a:moveTo>
                  <a:pt x="1351" y="1030"/>
                </a:moveTo>
                <a:cubicBezTo>
                  <a:pt x="190" y="1030"/>
                  <a:pt x="190" y="1030"/>
                  <a:pt x="190" y="1030"/>
                </a:cubicBezTo>
                <a:cubicBezTo>
                  <a:pt x="133" y="1030"/>
                  <a:pt x="86" y="984"/>
                  <a:pt x="86" y="926"/>
                </a:cubicBezTo>
                <a:cubicBezTo>
                  <a:pt x="86" y="892"/>
                  <a:pt x="86" y="892"/>
                  <a:pt x="86" y="892"/>
                </a:cubicBezTo>
                <a:cubicBezTo>
                  <a:pt x="1455" y="892"/>
                  <a:pt x="1455" y="892"/>
                  <a:pt x="1455" y="892"/>
                </a:cubicBezTo>
                <a:cubicBezTo>
                  <a:pt x="1455" y="926"/>
                  <a:pt x="1455" y="926"/>
                  <a:pt x="1455" y="926"/>
                </a:cubicBezTo>
                <a:cubicBezTo>
                  <a:pt x="1455" y="983"/>
                  <a:pt x="1408" y="1030"/>
                  <a:pt x="1351" y="1030"/>
                </a:cubicBezTo>
                <a:close/>
                <a:moveTo>
                  <a:pt x="1351" y="1030"/>
                </a:moveTo>
                <a:cubicBezTo>
                  <a:pt x="1351" y="1030"/>
                  <a:pt x="1351" y="1030"/>
                  <a:pt x="1351" y="1030"/>
                </a:cubicBezTo>
              </a:path>
            </a:pathLst>
          </a:custGeom>
          <a:solidFill>
            <a:srgbClr val="F9B359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2" name="Freeform 129">
            <a:extLst>
              <a:ext uri="{FF2B5EF4-FFF2-40B4-BE49-F238E27FC236}">
                <a16:creationId xmlns="" xmlns:a16="http://schemas.microsoft.com/office/drawing/2014/main" id="{6977D9B4-977E-439B-B627-D2D41CF468E4}"/>
              </a:ext>
            </a:extLst>
          </p:cNvPr>
          <p:cNvSpPr>
            <a:spLocks noEditPoints="1"/>
          </p:cNvSpPr>
          <p:nvPr/>
        </p:nvSpPr>
        <p:spPr bwMode="auto">
          <a:xfrm>
            <a:off x="7539037" y="3179763"/>
            <a:ext cx="473075" cy="525463"/>
          </a:xfrm>
          <a:custGeom>
            <a:avLst/>
            <a:gdLst>
              <a:gd name="T0" fmla="*/ 1378 w 1378"/>
              <a:gd name="T1" fmla="*/ 339 h 1529"/>
              <a:gd name="T2" fmla="*/ 1378 w 1378"/>
              <a:gd name="T3" fmla="*/ 46 h 1529"/>
              <a:gd name="T4" fmla="*/ 1360 w 1378"/>
              <a:gd name="T5" fmla="*/ 11 h 1529"/>
              <a:gd name="T6" fmla="*/ 1321 w 1378"/>
              <a:gd name="T7" fmla="*/ 4 h 1529"/>
              <a:gd name="T8" fmla="*/ 448 w 1378"/>
              <a:gd name="T9" fmla="*/ 282 h 1529"/>
              <a:gd name="T10" fmla="*/ 418 w 1378"/>
              <a:gd name="T11" fmla="*/ 323 h 1529"/>
              <a:gd name="T12" fmla="*/ 418 w 1378"/>
              <a:gd name="T13" fmla="*/ 1178 h 1529"/>
              <a:gd name="T14" fmla="*/ 252 w 1378"/>
              <a:gd name="T15" fmla="*/ 1129 h 1529"/>
              <a:gd name="T16" fmla="*/ 78 w 1378"/>
              <a:gd name="T17" fmla="*/ 1183 h 1529"/>
              <a:gd name="T18" fmla="*/ 0 w 1378"/>
              <a:gd name="T19" fmla="*/ 1329 h 1529"/>
              <a:gd name="T20" fmla="*/ 78 w 1378"/>
              <a:gd name="T21" fmla="*/ 1475 h 1529"/>
              <a:gd name="T22" fmla="*/ 252 w 1378"/>
              <a:gd name="T23" fmla="*/ 1529 h 1529"/>
              <a:gd name="T24" fmla="*/ 426 w 1378"/>
              <a:gd name="T25" fmla="*/ 1475 h 1529"/>
              <a:gd name="T26" fmla="*/ 504 w 1378"/>
              <a:gd name="T27" fmla="*/ 1329 h 1529"/>
              <a:gd name="T28" fmla="*/ 504 w 1378"/>
              <a:gd name="T29" fmla="*/ 648 h 1529"/>
              <a:gd name="T30" fmla="*/ 1291 w 1378"/>
              <a:gd name="T31" fmla="*/ 398 h 1529"/>
              <a:gd name="T32" fmla="*/ 1291 w 1378"/>
              <a:gd name="T33" fmla="*/ 899 h 1529"/>
              <a:gd name="T34" fmla="*/ 1125 w 1378"/>
              <a:gd name="T35" fmla="*/ 850 h 1529"/>
              <a:gd name="T36" fmla="*/ 952 w 1378"/>
              <a:gd name="T37" fmla="*/ 905 h 1529"/>
              <a:gd name="T38" fmla="*/ 873 w 1378"/>
              <a:gd name="T39" fmla="*/ 1050 h 1529"/>
              <a:gd name="T40" fmla="*/ 952 w 1378"/>
              <a:gd name="T41" fmla="*/ 1196 h 1529"/>
              <a:gd name="T42" fmla="*/ 1125 w 1378"/>
              <a:gd name="T43" fmla="*/ 1251 h 1529"/>
              <a:gd name="T44" fmla="*/ 1299 w 1378"/>
              <a:gd name="T45" fmla="*/ 1196 h 1529"/>
              <a:gd name="T46" fmla="*/ 1378 w 1378"/>
              <a:gd name="T47" fmla="*/ 1050 h 1529"/>
              <a:gd name="T48" fmla="*/ 1378 w 1378"/>
              <a:gd name="T49" fmla="*/ 339 h 1529"/>
              <a:gd name="T50" fmla="*/ 252 w 1378"/>
              <a:gd name="T51" fmla="*/ 1443 h 1529"/>
              <a:gd name="T52" fmla="*/ 86 w 1378"/>
              <a:gd name="T53" fmla="*/ 1329 h 1529"/>
              <a:gd name="T54" fmla="*/ 252 w 1378"/>
              <a:gd name="T55" fmla="*/ 1215 h 1529"/>
              <a:gd name="T56" fmla="*/ 418 w 1378"/>
              <a:gd name="T57" fmla="*/ 1329 h 1529"/>
              <a:gd name="T58" fmla="*/ 252 w 1378"/>
              <a:gd name="T59" fmla="*/ 1443 h 1529"/>
              <a:gd name="T60" fmla="*/ 504 w 1378"/>
              <a:gd name="T61" fmla="*/ 557 h 1529"/>
              <a:gd name="T62" fmla="*/ 504 w 1378"/>
              <a:gd name="T63" fmla="*/ 354 h 1529"/>
              <a:gd name="T64" fmla="*/ 1291 w 1378"/>
              <a:gd name="T65" fmla="*/ 104 h 1529"/>
              <a:gd name="T66" fmla="*/ 1291 w 1378"/>
              <a:gd name="T67" fmla="*/ 307 h 1529"/>
              <a:gd name="T68" fmla="*/ 504 w 1378"/>
              <a:gd name="T69" fmla="*/ 557 h 1529"/>
              <a:gd name="T70" fmla="*/ 1126 w 1378"/>
              <a:gd name="T71" fmla="*/ 1164 h 1529"/>
              <a:gd name="T72" fmla="*/ 960 w 1378"/>
              <a:gd name="T73" fmla="*/ 1050 h 1529"/>
              <a:gd name="T74" fmla="*/ 1126 w 1378"/>
              <a:gd name="T75" fmla="*/ 936 h 1529"/>
              <a:gd name="T76" fmla="*/ 1292 w 1378"/>
              <a:gd name="T77" fmla="*/ 1050 h 1529"/>
              <a:gd name="T78" fmla="*/ 1126 w 1378"/>
              <a:gd name="T79" fmla="*/ 1164 h 1529"/>
              <a:gd name="T80" fmla="*/ 1126 w 1378"/>
              <a:gd name="T81" fmla="*/ 1164 h 1529"/>
              <a:gd name="T82" fmla="*/ 1126 w 1378"/>
              <a:gd name="T83" fmla="*/ 1164 h 15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378" h="1529">
                <a:moveTo>
                  <a:pt x="1378" y="339"/>
                </a:moveTo>
                <a:cubicBezTo>
                  <a:pt x="1378" y="46"/>
                  <a:pt x="1378" y="46"/>
                  <a:pt x="1378" y="46"/>
                </a:cubicBezTo>
                <a:cubicBezTo>
                  <a:pt x="1378" y="32"/>
                  <a:pt x="1371" y="19"/>
                  <a:pt x="1360" y="11"/>
                </a:cubicBezTo>
                <a:cubicBezTo>
                  <a:pt x="1349" y="3"/>
                  <a:pt x="1334" y="0"/>
                  <a:pt x="1321" y="4"/>
                </a:cubicBezTo>
                <a:cubicBezTo>
                  <a:pt x="448" y="282"/>
                  <a:pt x="448" y="282"/>
                  <a:pt x="448" y="282"/>
                </a:cubicBezTo>
                <a:cubicBezTo>
                  <a:pt x="430" y="287"/>
                  <a:pt x="418" y="304"/>
                  <a:pt x="418" y="323"/>
                </a:cubicBezTo>
                <a:cubicBezTo>
                  <a:pt x="418" y="1178"/>
                  <a:pt x="418" y="1178"/>
                  <a:pt x="418" y="1178"/>
                </a:cubicBezTo>
                <a:cubicBezTo>
                  <a:pt x="372" y="1146"/>
                  <a:pt x="314" y="1129"/>
                  <a:pt x="252" y="1129"/>
                </a:cubicBezTo>
                <a:cubicBezTo>
                  <a:pt x="187" y="1129"/>
                  <a:pt x="125" y="1148"/>
                  <a:pt x="78" y="1183"/>
                </a:cubicBezTo>
                <a:cubicBezTo>
                  <a:pt x="28" y="1222"/>
                  <a:pt x="0" y="1273"/>
                  <a:pt x="0" y="1329"/>
                </a:cubicBezTo>
                <a:cubicBezTo>
                  <a:pt x="0" y="1385"/>
                  <a:pt x="28" y="1437"/>
                  <a:pt x="78" y="1475"/>
                </a:cubicBezTo>
                <a:cubicBezTo>
                  <a:pt x="125" y="1510"/>
                  <a:pt x="187" y="1529"/>
                  <a:pt x="252" y="1529"/>
                </a:cubicBezTo>
                <a:cubicBezTo>
                  <a:pt x="317" y="1529"/>
                  <a:pt x="379" y="1510"/>
                  <a:pt x="426" y="1475"/>
                </a:cubicBezTo>
                <a:cubicBezTo>
                  <a:pt x="476" y="1437"/>
                  <a:pt x="504" y="1385"/>
                  <a:pt x="504" y="1329"/>
                </a:cubicBezTo>
                <a:cubicBezTo>
                  <a:pt x="504" y="648"/>
                  <a:pt x="504" y="648"/>
                  <a:pt x="504" y="648"/>
                </a:cubicBezTo>
                <a:cubicBezTo>
                  <a:pt x="1291" y="398"/>
                  <a:pt x="1291" y="398"/>
                  <a:pt x="1291" y="398"/>
                </a:cubicBezTo>
                <a:cubicBezTo>
                  <a:pt x="1291" y="899"/>
                  <a:pt x="1291" y="899"/>
                  <a:pt x="1291" y="899"/>
                </a:cubicBezTo>
                <a:cubicBezTo>
                  <a:pt x="1245" y="867"/>
                  <a:pt x="1187" y="850"/>
                  <a:pt x="1125" y="850"/>
                </a:cubicBezTo>
                <a:cubicBezTo>
                  <a:pt x="1060" y="850"/>
                  <a:pt x="999" y="870"/>
                  <a:pt x="952" y="905"/>
                </a:cubicBezTo>
                <a:cubicBezTo>
                  <a:pt x="901" y="943"/>
                  <a:pt x="873" y="994"/>
                  <a:pt x="873" y="1050"/>
                </a:cubicBezTo>
                <a:cubicBezTo>
                  <a:pt x="873" y="1106"/>
                  <a:pt x="901" y="1158"/>
                  <a:pt x="952" y="1196"/>
                </a:cubicBezTo>
                <a:cubicBezTo>
                  <a:pt x="999" y="1231"/>
                  <a:pt x="1060" y="1251"/>
                  <a:pt x="1125" y="1251"/>
                </a:cubicBezTo>
                <a:cubicBezTo>
                  <a:pt x="1191" y="1251"/>
                  <a:pt x="1252" y="1231"/>
                  <a:pt x="1299" y="1196"/>
                </a:cubicBezTo>
                <a:cubicBezTo>
                  <a:pt x="1350" y="1158"/>
                  <a:pt x="1378" y="1106"/>
                  <a:pt x="1378" y="1050"/>
                </a:cubicBezTo>
                <a:lnTo>
                  <a:pt x="1378" y="339"/>
                </a:lnTo>
                <a:close/>
                <a:moveTo>
                  <a:pt x="252" y="1443"/>
                </a:moveTo>
                <a:cubicBezTo>
                  <a:pt x="162" y="1443"/>
                  <a:pt x="86" y="1391"/>
                  <a:pt x="86" y="1329"/>
                </a:cubicBezTo>
                <a:cubicBezTo>
                  <a:pt x="86" y="1267"/>
                  <a:pt x="162" y="1215"/>
                  <a:pt x="252" y="1215"/>
                </a:cubicBezTo>
                <a:cubicBezTo>
                  <a:pt x="342" y="1215"/>
                  <a:pt x="418" y="1267"/>
                  <a:pt x="418" y="1329"/>
                </a:cubicBezTo>
                <a:cubicBezTo>
                  <a:pt x="418" y="1391"/>
                  <a:pt x="342" y="1443"/>
                  <a:pt x="252" y="1443"/>
                </a:cubicBezTo>
                <a:close/>
                <a:moveTo>
                  <a:pt x="504" y="557"/>
                </a:moveTo>
                <a:cubicBezTo>
                  <a:pt x="504" y="354"/>
                  <a:pt x="504" y="354"/>
                  <a:pt x="504" y="354"/>
                </a:cubicBezTo>
                <a:cubicBezTo>
                  <a:pt x="1291" y="104"/>
                  <a:pt x="1291" y="104"/>
                  <a:pt x="1291" y="104"/>
                </a:cubicBezTo>
                <a:cubicBezTo>
                  <a:pt x="1291" y="307"/>
                  <a:pt x="1291" y="307"/>
                  <a:pt x="1291" y="307"/>
                </a:cubicBezTo>
                <a:lnTo>
                  <a:pt x="504" y="557"/>
                </a:lnTo>
                <a:close/>
                <a:moveTo>
                  <a:pt x="1126" y="1164"/>
                </a:moveTo>
                <a:cubicBezTo>
                  <a:pt x="1036" y="1164"/>
                  <a:pt x="960" y="1112"/>
                  <a:pt x="960" y="1050"/>
                </a:cubicBezTo>
                <a:cubicBezTo>
                  <a:pt x="960" y="989"/>
                  <a:pt x="1036" y="936"/>
                  <a:pt x="1126" y="936"/>
                </a:cubicBezTo>
                <a:cubicBezTo>
                  <a:pt x="1216" y="936"/>
                  <a:pt x="1292" y="989"/>
                  <a:pt x="1292" y="1050"/>
                </a:cubicBezTo>
                <a:cubicBezTo>
                  <a:pt x="1291" y="1112"/>
                  <a:pt x="1215" y="1164"/>
                  <a:pt x="1126" y="1164"/>
                </a:cubicBezTo>
                <a:close/>
                <a:moveTo>
                  <a:pt x="1126" y="1164"/>
                </a:moveTo>
                <a:cubicBezTo>
                  <a:pt x="1126" y="1164"/>
                  <a:pt x="1126" y="1164"/>
                  <a:pt x="1126" y="1164"/>
                </a:cubicBezTo>
              </a:path>
            </a:pathLst>
          </a:custGeom>
          <a:solidFill>
            <a:srgbClr val="F9B359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5" name="Freeform 133">
            <a:extLst>
              <a:ext uri="{FF2B5EF4-FFF2-40B4-BE49-F238E27FC236}">
                <a16:creationId xmlns="" xmlns:a16="http://schemas.microsoft.com/office/drawing/2014/main" id="{1C0C3B84-FFEF-4C4D-A2D3-54B734CCC898}"/>
              </a:ext>
            </a:extLst>
          </p:cNvPr>
          <p:cNvSpPr>
            <a:spLocks noEditPoints="1"/>
          </p:cNvSpPr>
          <p:nvPr/>
        </p:nvSpPr>
        <p:spPr bwMode="auto">
          <a:xfrm>
            <a:off x="8682037" y="3179763"/>
            <a:ext cx="538163" cy="460375"/>
          </a:xfrm>
          <a:custGeom>
            <a:avLst/>
            <a:gdLst>
              <a:gd name="T0" fmla="*/ 1548 w 1563"/>
              <a:gd name="T1" fmla="*/ 582 h 1341"/>
              <a:gd name="T2" fmla="*/ 858 w 1563"/>
              <a:gd name="T3" fmla="*/ 13 h 1341"/>
              <a:gd name="T4" fmla="*/ 812 w 1563"/>
              <a:gd name="T5" fmla="*/ 7 h 1341"/>
              <a:gd name="T6" fmla="*/ 788 w 1563"/>
              <a:gd name="T7" fmla="*/ 46 h 1341"/>
              <a:gd name="T8" fmla="*/ 788 w 1563"/>
              <a:gd name="T9" fmla="*/ 346 h 1341"/>
              <a:gd name="T10" fmla="*/ 103 w 1563"/>
              <a:gd name="T11" fmla="*/ 697 h 1341"/>
              <a:gd name="T12" fmla="*/ 2 w 1563"/>
              <a:gd name="T13" fmla="*/ 1263 h 1341"/>
              <a:gd name="T14" fmla="*/ 2 w 1563"/>
              <a:gd name="T15" fmla="*/ 1298 h 1341"/>
              <a:gd name="T16" fmla="*/ 34 w 1563"/>
              <a:gd name="T17" fmla="*/ 1340 h 1341"/>
              <a:gd name="T18" fmla="*/ 45 w 1563"/>
              <a:gd name="T19" fmla="*/ 1341 h 1341"/>
              <a:gd name="T20" fmla="*/ 83 w 1563"/>
              <a:gd name="T21" fmla="*/ 1319 h 1341"/>
              <a:gd name="T22" fmla="*/ 787 w 1563"/>
              <a:gd name="T23" fmla="*/ 887 h 1341"/>
              <a:gd name="T24" fmla="*/ 787 w 1563"/>
              <a:gd name="T25" fmla="*/ 1185 h 1341"/>
              <a:gd name="T26" fmla="*/ 812 w 1563"/>
              <a:gd name="T27" fmla="*/ 1224 h 1341"/>
              <a:gd name="T28" fmla="*/ 859 w 1563"/>
              <a:gd name="T29" fmla="*/ 1219 h 1341"/>
              <a:gd name="T30" fmla="*/ 1548 w 1563"/>
              <a:gd name="T31" fmla="*/ 648 h 1341"/>
              <a:gd name="T32" fmla="*/ 1563 w 1563"/>
              <a:gd name="T33" fmla="*/ 615 h 1341"/>
              <a:gd name="T34" fmla="*/ 1548 w 1563"/>
              <a:gd name="T35" fmla="*/ 582 h 1341"/>
              <a:gd name="T36" fmla="*/ 874 w 1563"/>
              <a:gd name="T37" fmla="*/ 1094 h 1341"/>
              <a:gd name="T38" fmla="*/ 874 w 1563"/>
              <a:gd name="T39" fmla="*/ 844 h 1341"/>
              <a:gd name="T40" fmla="*/ 861 w 1563"/>
              <a:gd name="T41" fmla="*/ 813 h 1341"/>
              <a:gd name="T42" fmla="*/ 831 w 1563"/>
              <a:gd name="T43" fmla="*/ 800 h 1341"/>
              <a:gd name="T44" fmla="*/ 394 w 1563"/>
              <a:gd name="T45" fmla="*/ 866 h 1341"/>
              <a:gd name="T46" fmla="*/ 89 w 1563"/>
              <a:gd name="T47" fmla="*/ 1146 h 1341"/>
              <a:gd name="T48" fmla="*/ 179 w 1563"/>
              <a:gd name="T49" fmla="*/ 739 h 1341"/>
              <a:gd name="T50" fmla="*/ 831 w 1563"/>
              <a:gd name="T51" fmla="*/ 431 h 1341"/>
              <a:gd name="T52" fmla="*/ 874 w 1563"/>
              <a:gd name="T53" fmla="*/ 388 h 1341"/>
              <a:gd name="T54" fmla="*/ 874 w 1563"/>
              <a:gd name="T55" fmla="*/ 138 h 1341"/>
              <a:gd name="T56" fmla="*/ 1452 w 1563"/>
              <a:gd name="T57" fmla="*/ 615 h 1341"/>
              <a:gd name="T58" fmla="*/ 874 w 1563"/>
              <a:gd name="T59" fmla="*/ 1094 h 1341"/>
              <a:gd name="T60" fmla="*/ 874 w 1563"/>
              <a:gd name="T61" fmla="*/ 1094 h 1341"/>
              <a:gd name="T62" fmla="*/ 874 w 1563"/>
              <a:gd name="T63" fmla="*/ 1094 h 1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563" h="1341">
                <a:moveTo>
                  <a:pt x="1548" y="582"/>
                </a:moveTo>
                <a:cubicBezTo>
                  <a:pt x="858" y="13"/>
                  <a:pt x="858" y="13"/>
                  <a:pt x="858" y="13"/>
                </a:cubicBezTo>
                <a:cubicBezTo>
                  <a:pt x="845" y="3"/>
                  <a:pt x="827" y="0"/>
                  <a:pt x="812" y="7"/>
                </a:cubicBezTo>
                <a:cubicBezTo>
                  <a:pt x="797" y="14"/>
                  <a:pt x="788" y="30"/>
                  <a:pt x="788" y="46"/>
                </a:cubicBezTo>
                <a:cubicBezTo>
                  <a:pt x="788" y="346"/>
                  <a:pt x="788" y="346"/>
                  <a:pt x="788" y="346"/>
                </a:cubicBezTo>
                <a:cubicBezTo>
                  <a:pt x="453" y="358"/>
                  <a:pt x="223" y="476"/>
                  <a:pt x="103" y="697"/>
                </a:cubicBezTo>
                <a:cubicBezTo>
                  <a:pt x="0" y="888"/>
                  <a:pt x="1" y="1114"/>
                  <a:pt x="2" y="1263"/>
                </a:cubicBezTo>
                <a:cubicBezTo>
                  <a:pt x="2" y="1298"/>
                  <a:pt x="2" y="1298"/>
                  <a:pt x="2" y="1298"/>
                </a:cubicBezTo>
                <a:cubicBezTo>
                  <a:pt x="2" y="1318"/>
                  <a:pt x="15" y="1335"/>
                  <a:pt x="34" y="1340"/>
                </a:cubicBezTo>
                <a:cubicBezTo>
                  <a:pt x="38" y="1341"/>
                  <a:pt x="42" y="1341"/>
                  <a:pt x="45" y="1341"/>
                </a:cubicBezTo>
                <a:cubicBezTo>
                  <a:pt x="61" y="1341"/>
                  <a:pt x="75" y="1333"/>
                  <a:pt x="83" y="1319"/>
                </a:cubicBezTo>
                <a:cubicBezTo>
                  <a:pt x="316" y="908"/>
                  <a:pt x="509" y="888"/>
                  <a:pt x="787" y="887"/>
                </a:cubicBezTo>
                <a:cubicBezTo>
                  <a:pt x="787" y="1185"/>
                  <a:pt x="787" y="1185"/>
                  <a:pt x="787" y="1185"/>
                </a:cubicBezTo>
                <a:cubicBezTo>
                  <a:pt x="787" y="1202"/>
                  <a:pt x="797" y="1217"/>
                  <a:pt x="812" y="1224"/>
                </a:cubicBezTo>
                <a:cubicBezTo>
                  <a:pt x="828" y="1231"/>
                  <a:pt x="845" y="1229"/>
                  <a:pt x="859" y="1219"/>
                </a:cubicBezTo>
                <a:cubicBezTo>
                  <a:pt x="1548" y="648"/>
                  <a:pt x="1548" y="648"/>
                  <a:pt x="1548" y="648"/>
                </a:cubicBezTo>
                <a:cubicBezTo>
                  <a:pt x="1558" y="640"/>
                  <a:pt x="1563" y="628"/>
                  <a:pt x="1563" y="615"/>
                </a:cubicBezTo>
                <a:cubicBezTo>
                  <a:pt x="1563" y="602"/>
                  <a:pt x="1558" y="590"/>
                  <a:pt x="1548" y="582"/>
                </a:cubicBezTo>
                <a:close/>
                <a:moveTo>
                  <a:pt x="874" y="1094"/>
                </a:moveTo>
                <a:cubicBezTo>
                  <a:pt x="874" y="844"/>
                  <a:pt x="874" y="844"/>
                  <a:pt x="874" y="844"/>
                </a:cubicBezTo>
                <a:cubicBezTo>
                  <a:pt x="874" y="832"/>
                  <a:pt x="870" y="821"/>
                  <a:pt x="861" y="813"/>
                </a:cubicBezTo>
                <a:cubicBezTo>
                  <a:pt x="853" y="805"/>
                  <a:pt x="842" y="800"/>
                  <a:pt x="831" y="800"/>
                </a:cubicBezTo>
                <a:cubicBezTo>
                  <a:pt x="657" y="800"/>
                  <a:pt x="523" y="805"/>
                  <a:pt x="394" y="866"/>
                </a:cubicBezTo>
                <a:cubicBezTo>
                  <a:pt x="282" y="918"/>
                  <a:pt x="185" y="1006"/>
                  <a:pt x="89" y="1146"/>
                </a:cubicBezTo>
                <a:cubicBezTo>
                  <a:pt x="93" y="1019"/>
                  <a:pt x="110" y="867"/>
                  <a:pt x="179" y="739"/>
                </a:cubicBezTo>
                <a:cubicBezTo>
                  <a:pt x="289" y="535"/>
                  <a:pt x="502" y="434"/>
                  <a:pt x="831" y="431"/>
                </a:cubicBezTo>
                <a:cubicBezTo>
                  <a:pt x="855" y="431"/>
                  <a:pt x="874" y="412"/>
                  <a:pt x="874" y="388"/>
                </a:cubicBezTo>
                <a:cubicBezTo>
                  <a:pt x="874" y="138"/>
                  <a:pt x="874" y="138"/>
                  <a:pt x="874" y="138"/>
                </a:cubicBezTo>
                <a:cubicBezTo>
                  <a:pt x="1452" y="615"/>
                  <a:pt x="1452" y="615"/>
                  <a:pt x="1452" y="615"/>
                </a:cubicBezTo>
                <a:lnTo>
                  <a:pt x="874" y="1094"/>
                </a:lnTo>
                <a:close/>
                <a:moveTo>
                  <a:pt x="874" y="1094"/>
                </a:moveTo>
                <a:cubicBezTo>
                  <a:pt x="874" y="1094"/>
                  <a:pt x="874" y="1094"/>
                  <a:pt x="874" y="1094"/>
                </a:cubicBezTo>
              </a:path>
            </a:pathLst>
          </a:custGeom>
          <a:solidFill>
            <a:srgbClr val="F9B359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8" name="Freeform 137">
            <a:extLst>
              <a:ext uri="{FF2B5EF4-FFF2-40B4-BE49-F238E27FC236}">
                <a16:creationId xmlns="" xmlns:a16="http://schemas.microsoft.com/office/drawing/2014/main" id="{F8AE719B-7FF7-47EF-B64F-11AE36E34744}"/>
              </a:ext>
            </a:extLst>
          </p:cNvPr>
          <p:cNvSpPr>
            <a:spLocks noEditPoints="1"/>
          </p:cNvSpPr>
          <p:nvPr/>
        </p:nvSpPr>
        <p:spPr bwMode="auto">
          <a:xfrm>
            <a:off x="9825037" y="3179763"/>
            <a:ext cx="280988" cy="527050"/>
          </a:xfrm>
          <a:custGeom>
            <a:avLst/>
            <a:gdLst>
              <a:gd name="T0" fmla="*/ 798 w 815"/>
              <a:gd name="T1" fmla="*/ 737 h 1531"/>
              <a:gd name="T2" fmla="*/ 78 w 815"/>
              <a:gd name="T3" fmla="*/ 17 h 1531"/>
              <a:gd name="T4" fmla="*/ 17 w 815"/>
              <a:gd name="T5" fmla="*/ 17 h 1531"/>
              <a:gd name="T6" fmla="*/ 17 w 815"/>
              <a:gd name="T7" fmla="*/ 78 h 1531"/>
              <a:gd name="T8" fmla="*/ 706 w 815"/>
              <a:gd name="T9" fmla="*/ 768 h 1531"/>
              <a:gd name="T10" fmla="*/ 17 w 815"/>
              <a:gd name="T11" fmla="*/ 1457 h 1531"/>
              <a:gd name="T12" fmla="*/ 17 w 815"/>
              <a:gd name="T13" fmla="*/ 1519 h 1531"/>
              <a:gd name="T14" fmla="*/ 47 w 815"/>
              <a:gd name="T15" fmla="*/ 1531 h 1531"/>
              <a:gd name="T16" fmla="*/ 78 w 815"/>
              <a:gd name="T17" fmla="*/ 1519 h 1531"/>
              <a:gd name="T18" fmla="*/ 798 w 815"/>
              <a:gd name="T19" fmla="*/ 798 h 1531"/>
              <a:gd name="T20" fmla="*/ 798 w 815"/>
              <a:gd name="T21" fmla="*/ 737 h 1531"/>
              <a:gd name="T22" fmla="*/ 798 w 815"/>
              <a:gd name="T23" fmla="*/ 737 h 1531"/>
              <a:gd name="T24" fmla="*/ 798 w 815"/>
              <a:gd name="T25" fmla="*/ 737 h 1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5" h="1531">
                <a:moveTo>
                  <a:pt x="798" y="737"/>
                </a:moveTo>
                <a:cubicBezTo>
                  <a:pt x="78" y="17"/>
                  <a:pt x="78" y="17"/>
                  <a:pt x="78" y="17"/>
                </a:cubicBezTo>
                <a:cubicBezTo>
                  <a:pt x="61" y="0"/>
                  <a:pt x="34" y="0"/>
                  <a:pt x="17" y="17"/>
                </a:cubicBezTo>
                <a:cubicBezTo>
                  <a:pt x="0" y="34"/>
                  <a:pt x="0" y="61"/>
                  <a:pt x="17" y="78"/>
                </a:cubicBezTo>
                <a:cubicBezTo>
                  <a:pt x="706" y="768"/>
                  <a:pt x="706" y="768"/>
                  <a:pt x="706" y="768"/>
                </a:cubicBezTo>
                <a:cubicBezTo>
                  <a:pt x="17" y="1457"/>
                  <a:pt x="17" y="1457"/>
                  <a:pt x="17" y="1457"/>
                </a:cubicBezTo>
                <a:cubicBezTo>
                  <a:pt x="0" y="1474"/>
                  <a:pt x="0" y="1502"/>
                  <a:pt x="17" y="1519"/>
                </a:cubicBezTo>
                <a:cubicBezTo>
                  <a:pt x="25" y="1527"/>
                  <a:pt x="36" y="1531"/>
                  <a:pt x="47" y="1531"/>
                </a:cubicBezTo>
                <a:cubicBezTo>
                  <a:pt x="58" y="1531"/>
                  <a:pt x="69" y="1527"/>
                  <a:pt x="78" y="1519"/>
                </a:cubicBezTo>
                <a:cubicBezTo>
                  <a:pt x="798" y="798"/>
                  <a:pt x="798" y="798"/>
                  <a:pt x="798" y="798"/>
                </a:cubicBezTo>
                <a:cubicBezTo>
                  <a:pt x="815" y="782"/>
                  <a:pt x="815" y="754"/>
                  <a:pt x="798" y="737"/>
                </a:cubicBezTo>
                <a:close/>
                <a:moveTo>
                  <a:pt x="798" y="737"/>
                </a:moveTo>
                <a:cubicBezTo>
                  <a:pt x="798" y="737"/>
                  <a:pt x="798" y="737"/>
                  <a:pt x="798" y="737"/>
                </a:cubicBezTo>
              </a:path>
            </a:pathLst>
          </a:custGeom>
          <a:solidFill>
            <a:srgbClr val="F9B359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09" name="Group 140">
            <a:extLst>
              <a:ext uri="{FF2B5EF4-FFF2-40B4-BE49-F238E27FC236}">
                <a16:creationId xmlns="" xmlns:a16="http://schemas.microsoft.com/office/drawing/2014/main" id="{06F166E0-B389-4A9D-8DB0-474A4812E9C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0968037" y="3179763"/>
            <a:ext cx="396875" cy="530225"/>
            <a:chOff x="1262" y="2322"/>
            <a:chExt cx="250" cy="334"/>
          </a:xfrm>
          <a:solidFill>
            <a:srgbClr val="F9B359"/>
          </a:solidFill>
          <a:effectLst/>
        </p:grpSpPr>
        <p:sp>
          <p:nvSpPr>
            <p:cNvPr id="211" name="Freeform 141">
              <a:extLst>
                <a:ext uri="{FF2B5EF4-FFF2-40B4-BE49-F238E27FC236}">
                  <a16:creationId xmlns="" xmlns:a16="http://schemas.microsoft.com/office/drawing/2014/main" id="{C1ABDF60-53BC-4A95-9BD2-6E4E8E4BE0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2" y="2322"/>
              <a:ext cx="250" cy="334"/>
            </a:xfrm>
            <a:custGeom>
              <a:avLst/>
              <a:gdLst>
                <a:gd name="T0" fmla="*/ 1073 w 1156"/>
                <a:gd name="T1" fmla="*/ 673 h 1545"/>
                <a:gd name="T2" fmla="*/ 1050 w 1156"/>
                <a:gd name="T3" fmla="*/ 673 h 1545"/>
                <a:gd name="T4" fmla="*/ 1050 w 1156"/>
                <a:gd name="T5" fmla="*/ 472 h 1545"/>
                <a:gd name="T6" fmla="*/ 578 w 1156"/>
                <a:gd name="T7" fmla="*/ 0 h 1545"/>
                <a:gd name="T8" fmla="*/ 106 w 1156"/>
                <a:gd name="T9" fmla="*/ 472 h 1545"/>
                <a:gd name="T10" fmla="*/ 149 w 1156"/>
                <a:gd name="T11" fmla="*/ 515 h 1545"/>
                <a:gd name="T12" fmla="*/ 192 w 1156"/>
                <a:gd name="T13" fmla="*/ 472 h 1545"/>
                <a:gd name="T14" fmla="*/ 578 w 1156"/>
                <a:gd name="T15" fmla="*/ 86 h 1545"/>
                <a:gd name="T16" fmla="*/ 964 w 1156"/>
                <a:gd name="T17" fmla="*/ 472 h 1545"/>
                <a:gd name="T18" fmla="*/ 964 w 1156"/>
                <a:gd name="T19" fmla="*/ 673 h 1545"/>
                <a:gd name="T20" fmla="*/ 84 w 1156"/>
                <a:gd name="T21" fmla="*/ 673 h 1545"/>
                <a:gd name="T22" fmla="*/ 0 w 1156"/>
                <a:gd name="T23" fmla="*/ 757 h 1545"/>
                <a:gd name="T24" fmla="*/ 0 w 1156"/>
                <a:gd name="T25" fmla="*/ 1295 h 1545"/>
                <a:gd name="T26" fmla="*/ 250 w 1156"/>
                <a:gd name="T27" fmla="*/ 1545 h 1545"/>
                <a:gd name="T28" fmla="*/ 906 w 1156"/>
                <a:gd name="T29" fmla="*/ 1545 h 1545"/>
                <a:gd name="T30" fmla="*/ 1156 w 1156"/>
                <a:gd name="T31" fmla="*/ 1295 h 1545"/>
                <a:gd name="T32" fmla="*/ 1156 w 1156"/>
                <a:gd name="T33" fmla="*/ 757 h 1545"/>
                <a:gd name="T34" fmla="*/ 1073 w 1156"/>
                <a:gd name="T35" fmla="*/ 673 h 1545"/>
                <a:gd name="T36" fmla="*/ 1070 w 1156"/>
                <a:gd name="T37" fmla="*/ 1295 h 1545"/>
                <a:gd name="T38" fmla="*/ 906 w 1156"/>
                <a:gd name="T39" fmla="*/ 1459 h 1545"/>
                <a:gd name="T40" fmla="*/ 251 w 1156"/>
                <a:gd name="T41" fmla="*/ 1459 h 1545"/>
                <a:gd name="T42" fmla="*/ 87 w 1156"/>
                <a:gd name="T43" fmla="*/ 1295 h 1545"/>
                <a:gd name="T44" fmla="*/ 87 w 1156"/>
                <a:gd name="T45" fmla="*/ 760 h 1545"/>
                <a:gd name="T46" fmla="*/ 1070 w 1156"/>
                <a:gd name="T47" fmla="*/ 760 h 1545"/>
                <a:gd name="T48" fmla="*/ 1070 w 1156"/>
                <a:gd name="T49" fmla="*/ 1295 h 1545"/>
                <a:gd name="T50" fmla="*/ 1070 w 1156"/>
                <a:gd name="T51" fmla="*/ 1295 h 1545"/>
                <a:gd name="T52" fmla="*/ 1070 w 1156"/>
                <a:gd name="T53" fmla="*/ 1295 h 1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56" h="1545">
                  <a:moveTo>
                    <a:pt x="1073" y="673"/>
                  </a:moveTo>
                  <a:cubicBezTo>
                    <a:pt x="1050" y="673"/>
                    <a:pt x="1050" y="673"/>
                    <a:pt x="1050" y="673"/>
                  </a:cubicBezTo>
                  <a:cubicBezTo>
                    <a:pt x="1050" y="472"/>
                    <a:pt x="1050" y="472"/>
                    <a:pt x="1050" y="472"/>
                  </a:cubicBezTo>
                  <a:cubicBezTo>
                    <a:pt x="1050" y="212"/>
                    <a:pt x="838" y="0"/>
                    <a:pt x="578" y="0"/>
                  </a:cubicBezTo>
                  <a:cubicBezTo>
                    <a:pt x="318" y="0"/>
                    <a:pt x="106" y="212"/>
                    <a:pt x="106" y="472"/>
                  </a:cubicBezTo>
                  <a:cubicBezTo>
                    <a:pt x="106" y="496"/>
                    <a:pt x="125" y="515"/>
                    <a:pt x="149" y="515"/>
                  </a:cubicBezTo>
                  <a:cubicBezTo>
                    <a:pt x="173" y="515"/>
                    <a:pt x="192" y="496"/>
                    <a:pt x="192" y="472"/>
                  </a:cubicBezTo>
                  <a:cubicBezTo>
                    <a:pt x="192" y="260"/>
                    <a:pt x="365" y="86"/>
                    <a:pt x="578" y="86"/>
                  </a:cubicBezTo>
                  <a:cubicBezTo>
                    <a:pt x="790" y="86"/>
                    <a:pt x="964" y="259"/>
                    <a:pt x="964" y="472"/>
                  </a:cubicBezTo>
                  <a:cubicBezTo>
                    <a:pt x="964" y="673"/>
                    <a:pt x="964" y="673"/>
                    <a:pt x="964" y="673"/>
                  </a:cubicBezTo>
                  <a:cubicBezTo>
                    <a:pt x="84" y="673"/>
                    <a:pt x="84" y="673"/>
                    <a:pt x="84" y="673"/>
                  </a:cubicBezTo>
                  <a:cubicBezTo>
                    <a:pt x="37" y="673"/>
                    <a:pt x="0" y="711"/>
                    <a:pt x="0" y="757"/>
                  </a:cubicBezTo>
                  <a:cubicBezTo>
                    <a:pt x="0" y="1295"/>
                    <a:pt x="0" y="1295"/>
                    <a:pt x="0" y="1295"/>
                  </a:cubicBezTo>
                  <a:cubicBezTo>
                    <a:pt x="0" y="1433"/>
                    <a:pt x="112" y="1545"/>
                    <a:pt x="250" y="1545"/>
                  </a:cubicBezTo>
                  <a:cubicBezTo>
                    <a:pt x="906" y="1545"/>
                    <a:pt x="906" y="1545"/>
                    <a:pt x="906" y="1545"/>
                  </a:cubicBezTo>
                  <a:cubicBezTo>
                    <a:pt x="1044" y="1545"/>
                    <a:pt x="1156" y="1433"/>
                    <a:pt x="1156" y="1295"/>
                  </a:cubicBezTo>
                  <a:cubicBezTo>
                    <a:pt x="1156" y="757"/>
                    <a:pt x="1156" y="757"/>
                    <a:pt x="1156" y="757"/>
                  </a:cubicBezTo>
                  <a:cubicBezTo>
                    <a:pt x="1156" y="711"/>
                    <a:pt x="1119" y="673"/>
                    <a:pt x="1073" y="673"/>
                  </a:cubicBezTo>
                  <a:close/>
                  <a:moveTo>
                    <a:pt x="1070" y="1295"/>
                  </a:moveTo>
                  <a:cubicBezTo>
                    <a:pt x="1070" y="1385"/>
                    <a:pt x="996" y="1459"/>
                    <a:pt x="906" y="1459"/>
                  </a:cubicBezTo>
                  <a:cubicBezTo>
                    <a:pt x="251" y="1459"/>
                    <a:pt x="251" y="1459"/>
                    <a:pt x="251" y="1459"/>
                  </a:cubicBezTo>
                  <a:cubicBezTo>
                    <a:pt x="160" y="1459"/>
                    <a:pt x="87" y="1385"/>
                    <a:pt x="87" y="1295"/>
                  </a:cubicBezTo>
                  <a:cubicBezTo>
                    <a:pt x="87" y="760"/>
                    <a:pt x="87" y="760"/>
                    <a:pt x="87" y="760"/>
                  </a:cubicBezTo>
                  <a:cubicBezTo>
                    <a:pt x="1070" y="760"/>
                    <a:pt x="1070" y="760"/>
                    <a:pt x="1070" y="760"/>
                  </a:cubicBezTo>
                  <a:lnTo>
                    <a:pt x="1070" y="1295"/>
                  </a:lnTo>
                  <a:close/>
                  <a:moveTo>
                    <a:pt x="1070" y="1295"/>
                  </a:moveTo>
                  <a:cubicBezTo>
                    <a:pt x="1070" y="1295"/>
                    <a:pt x="1070" y="1295"/>
                    <a:pt x="1070" y="129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Freeform 142">
              <a:extLst>
                <a:ext uri="{FF2B5EF4-FFF2-40B4-BE49-F238E27FC236}">
                  <a16:creationId xmlns="" xmlns:a16="http://schemas.microsoft.com/office/drawing/2014/main" id="{11A958BE-902E-4293-BB77-BE9EC522DD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52" y="2528"/>
              <a:ext cx="70" cy="70"/>
            </a:xfrm>
            <a:custGeom>
              <a:avLst/>
              <a:gdLst>
                <a:gd name="T0" fmla="*/ 161 w 323"/>
                <a:gd name="T1" fmla="*/ 323 h 323"/>
                <a:gd name="T2" fmla="*/ 323 w 323"/>
                <a:gd name="T3" fmla="*/ 162 h 323"/>
                <a:gd name="T4" fmla="*/ 161 w 323"/>
                <a:gd name="T5" fmla="*/ 0 h 323"/>
                <a:gd name="T6" fmla="*/ 0 w 323"/>
                <a:gd name="T7" fmla="*/ 162 h 323"/>
                <a:gd name="T8" fmla="*/ 161 w 323"/>
                <a:gd name="T9" fmla="*/ 323 h 323"/>
                <a:gd name="T10" fmla="*/ 161 w 323"/>
                <a:gd name="T11" fmla="*/ 86 h 323"/>
                <a:gd name="T12" fmla="*/ 236 w 323"/>
                <a:gd name="T13" fmla="*/ 161 h 323"/>
                <a:gd name="T14" fmla="*/ 161 w 323"/>
                <a:gd name="T15" fmla="*/ 237 h 323"/>
                <a:gd name="T16" fmla="*/ 86 w 323"/>
                <a:gd name="T17" fmla="*/ 162 h 323"/>
                <a:gd name="T18" fmla="*/ 161 w 323"/>
                <a:gd name="T19" fmla="*/ 86 h 323"/>
                <a:gd name="T20" fmla="*/ 161 w 323"/>
                <a:gd name="T21" fmla="*/ 86 h 323"/>
                <a:gd name="T22" fmla="*/ 161 w 323"/>
                <a:gd name="T23" fmla="*/ 8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3" h="323">
                  <a:moveTo>
                    <a:pt x="161" y="323"/>
                  </a:moveTo>
                  <a:cubicBezTo>
                    <a:pt x="251" y="323"/>
                    <a:pt x="323" y="250"/>
                    <a:pt x="323" y="162"/>
                  </a:cubicBezTo>
                  <a:cubicBezTo>
                    <a:pt x="323" y="72"/>
                    <a:pt x="250" y="0"/>
                    <a:pt x="161" y="0"/>
                  </a:cubicBezTo>
                  <a:cubicBezTo>
                    <a:pt x="72" y="0"/>
                    <a:pt x="0" y="73"/>
                    <a:pt x="0" y="162"/>
                  </a:cubicBezTo>
                  <a:cubicBezTo>
                    <a:pt x="0" y="250"/>
                    <a:pt x="72" y="323"/>
                    <a:pt x="161" y="323"/>
                  </a:cubicBezTo>
                  <a:close/>
                  <a:moveTo>
                    <a:pt x="161" y="86"/>
                  </a:moveTo>
                  <a:cubicBezTo>
                    <a:pt x="203" y="86"/>
                    <a:pt x="236" y="120"/>
                    <a:pt x="236" y="161"/>
                  </a:cubicBezTo>
                  <a:cubicBezTo>
                    <a:pt x="236" y="202"/>
                    <a:pt x="203" y="237"/>
                    <a:pt x="161" y="237"/>
                  </a:cubicBezTo>
                  <a:cubicBezTo>
                    <a:pt x="120" y="237"/>
                    <a:pt x="86" y="203"/>
                    <a:pt x="86" y="162"/>
                  </a:cubicBezTo>
                  <a:cubicBezTo>
                    <a:pt x="86" y="120"/>
                    <a:pt x="120" y="86"/>
                    <a:pt x="161" y="86"/>
                  </a:cubicBezTo>
                  <a:close/>
                  <a:moveTo>
                    <a:pt x="161" y="86"/>
                  </a:moveTo>
                  <a:cubicBezTo>
                    <a:pt x="161" y="86"/>
                    <a:pt x="161" y="86"/>
                    <a:pt x="161" y="8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15" name="Freeform 146">
            <a:extLst>
              <a:ext uri="{FF2B5EF4-FFF2-40B4-BE49-F238E27FC236}">
                <a16:creationId xmlns="" xmlns:a16="http://schemas.microsoft.com/office/drawing/2014/main" id="{8F16245F-69CB-41D9-938A-FA1283306412}"/>
              </a:ext>
            </a:extLst>
          </p:cNvPr>
          <p:cNvSpPr>
            <a:spLocks noEditPoints="1"/>
          </p:cNvSpPr>
          <p:nvPr/>
        </p:nvSpPr>
        <p:spPr bwMode="auto">
          <a:xfrm>
            <a:off x="681037" y="4449763"/>
            <a:ext cx="517525" cy="517526"/>
          </a:xfrm>
          <a:custGeom>
            <a:avLst/>
            <a:gdLst>
              <a:gd name="T0" fmla="*/ 1489 w 1505"/>
              <a:gd name="T1" fmla="*/ 16 h 1504"/>
              <a:gd name="T2" fmla="*/ 1441 w 1505"/>
              <a:gd name="T3" fmla="*/ 7 h 1504"/>
              <a:gd name="T4" fmla="*/ 27 w 1505"/>
              <a:gd name="T5" fmla="*/ 627 h 1504"/>
              <a:gd name="T6" fmla="*/ 1 w 1505"/>
              <a:gd name="T7" fmla="*/ 664 h 1504"/>
              <a:gd name="T8" fmla="*/ 23 w 1505"/>
              <a:gd name="T9" fmla="*/ 704 h 1504"/>
              <a:gd name="T10" fmla="*/ 516 w 1505"/>
              <a:gd name="T11" fmla="*/ 984 h 1504"/>
              <a:gd name="T12" fmla="*/ 809 w 1505"/>
              <a:gd name="T13" fmla="*/ 1482 h 1504"/>
              <a:gd name="T14" fmla="*/ 846 w 1505"/>
              <a:gd name="T15" fmla="*/ 1504 h 1504"/>
              <a:gd name="T16" fmla="*/ 848 w 1505"/>
              <a:gd name="T17" fmla="*/ 1504 h 1504"/>
              <a:gd name="T18" fmla="*/ 886 w 1505"/>
              <a:gd name="T19" fmla="*/ 1478 h 1504"/>
              <a:gd name="T20" fmla="*/ 1498 w 1505"/>
              <a:gd name="T21" fmla="*/ 64 h 1504"/>
              <a:gd name="T22" fmla="*/ 1489 w 1505"/>
              <a:gd name="T23" fmla="*/ 16 h 1504"/>
              <a:gd name="T24" fmla="*/ 1264 w 1505"/>
              <a:gd name="T25" fmla="*/ 179 h 1504"/>
              <a:gd name="T26" fmla="*/ 540 w 1505"/>
              <a:gd name="T27" fmla="*/ 898 h 1504"/>
              <a:gd name="T28" fmla="*/ 141 w 1505"/>
              <a:gd name="T29" fmla="*/ 672 h 1504"/>
              <a:gd name="T30" fmla="*/ 1264 w 1505"/>
              <a:gd name="T31" fmla="*/ 179 h 1504"/>
              <a:gd name="T32" fmla="*/ 840 w 1505"/>
              <a:gd name="T33" fmla="*/ 1365 h 1504"/>
              <a:gd name="T34" fmla="*/ 602 w 1505"/>
              <a:gd name="T35" fmla="*/ 959 h 1504"/>
              <a:gd name="T36" fmla="*/ 1330 w 1505"/>
              <a:gd name="T37" fmla="*/ 236 h 1504"/>
              <a:gd name="T38" fmla="*/ 840 w 1505"/>
              <a:gd name="T39" fmla="*/ 1365 h 1504"/>
              <a:gd name="T40" fmla="*/ 840 w 1505"/>
              <a:gd name="T41" fmla="*/ 1365 h 1504"/>
              <a:gd name="T42" fmla="*/ 840 w 1505"/>
              <a:gd name="T43" fmla="*/ 1365 h 1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505" h="1504">
                <a:moveTo>
                  <a:pt x="1489" y="16"/>
                </a:moveTo>
                <a:cubicBezTo>
                  <a:pt x="1477" y="4"/>
                  <a:pt x="1457" y="0"/>
                  <a:pt x="1441" y="7"/>
                </a:cubicBezTo>
                <a:cubicBezTo>
                  <a:pt x="27" y="627"/>
                  <a:pt x="27" y="627"/>
                  <a:pt x="27" y="627"/>
                </a:cubicBezTo>
                <a:cubicBezTo>
                  <a:pt x="12" y="634"/>
                  <a:pt x="2" y="648"/>
                  <a:pt x="1" y="664"/>
                </a:cubicBezTo>
                <a:cubicBezTo>
                  <a:pt x="0" y="681"/>
                  <a:pt x="9" y="696"/>
                  <a:pt x="23" y="704"/>
                </a:cubicBezTo>
                <a:cubicBezTo>
                  <a:pt x="516" y="984"/>
                  <a:pt x="516" y="984"/>
                  <a:pt x="516" y="984"/>
                </a:cubicBezTo>
                <a:cubicBezTo>
                  <a:pt x="809" y="1482"/>
                  <a:pt x="809" y="1482"/>
                  <a:pt x="809" y="1482"/>
                </a:cubicBezTo>
                <a:cubicBezTo>
                  <a:pt x="816" y="1495"/>
                  <a:pt x="831" y="1504"/>
                  <a:pt x="846" y="1504"/>
                </a:cubicBezTo>
                <a:cubicBezTo>
                  <a:pt x="848" y="1504"/>
                  <a:pt x="848" y="1504"/>
                  <a:pt x="848" y="1504"/>
                </a:cubicBezTo>
                <a:cubicBezTo>
                  <a:pt x="865" y="1503"/>
                  <a:pt x="879" y="1493"/>
                  <a:pt x="886" y="1478"/>
                </a:cubicBezTo>
                <a:cubicBezTo>
                  <a:pt x="1498" y="64"/>
                  <a:pt x="1498" y="64"/>
                  <a:pt x="1498" y="64"/>
                </a:cubicBezTo>
                <a:cubicBezTo>
                  <a:pt x="1505" y="48"/>
                  <a:pt x="1502" y="29"/>
                  <a:pt x="1489" y="16"/>
                </a:cubicBezTo>
                <a:close/>
                <a:moveTo>
                  <a:pt x="1264" y="179"/>
                </a:moveTo>
                <a:cubicBezTo>
                  <a:pt x="540" y="898"/>
                  <a:pt x="540" y="898"/>
                  <a:pt x="540" y="898"/>
                </a:cubicBezTo>
                <a:cubicBezTo>
                  <a:pt x="141" y="672"/>
                  <a:pt x="141" y="672"/>
                  <a:pt x="141" y="672"/>
                </a:cubicBezTo>
                <a:lnTo>
                  <a:pt x="1264" y="179"/>
                </a:lnTo>
                <a:close/>
                <a:moveTo>
                  <a:pt x="840" y="1365"/>
                </a:moveTo>
                <a:cubicBezTo>
                  <a:pt x="602" y="959"/>
                  <a:pt x="602" y="959"/>
                  <a:pt x="602" y="959"/>
                </a:cubicBezTo>
                <a:cubicBezTo>
                  <a:pt x="1330" y="236"/>
                  <a:pt x="1330" y="236"/>
                  <a:pt x="1330" y="236"/>
                </a:cubicBezTo>
                <a:lnTo>
                  <a:pt x="840" y="1365"/>
                </a:lnTo>
                <a:close/>
                <a:moveTo>
                  <a:pt x="840" y="1365"/>
                </a:moveTo>
                <a:cubicBezTo>
                  <a:pt x="840" y="1365"/>
                  <a:pt x="840" y="1365"/>
                  <a:pt x="840" y="1365"/>
                </a:cubicBezTo>
              </a:path>
            </a:pathLst>
          </a:custGeom>
          <a:solidFill>
            <a:srgbClr val="F9B359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16" name="Group 149">
            <a:extLst>
              <a:ext uri="{FF2B5EF4-FFF2-40B4-BE49-F238E27FC236}">
                <a16:creationId xmlns="" xmlns:a16="http://schemas.microsoft.com/office/drawing/2014/main" id="{6EDDAAE3-3BCF-4B3F-94C8-EC1FAB6E3AF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824037" y="4449763"/>
            <a:ext cx="522288" cy="522288"/>
            <a:chOff x="2221" y="2322"/>
            <a:chExt cx="329" cy="329"/>
          </a:xfrm>
          <a:solidFill>
            <a:srgbClr val="F9B359"/>
          </a:solidFill>
          <a:effectLst/>
        </p:grpSpPr>
        <p:sp>
          <p:nvSpPr>
            <p:cNvPr id="218" name="Freeform 150">
              <a:extLst>
                <a:ext uri="{FF2B5EF4-FFF2-40B4-BE49-F238E27FC236}">
                  <a16:creationId xmlns="" xmlns:a16="http://schemas.microsoft.com/office/drawing/2014/main" id="{CC1D16CC-FD10-41E3-A984-3AA798BAEE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1" y="2342"/>
              <a:ext cx="309" cy="309"/>
            </a:xfrm>
            <a:custGeom>
              <a:avLst/>
              <a:gdLst>
                <a:gd name="T0" fmla="*/ 1095 w 1428"/>
                <a:gd name="T1" fmla="*/ 802 h 1429"/>
                <a:gd name="T2" fmla="*/ 884 w 1428"/>
                <a:gd name="T3" fmla="*/ 952 h 1429"/>
                <a:gd name="T4" fmla="*/ 828 w 1428"/>
                <a:gd name="T5" fmla="*/ 922 h 1429"/>
                <a:gd name="T6" fmla="*/ 478 w 1428"/>
                <a:gd name="T7" fmla="*/ 546 h 1429"/>
                <a:gd name="T8" fmla="*/ 579 w 1428"/>
                <a:gd name="T9" fmla="*/ 446 h 1429"/>
                <a:gd name="T10" fmla="*/ 492 w 1428"/>
                <a:gd name="T11" fmla="*/ 137 h 1429"/>
                <a:gd name="T12" fmla="*/ 402 w 1428"/>
                <a:gd name="T13" fmla="*/ 47 h 1429"/>
                <a:gd name="T14" fmla="*/ 186 w 1428"/>
                <a:gd name="T15" fmla="*/ 47 h 1429"/>
                <a:gd name="T16" fmla="*/ 77 w 1428"/>
                <a:gd name="T17" fmla="*/ 158 h 1429"/>
                <a:gd name="T18" fmla="*/ 48 w 1428"/>
                <a:gd name="T19" fmla="*/ 544 h 1429"/>
                <a:gd name="T20" fmla="*/ 795 w 1428"/>
                <a:gd name="T21" fmla="*/ 1345 h 1429"/>
                <a:gd name="T22" fmla="*/ 1096 w 1428"/>
                <a:gd name="T23" fmla="*/ 1429 h 1429"/>
                <a:gd name="T24" fmla="*/ 1282 w 1428"/>
                <a:gd name="T25" fmla="*/ 1348 h 1429"/>
                <a:gd name="T26" fmla="*/ 1380 w 1428"/>
                <a:gd name="T27" fmla="*/ 1249 h 1429"/>
                <a:gd name="T28" fmla="*/ 1379 w 1428"/>
                <a:gd name="T29" fmla="*/ 1028 h 1429"/>
                <a:gd name="T30" fmla="*/ 1318 w 1428"/>
                <a:gd name="T31" fmla="*/ 1189 h 1429"/>
                <a:gd name="T32" fmla="*/ 1279 w 1428"/>
                <a:gd name="T33" fmla="*/ 1228 h 1429"/>
                <a:gd name="T34" fmla="*/ 1097 w 1428"/>
                <a:gd name="T35" fmla="*/ 1343 h 1429"/>
                <a:gd name="T36" fmla="*/ 832 w 1428"/>
                <a:gd name="T37" fmla="*/ 1267 h 1429"/>
                <a:gd name="T38" fmla="*/ 130 w 1428"/>
                <a:gd name="T39" fmla="*/ 514 h 1429"/>
                <a:gd name="T40" fmla="*/ 138 w 1428"/>
                <a:gd name="T41" fmla="*/ 218 h 1429"/>
                <a:gd name="T42" fmla="*/ 296 w 1428"/>
                <a:gd name="T43" fmla="*/ 87 h 1429"/>
                <a:gd name="T44" fmla="*/ 343 w 1428"/>
                <a:gd name="T45" fmla="*/ 110 h 1429"/>
                <a:gd name="T46" fmla="*/ 431 w 1428"/>
                <a:gd name="T47" fmla="*/ 198 h 1429"/>
                <a:gd name="T48" fmla="*/ 519 w 1428"/>
                <a:gd name="T49" fmla="*/ 385 h 1429"/>
                <a:gd name="T50" fmla="*/ 411 w 1428"/>
                <a:gd name="T51" fmla="*/ 490 h 1429"/>
                <a:gd name="T52" fmla="*/ 393 w 1428"/>
                <a:gd name="T53" fmla="*/ 565 h 1429"/>
                <a:gd name="T54" fmla="*/ 497 w 1428"/>
                <a:gd name="T55" fmla="*/ 736 h 1429"/>
                <a:gd name="T56" fmla="*/ 781 w 1428"/>
                <a:gd name="T57" fmla="*/ 995 h 1429"/>
                <a:gd name="T58" fmla="*/ 852 w 1428"/>
                <a:gd name="T59" fmla="*/ 1033 h 1429"/>
                <a:gd name="T60" fmla="*/ 888 w 1428"/>
                <a:gd name="T61" fmla="*/ 1044 h 1429"/>
                <a:gd name="T62" fmla="*/ 1046 w 1428"/>
                <a:gd name="T63" fmla="*/ 912 h 1429"/>
                <a:gd name="T64" fmla="*/ 1140 w 1428"/>
                <a:gd name="T65" fmla="*/ 912 h 1429"/>
                <a:gd name="T66" fmla="*/ 1318 w 1428"/>
                <a:gd name="T67" fmla="*/ 1189 h 1429"/>
                <a:gd name="T68" fmla="*/ 1318 w 1428"/>
                <a:gd name="T69" fmla="*/ 1189 h 1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8" h="1429">
                  <a:moveTo>
                    <a:pt x="1203" y="852"/>
                  </a:moveTo>
                  <a:cubicBezTo>
                    <a:pt x="1172" y="819"/>
                    <a:pt x="1135" y="802"/>
                    <a:pt x="1095" y="802"/>
                  </a:cubicBezTo>
                  <a:cubicBezTo>
                    <a:pt x="1056" y="802"/>
                    <a:pt x="1018" y="819"/>
                    <a:pt x="986" y="851"/>
                  </a:cubicBezTo>
                  <a:cubicBezTo>
                    <a:pt x="884" y="952"/>
                    <a:pt x="884" y="952"/>
                    <a:pt x="884" y="952"/>
                  </a:cubicBezTo>
                  <a:cubicBezTo>
                    <a:pt x="876" y="948"/>
                    <a:pt x="868" y="944"/>
                    <a:pt x="860" y="939"/>
                  </a:cubicBezTo>
                  <a:cubicBezTo>
                    <a:pt x="848" y="934"/>
                    <a:pt x="837" y="928"/>
                    <a:pt x="828" y="922"/>
                  </a:cubicBezTo>
                  <a:cubicBezTo>
                    <a:pt x="733" y="862"/>
                    <a:pt x="647" y="784"/>
                    <a:pt x="565" y="682"/>
                  </a:cubicBezTo>
                  <a:cubicBezTo>
                    <a:pt x="525" y="632"/>
                    <a:pt x="498" y="589"/>
                    <a:pt x="478" y="546"/>
                  </a:cubicBezTo>
                  <a:cubicBezTo>
                    <a:pt x="505" y="522"/>
                    <a:pt x="529" y="497"/>
                    <a:pt x="553" y="473"/>
                  </a:cubicBezTo>
                  <a:cubicBezTo>
                    <a:pt x="562" y="464"/>
                    <a:pt x="571" y="455"/>
                    <a:pt x="579" y="446"/>
                  </a:cubicBezTo>
                  <a:cubicBezTo>
                    <a:pt x="647" y="379"/>
                    <a:pt x="647" y="292"/>
                    <a:pt x="579" y="225"/>
                  </a:cubicBezTo>
                  <a:cubicBezTo>
                    <a:pt x="492" y="137"/>
                    <a:pt x="492" y="137"/>
                    <a:pt x="492" y="137"/>
                  </a:cubicBezTo>
                  <a:cubicBezTo>
                    <a:pt x="482" y="127"/>
                    <a:pt x="472" y="117"/>
                    <a:pt x="462" y="107"/>
                  </a:cubicBezTo>
                  <a:cubicBezTo>
                    <a:pt x="443" y="87"/>
                    <a:pt x="423" y="66"/>
                    <a:pt x="402" y="47"/>
                  </a:cubicBezTo>
                  <a:cubicBezTo>
                    <a:pt x="371" y="17"/>
                    <a:pt x="334" y="0"/>
                    <a:pt x="295" y="0"/>
                  </a:cubicBezTo>
                  <a:cubicBezTo>
                    <a:pt x="256" y="0"/>
                    <a:pt x="218" y="17"/>
                    <a:pt x="186" y="47"/>
                  </a:cubicBezTo>
                  <a:cubicBezTo>
                    <a:pt x="186" y="48"/>
                    <a:pt x="186" y="48"/>
                    <a:pt x="186" y="48"/>
                  </a:cubicBezTo>
                  <a:cubicBezTo>
                    <a:pt x="77" y="158"/>
                    <a:pt x="77" y="158"/>
                    <a:pt x="77" y="158"/>
                  </a:cubicBezTo>
                  <a:cubicBezTo>
                    <a:pt x="36" y="199"/>
                    <a:pt x="12" y="249"/>
                    <a:pt x="7" y="306"/>
                  </a:cubicBezTo>
                  <a:cubicBezTo>
                    <a:pt x="0" y="400"/>
                    <a:pt x="27" y="487"/>
                    <a:pt x="48" y="544"/>
                  </a:cubicBezTo>
                  <a:cubicBezTo>
                    <a:pt x="100" y="684"/>
                    <a:pt x="178" y="813"/>
                    <a:pt x="293" y="952"/>
                  </a:cubicBezTo>
                  <a:cubicBezTo>
                    <a:pt x="433" y="1120"/>
                    <a:pt x="602" y="1252"/>
                    <a:pt x="795" y="1345"/>
                  </a:cubicBezTo>
                  <a:cubicBezTo>
                    <a:pt x="868" y="1380"/>
                    <a:pt x="966" y="1421"/>
                    <a:pt x="1076" y="1428"/>
                  </a:cubicBezTo>
                  <a:cubicBezTo>
                    <a:pt x="1083" y="1428"/>
                    <a:pt x="1090" y="1429"/>
                    <a:pt x="1096" y="1429"/>
                  </a:cubicBezTo>
                  <a:cubicBezTo>
                    <a:pt x="1170" y="1429"/>
                    <a:pt x="1232" y="1402"/>
                    <a:pt x="1281" y="1349"/>
                  </a:cubicBezTo>
                  <a:cubicBezTo>
                    <a:pt x="1281" y="1349"/>
                    <a:pt x="1282" y="1348"/>
                    <a:pt x="1282" y="1348"/>
                  </a:cubicBezTo>
                  <a:cubicBezTo>
                    <a:pt x="1299" y="1328"/>
                    <a:pt x="1318" y="1309"/>
                    <a:pt x="1338" y="1290"/>
                  </a:cubicBezTo>
                  <a:cubicBezTo>
                    <a:pt x="1352" y="1277"/>
                    <a:pt x="1366" y="1263"/>
                    <a:pt x="1380" y="1249"/>
                  </a:cubicBezTo>
                  <a:cubicBezTo>
                    <a:pt x="1411" y="1216"/>
                    <a:pt x="1428" y="1177"/>
                    <a:pt x="1428" y="1138"/>
                  </a:cubicBezTo>
                  <a:cubicBezTo>
                    <a:pt x="1428" y="1098"/>
                    <a:pt x="1411" y="1060"/>
                    <a:pt x="1379" y="1028"/>
                  </a:cubicBezTo>
                  <a:lnTo>
                    <a:pt x="1203" y="852"/>
                  </a:lnTo>
                  <a:close/>
                  <a:moveTo>
                    <a:pt x="1318" y="1189"/>
                  </a:moveTo>
                  <a:cubicBezTo>
                    <a:pt x="1317" y="1189"/>
                    <a:pt x="1317" y="1189"/>
                    <a:pt x="1318" y="1189"/>
                  </a:cubicBezTo>
                  <a:cubicBezTo>
                    <a:pt x="1305" y="1202"/>
                    <a:pt x="1292" y="1214"/>
                    <a:pt x="1279" y="1228"/>
                  </a:cubicBezTo>
                  <a:cubicBezTo>
                    <a:pt x="1258" y="1248"/>
                    <a:pt x="1237" y="1268"/>
                    <a:pt x="1217" y="1292"/>
                  </a:cubicBezTo>
                  <a:cubicBezTo>
                    <a:pt x="1185" y="1326"/>
                    <a:pt x="1147" y="1343"/>
                    <a:pt x="1097" y="1343"/>
                  </a:cubicBezTo>
                  <a:cubicBezTo>
                    <a:pt x="1092" y="1343"/>
                    <a:pt x="1087" y="1343"/>
                    <a:pt x="1082" y="1342"/>
                  </a:cubicBezTo>
                  <a:cubicBezTo>
                    <a:pt x="987" y="1336"/>
                    <a:pt x="899" y="1299"/>
                    <a:pt x="832" y="1267"/>
                  </a:cubicBezTo>
                  <a:cubicBezTo>
                    <a:pt x="651" y="1180"/>
                    <a:pt x="492" y="1055"/>
                    <a:pt x="360" y="897"/>
                  </a:cubicBezTo>
                  <a:cubicBezTo>
                    <a:pt x="251" y="766"/>
                    <a:pt x="178" y="644"/>
                    <a:pt x="130" y="514"/>
                  </a:cubicBezTo>
                  <a:cubicBezTo>
                    <a:pt x="100" y="434"/>
                    <a:pt x="89" y="372"/>
                    <a:pt x="94" y="313"/>
                  </a:cubicBezTo>
                  <a:cubicBezTo>
                    <a:pt x="97" y="276"/>
                    <a:pt x="111" y="245"/>
                    <a:pt x="138" y="218"/>
                  </a:cubicBezTo>
                  <a:cubicBezTo>
                    <a:pt x="247" y="109"/>
                    <a:pt x="247" y="109"/>
                    <a:pt x="247" y="109"/>
                  </a:cubicBezTo>
                  <a:cubicBezTo>
                    <a:pt x="263" y="95"/>
                    <a:pt x="279" y="87"/>
                    <a:pt x="296" y="87"/>
                  </a:cubicBezTo>
                  <a:cubicBezTo>
                    <a:pt x="316" y="87"/>
                    <a:pt x="332" y="99"/>
                    <a:pt x="342" y="109"/>
                  </a:cubicBezTo>
                  <a:cubicBezTo>
                    <a:pt x="343" y="110"/>
                    <a:pt x="343" y="110"/>
                    <a:pt x="343" y="110"/>
                  </a:cubicBezTo>
                  <a:cubicBezTo>
                    <a:pt x="363" y="128"/>
                    <a:pt x="381" y="147"/>
                    <a:pt x="401" y="167"/>
                  </a:cubicBezTo>
                  <a:cubicBezTo>
                    <a:pt x="411" y="177"/>
                    <a:pt x="421" y="188"/>
                    <a:pt x="431" y="198"/>
                  </a:cubicBezTo>
                  <a:cubicBezTo>
                    <a:pt x="519" y="286"/>
                    <a:pt x="519" y="286"/>
                    <a:pt x="519" y="286"/>
                  </a:cubicBezTo>
                  <a:cubicBezTo>
                    <a:pt x="553" y="320"/>
                    <a:pt x="553" y="351"/>
                    <a:pt x="519" y="385"/>
                  </a:cubicBezTo>
                  <a:cubicBezTo>
                    <a:pt x="509" y="394"/>
                    <a:pt x="500" y="403"/>
                    <a:pt x="491" y="412"/>
                  </a:cubicBezTo>
                  <a:cubicBezTo>
                    <a:pt x="464" y="440"/>
                    <a:pt x="439" y="465"/>
                    <a:pt x="411" y="490"/>
                  </a:cubicBezTo>
                  <a:cubicBezTo>
                    <a:pt x="410" y="491"/>
                    <a:pt x="410" y="491"/>
                    <a:pt x="409" y="492"/>
                  </a:cubicBezTo>
                  <a:cubicBezTo>
                    <a:pt x="382" y="520"/>
                    <a:pt x="387" y="546"/>
                    <a:pt x="393" y="565"/>
                  </a:cubicBezTo>
                  <a:cubicBezTo>
                    <a:pt x="394" y="568"/>
                    <a:pt x="394" y="568"/>
                    <a:pt x="394" y="568"/>
                  </a:cubicBezTo>
                  <a:cubicBezTo>
                    <a:pt x="416" y="623"/>
                    <a:pt x="448" y="674"/>
                    <a:pt x="497" y="736"/>
                  </a:cubicBezTo>
                  <a:cubicBezTo>
                    <a:pt x="497" y="737"/>
                    <a:pt x="497" y="737"/>
                    <a:pt x="497" y="737"/>
                  </a:cubicBezTo>
                  <a:cubicBezTo>
                    <a:pt x="586" y="845"/>
                    <a:pt x="679" y="930"/>
                    <a:pt x="781" y="995"/>
                  </a:cubicBezTo>
                  <a:cubicBezTo>
                    <a:pt x="795" y="1003"/>
                    <a:pt x="808" y="1010"/>
                    <a:pt x="821" y="1017"/>
                  </a:cubicBezTo>
                  <a:cubicBezTo>
                    <a:pt x="832" y="1022"/>
                    <a:pt x="843" y="1028"/>
                    <a:pt x="852" y="1033"/>
                  </a:cubicBezTo>
                  <a:cubicBezTo>
                    <a:pt x="854" y="1034"/>
                    <a:pt x="855" y="1035"/>
                    <a:pt x="856" y="1036"/>
                  </a:cubicBezTo>
                  <a:cubicBezTo>
                    <a:pt x="867" y="1041"/>
                    <a:pt x="877" y="1044"/>
                    <a:pt x="888" y="1044"/>
                  </a:cubicBezTo>
                  <a:cubicBezTo>
                    <a:pt x="915" y="1044"/>
                    <a:pt x="931" y="1027"/>
                    <a:pt x="937" y="1022"/>
                  </a:cubicBezTo>
                  <a:cubicBezTo>
                    <a:pt x="1046" y="912"/>
                    <a:pt x="1046" y="912"/>
                    <a:pt x="1046" y="912"/>
                  </a:cubicBezTo>
                  <a:cubicBezTo>
                    <a:pt x="1057" y="901"/>
                    <a:pt x="1074" y="888"/>
                    <a:pt x="1094" y="888"/>
                  </a:cubicBezTo>
                  <a:cubicBezTo>
                    <a:pt x="1114" y="888"/>
                    <a:pt x="1131" y="901"/>
                    <a:pt x="1140" y="912"/>
                  </a:cubicBezTo>
                  <a:cubicBezTo>
                    <a:pt x="1317" y="1089"/>
                    <a:pt x="1317" y="1089"/>
                    <a:pt x="1317" y="1089"/>
                  </a:cubicBezTo>
                  <a:cubicBezTo>
                    <a:pt x="1350" y="1121"/>
                    <a:pt x="1350" y="1155"/>
                    <a:pt x="1318" y="1189"/>
                  </a:cubicBezTo>
                  <a:close/>
                  <a:moveTo>
                    <a:pt x="1318" y="1189"/>
                  </a:moveTo>
                  <a:cubicBezTo>
                    <a:pt x="1318" y="1189"/>
                    <a:pt x="1318" y="1189"/>
                    <a:pt x="1318" y="118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" name="Freeform 151">
              <a:extLst>
                <a:ext uri="{FF2B5EF4-FFF2-40B4-BE49-F238E27FC236}">
                  <a16:creationId xmlns="" xmlns:a16="http://schemas.microsoft.com/office/drawing/2014/main" id="{F0FD6C78-0953-4016-96DE-75D49366D5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91" y="2382"/>
              <a:ext cx="100" cy="99"/>
            </a:xfrm>
            <a:custGeom>
              <a:avLst/>
              <a:gdLst>
                <a:gd name="T0" fmla="*/ 39 w 464"/>
                <a:gd name="T1" fmla="*/ 89 h 460"/>
                <a:gd name="T2" fmla="*/ 260 w 464"/>
                <a:gd name="T3" fmla="*/ 204 h 460"/>
                <a:gd name="T4" fmla="*/ 375 w 464"/>
                <a:gd name="T5" fmla="*/ 425 h 460"/>
                <a:gd name="T6" fmla="*/ 417 w 464"/>
                <a:gd name="T7" fmla="*/ 460 h 460"/>
                <a:gd name="T8" fmla="*/ 425 w 464"/>
                <a:gd name="T9" fmla="*/ 460 h 460"/>
                <a:gd name="T10" fmla="*/ 460 w 464"/>
                <a:gd name="T11" fmla="*/ 410 h 460"/>
                <a:gd name="T12" fmla="*/ 322 w 464"/>
                <a:gd name="T13" fmla="*/ 143 h 460"/>
                <a:gd name="T14" fmla="*/ 54 w 464"/>
                <a:gd name="T15" fmla="*/ 4 h 460"/>
                <a:gd name="T16" fmla="*/ 4 w 464"/>
                <a:gd name="T17" fmla="*/ 39 h 460"/>
                <a:gd name="T18" fmla="*/ 39 w 464"/>
                <a:gd name="T19" fmla="*/ 89 h 460"/>
                <a:gd name="T20" fmla="*/ 39 w 464"/>
                <a:gd name="T21" fmla="*/ 89 h 460"/>
                <a:gd name="T22" fmla="*/ 39 w 464"/>
                <a:gd name="T23" fmla="*/ 89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64" h="460">
                  <a:moveTo>
                    <a:pt x="39" y="89"/>
                  </a:moveTo>
                  <a:cubicBezTo>
                    <a:pt x="123" y="103"/>
                    <a:pt x="199" y="143"/>
                    <a:pt x="260" y="204"/>
                  </a:cubicBezTo>
                  <a:cubicBezTo>
                    <a:pt x="321" y="265"/>
                    <a:pt x="360" y="341"/>
                    <a:pt x="375" y="425"/>
                  </a:cubicBezTo>
                  <a:cubicBezTo>
                    <a:pt x="378" y="446"/>
                    <a:pt x="396" y="460"/>
                    <a:pt x="417" y="460"/>
                  </a:cubicBezTo>
                  <a:cubicBezTo>
                    <a:pt x="420" y="460"/>
                    <a:pt x="422" y="460"/>
                    <a:pt x="425" y="460"/>
                  </a:cubicBezTo>
                  <a:cubicBezTo>
                    <a:pt x="448" y="456"/>
                    <a:pt x="464" y="433"/>
                    <a:pt x="460" y="410"/>
                  </a:cubicBezTo>
                  <a:cubicBezTo>
                    <a:pt x="443" y="308"/>
                    <a:pt x="395" y="216"/>
                    <a:pt x="322" y="143"/>
                  </a:cubicBezTo>
                  <a:cubicBezTo>
                    <a:pt x="248" y="69"/>
                    <a:pt x="156" y="21"/>
                    <a:pt x="54" y="4"/>
                  </a:cubicBezTo>
                  <a:cubicBezTo>
                    <a:pt x="31" y="0"/>
                    <a:pt x="9" y="16"/>
                    <a:pt x="4" y="39"/>
                  </a:cubicBezTo>
                  <a:cubicBezTo>
                    <a:pt x="0" y="63"/>
                    <a:pt x="16" y="85"/>
                    <a:pt x="39" y="89"/>
                  </a:cubicBezTo>
                  <a:close/>
                  <a:moveTo>
                    <a:pt x="39" y="89"/>
                  </a:moveTo>
                  <a:cubicBezTo>
                    <a:pt x="39" y="89"/>
                    <a:pt x="39" y="89"/>
                    <a:pt x="39" y="8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" name="Freeform 152">
              <a:extLst>
                <a:ext uri="{FF2B5EF4-FFF2-40B4-BE49-F238E27FC236}">
                  <a16:creationId xmlns="" xmlns:a16="http://schemas.microsoft.com/office/drawing/2014/main" id="{3010BAB0-C131-458B-A7A7-2FACE48056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93" y="2322"/>
              <a:ext cx="157" cy="157"/>
            </a:xfrm>
            <a:custGeom>
              <a:avLst/>
              <a:gdLst>
                <a:gd name="T0" fmla="*/ 721 w 725"/>
                <a:gd name="T1" fmla="*/ 672 h 722"/>
                <a:gd name="T2" fmla="*/ 493 w 725"/>
                <a:gd name="T3" fmla="*/ 232 h 722"/>
                <a:gd name="T4" fmla="*/ 53 w 725"/>
                <a:gd name="T5" fmla="*/ 4 h 722"/>
                <a:gd name="T6" fmla="*/ 4 w 725"/>
                <a:gd name="T7" fmla="*/ 39 h 722"/>
                <a:gd name="T8" fmla="*/ 39 w 725"/>
                <a:gd name="T9" fmla="*/ 89 h 722"/>
                <a:gd name="T10" fmla="*/ 432 w 725"/>
                <a:gd name="T11" fmla="*/ 293 h 722"/>
                <a:gd name="T12" fmla="*/ 636 w 725"/>
                <a:gd name="T13" fmla="*/ 686 h 722"/>
                <a:gd name="T14" fmla="*/ 679 w 725"/>
                <a:gd name="T15" fmla="*/ 722 h 722"/>
                <a:gd name="T16" fmla="*/ 686 w 725"/>
                <a:gd name="T17" fmla="*/ 722 h 722"/>
                <a:gd name="T18" fmla="*/ 721 w 725"/>
                <a:gd name="T19" fmla="*/ 672 h 722"/>
                <a:gd name="T20" fmla="*/ 721 w 725"/>
                <a:gd name="T21" fmla="*/ 672 h 722"/>
                <a:gd name="T22" fmla="*/ 721 w 725"/>
                <a:gd name="T23" fmla="*/ 672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5" h="722">
                  <a:moveTo>
                    <a:pt x="721" y="672"/>
                  </a:moveTo>
                  <a:cubicBezTo>
                    <a:pt x="693" y="505"/>
                    <a:pt x="614" y="353"/>
                    <a:pt x="493" y="232"/>
                  </a:cubicBezTo>
                  <a:cubicBezTo>
                    <a:pt x="372" y="111"/>
                    <a:pt x="220" y="33"/>
                    <a:pt x="53" y="4"/>
                  </a:cubicBezTo>
                  <a:cubicBezTo>
                    <a:pt x="30" y="0"/>
                    <a:pt x="8" y="16"/>
                    <a:pt x="4" y="39"/>
                  </a:cubicBezTo>
                  <a:cubicBezTo>
                    <a:pt x="0" y="63"/>
                    <a:pt x="15" y="85"/>
                    <a:pt x="39" y="89"/>
                  </a:cubicBezTo>
                  <a:cubicBezTo>
                    <a:pt x="188" y="115"/>
                    <a:pt x="324" y="185"/>
                    <a:pt x="432" y="293"/>
                  </a:cubicBezTo>
                  <a:cubicBezTo>
                    <a:pt x="541" y="401"/>
                    <a:pt x="611" y="537"/>
                    <a:pt x="636" y="686"/>
                  </a:cubicBezTo>
                  <a:cubicBezTo>
                    <a:pt x="640" y="708"/>
                    <a:pt x="658" y="722"/>
                    <a:pt x="679" y="722"/>
                  </a:cubicBezTo>
                  <a:cubicBezTo>
                    <a:pt x="681" y="722"/>
                    <a:pt x="684" y="722"/>
                    <a:pt x="686" y="722"/>
                  </a:cubicBezTo>
                  <a:cubicBezTo>
                    <a:pt x="709" y="718"/>
                    <a:pt x="725" y="696"/>
                    <a:pt x="721" y="672"/>
                  </a:cubicBezTo>
                  <a:close/>
                  <a:moveTo>
                    <a:pt x="721" y="672"/>
                  </a:moveTo>
                  <a:cubicBezTo>
                    <a:pt x="721" y="672"/>
                    <a:pt x="721" y="672"/>
                    <a:pt x="721" y="6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1" name="Group 155">
            <a:extLst>
              <a:ext uri="{FF2B5EF4-FFF2-40B4-BE49-F238E27FC236}">
                <a16:creationId xmlns="" xmlns:a16="http://schemas.microsoft.com/office/drawing/2014/main" id="{443FA0F4-CB43-4E71-97C8-41831EF7805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967037" y="4449763"/>
            <a:ext cx="536575" cy="444500"/>
            <a:chOff x="2702" y="2322"/>
            <a:chExt cx="338" cy="280"/>
          </a:xfrm>
          <a:solidFill>
            <a:srgbClr val="F9B359"/>
          </a:solidFill>
          <a:effectLst/>
        </p:grpSpPr>
        <p:sp>
          <p:nvSpPr>
            <p:cNvPr id="223" name="Freeform 156">
              <a:extLst>
                <a:ext uri="{FF2B5EF4-FFF2-40B4-BE49-F238E27FC236}">
                  <a16:creationId xmlns="" xmlns:a16="http://schemas.microsoft.com/office/drawing/2014/main" id="{7994D1DD-97C6-409E-A770-57F47B43F4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2" y="2322"/>
              <a:ext cx="338" cy="275"/>
            </a:xfrm>
            <a:custGeom>
              <a:avLst/>
              <a:gdLst>
                <a:gd name="T0" fmla="*/ 1538 w 1561"/>
                <a:gd name="T1" fmla="*/ 352 h 1268"/>
                <a:gd name="T2" fmla="*/ 1132 w 1561"/>
                <a:gd name="T3" fmla="*/ 223 h 1268"/>
                <a:gd name="T4" fmla="*/ 1122 w 1561"/>
                <a:gd name="T5" fmla="*/ 182 h 1268"/>
                <a:gd name="T6" fmla="*/ 892 w 1561"/>
                <a:gd name="T7" fmla="*/ 0 h 1268"/>
                <a:gd name="T8" fmla="*/ 668 w 1561"/>
                <a:gd name="T9" fmla="*/ 0 h 1268"/>
                <a:gd name="T10" fmla="*/ 438 w 1561"/>
                <a:gd name="T11" fmla="*/ 182 h 1268"/>
                <a:gd name="T12" fmla="*/ 429 w 1561"/>
                <a:gd name="T13" fmla="*/ 223 h 1268"/>
                <a:gd name="T14" fmla="*/ 23 w 1561"/>
                <a:gd name="T15" fmla="*/ 352 h 1268"/>
                <a:gd name="T16" fmla="*/ 0 w 1561"/>
                <a:gd name="T17" fmla="*/ 390 h 1268"/>
                <a:gd name="T18" fmla="*/ 0 w 1561"/>
                <a:gd name="T19" fmla="*/ 899 h 1268"/>
                <a:gd name="T20" fmla="*/ 370 w 1561"/>
                <a:gd name="T21" fmla="*/ 1268 h 1268"/>
                <a:gd name="T22" fmla="*/ 413 w 1561"/>
                <a:gd name="T23" fmla="*/ 1225 h 1268"/>
                <a:gd name="T24" fmla="*/ 370 w 1561"/>
                <a:gd name="T25" fmla="*/ 1182 h 1268"/>
                <a:gd name="T26" fmla="*/ 86 w 1561"/>
                <a:gd name="T27" fmla="*/ 899 h 1268"/>
                <a:gd name="T28" fmla="*/ 86 w 1561"/>
                <a:gd name="T29" fmla="*/ 417 h 1268"/>
                <a:gd name="T30" fmla="*/ 472 w 1561"/>
                <a:gd name="T31" fmla="*/ 303 h 1268"/>
                <a:gd name="T32" fmla="*/ 507 w 1561"/>
                <a:gd name="T33" fmla="*/ 271 h 1268"/>
                <a:gd name="T34" fmla="*/ 523 w 1561"/>
                <a:gd name="T35" fmla="*/ 202 h 1268"/>
                <a:gd name="T36" fmla="*/ 668 w 1561"/>
                <a:gd name="T37" fmla="*/ 86 h 1268"/>
                <a:gd name="T38" fmla="*/ 892 w 1561"/>
                <a:gd name="T39" fmla="*/ 86 h 1268"/>
                <a:gd name="T40" fmla="*/ 1038 w 1561"/>
                <a:gd name="T41" fmla="*/ 202 h 1268"/>
                <a:gd name="T42" fmla="*/ 1054 w 1561"/>
                <a:gd name="T43" fmla="*/ 271 h 1268"/>
                <a:gd name="T44" fmla="*/ 1089 w 1561"/>
                <a:gd name="T45" fmla="*/ 303 h 1268"/>
                <a:gd name="T46" fmla="*/ 1474 w 1561"/>
                <a:gd name="T47" fmla="*/ 417 h 1268"/>
                <a:gd name="T48" fmla="*/ 1474 w 1561"/>
                <a:gd name="T49" fmla="*/ 899 h 1268"/>
                <a:gd name="T50" fmla="*/ 1191 w 1561"/>
                <a:gd name="T51" fmla="*/ 1182 h 1268"/>
                <a:gd name="T52" fmla="*/ 1148 w 1561"/>
                <a:gd name="T53" fmla="*/ 1225 h 1268"/>
                <a:gd name="T54" fmla="*/ 1191 w 1561"/>
                <a:gd name="T55" fmla="*/ 1268 h 1268"/>
                <a:gd name="T56" fmla="*/ 1561 w 1561"/>
                <a:gd name="T57" fmla="*/ 899 h 1268"/>
                <a:gd name="T58" fmla="*/ 1561 w 1561"/>
                <a:gd name="T59" fmla="*/ 390 h 1268"/>
                <a:gd name="T60" fmla="*/ 1538 w 1561"/>
                <a:gd name="T61" fmla="*/ 352 h 1268"/>
                <a:gd name="T62" fmla="*/ 1538 w 1561"/>
                <a:gd name="T63" fmla="*/ 352 h 1268"/>
                <a:gd name="T64" fmla="*/ 1538 w 1561"/>
                <a:gd name="T65" fmla="*/ 352 h 1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61" h="1268">
                  <a:moveTo>
                    <a:pt x="1538" y="352"/>
                  </a:moveTo>
                  <a:cubicBezTo>
                    <a:pt x="1531" y="348"/>
                    <a:pt x="1381" y="270"/>
                    <a:pt x="1132" y="223"/>
                  </a:cubicBezTo>
                  <a:cubicBezTo>
                    <a:pt x="1122" y="182"/>
                    <a:pt x="1122" y="182"/>
                    <a:pt x="1122" y="182"/>
                  </a:cubicBezTo>
                  <a:cubicBezTo>
                    <a:pt x="1097" y="75"/>
                    <a:pt x="1003" y="0"/>
                    <a:pt x="892" y="0"/>
                  </a:cubicBezTo>
                  <a:cubicBezTo>
                    <a:pt x="668" y="0"/>
                    <a:pt x="668" y="0"/>
                    <a:pt x="668" y="0"/>
                  </a:cubicBezTo>
                  <a:cubicBezTo>
                    <a:pt x="558" y="0"/>
                    <a:pt x="464" y="75"/>
                    <a:pt x="438" y="182"/>
                  </a:cubicBezTo>
                  <a:cubicBezTo>
                    <a:pt x="429" y="223"/>
                    <a:pt x="429" y="223"/>
                    <a:pt x="429" y="223"/>
                  </a:cubicBezTo>
                  <a:cubicBezTo>
                    <a:pt x="179" y="270"/>
                    <a:pt x="29" y="348"/>
                    <a:pt x="23" y="352"/>
                  </a:cubicBezTo>
                  <a:cubicBezTo>
                    <a:pt x="9" y="359"/>
                    <a:pt x="0" y="374"/>
                    <a:pt x="0" y="390"/>
                  </a:cubicBezTo>
                  <a:cubicBezTo>
                    <a:pt x="0" y="899"/>
                    <a:pt x="0" y="899"/>
                    <a:pt x="0" y="899"/>
                  </a:cubicBezTo>
                  <a:cubicBezTo>
                    <a:pt x="0" y="1102"/>
                    <a:pt x="166" y="1268"/>
                    <a:pt x="370" y="1268"/>
                  </a:cubicBezTo>
                  <a:cubicBezTo>
                    <a:pt x="394" y="1268"/>
                    <a:pt x="413" y="1249"/>
                    <a:pt x="413" y="1225"/>
                  </a:cubicBezTo>
                  <a:cubicBezTo>
                    <a:pt x="413" y="1201"/>
                    <a:pt x="394" y="1182"/>
                    <a:pt x="370" y="1182"/>
                  </a:cubicBezTo>
                  <a:cubicBezTo>
                    <a:pt x="214" y="1182"/>
                    <a:pt x="86" y="1055"/>
                    <a:pt x="86" y="899"/>
                  </a:cubicBezTo>
                  <a:cubicBezTo>
                    <a:pt x="86" y="417"/>
                    <a:pt x="86" y="417"/>
                    <a:pt x="86" y="417"/>
                  </a:cubicBezTo>
                  <a:cubicBezTo>
                    <a:pt x="138" y="393"/>
                    <a:pt x="275" y="337"/>
                    <a:pt x="472" y="303"/>
                  </a:cubicBezTo>
                  <a:cubicBezTo>
                    <a:pt x="489" y="300"/>
                    <a:pt x="503" y="287"/>
                    <a:pt x="507" y="271"/>
                  </a:cubicBezTo>
                  <a:cubicBezTo>
                    <a:pt x="523" y="202"/>
                    <a:pt x="523" y="202"/>
                    <a:pt x="523" y="202"/>
                  </a:cubicBezTo>
                  <a:cubicBezTo>
                    <a:pt x="539" y="134"/>
                    <a:pt x="598" y="86"/>
                    <a:pt x="668" y="86"/>
                  </a:cubicBezTo>
                  <a:cubicBezTo>
                    <a:pt x="892" y="86"/>
                    <a:pt x="892" y="86"/>
                    <a:pt x="892" y="86"/>
                  </a:cubicBezTo>
                  <a:cubicBezTo>
                    <a:pt x="962" y="86"/>
                    <a:pt x="1022" y="134"/>
                    <a:pt x="1038" y="202"/>
                  </a:cubicBezTo>
                  <a:cubicBezTo>
                    <a:pt x="1054" y="271"/>
                    <a:pt x="1054" y="271"/>
                    <a:pt x="1054" y="271"/>
                  </a:cubicBezTo>
                  <a:cubicBezTo>
                    <a:pt x="1058" y="288"/>
                    <a:pt x="1072" y="300"/>
                    <a:pt x="1089" y="303"/>
                  </a:cubicBezTo>
                  <a:cubicBezTo>
                    <a:pt x="1285" y="337"/>
                    <a:pt x="1422" y="393"/>
                    <a:pt x="1474" y="417"/>
                  </a:cubicBezTo>
                  <a:cubicBezTo>
                    <a:pt x="1474" y="899"/>
                    <a:pt x="1474" y="899"/>
                    <a:pt x="1474" y="899"/>
                  </a:cubicBezTo>
                  <a:cubicBezTo>
                    <a:pt x="1474" y="1055"/>
                    <a:pt x="1347" y="1182"/>
                    <a:pt x="1191" y="1182"/>
                  </a:cubicBezTo>
                  <a:cubicBezTo>
                    <a:pt x="1167" y="1182"/>
                    <a:pt x="1148" y="1201"/>
                    <a:pt x="1148" y="1225"/>
                  </a:cubicBezTo>
                  <a:cubicBezTo>
                    <a:pt x="1148" y="1249"/>
                    <a:pt x="1167" y="1268"/>
                    <a:pt x="1191" y="1268"/>
                  </a:cubicBezTo>
                  <a:cubicBezTo>
                    <a:pt x="1395" y="1268"/>
                    <a:pt x="1561" y="1103"/>
                    <a:pt x="1561" y="899"/>
                  </a:cubicBezTo>
                  <a:cubicBezTo>
                    <a:pt x="1561" y="390"/>
                    <a:pt x="1561" y="390"/>
                    <a:pt x="1561" y="390"/>
                  </a:cubicBezTo>
                  <a:cubicBezTo>
                    <a:pt x="1561" y="374"/>
                    <a:pt x="1552" y="359"/>
                    <a:pt x="1538" y="352"/>
                  </a:cubicBezTo>
                  <a:close/>
                  <a:moveTo>
                    <a:pt x="1538" y="352"/>
                  </a:moveTo>
                  <a:cubicBezTo>
                    <a:pt x="1538" y="352"/>
                    <a:pt x="1538" y="352"/>
                    <a:pt x="1538" y="35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" name="Freeform 157">
              <a:extLst>
                <a:ext uri="{FF2B5EF4-FFF2-40B4-BE49-F238E27FC236}">
                  <a16:creationId xmlns="" xmlns:a16="http://schemas.microsoft.com/office/drawing/2014/main" id="{DD7FA106-789E-478B-8C61-942B6ED116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22" y="2351"/>
              <a:ext cx="52" cy="28"/>
            </a:xfrm>
            <a:custGeom>
              <a:avLst/>
              <a:gdLst>
                <a:gd name="T0" fmla="*/ 48 w 241"/>
                <a:gd name="T1" fmla="*/ 131 h 131"/>
                <a:gd name="T2" fmla="*/ 62 w 241"/>
                <a:gd name="T3" fmla="*/ 129 h 131"/>
                <a:gd name="T4" fmla="*/ 204 w 241"/>
                <a:gd name="T5" fmla="*/ 89 h 131"/>
                <a:gd name="T6" fmla="*/ 236 w 241"/>
                <a:gd name="T7" fmla="*/ 37 h 131"/>
                <a:gd name="T8" fmla="*/ 184 w 241"/>
                <a:gd name="T9" fmla="*/ 5 h 131"/>
                <a:gd name="T10" fmla="*/ 35 w 241"/>
                <a:gd name="T11" fmla="*/ 47 h 131"/>
                <a:gd name="T12" fmla="*/ 7 w 241"/>
                <a:gd name="T13" fmla="*/ 102 h 131"/>
                <a:gd name="T14" fmla="*/ 48 w 241"/>
                <a:gd name="T15" fmla="*/ 131 h 131"/>
                <a:gd name="T16" fmla="*/ 48 w 241"/>
                <a:gd name="T17" fmla="*/ 131 h 131"/>
                <a:gd name="T18" fmla="*/ 48 w 241"/>
                <a:gd name="T19" fmla="*/ 13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1" h="131">
                  <a:moveTo>
                    <a:pt x="48" y="131"/>
                  </a:moveTo>
                  <a:cubicBezTo>
                    <a:pt x="53" y="131"/>
                    <a:pt x="57" y="131"/>
                    <a:pt x="62" y="129"/>
                  </a:cubicBezTo>
                  <a:cubicBezTo>
                    <a:pt x="107" y="114"/>
                    <a:pt x="155" y="101"/>
                    <a:pt x="204" y="89"/>
                  </a:cubicBezTo>
                  <a:cubicBezTo>
                    <a:pt x="227" y="84"/>
                    <a:pt x="241" y="60"/>
                    <a:pt x="236" y="37"/>
                  </a:cubicBezTo>
                  <a:cubicBezTo>
                    <a:pt x="230" y="14"/>
                    <a:pt x="207" y="0"/>
                    <a:pt x="184" y="5"/>
                  </a:cubicBezTo>
                  <a:cubicBezTo>
                    <a:pt x="133" y="17"/>
                    <a:pt x="83" y="32"/>
                    <a:pt x="35" y="47"/>
                  </a:cubicBezTo>
                  <a:cubicBezTo>
                    <a:pt x="12" y="55"/>
                    <a:pt x="0" y="79"/>
                    <a:pt x="7" y="102"/>
                  </a:cubicBezTo>
                  <a:cubicBezTo>
                    <a:pt x="14" y="120"/>
                    <a:pt x="31" y="131"/>
                    <a:pt x="48" y="131"/>
                  </a:cubicBezTo>
                  <a:close/>
                  <a:moveTo>
                    <a:pt x="48" y="131"/>
                  </a:moveTo>
                  <a:cubicBezTo>
                    <a:pt x="48" y="131"/>
                    <a:pt x="48" y="131"/>
                    <a:pt x="48" y="1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" name="Freeform 158">
              <a:extLst>
                <a:ext uri="{FF2B5EF4-FFF2-40B4-BE49-F238E27FC236}">
                  <a16:creationId xmlns="" xmlns:a16="http://schemas.microsoft.com/office/drawing/2014/main" id="{25B573D0-3319-4CAB-B4B8-806D7F57FF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63" y="2387"/>
              <a:ext cx="216" cy="215"/>
            </a:xfrm>
            <a:custGeom>
              <a:avLst/>
              <a:gdLst>
                <a:gd name="T0" fmla="*/ 497 w 995"/>
                <a:gd name="T1" fmla="*/ 0 h 994"/>
                <a:gd name="T2" fmla="*/ 0 w 995"/>
                <a:gd name="T3" fmla="*/ 497 h 994"/>
                <a:gd name="T4" fmla="*/ 497 w 995"/>
                <a:gd name="T5" fmla="*/ 994 h 994"/>
                <a:gd name="T6" fmla="*/ 995 w 995"/>
                <a:gd name="T7" fmla="*/ 497 h 994"/>
                <a:gd name="T8" fmla="*/ 497 w 995"/>
                <a:gd name="T9" fmla="*/ 0 h 994"/>
                <a:gd name="T10" fmla="*/ 497 w 995"/>
                <a:gd name="T11" fmla="*/ 908 h 994"/>
                <a:gd name="T12" fmla="*/ 87 w 995"/>
                <a:gd name="T13" fmla="*/ 497 h 994"/>
                <a:gd name="T14" fmla="*/ 497 w 995"/>
                <a:gd name="T15" fmla="*/ 86 h 994"/>
                <a:gd name="T16" fmla="*/ 908 w 995"/>
                <a:gd name="T17" fmla="*/ 497 h 994"/>
                <a:gd name="T18" fmla="*/ 497 w 995"/>
                <a:gd name="T19" fmla="*/ 908 h 994"/>
                <a:gd name="T20" fmla="*/ 497 w 995"/>
                <a:gd name="T21" fmla="*/ 908 h 994"/>
                <a:gd name="T22" fmla="*/ 497 w 995"/>
                <a:gd name="T23" fmla="*/ 908 h 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5" h="994">
                  <a:moveTo>
                    <a:pt x="497" y="0"/>
                  </a:moveTo>
                  <a:cubicBezTo>
                    <a:pt x="223" y="0"/>
                    <a:pt x="0" y="223"/>
                    <a:pt x="0" y="497"/>
                  </a:cubicBezTo>
                  <a:cubicBezTo>
                    <a:pt x="0" y="771"/>
                    <a:pt x="223" y="994"/>
                    <a:pt x="497" y="994"/>
                  </a:cubicBezTo>
                  <a:cubicBezTo>
                    <a:pt x="772" y="994"/>
                    <a:pt x="995" y="771"/>
                    <a:pt x="995" y="497"/>
                  </a:cubicBezTo>
                  <a:cubicBezTo>
                    <a:pt x="995" y="223"/>
                    <a:pt x="772" y="0"/>
                    <a:pt x="497" y="0"/>
                  </a:cubicBezTo>
                  <a:close/>
                  <a:moveTo>
                    <a:pt x="497" y="908"/>
                  </a:moveTo>
                  <a:cubicBezTo>
                    <a:pt x="271" y="908"/>
                    <a:pt x="87" y="724"/>
                    <a:pt x="87" y="497"/>
                  </a:cubicBezTo>
                  <a:cubicBezTo>
                    <a:pt x="87" y="271"/>
                    <a:pt x="271" y="86"/>
                    <a:pt x="497" y="86"/>
                  </a:cubicBezTo>
                  <a:cubicBezTo>
                    <a:pt x="724" y="86"/>
                    <a:pt x="908" y="270"/>
                    <a:pt x="908" y="497"/>
                  </a:cubicBezTo>
                  <a:cubicBezTo>
                    <a:pt x="908" y="723"/>
                    <a:pt x="724" y="908"/>
                    <a:pt x="497" y="908"/>
                  </a:cubicBezTo>
                  <a:close/>
                  <a:moveTo>
                    <a:pt x="497" y="908"/>
                  </a:moveTo>
                  <a:cubicBezTo>
                    <a:pt x="497" y="908"/>
                    <a:pt x="497" y="908"/>
                    <a:pt x="497" y="90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6" name="Group 161">
            <a:extLst>
              <a:ext uri="{FF2B5EF4-FFF2-40B4-BE49-F238E27FC236}">
                <a16:creationId xmlns="" xmlns:a16="http://schemas.microsoft.com/office/drawing/2014/main" id="{20915A98-52E4-429F-BA29-6C4921B3019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110037" y="4449763"/>
            <a:ext cx="523875" cy="523875"/>
            <a:chOff x="3182" y="2323"/>
            <a:chExt cx="330" cy="330"/>
          </a:xfrm>
          <a:solidFill>
            <a:srgbClr val="F9B359"/>
          </a:solidFill>
          <a:effectLst/>
        </p:grpSpPr>
        <p:sp>
          <p:nvSpPr>
            <p:cNvPr id="228" name="Freeform 162">
              <a:extLst>
                <a:ext uri="{FF2B5EF4-FFF2-40B4-BE49-F238E27FC236}">
                  <a16:creationId xmlns="" xmlns:a16="http://schemas.microsoft.com/office/drawing/2014/main" id="{CC57C3E9-58FD-40BB-ABC3-C13A2A65E0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82" y="2358"/>
              <a:ext cx="295" cy="295"/>
            </a:xfrm>
            <a:custGeom>
              <a:avLst/>
              <a:gdLst>
                <a:gd name="T0" fmla="*/ 1317 w 1361"/>
                <a:gd name="T1" fmla="*/ 637 h 1360"/>
                <a:gd name="T2" fmla="*/ 724 w 1361"/>
                <a:gd name="T3" fmla="*/ 637 h 1360"/>
                <a:gd name="T4" fmla="*/ 724 w 1361"/>
                <a:gd name="T5" fmla="*/ 43 h 1360"/>
                <a:gd name="T6" fmla="*/ 680 w 1361"/>
                <a:gd name="T7" fmla="*/ 0 h 1360"/>
                <a:gd name="T8" fmla="*/ 0 w 1361"/>
                <a:gd name="T9" fmla="*/ 680 h 1360"/>
                <a:gd name="T10" fmla="*/ 680 w 1361"/>
                <a:gd name="T11" fmla="*/ 1360 h 1360"/>
                <a:gd name="T12" fmla="*/ 1361 w 1361"/>
                <a:gd name="T13" fmla="*/ 680 h 1360"/>
                <a:gd name="T14" fmla="*/ 1317 w 1361"/>
                <a:gd name="T15" fmla="*/ 637 h 1360"/>
                <a:gd name="T16" fmla="*/ 680 w 1361"/>
                <a:gd name="T17" fmla="*/ 1274 h 1360"/>
                <a:gd name="T18" fmla="*/ 86 w 1361"/>
                <a:gd name="T19" fmla="*/ 680 h 1360"/>
                <a:gd name="T20" fmla="*/ 637 w 1361"/>
                <a:gd name="T21" fmla="*/ 88 h 1360"/>
                <a:gd name="T22" fmla="*/ 637 w 1361"/>
                <a:gd name="T23" fmla="*/ 680 h 1360"/>
                <a:gd name="T24" fmla="*/ 680 w 1361"/>
                <a:gd name="T25" fmla="*/ 723 h 1360"/>
                <a:gd name="T26" fmla="*/ 1273 w 1361"/>
                <a:gd name="T27" fmla="*/ 723 h 1360"/>
                <a:gd name="T28" fmla="*/ 680 w 1361"/>
                <a:gd name="T29" fmla="*/ 1274 h 1360"/>
                <a:gd name="T30" fmla="*/ 680 w 1361"/>
                <a:gd name="T31" fmla="*/ 1274 h 1360"/>
                <a:gd name="T32" fmla="*/ 680 w 1361"/>
                <a:gd name="T33" fmla="*/ 1274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1" h="1360">
                  <a:moveTo>
                    <a:pt x="1317" y="637"/>
                  </a:moveTo>
                  <a:cubicBezTo>
                    <a:pt x="724" y="637"/>
                    <a:pt x="724" y="637"/>
                    <a:pt x="724" y="637"/>
                  </a:cubicBezTo>
                  <a:cubicBezTo>
                    <a:pt x="724" y="43"/>
                    <a:pt x="724" y="43"/>
                    <a:pt x="724" y="43"/>
                  </a:cubicBezTo>
                  <a:cubicBezTo>
                    <a:pt x="724" y="19"/>
                    <a:pt x="704" y="0"/>
                    <a:pt x="680" y="0"/>
                  </a:cubicBezTo>
                  <a:cubicBezTo>
                    <a:pt x="305" y="0"/>
                    <a:pt x="0" y="305"/>
                    <a:pt x="0" y="680"/>
                  </a:cubicBezTo>
                  <a:cubicBezTo>
                    <a:pt x="0" y="1055"/>
                    <a:pt x="305" y="1360"/>
                    <a:pt x="680" y="1360"/>
                  </a:cubicBezTo>
                  <a:cubicBezTo>
                    <a:pt x="1055" y="1360"/>
                    <a:pt x="1361" y="1055"/>
                    <a:pt x="1361" y="680"/>
                  </a:cubicBezTo>
                  <a:cubicBezTo>
                    <a:pt x="1361" y="656"/>
                    <a:pt x="1341" y="637"/>
                    <a:pt x="1317" y="637"/>
                  </a:cubicBezTo>
                  <a:close/>
                  <a:moveTo>
                    <a:pt x="680" y="1274"/>
                  </a:moveTo>
                  <a:cubicBezTo>
                    <a:pt x="353" y="1274"/>
                    <a:pt x="86" y="1007"/>
                    <a:pt x="86" y="680"/>
                  </a:cubicBezTo>
                  <a:cubicBezTo>
                    <a:pt x="86" y="367"/>
                    <a:pt x="330" y="110"/>
                    <a:pt x="637" y="88"/>
                  </a:cubicBezTo>
                  <a:cubicBezTo>
                    <a:pt x="637" y="680"/>
                    <a:pt x="637" y="680"/>
                    <a:pt x="637" y="680"/>
                  </a:cubicBezTo>
                  <a:cubicBezTo>
                    <a:pt x="637" y="704"/>
                    <a:pt x="656" y="723"/>
                    <a:pt x="680" y="723"/>
                  </a:cubicBezTo>
                  <a:cubicBezTo>
                    <a:pt x="1273" y="723"/>
                    <a:pt x="1273" y="723"/>
                    <a:pt x="1273" y="723"/>
                  </a:cubicBezTo>
                  <a:cubicBezTo>
                    <a:pt x="1251" y="1031"/>
                    <a:pt x="993" y="1274"/>
                    <a:pt x="680" y="1274"/>
                  </a:cubicBezTo>
                  <a:close/>
                  <a:moveTo>
                    <a:pt x="680" y="1274"/>
                  </a:moveTo>
                  <a:cubicBezTo>
                    <a:pt x="680" y="1274"/>
                    <a:pt x="680" y="1274"/>
                    <a:pt x="680" y="127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" name="Freeform 163">
              <a:extLst>
                <a:ext uri="{FF2B5EF4-FFF2-40B4-BE49-F238E27FC236}">
                  <a16:creationId xmlns="" xmlns:a16="http://schemas.microsoft.com/office/drawing/2014/main" id="{30538ED3-9B31-4047-87F5-8A1B45968C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55" y="2323"/>
              <a:ext cx="157" cy="157"/>
            </a:xfrm>
            <a:custGeom>
              <a:avLst/>
              <a:gdLst>
                <a:gd name="T0" fmla="*/ 724 w 724"/>
                <a:gd name="T1" fmla="*/ 678 h 724"/>
                <a:gd name="T2" fmla="*/ 554 w 724"/>
                <a:gd name="T3" fmla="*/ 230 h 724"/>
                <a:gd name="T4" fmla="*/ 44 w 724"/>
                <a:gd name="T5" fmla="*/ 0 h 724"/>
                <a:gd name="T6" fmla="*/ 0 w 724"/>
                <a:gd name="T7" fmla="*/ 43 h 724"/>
                <a:gd name="T8" fmla="*/ 0 w 724"/>
                <a:gd name="T9" fmla="*/ 681 h 724"/>
                <a:gd name="T10" fmla="*/ 44 w 724"/>
                <a:gd name="T11" fmla="*/ 724 h 724"/>
                <a:gd name="T12" fmla="*/ 681 w 724"/>
                <a:gd name="T13" fmla="*/ 724 h 724"/>
                <a:gd name="T14" fmla="*/ 724 w 724"/>
                <a:gd name="T15" fmla="*/ 681 h 724"/>
                <a:gd name="T16" fmla="*/ 724 w 724"/>
                <a:gd name="T17" fmla="*/ 678 h 724"/>
                <a:gd name="T18" fmla="*/ 87 w 724"/>
                <a:gd name="T19" fmla="*/ 638 h 724"/>
                <a:gd name="T20" fmla="*/ 87 w 724"/>
                <a:gd name="T21" fmla="*/ 89 h 724"/>
                <a:gd name="T22" fmla="*/ 489 w 724"/>
                <a:gd name="T23" fmla="*/ 288 h 724"/>
                <a:gd name="T24" fmla="*/ 636 w 724"/>
                <a:gd name="T25" fmla="*/ 638 h 724"/>
                <a:gd name="T26" fmla="*/ 87 w 724"/>
                <a:gd name="T27" fmla="*/ 638 h 724"/>
                <a:gd name="T28" fmla="*/ 87 w 724"/>
                <a:gd name="T29" fmla="*/ 638 h 724"/>
                <a:gd name="T30" fmla="*/ 87 w 724"/>
                <a:gd name="T31" fmla="*/ 638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24" h="724">
                  <a:moveTo>
                    <a:pt x="724" y="678"/>
                  </a:moveTo>
                  <a:cubicBezTo>
                    <a:pt x="723" y="513"/>
                    <a:pt x="663" y="354"/>
                    <a:pt x="554" y="230"/>
                  </a:cubicBezTo>
                  <a:cubicBezTo>
                    <a:pt x="424" y="84"/>
                    <a:pt x="239" y="0"/>
                    <a:pt x="44" y="0"/>
                  </a:cubicBezTo>
                  <a:cubicBezTo>
                    <a:pt x="20" y="0"/>
                    <a:pt x="0" y="19"/>
                    <a:pt x="0" y="43"/>
                  </a:cubicBezTo>
                  <a:cubicBezTo>
                    <a:pt x="0" y="681"/>
                    <a:pt x="0" y="681"/>
                    <a:pt x="0" y="681"/>
                  </a:cubicBezTo>
                  <a:cubicBezTo>
                    <a:pt x="0" y="705"/>
                    <a:pt x="20" y="724"/>
                    <a:pt x="44" y="724"/>
                  </a:cubicBezTo>
                  <a:cubicBezTo>
                    <a:pt x="681" y="724"/>
                    <a:pt x="681" y="724"/>
                    <a:pt x="681" y="724"/>
                  </a:cubicBezTo>
                  <a:cubicBezTo>
                    <a:pt x="705" y="724"/>
                    <a:pt x="724" y="705"/>
                    <a:pt x="724" y="681"/>
                  </a:cubicBezTo>
                  <a:lnTo>
                    <a:pt x="724" y="678"/>
                  </a:lnTo>
                  <a:close/>
                  <a:moveTo>
                    <a:pt x="87" y="638"/>
                  </a:moveTo>
                  <a:cubicBezTo>
                    <a:pt x="87" y="89"/>
                    <a:pt x="87" y="89"/>
                    <a:pt x="87" y="89"/>
                  </a:cubicBezTo>
                  <a:cubicBezTo>
                    <a:pt x="241" y="100"/>
                    <a:pt x="386" y="171"/>
                    <a:pt x="489" y="288"/>
                  </a:cubicBezTo>
                  <a:cubicBezTo>
                    <a:pt x="575" y="385"/>
                    <a:pt x="626" y="508"/>
                    <a:pt x="636" y="638"/>
                  </a:cubicBezTo>
                  <a:lnTo>
                    <a:pt x="87" y="638"/>
                  </a:lnTo>
                  <a:close/>
                  <a:moveTo>
                    <a:pt x="87" y="638"/>
                  </a:moveTo>
                  <a:cubicBezTo>
                    <a:pt x="87" y="638"/>
                    <a:pt x="87" y="638"/>
                    <a:pt x="87" y="63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32" name="Freeform 167">
            <a:extLst>
              <a:ext uri="{FF2B5EF4-FFF2-40B4-BE49-F238E27FC236}">
                <a16:creationId xmlns="" xmlns:a16="http://schemas.microsoft.com/office/drawing/2014/main" id="{D785481D-788E-428E-BA08-AB756482CB9A}"/>
              </a:ext>
            </a:extLst>
          </p:cNvPr>
          <p:cNvSpPr>
            <a:spLocks noEditPoints="1"/>
          </p:cNvSpPr>
          <p:nvPr/>
        </p:nvSpPr>
        <p:spPr bwMode="auto">
          <a:xfrm>
            <a:off x="5253037" y="4449763"/>
            <a:ext cx="536575" cy="504825"/>
          </a:xfrm>
          <a:custGeom>
            <a:avLst/>
            <a:gdLst>
              <a:gd name="T0" fmla="*/ 1423 w 1561"/>
              <a:gd name="T1" fmla="*/ 526 h 1471"/>
              <a:gd name="T2" fmla="*/ 1265 w 1561"/>
              <a:gd name="T3" fmla="*/ 132 h 1471"/>
              <a:gd name="T4" fmla="*/ 1192 w 1561"/>
              <a:gd name="T5" fmla="*/ 0 h 1471"/>
              <a:gd name="T6" fmla="*/ 951 w 1561"/>
              <a:gd name="T7" fmla="*/ 117 h 1471"/>
              <a:gd name="T8" fmla="*/ 731 w 1561"/>
              <a:gd name="T9" fmla="*/ 90 h 1471"/>
              <a:gd name="T10" fmla="*/ 0 w 1561"/>
              <a:gd name="T11" fmla="*/ 735 h 1471"/>
              <a:gd name="T12" fmla="*/ 16 w 1561"/>
              <a:gd name="T13" fmla="*/ 871 h 1471"/>
              <a:gd name="T14" fmla="*/ 65 w 1561"/>
              <a:gd name="T15" fmla="*/ 1001 h 1471"/>
              <a:gd name="T16" fmla="*/ 265 w 1561"/>
              <a:gd name="T17" fmla="*/ 1372 h 1471"/>
              <a:gd name="T18" fmla="*/ 266 w 1561"/>
              <a:gd name="T19" fmla="*/ 1401 h 1471"/>
              <a:gd name="T20" fmla="*/ 586 w 1561"/>
              <a:gd name="T21" fmla="*/ 1471 h 1471"/>
              <a:gd name="T22" fmla="*/ 668 w 1561"/>
              <a:gd name="T23" fmla="*/ 1378 h 1471"/>
              <a:gd name="T24" fmla="*/ 771 w 1561"/>
              <a:gd name="T25" fmla="*/ 1389 h 1471"/>
              <a:gd name="T26" fmla="*/ 1091 w 1561"/>
              <a:gd name="T27" fmla="*/ 1471 h 1471"/>
              <a:gd name="T28" fmla="*/ 1173 w 1561"/>
              <a:gd name="T29" fmla="*/ 1331 h 1471"/>
              <a:gd name="T30" fmla="*/ 1248 w 1561"/>
              <a:gd name="T31" fmla="*/ 1191 h 1471"/>
              <a:gd name="T32" fmla="*/ 1251 w 1561"/>
              <a:gd name="T33" fmla="*/ 1188 h 1471"/>
              <a:gd name="T34" fmla="*/ 1445 w 1561"/>
              <a:gd name="T35" fmla="*/ 934 h 1471"/>
              <a:gd name="T36" fmla="*/ 1560 w 1561"/>
              <a:gd name="T37" fmla="*/ 641 h 1471"/>
              <a:gd name="T38" fmla="*/ 1192 w 1561"/>
              <a:gd name="T39" fmla="*/ 86 h 1471"/>
              <a:gd name="T40" fmla="*/ 1192 w 1561"/>
              <a:gd name="T41" fmla="*/ 86 h 1471"/>
              <a:gd name="T42" fmla="*/ 1186 w 1561"/>
              <a:gd name="T43" fmla="*/ 43 h 1471"/>
              <a:gd name="T44" fmla="*/ 1475 w 1561"/>
              <a:gd name="T45" fmla="*/ 819 h 1471"/>
              <a:gd name="T46" fmla="*/ 1396 w 1561"/>
              <a:gd name="T47" fmla="*/ 848 h 1471"/>
              <a:gd name="T48" fmla="*/ 1193 w 1561"/>
              <a:gd name="T49" fmla="*/ 1125 h 1471"/>
              <a:gd name="T50" fmla="*/ 1192 w 1561"/>
              <a:gd name="T51" fmla="*/ 1126 h 1471"/>
              <a:gd name="T52" fmla="*/ 1182 w 1561"/>
              <a:gd name="T53" fmla="*/ 1134 h 1471"/>
              <a:gd name="T54" fmla="*/ 1088 w 1561"/>
              <a:gd name="T55" fmla="*/ 1385 h 1471"/>
              <a:gd name="T56" fmla="*/ 857 w 1561"/>
              <a:gd name="T57" fmla="*/ 1333 h 1471"/>
              <a:gd name="T58" fmla="*/ 810 w 1561"/>
              <a:gd name="T59" fmla="*/ 1290 h 1471"/>
              <a:gd name="T60" fmla="*/ 631 w 1561"/>
              <a:gd name="T61" fmla="*/ 1287 h 1471"/>
              <a:gd name="T62" fmla="*/ 582 w 1561"/>
              <a:gd name="T63" fmla="*/ 1330 h 1471"/>
              <a:gd name="T64" fmla="*/ 352 w 1561"/>
              <a:gd name="T65" fmla="*/ 1385 h 1471"/>
              <a:gd name="T66" fmla="*/ 250 w 1561"/>
              <a:gd name="T67" fmla="*/ 1127 h 1471"/>
              <a:gd name="T68" fmla="*/ 142 w 1561"/>
              <a:gd name="T69" fmla="*/ 963 h 1471"/>
              <a:gd name="T70" fmla="*/ 100 w 1561"/>
              <a:gd name="T71" fmla="*/ 851 h 1471"/>
              <a:gd name="T72" fmla="*/ 87 w 1561"/>
              <a:gd name="T73" fmla="*/ 735 h 1471"/>
              <a:gd name="T74" fmla="*/ 814 w 1561"/>
              <a:gd name="T75" fmla="*/ 181 h 1471"/>
              <a:gd name="T76" fmla="*/ 945 w 1561"/>
              <a:gd name="T77" fmla="*/ 207 h 1471"/>
              <a:gd name="T78" fmla="*/ 1192 w 1561"/>
              <a:gd name="T79" fmla="*/ 87 h 1471"/>
              <a:gd name="T80" fmla="*/ 1171 w 1561"/>
              <a:gd name="T81" fmla="*/ 327 h 1471"/>
              <a:gd name="T82" fmla="*/ 1393 w 1561"/>
              <a:gd name="T83" fmla="*/ 613 h 1471"/>
              <a:gd name="T84" fmla="*/ 1475 w 1561"/>
              <a:gd name="T85" fmla="*/ 642 h 1471"/>
              <a:gd name="T86" fmla="*/ 1475 w 1561"/>
              <a:gd name="T87" fmla="*/ 819 h 1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561" h="1471">
                <a:moveTo>
                  <a:pt x="1445" y="526"/>
                </a:moveTo>
                <a:cubicBezTo>
                  <a:pt x="1423" y="526"/>
                  <a:pt x="1423" y="526"/>
                  <a:pt x="1423" y="526"/>
                </a:cubicBezTo>
                <a:cubicBezTo>
                  <a:pt x="1385" y="429"/>
                  <a:pt x="1322" y="341"/>
                  <a:pt x="1237" y="269"/>
                </a:cubicBezTo>
                <a:cubicBezTo>
                  <a:pt x="1225" y="227"/>
                  <a:pt x="1234" y="180"/>
                  <a:pt x="1265" y="132"/>
                </a:cubicBezTo>
                <a:cubicBezTo>
                  <a:pt x="1282" y="105"/>
                  <a:pt x="1283" y="72"/>
                  <a:pt x="1267" y="44"/>
                </a:cubicBezTo>
                <a:cubicBezTo>
                  <a:pt x="1252" y="17"/>
                  <a:pt x="1223" y="0"/>
                  <a:pt x="1192" y="0"/>
                </a:cubicBezTo>
                <a:cubicBezTo>
                  <a:pt x="1188" y="0"/>
                  <a:pt x="1185" y="0"/>
                  <a:pt x="1181" y="1"/>
                </a:cubicBezTo>
                <a:cubicBezTo>
                  <a:pt x="1064" y="15"/>
                  <a:pt x="993" y="67"/>
                  <a:pt x="951" y="117"/>
                </a:cubicBezTo>
                <a:cubicBezTo>
                  <a:pt x="900" y="101"/>
                  <a:pt x="835" y="96"/>
                  <a:pt x="822" y="95"/>
                </a:cubicBezTo>
                <a:cubicBezTo>
                  <a:pt x="792" y="92"/>
                  <a:pt x="762" y="90"/>
                  <a:pt x="731" y="90"/>
                </a:cubicBezTo>
                <a:cubicBezTo>
                  <a:pt x="537" y="90"/>
                  <a:pt x="354" y="156"/>
                  <a:pt x="216" y="277"/>
                </a:cubicBezTo>
                <a:cubicBezTo>
                  <a:pt x="77" y="399"/>
                  <a:pt x="0" y="562"/>
                  <a:pt x="0" y="735"/>
                </a:cubicBezTo>
                <a:cubicBezTo>
                  <a:pt x="0" y="780"/>
                  <a:pt x="5" y="825"/>
                  <a:pt x="16" y="868"/>
                </a:cubicBezTo>
                <a:cubicBezTo>
                  <a:pt x="16" y="869"/>
                  <a:pt x="16" y="870"/>
                  <a:pt x="16" y="871"/>
                </a:cubicBezTo>
                <a:cubicBezTo>
                  <a:pt x="17" y="873"/>
                  <a:pt x="17" y="873"/>
                  <a:pt x="17" y="873"/>
                </a:cubicBezTo>
                <a:cubicBezTo>
                  <a:pt x="28" y="917"/>
                  <a:pt x="44" y="960"/>
                  <a:pt x="65" y="1001"/>
                </a:cubicBezTo>
                <a:cubicBezTo>
                  <a:pt x="100" y="1076"/>
                  <a:pt x="141" y="1139"/>
                  <a:pt x="188" y="1187"/>
                </a:cubicBezTo>
                <a:cubicBezTo>
                  <a:pt x="252" y="1254"/>
                  <a:pt x="264" y="1338"/>
                  <a:pt x="265" y="1372"/>
                </a:cubicBezTo>
                <a:cubicBezTo>
                  <a:pt x="265" y="1391"/>
                  <a:pt x="265" y="1391"/>
                  <a:pt x="265" y="1391"/>
                </a:cubicBezTo>
                <a:cubicBezTo>
                  <a:pt x="265" y="1395"/>
                  <a:pt x="266" y="1398"/>
                  <a:pt x="266" y="1401"/>
                </a:cubicBezTo>
                <a:cubicBezTo>
                  <a:pt x="272" y="1441"/>
                  <a:pt x="307" y="1471"/>
                  <a:pt x="348" y="1471"/>
                </a:cubicBezTo>
                <a:cubicBezTo>
                  <a:pt x="586" y="1471"/>
                  <a:pt x="586" y="1471"/>
                  <a:pt x="586" y="1471"/>
                </a:cubicBezTo>
                <a:cubicBezTo>
                  <a:pt x="631" y="1471"/>
                  <a:pt x="668" y="1434"/>
                  <a:pt x="668" y="1389"/>
                </a:cubicBezTo>
                <a:cubicBezTo>
                  <a:pt x="668" y="1378"/>
                  <a:pt x="668" y="1378"/>
                  <a:pt x="668" y="1378"/>
                </a:cubicBezTo>
                <a:cubicBezTo>
                  <a:pt x="702" y="1380"/>
                  <a:pt x="736" y="1381"/>
                  <a:pt x="771" y="1379"/>
                </a:cubicBezTo>
                <a:cubicBezTo>
                  <a:pt x="771" y="1389"/>
                  <a:pt x="771" y="1389"/>
                  <a:pt x="771" y="1389"/>
                </a:cubicBezTo>
                <a:cubicBezTo>
                  <a:pt x="771" y="1434"/>
                  <a:pt x="807" y="1471"/>
                  <a:pt x="853" y="1471"/>
                </a:cubicBezTo>
                <a:cubicBezTo>
                  <a:pt x="1091" y="1471"/>
                  <a:pt x="1091" y="1471"/>
                  <a:pt x="1091" y="1471"/>
                </a:cubicBezTo>
                <a:cubicBezTo>
                  <a:pt x="1137" y="1471"/>
                  <a:pt x="1173" y="1434"/>
                  <a:pt x="1173" y="1389"/>
                </a:cubicBezTo>
                <a:cubicBezTo>
                  <a:pt x="1173" y="1331"/>
                  <a:pt x="1173" y="1331"/>
                  <a:pt x="1173" y="1331"/>
                </a:cubicBezTo>
                <a:cubicBezTo>
                  <a:pt x="1174" y="1317"/>
                  <a:pt x="1179" y="1253"/>
                  <a:pt x="1239" y="1198"/>
                </a:cubicBezTo>
                <a:cubicBezTo>
                  <a:pt x="1242" y="1196"/>
                  <a:pt x="1245" y="1193"/>
                  <a:pt x="1248" y="1191"/>
                </a:cubicBezTo>
                <a:cubicBezTo>
                  <a:pt x="1249" y="1190"/>
                  <a:pt x="1249" y="1190"/>
                  <a:pt x="1249" y="1190"/>
                </a:cubicBezTo>
                <a:cubicBezTo>
                  <a:pt x="1250" y="1189"/>
                  <a:pt x="1251" y="1189"/>
                  <a:pt x="1251" y="1188"/>
                </a:cubicBezTo>
                <a:cubicBezTo>
                  <a:pt x="1331" y="1116"/>
                  <a:pt x="1391" y="1029"/>
                  <a:pt x="1426" y="934"/>
                </a:cubicBezTo>
                <a:cubicBezTo>
                  <a:pt x="1445" y="934"/>
                  <a:pt x="1445" y="934"/>
                  <a:pt x="1445" y="934"/>
                </a:cubicBezTo>
                <a:cubicBezTo>
                  <a:pt x="1508" y="934"/>
                  <a:pt x="1560" y="883"/>
                  <a:pt x="1560" y="819"/>
                </a:cubicBezTo>
                <a:cubicBezTo>
                  <a:pt x="1560" y="641"/>
                  <a:pt x="1560" y="641"/>
                  <a:pt x="1560" y="641"/>
                </a:cubicBezTo>
                <a:cubicBezTo>
                  <a:pt x="1561" y="577"/>
                  <a:pt x="1509" y="526"/>
                  <a:pt x="1445" y="526"/>
                </a:cubicBezTo>
                <a:close/>
                <a:moveTo>
                  <a:pt x="1192" y="86"/>
                </a:moveTo>
                <a:cubicBezTo>
                  <a:pt x="1192" y="86"/>
                  <a:pt x="1192" y="86"/>
                  <a:pt x="1192" y="86"/>
                </a:cubicBezTo>
                <a:cubicBezTo>
                  <a:pt x="1192" y="86"/>
                  <a:pt x="1192" y="86"/>
                  <a:pt x="1192" y="86"/>
                </a:cubicBezTo>
                <a:cubicBezTo>
                  <a:pt x="1192" y="86"/>
                  <a:pt x="1192" y="86"/>
                  <a:pt x="1192" y="86"/>
                </a:cubicBezTo>
                <a:cubicBezTo>
                  <a:pt x="1186" y="43"/>
                  <a:pt x="1186" y="43"/>
                  <a:pt x="1186" y="43"/>
                </a:cubicBezTo>
                <a:lnTo>
                  <a:pt x="1192" y="86"/>
                </a:lnTo>
                <a:close/>
                <a:moveTo>
                  <a:pt x="1475" y="819"/>
                </a:moveTo>
                <a:cubicBezTo>
                  <a:pt x="1475" y="835"/>
                  <a:pt x="1461" y="848"/>
                  <a:pt x="1445" y="848"/>
                </a:cubicBezTo>
                <a:cubicBezTo>
                  <a:pt x="1396" y="848"/>
                  <a:pt x="1396" y="848"/>
                  <a:pt x="1396" y="848"/>
                </a:cubicBezTo>
                <a:cubicBezTo>
                  <a:pt x="1377" y="848"/>
                  <a:pt x="1360" y="861"/>
                  <a:pt x="1354" y="879"/>
                </a:cubicBezTo>
                <a:cubicBezTo>
                  <a:pt x="1326" y="971"/>
                  <a:pt x="1270" y="1056"/>
                  <a:pt x="1193" y="1125"/>
                </a:cubicBezTo>
                <a:cubicBezTo>
                  <a:pt x="1192" y="1125"/>
                  <a:pt x="1192" y="1125"/>
                  <a:pt x="1192" y="1125"/>
                </a:cubicBezTo>
                <a:cubicBezTo>
                  <a:pt x="1192" y="1126"/>
                  <a:pt x="1192" y="1126"/>
                  <a:pt x="1192" y="1126"/>
                </a:cubicBezTo>
                <a:cubicBezTo>
                  <a:pt x="1183" y="1133"/>
                  <a:pt x="1183" y="1133"/>
                  <a:pt x="1183" y="1133"/>
                </a:cubicBezTo>
                <a:cubicBezTo>
                  <a:pt x="1182" y="1134"/>
                  <a:pt x="1182" y="1134"/>
                  <a:pt x="1182" y="1134"/>
                </a:cubicBezTo>
                <a:cubicBezTo>
                  <a:pt x="1097" y="1212"/>
                  <a:pt x="1088" y="1303"/>
                  <a:pt x="1088" y="1329"/>
                </a:cubicBezTo>
                <a:cubicBezTo>
                  <a:pt x="1088" y="1385"/>
                  <a:pt x="1088" y="1385"/>
                  <a:pt x="1088" y="1385"/>
                </a:cubicBezTo>
                <a:cubicBezTo>
                  <a:pt x="857" y="1385"/>
                  <a:pt x="857" y="1385"/>
                  <a:pt x="857" y="1385"/>
                </a:cubicBezTo>
                <a:cubicBezTo>
                  <a:pt x="857" y="1333"/>
                  <a:pt x="857" y="1333"/>
                  <a:pt x="857" y="1333"/>
                </a:cubicBezTo>
                <a:cubicBezTo>
                  <a:pt x="857" y="1321"/>
                  <a:pt x="852" y="1309"/>
                  <a:pt x="843" y="1301"/>
                </a:cubicBezTo>
                <a:cubicBezTo>
                  <a:pt x="834" y="1292"/>
                  <a:pt x="821" y="1289"/>
                  <a:pt x="810" y="1290"/>
                </a:cubicBezTo>
                <a:cubicBezTo>
                  <a:pt x="783" y="1293"/>
                  <a:pt x="757" y="1294"/>
                  <a:pt x="731" y="1294"/>
                </a:cubicBezTo>
                <a:cubicBezTo>
                  <a:pt x="698" y="1294"/>
                  <a:pt x="664" y="1292"/>
                  <a:pt x="631" y="1287"/>
                </a:cubicBezTo>
                <a:cubicBezTo>
                  <a:pt x="619" y="1286"/>
                  <a:pt x="606" y="1290"/>
                  <a:pt x="597" y="1298"/>
                </a:cubicBezTo>
                <a:cubicBezTo>
                  <a:pt x="588" y="1306"/>
                  <a:pt x="582" y="1318"/>
                  <a:pt x="582" y="1330"/>
                </a:cubicBezTo>
                <a:cubicBezTo>
                  <a:pt x="582" y="1385"/>
                  <a:pt x="582" y="1385"/>
                  <a:pt x="582" y="1385"/>
                </a:cubicBezTo>
                <a:cubicBezTo>
                  <a:pt x="352" y="1385"/>
                  <a:pt x="352" y="1385"/>
                  <a:pt x="352" y="1385"/>
                </a:cubicBezTo>
                <a:cubicBezTo>
                  <a:pt x="352" y="1369"/>
                  <a:pt x="352" y="1369"/>
                  <a:pt x="352" y="1369"/>
                </a:cubicBezTo>
                <a:cubicBezTo>
                  <a:pt x="350" y="1326"/>
                  <a:pt x="336" y="1216"/>
                  <a:pt x="250" y="1127"/>
                </a:cubicBezTo>
                <a:cubicBezTo>
                  <a:pt x="210" y="1085"/>
                  <a:pt x="174" y="1031"/>
                  <a:pt x="143" y="964"/>
                </a:cubicBezTo>
                <a:cubicBezTo>
                  <a:pt x="143" y="964"/>
                  <a:pt x="142" y="963"/>
                  <a:pt x="142" y="963"/>
                </a:cubicBezTo>
                <a:cubicBezTo>
                  <a:pt x="124" y="927"/>
                  <a:pt x="110" y="890"/>
                  <a:pt x="101" y="852"/>
                </a:cubicBezTo>
                <a:cubicBezTo>
                  <a:pt x="101" y="852"/>
                  <a:pt x="100" y="851"/>
                  <a:pt x="100" y="851"/>
                </a:cubicBezTo>
                <a:cubicBezTo>
                  <a:pt x="100" y="850"/>
                  <a:pt x="100" y="850"/>
                  <a:pt x="100" y="850"/>
                </a:cubicBezTo>
                <a:cubicBezTo>
                  <a:pt x="92" y="812"/>
                  <a:pt x="87" y="774"/>
                  <a:pt x="87" y="735"/>
                </a:cubicBezTo>
                <a:cubicBezTo>
                  <a:pt x="87" y="427"/>
                  <a:pt x="376" y="177"/>
                  <a:pt x="732" y="177"/>
                </a:cubicBezTo>
                <a:cubicBezTo>
                  <a:pt x="759" y="177"/>
                  <a:pt x="787" y="178"/>
                  <a:pt x="814" y="181"/>
                </a:cubicBezTo>
                <a:cubicBezTo>
                  <a:pt x="815" y="181"/>
                  <a:pt x="815" y="181"/>
                  <a:pt x="816" y="181"/>
                </a:cubicBezTo>
                <a:cubicBezTo>
                  <a:pt x="852" y="184"/>
                  <a:pt x="918" y="193"/>
                  <a:pt x="945" y="207"/>
                </a:cubicBezTo>
                <a:cubicBezTo>
                  <a:pt x="964" y="218"/>
                  <a:pt x="989" y="212"/>
                  <a:pt x="1001" y="194"/>
                </a:cubicBezTo>
                <a:cubicBezTo>
                  <a:pt x="1029" y="152"/>
                  <a:pt x="1085" y="100"/>
                  <a:pt x="1192" y="87"/>
                </a:cubicBezTo>
                <a:cubicBezTo>
                  <a:pt x="1148" y="156"/>
                  <a:pt x="1136" y="228"/>
                  <a:pt x="1155" y="295"/>
                </a:cubicBezTo>
                <a:cubicBezTo>
                  <a:pt x="1155" y="307"/>
                  <a:pt x="1161" y="319"/>
                  <a:pt x="1171" y="327"/>
                </a:cubicBezTo>
                <a:cubicBezTo>
                  <a:pt x="1257" y="397"/>
                  <a:pt x="1320" y="485"/>
                  <a:pt x="1352" y="583"/>
                </a:cubicBezTo>
                <a:cubicBezTo>
                  <a:pt x="1357" y="601"/>
                  <a:pt x="1374" y="613"/>
                  <a:pt x="1393" y="613"/>
                </a:cubicBezTo>
                <a:cubicBezTo>
                  <a:pt x="1446" y="613"/>
                  <a:pt x="1446" y="613"/>
                  <a:pt x="1446" y="613"/>
                </a:cubicBezTo>
                <a:cubicBezTo>
                  <a:pt x="1462" y="613"/>
                  <a:pt x="1475" y="626"/>
                  <a:pt x="1475" y="642"/>
                </a:cubicBezTo>
                <a:cubicBezTo>
                  <a:pt x="1475" y="819"/>
                  <a:pt x="1475" y="819"/>
                  <a:pt x="1475" y="819"/>
                </a:cubicBezTo>
                <a:close/>
                <a:moveTo>
                  <a:pt x="1475" y="819"/>
                </a:moveTo>
                <a:cubicBezTo>
                  <a:pt x="1475" y="819"/>
                  <a:pt x="1475" y="819"/>
                  <a:pt x="1475" y="819"/>
                </a:cubicBezTo>
              </a:path>
            </a:pathLst>
          </a:custGeom>
          <a:solidFill>
            <a:srgbClr val="F9B359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33" name="Group 170">
            <a:extLst>
              <a:ext uri="{FF2B5EF4-FFF2-40B4-BE49-F238E27FC236}">
                <a16:creationId xmlns="" xmlns:a16="http://schemas.microsoft.com/office/drawing/2014/main" id="{E71CF266-D2C9-4BA7-8A34-CDC0E9EEA52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396037" y="4449763"/>
            <a:ext cx="420688" cy="523875"/>
            <a:chOff x="4142" y="2322"/>
            <a:chExt cx="265" cy="330"/>
          </a:xfrm>
          <a:solidFill>
            <a:srgbClr val="F9B359"/>
          </a:solidFill>
          <a:effectLst/>
        </p:grpSpPr>
        <p:sp>
          <p:nvSpPr>
            <p:cNvPr id="235" name="Freeform 171">
              <a:extLst>
                <a:ext uri="{FF2B5EF4-FFF2-40B4-BE49-F238E27FC236}">
                  <a16:creationId xmlns="" xmlns:a16="http://schemas.microsoft.com/office/drawing/2014/main" id="{FE19CA24-2A1E-4FDE-8978-851597F917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42" y="2322"/>
              <a:ext cx="265" cy="330"/>
            </a:xfrm>
            <a:custGeom>
              <a:avLst/>
              <a:gdLst>
                <a:gd name="T0" fmla="*/ 612 w 1224"/>
                <a:gd name="T1" fmla="*/ 0 h 1526"/>
                <a:gd name="T2" fmla="*/ 0 w 1224"/>
                <a:gd name="T3" fmla="*/ 612 h 1526"/>
                <a:gd name="T4" fmla="*/ 11 w 1224"/>
                <a:gd name="T5" fmla="*/ 727 h 1526"/>
                <a:gd name="T6" fmla="*/ 15 w 1224"/>
                <a:gd name="T7" fmla="*/ 747 h 1526"/>
                <a:gd name="T8" fmla="*/ 56 w 1224"/>
                <a:gd name="T9" fmla="*/ 868 h 1526"/>
                <a:gd name="T10" fmla="*/ 585 w 1224"/>
                <a:gd name="T11" fmla="*/ 1517 h 1526"/>
                <a:gd name="T12" fmla="*/ 612 w 1224"/>
                <a:gd name="T13" fmla="*/ 1526 h 1526"/>
                <a:gd name="T14" fmla="*/ 639 w 1224"/>
                <a:gd name="T15" fmla="*/ 1517 h 1526"/>
                <a:gd name="T16" fmla="*/ 1168 w 1224"/>
                <a:gd name="T17" fmla="*/ 868 h 1526"/>
                <a:gd name="T18" fmla="*/ 1209 w 1224"/>
                <a:gd name="T19" fmla="*/ 747 h 1526"/>
                <a:gd name="T20" fmla="*/ 1213 w 1224"/>
                <a:gd name="T21" fmla="*/ 727 h 1526"/>
                <a:gd name="T22" fmla="*/ 1224 w 1224"/>
                <a:gd name="T23" fmla="*/ 612 h 1526"/>
                <a:gd name="T24" fmla="*/ 612 w 1224"/>
                <a:gd name="T25" fmla="*/ 0 h 1526"/>
                <a:gd name="T26" fmla="*/ 1128 w 1224"/>
                <a:gd name="T27" fmla="*/ 712 h 1526"/>
                <a:gd name="T28" fmla="*/ 1127 w 1224"/>
                <a:gd name="T29" fmla="*/ 714 h 1526"/>
                <a:gd name="T30" fmla="*/ 1124 w 1224"/>
                <a:gd name="T31" fmla="*/ 727 h 1526"/>
                <a:gd name="T32" fmla="*/ 1124 w 1224"/>
                <a:gd name="T33" fmla="*/ 728 h 1526"/>
                <a:gd name="T34" fmla="*/ 1089 w 1224"/>
                <a:gd name="T35" fmla="*/ 832 h 1526"/>
                <a:gd name="T36" fmla="*/ 1088 w 1224"/>
                <a:gd name="T37" fmla="*/ 834 h 1526"/>
                <a:gd name="T38" fmla="*/ 612 w 1224"/>
                <a:gd name="T39" fmla="*/ 1428 h 1526"/>
                <a:gd name="T40" fmla="*/ 135 w 1224"/>
                <a:gd name="T41" fmla="*/ 834 h 1526"/>
                <a:gd name="T42" fmla="*/ 135 w 1224"/>
                <a:gd name="T43" fmla="*/ 832 h 1526"/>
                <a:gd name="T44" fmla="*/ 99 w 1224"/>
                <a:gd name="T45" fmla="*/ 728 h 1526"/>
                <a:gd name="T46" fmla="*/ 99 w 1224"/>
                <a:gd name="T47" fmla="*/ 727 h 1526"/>
                <a:gd name="T48" fmla="*/ 96 w 1224"/>
                <a:gd name="T49" fmla="*/ 714 h 1526"/>
                <a:gd name="T50" fmla="*/ 96 w 1224"/>
                <a:gd name="T51" fmla="*/ 711 h 1526"/>
                <a:gd name="T52" fmla="*/ 86 w 1224"/>
                <a:gd name="T53" fmla="*/ 612 h 1526"/>
                <a:gd name="T54" fmla="*/ 612 w 1224"/>
                <a:gd name="T55" fmla="*/ 86 h 1526"/>
                <a:gd name="T56" fmla="*/ 1137 w 1224"/>
                <a:gd name="T57" fmla="*/ 612 h 1526"/>
                <a:gd name="T58" fmla="*/ 1128 w 1224"/>
                <a:gd name="T59" fmla="*/ 712 h 1526"/>
                <a:gd name="T60" fmla="*/ 1128 w 1224"/>
                <a:gd name="T61" fmla="*/ 712 h 1526"/>
                <a:gd name="T62" fmla="*/ 1128 w 1224"/>
                <a:gd name="T63" fmla="*/ 712 h 1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24" h="1526">
                  <a:moveTo>
                    <a:pt x="612" y="0"/>
                  </a:moveTo>
                  <a:cubicBezTo>
                    <a:pt x="275" y="0"/>
                    <a:pt x="0" y="275"/>
                    <a:pt x="0" y="612"/>
                  </a:cubicBezTo>
                  <a:cubicBezTo>
                    <a:pt x="0" y="650"/>
                    <a:pt x="4" y="689"/>
                    <a:pt x="11" y="727"/>
                  </a:cubicBezTo>
                  <a:cubicBezTo>
                    <a:pt x="11" y="729"/>
                    <a:pt x="12" y="736"/>
                    <a:pt x="15" y="747"/>
                  </a:cubicBezTo>
                  <a:cubicBezTo>
                    <a:pt x="24" y="788"/>
                    <a:pt x="38" y="829"/>
                    <a:pt x="56" y="868"/>
                  </a:cubicBezTo>
                  <a:cubicBezTo>
                    <a:pt x="122" y="1023"/>
                    <a:pt x="267" y="1261"/>
                    <a:pt x="585" y="1517"/>
                  </a:cubicBezTo>
                  <a:cubicBezTo>
                    <a:pt x="593" y="1523"/>
                    <a:pt x="603" y="1526"/>
                    <a:pt x="612" y="1526"/>
                  </a:cubicBezTo>
                  <a:cubicBezTo>
                    <a:pt x="622" y="1526"/>
                    <a:pt x="631" y="1523"/>
                    <a:pt x="639" y="1517"/>
                  </a:cubicBezTo>
                  <a:cubicBezTo>
                    <a:pt x="957" y="1261"/>
                    <a:pt x="1102" y="1023"/>
                    <a:pt x="1168" y="868"/>
                  </a:cubicBezTo>
                  <a:cubicBezTo>
                    <a:pt x="1186" y="829"/>
                    <a:pt x="1200" y="789"/>
                    <a:pt x="1209" y="747"/>
                  </a:cubicBezTo>
                  <a:cubicBezTo>
                    <a:pt x="1212" y="736"/>
                    <a:pt x="1213" y="729"/>
                    <a:pt x="1213" y="727"/>
                  </a:cubicBezTo>
                  <a:cubicBezTo>
                    <a:pt x="1220" y="689"/>
                    <a:pt x="1224" y="650"/>
                    <a:pt x="1224" y="612"/>
                  </a:cubicBezTo>
                  <a:cubicBezTo>
                    <a:pt x="1224" y="275"/>
                    <a:pt x="949" y="0"/>
                    <a:pt x="612" y="0"/>
                  </a:cubicBezTo>
                  <a:close/>
                  <a:moveTo>
                    <a:pt x="1128" y="712"/>
                  </a:moveTo>
                  <a:cubicBezTo>
                    <a:pt x="1128" y="712"/>
                    <a:pt x="1127" y="713"/>
                    <a:pt x="1127" y="714"/>
                  </a:cubicBezTo>
                  <a:cubicBezTo>
                    <a:pt x="1127" y="715"/>
                    <a:pt x="1126" y="720"/>
                    <a:pt x="1124" y="727"/>
                  </a:cubicBezTo>
                  <a:cubicBezTo>
                    <a:pt x="1124" y="728"/>
                    <a:pt x="1124" y="728"/>
                    <a:pt x="1124" y="728"/>
                  </a:cubicBezTo>
                  <a:cubicBezTo>
                    <a:pt x="1116" y="764"/>
                    <a:pt x="1105" y="799"/>
                    <a:pt x="1089" y="832"/>
                  </a:cubicBezTo>
                  <a:cubicBezTo>
                    <a:pt x="1089" y="833"/>
                    <a:pt x="1089" y="833"/>
                    <a:pt x="1088" y="834"/>
                  </a:cubicBezTo>
                  <a:cubicBezTo>
                    <a:pt x="1028" y="975"/>
                    <a:pt x="897" y="1192"/>
                    <a:pt x="612" y="1428"/>
                  </a:cubicBezTo>
                  <a:cubicBezTo>
                    <a:pt x="326" y="1192"/>
                    <a:pt x="195" y="975"/>
                    <a:pt x="135" y="834"/>
                  </a:cubicBezTo>
                  <a:cubicBezTo>
                    <a:pt x="135" y="833"/>
                    <a:pt x="135" y="833"/>
                    <a:pt x="135" y="832"/>
                  </a:cubicBezTo>
                  <a:cubicBezTo>
                    <a:pt x="119" y="799"/>
                    <a:pt x="108" y="764"/>
                    <a:pt x="99" y="728"/>
                  </a:cubicBezTo>
                  <a:cubicBezTo>
                    <a:pt x="99" y="727"/>
                    <a:pt x="99" y="727"/>
                    <a:pt x="99" y="727"/>
                  </a:cubicBezTo>
                  <a:cubicBezTo>
                    <a:pt x="97" y="720"/>
                    <a:pt x="97" y="715"/>
                    <a:pt x="96" y="714"/>
                  </a:cubicBezTo>
                  <a:cubicBezTo>
                    <a:pt x="96" y="713"/>
                    <a:pt x="96" y="712"/>
                    <a:pt x="96" y="711"/>
                  </a:cubicBezTo>
                  <a:cubicBezTo>
                    <a:pt x="90" y="678"/>
                    <a:pt x="86" y="645"/>
                    <a:pt x="86" y="612"/>
                  </a:cubicBezTo>
                  <a:cubicBezTo>
                    <a:pt x="86" y="322"/>
                    <a:pt x="322" y="86"/>
                    <a:pt x="612" y="86"/>
                  </a:cubicBezTo>
                  <a:cubicBezTo>
                    <a:pt x="901" y="86"/>
                    <a:pt x="1137" y="322"/>
                    <a:pt x="1137" y="612"/>
                  </a:cubicBezTo>
                  <a:cubicBezTo>
                    <a:pt x="1137" y="645"/>
                    <a:pt x="1134" y="679"/>
                    <a:pt x="1128" y="712"/>
                  </a:cubicBezTo>
                  <a:close/>
                  <a:moveTo>
                    <a:pt x="1128" y="712"/>
                  </a:moveTo>
                  <a:cubicBezTo>
                    <a:pt x="1128" y="712"/>
                    <a:pt x="1128" y="712"/>
                    <a:pt x="1128" y="7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" name="Freeform 172">
              <a:extLst>
                <a:ext uri="{FF2B5EF4-FFF2-40B4-BE49-F238E27FC236}">
                  <a16:creationId xmlns="" xmlns:a16="http://schemas.microsoft.com/office/drawing/2014/main" id="{6311C410-72A8-46CA-AF68-349EDDF683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0" y="2372"/>
              <a:ext cx="169" cy="168"/>
            </a:xfrm>
            <a:custGeom>
              <a:avLst/>
              <a:gdLst>
                <a:gd name="T0" fmla="*/ 389 w 777"/>
                <a:gd name="T1" fmla="*/ 0 h 777"/>
                <a:gd name="T2" fmla="*/ 0 w 777"/>
                <a:gd name="T3" fmla="*/ 389 h 777"/>
                <a:gd name="T4" fmla="*/ 389 w 777"/>
                <a:gd name="T5" fmla="*/ 777 h 777"/>
                <a:gd name="T6" fmla="*/ 777 w 777"/>
                <a:gd name="T7" fmla="*/ 389 h 777"/>
                <a:gd name="T8" fmla="*/ 389 w 777"/>
                <a:gd name="T9" fmla="*/ 0 h 777"/>
                <a:gd name="T10" fmla="*/ 389 w 777"/>
                <a:gd name="T11" fmla="*/ 691 h 777"/>
                <a:gd name="T12" fmla="*/ 87 w 777"/>
                <a:gd name="T13" fmla="*/ 389 h 777"/>
                <a:gd name="T14" fmla="*/ 389 w 777"/>
                <a:gd name="T15" fmla="*/ 86 h 777"/>
                <a:gd name="T16" fmla="*/ 691 w 777"/>
                <a:gd name="T17" fmla="*/ 389 h 777"/>
                <a:gd name="T18" fmla="*/ 389 w 777"/>
                <a:gd name="T19" fmla="*/ 691 h 777"/>
                <a:gd name="T20" fmla="*/ 389 w 777"/>
                <a:gd name="T21" fmla="*/ 691 h 777"/>
                <a:gd name="T22" fmla="*/ 389 w 777"/>
                <a:gd name="T23" fmla="*/ 691 h 7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77" h="777">
                  <a:moveTo>
                    <a:pt x="389" y="0"/>
                  </a:moveTo>
                  <a:cubicBezTo>
                    <a:pt x="175" y="0"/>
                    <a:pt x="0" y="174"/>
                    <a:pt x="0" y="389"/>
                  </a:cubicBezTo>
                  <a:cubicBezTo>
                    <a:pt x="0" y="603"/>
                    <a:pt x="175" y="777"/>
                    <a:pt x="389" y="777"/>
                  </a:cubicBezTo>
                  <a:cubicBezTo>
                    <a:pt x="603" y="777"/>
                    <a:pt x="777" y="603"/>
                    <a:pt x="777" y="389"/>
                  </a:cubicBezTo>
                  <a:cubicBezTo>
                    <a:pt x="777" y="174"/>
                    <a:pt x="603" y="0"/>
                    <a:pt x="389" y="0"/>
                  </a:cubicBezTo>
                  <a:close/>
                  <a:moveTo>
                    <a:pt x="389" y="691"/>
                  </a:moveTo>
                  <a:cubicBezTo>
                    <a:pt x="222" y="691"/>
                    <a:pt x="87" y="555"/>
                    <a:pt x="87" y="389"/>
                  </a:cubicBezTo>
                  <a:cubicBezTo>
                    <a:pt x="87" y="222"/>
                    <a:pt x="222" y="86"/>
                    <a:pt x="389" y="86"/>
                  </a:cubicBezTo>
                  <a:cubicBezTo>
                    <a:pt x="555" y="86"/>
                    <a:pt x="691" y="222"/>
                    <a:pt x="691" y="389"/>
                  </a:cubicBezTo>
                  <a:cubicBezTo>
                    <a:pt x="691" y="555"/>
                    <a:pt x="556" y="691"/>
                    <a:pt x="389" y="691"/>
                  </a:cubicBezTo>
                  <a:close/>
                  <a:moveTo>
                    <a:pt x="389" y="691"/>
                  </a:moveTo>
                  <a:cubicBezTo>
                    <a:pt x="389" y="691"/>
                    <a:pt x="389" y="691"/>
                    <a:pt x="389" y="69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37" name="Group 175">
            <a:extLst>
              <a:ext uri="{FF2B5EF4-FFF2-40B4-BE49-F238E27FC236}">
                <a16:creationId xmlns="" xmlns:a16="http://schemas.microsoft.com/office/drawing/2014/main" id="{0DB9682C-A379-4E7B-AF6F-C97E8463557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539037" y="4449763"/>
            <a:ext cx="504825" cy="530225"/>
            <a:chOff x="302" y="2962"/>
            <a:chExt cx="318" cy="334"/>
          </a:xfrm>
          <a:solidFill>
            <a:srgbClr val="F9B359"/>
          </a:solidFill>
          <a:effectLst/>
        </p:grpSpPr>
        <p:sp>
          <p:nvSpPr>
            <p:cNvPr id="239" name="Freeform 176">
              <a:extLst>
                <a:ext uri="{FF2B5EF4-FFF2-40B4-BE49-F238E27FC236}">
                  <a16:creationId xmlns="" xmlns:a16="http://schemas.microsoft.com/office/drawing/2014/main" id="{A0E89F36-B27E-4934-B368-27C70A7608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2" y="2962"/>
              <a:ext cx="318" cy="334"/>
            </a:xfrm>
            <a:custGeom>
              <a:avLst/>
              <a:gdLst>
                <a:gd name="T0" fmla="*/ 1239 w 1468"/>
                <a:gd name="T1" fmla="*/ 316 h 1544"/>
                <a:gd name="T2" fmla="*/ 1200 w 1468"/>
                <a:gd name="T3" fmla="*/ 316 h 1544"/>
                <a:gd name="T4" fmla="*/ 1200 w 1468"/>
                <a:gd name="T5" fmla="*/ 228 h 1544"/>
                <a:gd name="T6" fmla="*/ 972 w 1468"/>
                <a:gd name="T7" fmla="*/ 0 h 1544"/>
                <a:gd name="T8" fmla="*/ 492 w 1468"/>
                <a:gd name="T9" fmla="*/ 0 h 1544"/>
                <a:gd name="T10" fmla="*/ 264 w 1468"/>
                <a:gd name="T11" fmla="*/ 228 h 1544"/>
                <a:gd name="T12" fmla="*/ 264 w 1468"/>
                <a:gd name="T13" fmla="*/ 316 h 1544"/>
                <a:gd name="T14" fmla="*/ 228 w 1468"/>
                <a:gd name="T15" fmla="*/ 316 h 1544"/>
                <a:gd name="T16" fmla="*/ 0 w 1468"/>
                <a:gd name="T17" fmla="*/ 545 h 1544"/>
                <a:gd name="T18" fmla="*/ 0 w 1468"/>
                <a:gd name="T19" fmla="*/ 913 h 1544"/>
                <a:gd name="T20" fmla="*/ 228 w 1468"/>
                <a:gd name="T21" fmla="*/ 1141 h 1544"/>
                <a:gd name="T22" fmla="*/ 264 w 1468"/>
                <a:gd name="T23" fmla="*/ 1141 h 1544"/>
                <a:gd name="T24" fmla="*/ 264 w 1468"/>
                <a:gd name="T25" fmla="*/ 1430 h 1544"/>
                <a:gd name="T26" fmla="*/ 378 w 1468"/>
                <a:gd name="T27" fmla="*/ 1544 h 1544"/>
                <a:gd name="T28" fmla="*/ 1085 w 1468"/>
                <a:gd name="T29" fmla="*/ 1544 h 1544"/>
                <a:gd name="T30" fmla="*/ 1199 w 1468"/>
                <a:gd name="T31" fmla="*/ 1430 h 1544"/>
                <a:gd name="T32" fmla="*/ 1199 w 1468"/>
                <a:gd name="T33" fmla="*/ 1141 h 1544"/>
                <a:gd name="T34" fmla="*/ 1239 w 1468"/>
                <a:gd name="T35" fmla="*/ 1141 h 1544"/>
                <a:gd name="T36" fmla="*/ 1468 w 1468"/>
                <a:gd name="T37" fmla="*/ 913 h 1544"/>
                <a:gd name="T38" fmla="*/ 1468 w 1468"/>
                <a:gd name="T39" fmla="*/ 545 h 1544"/>
                <a:gd name="T40" fmla="*/ 1239 w 1468"/>
                <a:gd name="T41" fmla="*/ 316 h 1544"/>
                <a:gd name="T42" fmla="*/ 350 w 1468"/>
                <a:gd name="T43" fmla="*/ 228 h 1544"/>
                <a:gd name="T44" fmla="*/ 492 w 1468"/>
                <a:gd name="T45" fmla="*/ 86 h 1544"/>
                <a:gd name="T46" fmla="*/ 971 w 1468"/>
                <a:gd name="T47" fmla="*/ 86 h 1544"/>
                <a:gd name="T48" fmla="*/ 1113 w 1468"/>
                <a:gd name="T49" fmla="*/ 228 h 1544"/>
                <a:gd name="T50" fmla="*/ 1113 w 1468"/>
                <a:gd name="T51" fmla="*/ 316 h 1544"/>
                <a:gd name="T52" fmla="*/ 350 w 1468"/>
                <a:gd name="T53" fmla="*/ 316 h 1544"/>
                <a:gd name="T54" fmla="*/ 350 w 1468"/>
                <a:gd name="T55" fmla="*/ 228 h 1544"/>
                <a:gd name="T56" fmla="*/ 1113 w 1468"/>
                <a:gd name="T57" fmla="*/ 1431 h 1544"/>
                <a:gd name="T58" fmla="*/ 1085 w 1468"/>
                <a:gd name="T59" fmla="*/ 1458 h 1544"/>
                <a:gd name="T60" fmla="*/ 378 w 1468"/>
                <a:gd name="T61" fmla="*/ 1458 h 1544"/>
                <a:gd name="T62" fmla="*/ 350 w 1468"/>
                <a:gd name="T63" fmla="*/ 1431 h 1544"/>
                <a:gd name="T64" fmla="*/ 350 w 1468"/>
                <a:gd name="T65" fmla="*/ 954 h 1544"/>
                <a:gd name="T66" fmla="*/ 1113 w 1468"/>
                <a:gd name="T67" fmla="*/ 954 h 1544"/>
                <a:gd name="T68" fmla="*/ 1113 w 1468"/>
                <a:gd name="T69" fmla="*/ 1431 h 1544"/>
                <a:gd name="T70" fmla="*/ 1381 w 1468"/>
                <a:gd name="T71" fmla="*/ 913 h 1544"/>
                <a:gd name="T72" fmla="*/ 1239 w 1468"/>
                <a:gd name="T73" fmla="*/ 1055 h 1544"/>
                <a:gd name="T74" fmla="*/ 1200 w 1468"/>
                <a:gd name="T75" fmla="*/ 1055 h 1544"/>
                <a:gd name="T76" fmla="*/ 1200 w 1468"/>
                <a:gd name="T77" fmla="*/ 954 h 1544"/>
                <a:gd name="T78" fmla="*/ 1257 w 1468"/>
                <a:gd name="T79" fmla="*/ 954 h 1544"/>
                <a:gd name="T80" fmla="*/ 1300 w 1468"/>
                <a:gd name="T81" fmla="*/ 910 h 1544"/>
                <a:gd name="T82" fmla="*/ 1257 w 1468"/>
                <a:gd name="T83" fmla="*/ 867 h 1544"/>
                <a:gd name="T84" fmla="*/ 201 w 1468"/>
                <a:gd name="T85" fmla="*/ 867 h 1544"/>
                <a:gd name="T86" fmla="*/ 157 w 1468"/>
                <a:gd name="T87" fmla="*/ 910 h 1544"/>
                <a:gd name="T88" fmla="*/ 201 w 1468"/>
                <a:gd name="T89" fmla="*/ 954 h 1544"/>
                <a:gd name="T90" fmla="*/ 264 w 1468"/>
                <a:gd name="T91" fmla="*/ 954 h 1544"/>
                <a:gd name="T92" fmla="*/ 264 w 1468"/>
                <a:gd name="T93" fmla="*/ 1055 h 1544"/>
                <a:gd name="T94" fmla="*/ 228 w 1468"/>
                <a:gd name="T95" fmla="*/ 1055 h 1544"/>
                <a:gd name="T96" fmla="*/ 86 w 1468"/>
                <a:gd name="T97" fmla="*/ 913 h 1544"/>
                <a:gd name="T98" fmla="*/ 86 w 1468"/>
                <a:gd name="T99" fmla="*/ 545 h 1544"/>
                <a:gd name="T100" fmla="*/ 228 w 1468"/>
                <a:gd name="T101" fmla="*/ 403 h 1544"/>
                <a:gd name="T102" fmla="*/ 1239 w 1468"/>
                <a:gd name="T103" fmla="*/ 403 h 1544"/>
                <a:gd name="T104" fmla="*/ 1381 w 1468"/>
                <a:gd name="T105" fmla="*/ 545 h 1544"/>
                <a:gd name="T106" fmla="*/ 1381 w 1468"/>
                <a:gd name="T107" fmla="*/ 913 h 1544"/>
                <a:gd name="T108" fmla="*/ 1381 w 1468"/>
                <a:gd name="T109" fmla="*/ 913 h 1544"/>
                <a:gd name="T110" fmla="*/ 1381 w 1468"/>
                <a:gd name="T111" fmla="*/ 913 h 1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68" h="1544">
                  <a:moveTo>
                    <a:pt x="1239" y="316"/>
                  </a:moveTo>
                  <a:cubicBezTo>
                    <a:pt x="1200" y="316"/>
                    <a:pt x="1200" y="316"/>
                    <a:pt x="1200" y="316"/>
                  </a:cubicBezTo>
                  <a:cubicBezTo>
                    <a:pt x="1200" y="228"/>
                    <a:pt x="1200" y="228"/>
                    <a:pt x="1200" y="228"/>
                  </a:cubicBezTo>
                  <a:cubicBezTo>
                    <a:pt x="1200" y="102"/>
                    <a:pt x="1097" y="0"/>
                    <a:pt x="972" y="0"/>
                  </a:cubicBezTo>
                  <a:cubicBezTo>
                    <a:pt x="492" y="0"/>
                    <a:pt x="492" y="0"/>
                    <a:pt x="492" y="0"/>
                  </a:cubicBezTo>
                  <a:cubicBezTo>
                    <a:pt x="367" y="0"/>
                    <a:pt x="264" y="102"/>
                    <a:pt x="264" y="228"/>
                  </a:cubicBezTo>
                  <a:cubicBezTo>
                    <a:pt x="264" y="316"/>
                    <a:pt x="264" y="316"/>
                    <a:pt x="264" y="316"/>
                  </a:cubicBezTo>
                  <a:cubicBezTo>
                    <a:pt x="228" y="316"/>
                    <a:pt x="228" y="316"/>
                    <a:pt x="228" y="316"/>
                  </a:cubicBezTo>
                  <a:cubicBezTo>
                    <a:pt x="102" y="316"/>
                    <a:pt x="0" y="419"/>
                    <a:pt x="0" y="545"/>
                  </a:cubicBezTo>
                  <a:cubicBezTo>
                    <a:pt x="0" y="913"/>
                    <a:pt x="0" y="913"/>
                    <a:pt x="0" y="913"/>
                  </a:cubicBezTo>
                  <a:cubicBezTo>
                    <a:pt x="0" y="1038"/>
                    <a:pt x="102" y="1141"/>
                    <a:pt x="228" y="1141"/>
                  </a:cubicBezTo>
                  <a:cubicBezTo>
                    <a:pt x="264" y="1141"/>
                    <a:pt x="264" y="1141"/>
                    <a:pt x="264" y="1141"/>
                  </a:cubicBezTo>
                  <a:cubicBezTo>
                    <a:pt x="264" y="1430"/>
                    <a:pt x="264" y="1430"/>
                    <a:pt x="264" y="1430"/>
                  </a:cubicBezTo>
                  <a:cubicBezTo>
                    <a:pt x="264" y="1493"/>
                    <a:pt x="315" y="1544"/>
                    <a:pt x="378" y="1544"/>
                  </a:cubicBezTo>
                  <a:cubicBezTo>
                    <a:pt x="1085" y="1544"/>
                    <a:pt x="1085" y="1544"/>
                    <a:pt x="1085" y="1544"/>
                  </a:cubicBezTo>
                  <a:cubicBezTo>
                    <a:pt x="1148" y="1544"/>
                    <a:pt x="1199" y="1493"/>
                    <a:pt x="1199" y="1430"/>
                  </a:cubicBezTo>
                  <a:cubicBezTo>
                    <a:pt x="1199" y="1141"/>
                    <a:pt x="1199" y="1141"/>
                    <a:pt x="1199" y="1141"/>
                  </a:cubicBezTo>
                  <a:cubicBezTo>
                    <a:pt x="1239" y="1141"/>
                    <a:pt x="1239" y="1141"/>
                    <a:pt x="1239" y="1141"/>
                  </a:cubicBezTo>
                  <a:cubicBezTo>
                    <a:pt x="1365" y="1141"/>
                    <a:pt x="1468" y="1038"/>
                    <a:pt x="1468" y="913"/>
                  </a:cubicBezTo>
                  <a:cubicBezTo>
                    <a:pt x="1468" y="545"/>
                    <a:pt x="1468" y="545"/>
                    <a:pt x="1468" y="545"/>
                  </a:cubicBezTo>
                  <a:cubicBezTo>
                    <a:pt x="1468" y="419"/>
                    <a:pt x="1365" y="316"/>
                    <a:pt x="1239" y="316"/>
                  </a:cubicBezTo>
                  <a:close/>
                  <a:moveTo>
                    <a:pt x="350" y="228"/>
                  </a:moveTo>
                  <a:cubicBezTo>
                    <a:pt x="350" y="150"/>
                    <a:pt x="414" y="86"/>
                    <a:pt x="492" y="86"/>
                  </a:cubicBezTo>
                  <a:cubicBezTo>
                    <a:pt x="971" y="86"/>
                    <a:pt x="971" y="86"/>
                    <a:pt x="971" y="86"/>
                  </a:cubicBezTo>
                  <a:cubicBezTo>
                    <a:pt x="1049" y="86"/>
                    <a:pt x="1113" y="150"/>
                    <a:pt x="1113" y="228"/>
                  </a:cubicBezTo>
                  <a:cubicBezTo>
                    <a:pt x="1113" y="316"/>
                    <a:pt x="1113" y="316"/>
                    <a:pt x="1113" y="316"/>
                  </a:cubicBezTo>
                  <a:cubicBezTo>
                    <a:pt x="350" y="316"/>
                    <a:pt x="350" y="316"/>
                    <a:pt x="350" y="316"/>
                  </a:cubicBezTo>
                  <a:lnTo>
                    <a:pt x="350" y="228"/>
                  </a:lnTo>
                  <a:close/>
                  <a:moveTo>
                    <a:pt x="1113" y="1431"/>
                  </a:moveTo>
                  <a:cubicBezTo>
                    <a:pt x="1113" y="1446"/>
                    <a:pt x="1100" y="1458"/>
                    <a:pt x="1085" y="1458"/>
                  </a:cubicBezTo>
                  <a:cubicBezTo>
                    <a:pt x="378" y="1458"/>
                    <a:pt x="378" y="1458"/>
                    <a:pt x="378" y="1458"/>
                  </a:cubicBezTo>
                  <a:cubicBezTo>
                    <a:pt x="363" y="1458"/>
                    <a:pt x="350" y="1446"/>
                    <a:pt x="350" y="1431"/>
                  </a:cubicBezTo>
                  <a:cubicBezTo>
                    <a:pt x="350" y="954"/>
                    <a:pt x="350" y="954"/>
                    <a:pt x="350" y="954"/>
                  </a:cubicBezTo>
                  <a:cubicBezTo>
                    <a:pt x="1113" y="954"/>
                    <a:pt x="1113" y="954"/>
                    <a:pt x="1113" y="954"/>
                  </a:cubicBezTo>
                  <a:lnTo>
                    <a:pt x="1113" y="1431"/>
                  </a:lnTo>
                  <a:close/>
                  <a:moveTo>
                    <a:pt x="1381" y="913"/>
                  </a:moveTo>
                  <a:cubicBezTo>
                    <a:pt x="1381" y="991"/>
                    <a:pt x="1317" y="1055"/>
                    <a:pt x="1239" y="1055"/>
                  </a:cubicBezTo>
                  <a:cubicBezTo>
                    <a:pt x="1200" y="1055"/>
                    <a:pt x="1200" y="1055"/>
                    <a:pt x="1200" y="1055"/>
                  </a:cubicBezTo>
                  <a:cubicBezTo>
                    <a:pt x="1200" y="954"/>
                    <a:pt x="1200" y="954"/>
                    <a:pt x="1200" y="954"/>
                  </a:cubicBezTo>
                  <a:cubicBezTo>
                    <a:pt x="1257" y="954"/>
                    <a:pt x="1257" y="954"/>
                    <a:pt x="1257" y="954"/>
                  </a:cubicBezTo>
                  <a:cubicBezTo>
                    <a:pt x="1281" y="954"/>
                    <a:pt x="1300" y="934"/>
                    <a:pt x="1300" y="910"/>
                  </a:cubicBezTo>
                  <a:cubicBezTo>
                    <a:pt x="1300" y="886"/>
                    <a:pt x="1281" y="867"/>
                    <a:pt x="1257" y="867"/>
                  </a:cubicBezTo>
                  <a:cubicBezTo>
                    <a:pt x="201" y="867"/>
                    <a:pt x="201" y="867"/>
                    <a:pt x="201" y="867"/>
                  </a:cubicBezTo>
                  <a:cubicBezTo>
                    <a:pt x="177" y="867"/>
                    <a:pt x="157" y="886"/>
                    <a:pt x="157" y="910"/>
                  </a:cubicBezTo>
                  <a:cubicBezTo>
                    <a:pt x="157" y="934"/>
                    <a:pt x="177" y="954"/>
                    <a:pt x="201" y="954"/>
                  </a:cubicBezTo>
                  <a:cubicBezTo>
                    <a:pt x="264" y="954"/>
                    <a:pt x="264" y="954"/>
                    <a:pt x="264" y="954"/>
                  </a:cubicBezTo>
                  <a:cubicBezTo>
                    <a:pt x="264" y="1055"/>
                    <a:pt x="264" y="1055"/>
                    <a:pt x="264" y="1055"/>
                  </a:cubicBezTo>
                  <a:cubicBezTo>
                    <a:pt x="228" y="1055"/>
                    <a:pt x="228" y="1055"/>
                    <a:pt x="228" y="1055"/>
                  </a:cubicBezTo>
                  <a:cubicBezTo>
                    <a:pt x="150" y="1055"/>
                    <a:pt x="86" y="991"/>
                    <a:pt x="86" y="913"/>
                  </a:cubicBezTo>
                  <a:cubicBezTo>
                    <a:pt x="86" y="545"/>
                    <a:pt x="86" y="545"/>
                    <a:pt x="86" y="545"/>
                  </a:cubicBezTo>
                  <a:cubicBezTo>
                    <a:pt x="86" y="467"/>
                    <a:pt x="150" y="403"/>
                    <a:pt x="228" y="403"/>
                  </a:cubicBezTo>
                  <a:cubicBezTo>
                    <a:pt x="1239" y="403"/>
                    <a:pt x="1239" y="403"/>
                    <a:pt x="1239" y="403"/>
                  </a:cubicBezTo>
                  <a:cubicBezTo>
                    <a:pt x="1317" y="403"/>
                    <a:pt x="1381" y="467"/>
                    <a:pt x="1381" y="545"/>
                  </a:cubicBezTo>
                  <a:lnTo>
                    <a:pt x="1381" y="913"/>
                  </a:lnTo>
                  <a:close/>
                  <a:moveTo>
                    <a:pt x="1381" y="913"/>
                  </a:moveTo>
                  <a:cubicBezTo>
                    <a:pt x="1381" y="913"/>
                    <a:pt x="1381" y="913"/>
                    <a:pt x="1381" y="9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" name="Freeform 177">
              <a:extLst>
                <a:ext uri="{FF2B5EF4-FFF2-40B4-BE49-F238E27FC236}">
                  <a16:creationId xmlns="" xmlns:a16="http://schemas.microsoft.com/office/drawing/2014/main" id="{6760F875-31C7-49C1-902F-794E5ACADD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1" y="3196"/>
              <a:ext cx="138" cy="18"/>
            </a:xfrm>
            <a:custGeom>
              <a:avLst/>
              <a:gdLst>
                <a:gd name="T0" fmla="*/ 43 w 636"/>
                <a:gd name="T1" fmla="*/ 86 h 86"/>
                <a:gd name="T2" fmla="*/ 593 w 636"/>
                <a:gd name="T3" fmla="*/ 86 h 86"/>
                <a:gd name="T4" fmla="*/ 636 w 636"/>
                <a:gd name="T5" fmla="*/ 43 h 86"/>
                <a:gd name="T6" fmla="*/ 593 w 636"/>
                <a:gd name="T7" fmla="*/ 0 h 86"/>
                <a:gd name="T8" fmla="*/ 43 w 636"/>
                <a:gd name="T9" fmla="*/ 0 h 86"/>
                <a:gd name="T10" fmla="*/ 0 w 636"/>
                <a:gd name="T11" fmla="*/ 43 h 86"/>
                <a:gd name="T12" fmla="*/ 43 w 636"/>
                <a:gd name="T13" fmla="*/ 86 h 86"/>
                <a:gd name="T14" fmla="*/ 43 w 636"/>
                <a:gd name="T15" fmla="*/ 86 h 86"/>
                <a:gd name="T16" fmla="*/ 43 w 636"/>
                <a:gd name="T17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6" h="86">
                  <a:moveTo>
                    <a:pt x="43" y="86"/>
                  </a:moveTo>
                  <a:cubicBezTo>
                    <a:pt x="593" y="86"/>
                    <a:pt x="593" y="86"/>
                    <a:pt x="593" y="86"/>
                  </a:cubicBezTo>
                  <a:cubicBezTo>
                    <a:pt x="617" y="86"/>
                    <a:pt x="636" y="67"/>
                    <a:pt x="636" y="43"/>
                  </a:cubicBezTo>
                  <a:cubicBezTo>
                    <a:pt x="636" y="19"/>
                    <a:pt x="617" y="0"/>
                    <a:pt x="59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19" y="0"/>
                    <a:pt x="0" y="19"/>
                    <a:pt x="0" y="43"/>
                  </a:cubicBezTo>
                  <a:cubicBezTo>
                    <a:pt x="0" y="67"/>
                    <a:pt x="19" y="86"/>
                    <a:pt x="43" y="86"/>
                  </a:cubicBezTo>
                  <a:close/>
                  <a:moveTo>
                    <a:pt x="43" y="86"/>
                  </a:moveTo>
                  <a:cubicBezTo>
                    <a:pt x="43" y="86"/>
                    <a:pt x="43" y="86"/>
                    <a:pt x="43" y="8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" name="Freeform 178">
              <a:extLst>
                <a:ext uri="{FF2B5EF4-FFF2-40B4-BE49-F238E27FC236}">
                  <a16:creationId xmlns="" xmlns:a16="http://schemas.microsoft.com/office/drawing/2014/main" id="{58B1471B-A2BE-4E34-950D-C46680F55B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2" y="3234"/>
              <a:ext cx="138" cy="19"/>
            </a:xfrm>
            <a:custGeom>
              <a:avLst/>
              <a:gdLst>
                <a:gd name="T0" fmla="*/ 594 w 637"/>
                <a:gd name="T1" fmla="*/ 0 h 87"/>
                <a:gd name="T2" fmla="*/ 43 w 637"/>
                <a:gd name="T3" fmla="*/ 0 h 87"/>
                <a:gd name="T4" fmla="*/ 0 w 637"/>
                <a:gd name="T5" fmla="*/ 44 h 87"/>
                <a:gd name="T6" fmla="*/ 43 w 637"/>
                <a:gd name="T7" fmla="*/ 87 h 87"/>
                <a:gd name="T8" fmla="*/ 593 w 637"/>
                <a:gd name="T9" fmla="*/ 87 h 87"/>
                <a:gd name="T10" fmla="*/ 637 w 637"/>
                <a:gd name="T11" fmla="*/ 44 h 87"/>
                <a:gd name="T12" fmla="*/ 594 w 637"/>
                <a:gd name="T13" fmla="*/ 0 h 87"/>
                <a:gd name="T14" fmla="*/ 594 w 637"/>
                <a:gd name="T15" fmla="*/ 0 h 87"/>
                <a:gd name="T16" fmla="*/ 594 w 637"/>
                <a:gd name="T1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7" h="87">
                  <a:moveTo>
                    <a:pt x="594" y="0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19" y="0"/>
                    <a:pt x="0" y="20"/>
                    <a:pt x="0" y="44"/>
                  </a:cubicBezTo>
                  <a:cubicBezTo>
                    <a:pt x="0" y="68"/>
                    <a:pt x="19" y="87"/>
                    <a:pt x="43" y="87"/>
                  </a:cubicBezTo>
                  <a:cubicBezTo>
                    <a:pt x="593" y="87"/>
                    <a:pt x="593" y="87"/>
                    <a:pt x="593" y="87"/>
                  </a:cubicBezTo>
                  <a:cubicBezTo>
                    <a:pt x="617" y="87"/>
                    <a:pt x="637" y="68"/>
                    <a:pt x="637" y="44"/>
                  </a:cubicBezTo>
                  <a:cubicBezTo>
                    <a:pt x="637" y="20"/>
                    <a:pt x="617" y="0"/>
                    <a:pt x="594" y="0"/>
                  </a:cubicBezTo>
                  <a:close/>
                  <a:moveTo>
                    <a:pt x="594" y="0"/>
                  </a:moveTo>
                  <a:cubicBezTo>
                    <a:pt x="594" y="0"/>
                    <a:pt x="594" y="0"/>
                    <a:pt x="59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" name="Freeform 179">
              <a:extLst>
                <a:ext uri="{FF2B5EF4-FFF2-40B4-BE49-F238E27FC236}">
                  <a16:creationId xmlns="" xmlns:a16="http://schemas.microsoft.com/office/drawing/2014/main" id="{F121319D-912C-4A04-A3F8-84EA7AC4D4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2" y="3067"/>
              <a:ext cx="38" cy="19"/>
            </a:xfrm>
            <a:custGeom>
              <a:avLst/>
              <a:gdLst>
                <a:gd name="T0" fmla="*/ 130 w 174"/>
                <a:gd name="T1" fmla="*/ 0 h 86"/>
                <a:gd name="T2" fmla="*/ 43 w 174"/>
                <a:gd name="T3" fmla="*/ 0 h 86"/>
                <a:gd name="T4" fmla="*/ 0 w 174"/>
                <a:gd name="T5" fmla="*/ 43 h 86"/>
                <a:gd name="T6" fmla="*/ 43 w 174"/>
                <a:gd name="T7" fmla="*/ 86 h 86"/>
                <a:gd name="T8" fmla="*/ 130 w 174"/>
                <a:gd name="T9" fmla="*/ 86 h 86"/>
                <a:gd name="T10" fmla="*/ 174 w 174"/>
                <a:gd name="T11" fmla="*/ 43 h 86"/>
                <a:gd name="T12" fmla="*/ 130 w 174"/>
                <a:gd name="T13" fmla="*/ 0 h 86"/>
                <a:gd name="T14" fmla="*/ 130 w 174"/>
                <a:gd name="T15" fmla="*/ 0 h 86"/>
                <a:gd name="T16" fmla="*/ 130 w 174"/>
                <a:gd name="T1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4" h="86">
                  <a:moveTo>
                    <a:pt x="130" y="0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19" y="0"/>
                    <a:pt x="0" y="19"/>
                    <a:pt x="0" y="43"/>
                  </a:cubicBezTo>
                  <a:cubicBezTo>
                    <a:pt x="0" y="67"/>
                    <a:pt x="19" y="86"/>
                    <a:pt x="43" y="86"/>
                  </a:cubicBezTo>
                  <a:cubicBezTo>
                    <a:pt x="130" y="86"/>
                    <a:pt x="130" y="86"/>
                    <a:pt x="130" y="86"/>
                  </a:cubicBezTo>
                  <a:cubicBezTo>
                    <a:pt x="154" y="86"/>
                    <a:pt x="174" y="67"/>
                    <a:pt x="174" y="43"/>
                  </a:cubicBezTo>
                  <a:cubicBezTo>
                    <a:pt x="174" y="19"/>
                    <a:pt x="154" y="0"/>
                    <a:pt x="130" y="0"/>
                  </a:cubicBezTo>
                  <a:close/>
                  <a:moveTo>
                    <a:pt x="130" y="0"/>
                  </a:moveTo>
                  <a:cubicBezTo>
                    <a:pt x="130" y="0"/>
                    <a:pt x="130" y="0"/>
                    <a:pt x="1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43" name="Group 182">
            <a:extLst>
              <a:ext uri="{FF2B5EF4-FFF2-40B4-BE49-F238E27FC236}">
                <a16:creationId xmlns="" xmlns:a16="http://schemas.microsoft.com/office/drawing/2014/main" id="{80333A5F-F8AF-4656-BC81-647B0CB5638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682037" y="4449763"/>
            <a:ext cx="520701" cy="538163"/>
            <a:chOff x="773" y="2962"/>
            <a:chExt cx="328" cy="339"/>
          </a:xfrm>
          <a:solidFill>
            <a:srgbClr val="F9B359"/>
          </a:solidFill>
          <a:effectLst/>
        </p:grpSpPr>
        <p:sp>
          <p:nvSpPr>
            <p:cNvPr id="245" name="Freeform 183">
              <a:extLst>
                <a:ext uri="{FF2B5EF4-FFF2-40B4-BE49-F238E27FC236}">
                  <a16:creationId xmlns="" xmlns:a16="http://schemas.microsoft.com/office/drawing/2014/main" id="{771319BF-4A72-4BEE-AB90-9370BA59F0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3" y="2962"/>
              <a:ext cx="279" cy="211"/>
            </a:xfrm>
            <a:custGeom>
              <a:avLst/>
              <a:gdLst>
                <a:gd name="T0" fmla="*/ 333 w 1289"/>
                <a:gd name="T1" fmla="*/ 311 h 975"/>
                <a:gd name="T2" fmla="*/ 1145 w 1289"/>
                <a:gd name="T3" fmla="*/ 290 h 975"/>
                <a:gd name="T4" fmla="*/ 959 w 1289"/>
                <a:gd name="T5" fmla="*/ 297 h 975"/>
                <a:gd name="T6" fmla="*/ 917 w 1289"/>
                <a:gd name="T7" fmla="*/ 342 h 975"/>
                <a:gd name="T8" fmla="*/ 961 w 1289"/>
                <a:gd name="T9" fmla="*/ 383 h 975"/>
                <a:gd name="T10" fmla="*/ 962 w 1289"/>
                <a:gd name="T11" fmla="*/ 383 h 975"/>
                <a:gd name="T12" fmla="*/ 1248 w 1289"/>
                <a:gd name="T13" fmla="*/ 373 h 975"/>
                <a:gd name="T14" fmla="*/ 1289 w 1289"/>
                <a:gd name="T15" fmla="*/ 330 h 975"/>
                <a:gd name="T16" fmla="*/ 1289 w 1289"/>
                <a:gd name="T17" fmla="*/ 324 h 975"/>
                <a:gd name="T18" fmla="*/ 1279 w 1289"/>
                <a:gd name="T19" fmla="*/ 42 h 975"/>
                <a:gd name="T20" fmla="*/ 1234 w 1289"/>
                <a:gd name="T21" fmla="*/ 1 h 975"/>
                <a:gd name="T22" fmla="*/ 1192 w 1289"/>
                <a:gd name="T23" fmla="*/ 45 h 975"/>
                <a:gd name="T24" fmla="*/ 1199 w 1289"/>
                <a:gd name="T25" fmla="*/ 222 h 975"/>
                <a:gd name="T26" fmla="*/ 787 w 1289"/>
                <a:gd name="T27" fmla="*/ 65 h 975"/>
                <a:gd name="T28" fmla="*/ 275 w 1289"/>
                <a:gd name="T29" fmla="*/ 247 h 975"/>
                <a:gd name="T30" fmla="*/ 61 w 1289"/>
                <a:gd name="T31" fmla="*/ 942 h 975"/>
                <a:gd name="T32" fmla="*/ 103 w 1289"/>
                <a:gd name="T33" fmla="*/ 975 h 975"/>
                <a:gd name="T34" fmla="*/ 113 w 1289"/>
                <a:gd name="T35" fmla="*/ 974 h 975"/>
                <a:gd name="T36" fmla="*/ 145 w 1289"/>
                <a:gd name="T37" fmla="*/ 922 h 975"/>
                <a:gd name="T38" fmla="*/ 333 w 1289"/>
                <a:gd name="T39" fmla="*/ 311 h 975"/>
                <a:gd name="T40" fmla="*/ 333 w 1289"/>
                <a:gd name="T41" fmla="*/ 311 h 975"/>
                <a:gd name="T42" fmla="*/ 333 w 1289"/>
                <a:gd name="T43" fmla="*/ 311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89" h="975">
                  <a:moveTo>
                    <a:pt x="333" y="311"/>
                  </a:moveTo>
                  <a:cubicBezTo>
                    <a:pt x="564" y="102"/>
                    <a:pt x="910" y="99"/>
                    <a:pt x="1145" y="290"/>
                  </a:cubicBezTo>
                  <a:cubicBezTo>
                    <a:pt x="959" y="297"/>
                    <a:pt x="959" y="297"/>
                    <a:pt x="959" y="297"/>
                  </a:cubicBezTo>
                  <a:cubicBezTo>
                    <a:pt x="935" y="298"/>
                    <a:pt x="916" y="318"/>
                    <a:pt x="917" y="342"/>
                  </a:cubicBezTo>
                  <a:cubicBezTo>
                    <a:pt x="918" y="365"/>
                    <a:pt x="938" y="383"/>
                    <a:pt x="961" y="383"/>
                  </a:cubicBezTo>
                  <a:cubicBezTo>
                    <a:pt x="962" y="383"/>
                    <a:pt x="962" y="383"/>
                    <a:pt x="962" y="383"/>
                  </a:cubicBezTo>
                  <a:cubicBezTo>
                    <a:pt x="1248" y="373"/>
                    <a:pt x="1248" y="373"/>
                    <a:pt x="1248" y="373"/>
                  </a:cubicBezTo>
                  <a:cubicBezTo>
                    <a:pt x="1271" y="372"/>
                    <a:pt x="1289" y="353"/>
                    <a:pt x="1289" y="330"/>
                  </a:cubicBezTo>
                  <a:cubicBezTo>
                    <a:pt x="1289" y="324"/>
                    <a:pt x="1289" y="324"/>
                    <a:pt x="1289" y="324"/>
                  </a:cubicBezTo>
                  <a:cubicBezTo>
                    <a:pt x="1279" y="42"/>
                    <a:pt x="1279" y="42"/>
                    <a:pt x="1279" y="42"/>
                  </a:cubicBezTo>
                  <a:cubicBezTo>
                    <a:pt x="1278" y="18"/>
                    <a:pt x="1258" y="0"/>
                    <a:pt x="1234" y="1"/>
                  </a:cubicBezTo>
                  <a:cubicBezTo>
                    <a:pt x="1210" y="2"/>
                    <a:pt x="1191" y="21"/>
                    <a:pt x="1192" y="45"/>
                  </a:cubicBezTo>
                  <a:cubicBezTo>
                    <a:pt x="1199" y="222"/>
                    <a:pt x="1199" y="222"/>
                    <a:pt x="1199" y="222"/>
                  </a:cubicBezTo>
                  <a:cubicBezTo>
                    <a:pt x="1083" y="127"/>
                    <a:pt x="940" y="72"/>
                    <a:pt x="787" y="65"/>
                  </a:cubicBezTo>
                  <a:cubicBezTo>
                    <a:pt x="597" y="55"/>
                    <a:pt x="415" y="120"/>
                    <a:pt x="275" y="247"/>
                  </a:cubicBezTo>
                  <a:cubicBezTo>
                    <a:pt x="82" y="422"/>
                    <a:pt x="0" y="689"/>
                    <a:pt x="61" y="942"/>
                  </a:cubicBezTo>
                  <a:cubicBezTo>
                    <a:pt x="66" y="962"/>
                    <a:pt x="83" y="975"/>
                    <a:pt x="103" y="975"/>
                  </a:cubicBezTo>
                  <a:cubicBezTo>
                    <a:pt x="107" y="975"/>
                    <a:pt x="110" y="975"/>
                    <a:pt x="113" y="974"/>
                  </a:cubicBezTo>
                  <a:cubicBezTo>
                    <a:pt x="136" y="968"/>
                    <a:pt x="151" y="945"/>
                    <a:pt x="145" y="922"/>
                  </a:cubicBezTo>
                  <a:cubicBezTo>
                    <a:pt x="91" y="699"/>
                    <a:pt x="163" y="465"/>
                    <a:pt x="333" y="311"/>
                  </a:cubicBezTo>
                  <a:close/>
                  <a:moveTo>
                    <a:pt x="333" y="311"/>
                  </a:moveTo>
                  <a:cubicBezTo>
                    <a:pt x="333" y="311"/>
                    <a:pt x="333" y="311"/>
                    <a:pt x="333" y="3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" name="Freeform 184">
              <a:extLst>
                <a:ext uri="{FF2B5EF4-FFF2-40B4-BE49-F238E27FC236}">
                  <a16:creationId xmlns="" xmlns:a16="http://schemas.microsoft.com/office/drawing/2014/main" id="{3E78163F-7809-49DA-A830-C03734367A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1" y="3090"/>
              <a:ext cx="280" cy="211"/>
            </a:xfrm>
            <a:custGeom>
              <a:avLst/>
              <a:gdLst>
                <a:gd name="T0" fmla="*/ 1235 w 1296"/>
                <a:gd name="T1" fmla="*/ 37 h 979"/>
                <a:gd name="T2" fmla="*/ 1183 w 1296"/>
                <a:gd name="T3" fmla="*/ 6 h 979"/>
                <a:gd name="T4" fmla="*/ 1151 w 1296"/>
                <a:gd name="T5" fmla="*/ 58 h 979"/>
                <a:gd name="T6" fmla="*/ 963 w 1296"/>
                <a:gd name="T7" fmla="*/ 668 h 979"/>
                <a:gd name="T8" fmla="*/ 545 w 1296"/>
                <a:gd name="T9" fmla="*/ 829 h 979"/>
                <a:gd name="T10" fmla="*/ 146 w 1296"/>
                <a:gd name="T11" fmla="*/ 685 h 979"/>
                <a:gd name="T12" fmla="*/ 334 w 1296"/>
                <a:gd name="T13" fmla="*/ 668 h 979"/>
                <a:gd name="T14" fmla="*/ 373 w 1296"/>
                <a:gd name="T15" fmla="*/ 621 h 979"/>
                <a:gd name="T16" fmla="*/ 326 w 1296"/>
                <a:gd name="T17" fmla="*/ 582 h 979"/>
                <a:gd name="T18" fmla="*/ 41 w 1296"/>
                <a:gd name="T19" fmla="*/ 608 h 979"/>
                <a:gd name="T20" fmla="*/ 2 w 1296"/>
                <a:gd name="T21" fmla="*/ 655 h 979"/>
                <a:gd name="T22" fmla="*/ 28 w 1296"/>
                <a:gd name="T23" fmla="*/ 939 h 979"/>
                <a:gd name="T24" fmla="*/ 71 w 1296"/>
                <a:gd name="T25" fmla="*/ 979 h 979"/>
                <a:gd name="T26" fmla="*/ 75 w 1296"/>
                <a:gd name="T27" fmla="*/ 978 h 979"/>
                <a:gd name="T28" fmla="*/ 114 w 1296"/>
                <a:gd name="T29" fmla="*/ 931 h 979"/>
                <a:gd name="T30" fmla="*/ 98 w 1296"/>
                <a:gd name="T31" fmla="*/ 758 h 979"/>
                <a:gd name="T32" fmla="*/ 509 w 1296"/>
                <a:gd name="T33" fmla="*/ 915 h 979"/>
                <a:gd name="T34" fmla="*/ 545 w 1296"/>
                <a:gd name="T35" fmla="*/ 916 h 979"/>
                <a:gd name="T36" fmla="*/ 1021 w 1296"/>
                <a:gd name="T37" fmla="*/ 732 h 979"/>
                <a:gd name="T38" fmla="*/ 1235 w 1296"/>
                <a:gd name="T39" fmla="*/ 37 h 979"/>
                <a:gd name="T40" fmla="*/ 1235 w 1296"/>
                <a:gd name="T41" fmla="*/ 37 h 979"/>
                <a:gd name="T42" fmla="*/ 1235 w 1296"/>
                <a:gd name="T43" fmla="*/ 37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96" h="979">
                  <a:moveTo>
                    <a:pt x="1235" y="37"/>
                  </a:moveTo>
                  <a:cubicBezTo>
                    <a:pt x="1229" y="14"/>
                    <a:pt x="1206" y="0"/>
                    <a:pt x="1183" y="6"/>
                  </a:cubicBezTo>
                  <a:cubicBezTo>
                    <a:pt x="1160" y="11"/>
                    <a:pt x="1145" y="35"/>
                    <a:pt x="1151" y="58"/>
                  </a:cubicBezTo>
                  <a:cubicBezTo>
                    <a:pt x="1205" y="280"/>
                    <a:pt x="1133" y="514"/>
                    <a:pt x="963" y="668"/>
                  </a:cubicBezTo>
                  <a:cubicBezTo>
                    <a:pt x="844" y="776"/>
                    <a:pt x="694" y="829"/>
                    <a:pt x="545" y="829"/>
                  </a:cubicBezTo>
                  <a:cubicBezTo>
                    <a:pt x="402" y="829"/>
                    <a:pt x="260" y="781"/>
                    <a:pt x="146" y="685"/>
                  </a:cubicBezTo>
                  <a:cubicBezTo>
                    <a:pt x="334" y="668"/>
                    <a:pt x="334" y="668"/>
                    <a:pt x="334" y="668"/>
                  </a:cubicBezTo>
                  <a:cubicBezTo>
                    <a:pt x="358" y="666"/>
                    <a:pt x="375" y="645"/>
                    <a:pt x="373" y="621"/>
                  </a:cubicBezTo>
                  <a:cubicBezTo>
                    <a:pt x="371" y="597"/>
                    <a:pt x="350" y="580"/>
                    <a:pt x="326" y="582"/>
                  </a:cubicBezTo>
                  <a:cubicBezTo>
                    <a:pt x="41" y="608"/>
                    <a:pt x="41" y="608"/>
                    <a:pt x="41" y="608"/>
                  </a:cubicBezTo>
                  <a:cubicBezTo>
                    <a:pt x="18" y="610"/>
                    <a:pt x="0" y="631"/>
                    <a:pt x="2" y="655"/>
                  </a:cubicBezTo>
                  <a:cubicBezTo>
                    <a:pt x="28" y="939"/>
                    <a:pt x="28" y="939"/>
                    <a:pt x="28" y="939"/>
                  </a:cubicBezTo>
                  <a:cubicBezTo>
                    <a:pt x="30" y="962"/>
                    <a:pt x="49" y="979"/>
                    <a:pt x="71" y="979"/>
                  </a:cubicBezTo>
                  <a:cubicBezTo>
                    <a:pt x="72" y="979"/>
                    <a:pt x="73" y="979"/>
                    <a:pt x="75" y="978"/>
                  </a:cubicBezTo>
                  <a:cubicBezTo>
                    <a:pt x="98" y="976"/>
                    <a:pt x="116" y="955"/>
                    <a:pt x="114" y="931"/>
                  </a:cubicBezTo>
                  <a:cubicBezTo>
                    <a:pt x="98" y="758"/>
                    <a:pt x="98" y="758"/>
                    <a:pt x="98" y="758"/>
                  </a:cubicBezTo>
                  <a:cubicBezTo>
                    <a:pt x="215" y="852"/>
                    <a:pt x="357" y="907"/>
                    <a:pt x="509" y="915"/>
                  </a:cubicBezTo>
                  <a:cubicBezTo>
                    <a:pt x="521" y="915"/>
                    <a:pt x="533" y="916"/>
                    <a:pt x="545" y="916"/>
                  </a:cubicBezTo>
                  <a:cubicBezTo>
                    <a:pt x="721" y="916"/>
                    <a:pt x="889" y="851"/>
                    <a:pt x="1021" y="732"/>
                  </a:cubicBezTo>
                  <a:cubicBezTo>
                    <a:pt x="1214" y="557"/>
                    <a:pt x="1296" y="291"/>
                    <a:pt x="1235" y="37"/>
                  </a:cubicBezTo>
                  <a:close/>
                  <a:moveTo>
                    <a:pt x="1235" y="37"/>
                  </a:moveTo>
                  <a:cubicBezTo>
                    <a:pt x="1235" y="37"/>
                    <a:pt x="1235" y="37"/>
                    <a:pt x="1235" y="3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47" name="Group 187">
            <a:extLst>
              <a:ext uri="{FF2B5EF4-FFF2-40B4-BE49-F238E27FC236}">
                <a16:creationId xmlns="" xmlns:a16="http://schemas.microsoft.com/office/drawing/2014/main" id="{6C52D1B0-C31A-42E6-8CD9-D231327E361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825037" y="4449763"/>
            <a:ext cx="527050" cy="525463"/>
            <a:chOff x="1262" y="2962"/>
            <a:chExt cx="332" cy="331"/>
          </a:xfrm>
          <a:solidFill>
            <a:srgbClr val="F9B359"/>
          </a:solidFill>
          <a:effectLst/>
        </p:grpSpPr>
        <p:sp>
          <p:nvSpPr>
            <p:cNvPr id="249" name="Freeform 188">
              <a:extLst>
                <a:ext uri="{FF2B5EF4-FFF2-40B4-BE49-F238E27FC236}">
                  <a16:creationId xmlns="" xmlns:a16="http://schemas.microsoft.com/office/drawing/2014/main" id="{CEE0B547-38AD-4FFF-B984-620E186E76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2" y="2962"/>
              <a:ext cx="332" cy="331"/>
            </a:xfrm>
            <a:custGeom>
              <a:avLst/>
              <a:gdLst>
                <a:gd name="T0" fmla="*/ 1346 w 1532"/>
                <a:gd name="T1" fmla="*/ 587 h 1532"/>
                <a:gd name="T2" fmla="*/ 1366 w 1532"/>
                <a:gd name="T3" fmla="*/ 394 h 1532"/>
                <a:gd name="T4" fmla="*/ 1260 w 1532"/>
                <a:gd name="T5" fmla="*/ 177 h 1532"/>
                <a:gd name="T6" fmla="*/ 1139 w 1532"/>
                <a:gd name="T7" fmla="*/ 167 h 1532"/>
                <a:gd name="T8" fmla="*/ 942 w 1532"/>
                <a:gd name="T9" fmla="*/ 186 h 1532"/>
                <a:gd name="T10" fmla="*/ 830 w 1532"/>
                <a:gd name="T11" fmla="*/ 0 h 1532"/>
                <a:gd name="T12" fmla="*/ 602 w 1532"/>
                <a:gd name="T13" fmla="*/ 79 h 1532"/>
                <a:gd name="T14" fmla="*/ 480 w 1532"/>
                <a:gd name="T15" fmla="*/ 232 h 1532"/>
                <a:gd name="T16" fmla="*/ 337 w 1532"/>
                <a:gd name="T17" fmla="*/ 151 h 1532"/>
                <a:gd name="T18" fmla="*/ 174 w 1532"/>
                <a:gd name="T19" fmla="*/ 274 h 1532"/>
                <a:gd name="T20" fmla="*/ 228 w 1532"/>
                <a:gd name="T21" fmla="*/ 486 h 1532"/>
                <a:gd name="T22" fmla="*/ 79 w 1532"/>
                <a:gd name="T23" fmla="*/ 609 h 1532"/>
                <a:gd name="T24" fmla="*/ 0 w 1532"/>
                <a:gd name="T25" fmla="*/ 837 h 1532"/>
                <a:gd name="T26" fmla="*/ 188 w 1532"/>
                <a:gd name="T27" fmla="*/ 949 h 1532"/>
                <a:gd name="T28" fmla="*/ 169 w 1532"/>
                <a:gd name="T29" fmla="*/ 1141 h 1532"/>
                <a:gd name="T30" fmla="*/ 274 w 1532"/>
                <a:gd name="T31" fmla="*/ 1358 h 1532"/>
                <a:gd name="T32" fmla="*/ 396 w 1532"/>
                <a:gd name="T33" fmla="*/ 1368 h 1532"/>
                <a:gd name="T34" fmla="*/ 587 w 1532"/>
                <a:gd name="T35" fmla="*/ 1346 h 1532"/>
                <a:gd name="T36" fmla="*/ 698 w 1532"/>
                <a:gd name="T37" fmla="*/ 1532 h 1532"/>
                <a:gd name="T38" fmla="*/ 927 w 1532"/>
                <a:gd name="T39" fmla="*/ 1453 h 1532"/>
                <a:gd name="T40" fmla="*/ 1049 w 1532"/>
                <a:gd name="T41" fmla="*/ 1302 h 1532"/>
                <a:gd name="T42" fmla="*/ 1193 w 1532"/>
                <a:gd name="T43" fmla="*/ 1383 h 1532"/>
                <a:gd name="T44" fmla="*/ 1355 w 1532"/>
                <a:gd name="T45" fmla="*/ 1260 h 1532"/>
                <a:gd name="T46" fmla="*/ 1302 w 1532"/>
                <a:gd name="T47" fmla="*/ 1049 h 1532"/>
                <a:gd name="T48" fmla="*/ 1453 w 1532"/>
                <a:gd name="T49" fmla="*/ 927 h 1532"/>
                <a:gd name="T50" fmla="*/ 1532 w 1532"/>
                <a:gd name="T51" fmla="*/ 699 h 1532"/>
                <a:gd name="T52" fmla="*/ 1446 w 1532"/>
                <a:gd name="T53" fmla="*/ 834 h 1532"/>
                <a:gd name="T54" fmla="*/ 1305 w 1532"/>
                <a:gd name="T55" fmla="*/ 864 h 1532"/>
                <a:gd name="T56" fmla="*/ 1214 w 1532"/>
                <a:gd name="T57" fmla="*/ 1030 h 1532"/>
                <a:gd name="T58" fmla="*/ 1295 w 1532"/>
                <a:gd name="T59" fmla="*/ 1189 h 1532"/>
                <a:gd name="T60" fmla="*/ 1199 w 1532"/>
                <a:gd name="T61" fmla="*/ 1295 h 1532"/>
                <a:gd name="T62" fmla="*/ 1188 w 1532"/>
                <a:gd name="T63" fmla="*/ 1296 h 1532"/>
                <a:gd name="T64" fmla="*/ 1030 w 1532"/>
                <a:gd name="T65" fmla="*/ 1215 h 1532"/>
                <a:gd name="T66" fmla="*/ 864 w 1532"/>
                <a:gd name="T67" fmla="*/ 1305 h 1532"/>
                <a:gd name="T68" fmla="*/ 833 w 1532"/>
                <a:gd name="T69" fmla="*/ 1446 h 1532"/>
                <a:gd name="T70" fmla="*/ 690 w 1532"/>
                <a:gd name="T71" fmla="*/ 1439 h 1532"/>
                <a:gd name="T72" fmla="*/ 636 w 1532"/>
                <a:gd name="T73" fmla="*/ 1270 h 1532"/>
                <a:gd name="T74" fmla="*/ 483 w 1532"/>
                <a:gd name="T75" fmla="*/ 1211 h 1532"/>
                <a:gd name="T76" fmla="*/ 346 w 1532"/>
                <a:gd name="T77" fmla="*/ 1299 h 1532"/>
                <a:gd name="T78" fmla="*/ 335 w 1532"/>
                <a:gd name="T79" fmla="*/ 1298 h 1532"/>
                <a:gd name="T80" fmla="*/ 239 w 1532"/>
                <a:gd name="T81" fmla="*/ 1191 h 1532"/>
                <a:gd name="T82" fmla="*/ 320 w 1532"/>
                <a:gd name="T83" fmla="*/ 1034 h 1532"/>
                <a:gd name="T84" fmla="*/ 229 w 1532"/>
                <a:gd name="T85" fmla="*/ 868 h 1532"/>
                <a:gd name="T86" fmla="*/ 86 w 1532"/>
                <a:gd name="T87" fmla="*/ 837 h 1532"/>
                <a:gd name="T88" fmla="*/ 93 w 1532"/>
                <a:gd name="T89" fmla="*/ 694 h 1532"/>
                <a:gd name="T90" fmla="*/ 262 w 1532"/>
                <a:gd name="T91" fmla="*/ 639 h 1532"/>
                <a:gd name="T92" fmla="*/ 314 w 1532"/>
                <a:gd name="T93" fmla="*/ 458 h 1532"/>
                <a:gd name="T94" fmla="*/ 236 w 1532"/>
                <a:gd name="T95" fmla="*/ 335 h 1532"/>
                <a:gd name="T96" fmla="*/ 337 w 1532"/>
                <a:gd name="T97" fmla="*/ 237 h 1532"/>
                <a:gd name="T98" fmla="*/ 452 w 1532"/>
                <a:gd name="T99" fmla="*/ 318 h 1532"/>
                <a:gd name="T100" fmla="*/ 633 w 1532"/>
                <a:gd name="T101" fmla="*/ 263 h 1532"/>
                <a:gd name="T102" fmla="*/ 688 w 1532"/>
                <a:gd name="T103" fmla="*/ 93 h 1532"/>
                <a:gd name="T104" fmla="*/ 831 w 1532"/>
                <a:gd name="T105" fmla="*/ 86 h 1532"/>
                <a:gd name="T106" fmla="*/ 862 w 1532"/>
                <a:gd name="T107" fmla="*/ 227 h 1532"/>
                <a:gd name="T108" fmla="*/ 1031 w 1532"/>
                <a:gd name="T109" fmla="*/ 318 h 1532"/>
                <a:gd name="T110" fmla="*/ 1188 w 1532"/>
                <a:gd name="T111" fmla="*/ 237 h 1532"/>
                <a:gd name="T112" fmla="*/ 1199 w 1532"/>
                <a:gd name="T113" fmla="*/ 238 h 1532"/>
                <a:gd name="T114" fmla="*/ 1296 w 1532"/>
                <a:gd name="T115" fmla="*/ 344 h 1532"/>
                <a:gd name="T116" fmla="*/ 1215 w 1532"/>
                <a:gd name="T117" fmla="*/ 502 h 1532"/>
                <a:gd name="T118" fmla="*/ 1305 w 1532"/>
                <a:gd name="T119" fmla="*/ 668 h 1532"/>
                <a:gd name="T120" fmla="*/ 1446 w 1532"/>
                <a:gd name="T121" fmla="*/ 699 h 1532"/>
                <a:gd name="T122" fmla="*/ 1446 w 1532"/>
                <a:gd name="T123" fmla="*/ 834 h 1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532" h="1532">
                  <a:moveTo>
                    <a:pt x="1453" y="605"/>
                  </a:moveTo>
                  <a:cubicBezTo>
                    <a:pt x="1346" y="587"/>
                    <a:pt x="1346" y="587"/>
                    <a:pt x="1346" y="587"/>
                  </a:cubicBezTo>
                  <a:cubicBezTo>
                    <a:pt x="1335" y="551"/>
                    <a:pt x="1320" y="516"/>
                    <a:pt x="1303" y="483"/>
                  </a:cubicBezTo>
                  <a:cubicBezTo>
                    <a:pt x="1366" y="394"/>
                    <a:pt x="1366" y="394"/>
                    <a:pt x="1366" y="394"/>
                  </a:cubicBezTo>
                  <a:cubicBezTo>
                    <a:pt x="1393" y="357"/>
                    <a:pt x="1389" y="305"/>
                    <a:pt x="1356" y="272"/>
                  </a:cubicBezTo>
                  <a:cubicBezTo>
                    <a:pt x="1260" y="177"/>
                    <a:pt x="1260" y="177"/>
                    <a:pt x="1260" y="177"/>
                  </a:cubicBezTo>
                  <a:cubicBezTo>
                    <a:pt x="1243" y="159"/>
                    <a:pt x="1219" y="149"/>
                    <a:pt x="1194" y="149"/>
                  </a:cubicBezTo>
                  <a:cubicBezTo>
                    <a:pt x="1174" y="149"/>
                    <a:pt x="1155" y="155"/>
                    <a:pt x="1139" y="167"/>
                  </a:cubicBezTo>
                  <a:cubicBezTo>
                    <a:pt x="1050" y="230"/>
                    <a:pt x="1050" y="230"/>
                    <a:pt x="1050" y="230"/>
                  </a:cubicBezTo>
                  <a:cubicBezTo>
                    <a:pt x="1015" y="212"/>
                    <a:pt x="979" y="197"/>
                    <a:pt x="942" y="186"/>
                  </a:cubicBezTo>
                  <a:cubicBezTo>
                    <a:pt x="924" y="79"/>
                    <a:pt x="924" y="79"/>
                    <a:pt x="924" y="79"/>
                  </a:cubicBezTo>
                  <a:cubicBezTo>
                    <a:pt x="916" y="34"/>
                    <a:pt x="877" y="0"/>
                    <a:pt x="830" y="0"/>
                  </a:cubicBezTo>
                  <a:cubicBezTo>
                    <a:pt x="696" y="0"/>
                    <a:pt x="696" y="0"/>
                    <a:pt x="696" y="0"/>
                  </a:cubicBezTo>
                  <a:cubicBezTo>
                    <a:pt x="649" y="0"/>
                    <a:pt x="610" y="34"/>
                    <a:pt x="602" y="79"/>
                  </a:cubicBezTo>
                  <a:cubicBezTo>
                    <a:pt x="584" y="188"/>
                    <a:pt x="584" y="188"/>
                    <a:pt x="584" y="188"/>
                  </a:cubicBezTo>
                  <a:cubicBezTo>
                    <a:pt x="548" y="199"/>
                    <a:pt x="513" y="214"/>
                    <a:pt x="480" y="232"/>
                  </a:cubicBezTo>
                  <a:cubicBezTo>
                    <a:pt x="392" y="169"/>
                    <a:pt x="392" y="169"/>
                    <a:pt x="392" y="169"/>
                  </a:cubicBezTo>
                  <a:cubicBezTo>
                    <a:pt x="376" y="157"/>
                    <a:pt x="356" y="151"/>
                    <a:pt x="337" y="151"/>
                  </a:cubicBezTo>
                  <a:cubicBezTo>
                    <a:pt x="311" y="151"/>
                    <a:pt x="287" y="161"/>
                    <a:pt x="270" y="179"/>
                  </a:cubicBezTo>
                  <a:cubicBezTo>
                    <a:pt x="174" y="274"/>
                    <a:pt x="174" y="274"/>
                    <a:pt x="174" y="274"/>
                  </a:cubicBezTo>
                  <a:cubicBezTo>
                    <a:pt x="141" y="307"/>
                    <a:pt x="137" y="358"/>
                    <a:pt x="164" y="396"/>
                  </a:cubicBezTo>
                  <a:cubicBezTo>
                    <a:pt x="228" y="486"/>
                    <a:pt x="228" y="486"/>
                    <a:pt x="228" y="486"/>
                  </a:cubicBezTo>
                  <a:cubicBezTo>
                    <a:pt x="210" y="520"/>
                    <a:pt x="196" y="555"/>
                    <a:pt x="185" y="591"/>
                  </a:cubicBezTo>
                  <a:cubicBezTo>
                    <a:pt x="79" y="609"/>
                    <a:pt x="79" y="609"/>
                    <a:pt x="79" y="609"/>
                  </a:cubicBezTo>
                  <a:cubicBezTo>
                    <a:pt x="33" y="616"/>
                    <a:pt x="0" y="656"/>
                    <a:pt x="0" y="702"/>
                  </a:cubicBezTo>
                  <a:cubicBezTo>
                    <a:pt x="0" y="837"/>
                    <a:pt x="0" y="837"/>
                    <a:pt x="0" y="837"/>
                  </a:cubicBezTo>
                  <a:cubicBezTo>
                    <a:pt x="0" y="883"/>
                    <a:pt x="33" y="923"/>
                    <a:pt x="79" y="930"/>
                  </a:cubicBezTo>
                  <a:cubicBezTo>
                    <a:pt x="188" y="949"/>
                    <a:pt x="188" y="949"/>
                    <a:pt x="188" y="949"/>
                  </a:cubicBezTo>
                  <a:cubicBezTo>
                    <a:pt x="199" y="985"/>
                    <a:pt x="214" y="1020"/>
                    <a:pt x="232" y="1053"/>
                  </a:cubicBezTo>
                  <a:cubicBezTo>
                    <a:pt x="169" y="1141"/>
                    <a:pt x="169" y="1141"/>
                    <a:pt x="169" y="1141"/>
                  </a:cubicBezTo>
                  <a:cubicBezTo>
                    <a:pt x="142" y="1178"/>
                    <a:pt x="146" y="1230"/>
                    <a:pt x="179" y="1262"/>
                  </a:cubicBezTo>
                  <a:cubicBezTo>
                    <a:pt x="274" y="1358"/>
                    <a:pt x="274" y="1358"/>
                    <a:pt x="274" y="1358"/>
                  </a:cubicBezTo>
                  <a:cubicBezTo>
                    <a:pt x="292" y="1376"/>
                    <a:pt x="316" y="1386"/>
                    <a:pt x="341" y="1386"/>
                  </a:cubicBezTo>
                  <a:cubicBezTo>
                    <a:pt x="361" y="1386"/>
                    <a:pt x="380" y="1380"/>
                    <a:pt x="396" y="1368"/>
                  </a:cubicBezTo>
                  <a:cubicBezTo>
                    <a:pt x="486" y="1304"/>
                    <a:pt x="486" y="1304"/>
                    <a:pt x="486" y="1304"/>
                  </a:cubicBezTo>
                  <a:cubicBezTo>
                    <a:pt x="518" y="1321"/>
                    <a:pt x="552" y="1335"/>
                    <a:pt x="587" y="1346"/>
                  </a:cubicBezTo>
                  <a:cubicBezTo>
                    <a:pt x="605" y="1453"/>
                    <a:pt x="605" y="1453"/>
                    <a:pt x="605" y="1453"/>
                  </a:cubicBezTo>
                  <a:cubicBezTo>
                    <a:pt x="612" y="1499"/>
                    <a:pt x="652" y="1532"/>
                    <a:pt x="698" y="1532"/>
                  </a:cubicBezTo>
                  <a:cubicBezTo>
                    <a:pt x="833" y="1532"/>
                    <a:pt x="833" y="1532"/>
                    <a:pt x="833" y="1532"/>
                  </a:cubicBezTo>
                  <a:cubicBezTo>
                    <a:pt x="880" y="1532"/>
                    <a:pt x="919" y="1499"/>
                    <a:pt x="927" y="1453"/>
                  </a:cubicBezTo>
                  <a:cubicBezTo>
                    <a:pt x="945" y="1346"/>
                    <a:pt x="945" y="1346"/>
                    <a:pt x="945" y="1346"/>
                  </a:cubicBezTo>
                  <a:cubicBezTo>
                    <a:pt x="981" y="1334"/>
                    <a:pt x="1016" y="1320"/>
                    <a:pt x="1049" y="1302"/>
                  </a:cubicBezTo>
                  <a:cubicBezTo>
                    <a:pt x="1138" y="1366"/>
                    <a:pt x="1138" y="1366"/>
                    <a:pt x="1138" y="1366"/>
                  </a:cubicBezTo>
                  <a:cubicBezTo>
                    <a:pt x="1154" y="1377"/>
                    <a:pt x="1173" y="1383"/>
                    <a:pt x="1193" y="1383"/>
                  </a:cubicBezTo>
                  <a:cubicBezTo>
                    <a:pt x="1218" y="1383"/>
                    <a:pt x="1242" y="1373"/>
                    <a:pt x="1260" y="1356"/>
                  </a:cubicBezTo>
                  <a:cubicBezTo>
                    <a:pt x="1355" y="1260"/>
                    <a:pt x="1355" y="1260"/>
                    <a:pt x="1355" y="1260"/>
                  </a:cubicBezTo>
                  <a:cubicBezTo>
                    <a:pt x="1388" y="1228"/>
                    <a:pt x="1392" y="1176"/>
                    <a:pt x="1365" y="1138"/>
                  </a:cubicBezTo>
                  <a:cubicBezTo>
                    <a:pt x="1302" y="1049"/>
                    <a:pt x="1302" y="1049"/>
                    <a:pt x="1302" y="1049"/>
                  </a:cubicBezTo>
                  <a:cubicBezTo>
                    <a:pt x="1320" y="1016"/>
                    <a:pt x="1334" y="981"/>
                    <a:pt x="1345" y="945"/>
                  </a:cubicBezTo>
                  <a:cubicBezTo>
                    <a:pt x="1453" y="927"/>
                    <a:pt x="1453" y="927"/>
                    <a:pt x="1453" y="927"/>
                  </a:cubicBezTo>
                  <a:cubicBezTo>
                    <a:pt x="1499" y="919"/>
                    <a:pt x="1532" y="880"/>
                    <a:pt x="1532" y="834"/>
                  </a:cubicBezTo>
                  <a:cubicBezTo>
                    <a:pt x="1532" y="699"/>
                    <a:pt x="1532" y="699"/>
                    <a:pt x="1532" y="699"/>
                  </a:cubicBezTo>
                  <a:cubicBezTo>
                    <a:pt x="1532" y="653"/>
                    <a:pt x="1499" y="613"/>
                    <a:pt x="1453" y="605"/>
                  </a:cubicBezTo>
                  <a:close/>
                  <a:moveTo>
                    <a:pt x="1446" y="834"/>
                  </a:moveTo>
                  <a:cubicBezTo>
                    <a:pt x="1446" y="838"/>
                    <a:pt x="1443" y="841"/>
                    <a:pt x="1439" y="842"/>
                  </a:cubicBezTo>
                  <a:cubicBezTo>
                    <a:pt x="1305" y="864"/>
                    <a:pt x="1305" y="864"/>
                    <a:pt x="1305" y="864"/>
                  </a:cubicBezTo>
                  <a:cubicBezTo>
                    <a:pt x="1288" y="867"/>
                    <a:pt x="1274" y="880"/>
                    <a:pt x="1270" y="896"/>
                  </a:cubicBezTo>
                  <a:cubicBezTo>
                    <a:pt x="1258" y="943"/>
                    <a:pt x="1239" y="988"/>
                    <a:pt x="1214" y="1030"/>
                  </a:cubicBezTo>
                  <a:cubicBezTo>
                    <a:pt x="1206" y="1045"/>
                    <a:pt x="1206" y="1063"/>
                    <a:pt x="1216" y="1077"/>
                  </a:cubicBezTo>
                  <a:cubicBezTo>
                    <a:pt x="1295" y="1189"/>
                    <a:pt x="1295" y="1189"/>
                    <a:pt x="1295" y="1189"/>
                  </a:cubicBezTo>
                  <a:cubicBezTo>
                    <a:pt x="1298" y="1192"/>
                    <a:pt x="1297" y="1197"/>
                    <a:pt x="1294" y="1199"/>
                  </a:cubicBezTo>
                  <a:cubicBezTo>
                    <a:pt x="1199" y="1295"/>
                    <a:pt x="1199" y="1295"/>
                    <a:pt x="1199" y="1295"/>
                  </a:cubicBezTo>
                  <a:cubicBezTo>
                    <a:pt x="1197" y="1297"/>
                    <a:pt x="1195" y="1297"/>
                    <a:pt x="1193" y="1297"/>
                  </a:cubicBezTo>
                  <a:cubicBezTo>
                    <a:pt x="1191" y="1297"/>
                    <a:pt x="1189" y="1297"/>
                    <a:pt x="1188" y="1296"/>
                  </a:cubicBezTo>
                  <a:cubicBezTo>
                    <a:pt x="1077" y="1217"/>
                    <a:pt x="1077" y="1217"/>
                    <a:pt x="1077" y="1217"/>
                  </a:cubicBezTo>
                  <a:cubicBezTo>
                    <a:pt x="1063" y="1207"/>
                    <a:pt x="1045" y="1206"/>
                    <a:pt x="1030" y="1215"/>
                  </a:cubicBezTo>
                  <a:cubicBezTo>
                    <a:pt x="988" y="1240"/>
                    <a:pt x="943" y="1258"/>
                    <a:pt x="896" y="1270"/>
                  </a:cubicBezTo>
                  <a:cubicBezTo>
                    <a:pt x="879" y="1275"/>
                    <a:pt x="867" y="1288"/>
                    <a:pt x="864" y="1305"/>
                  </a:cubicBezTo>
                  <a:cubicBezTo>
                    <a:pt x="842" y="1439"/>
                    <a:pt x="842" y="1439"/>
                    <a:pt x="842" y="1439"/>
                  </a:cubicBezTo>
                  <a:cubicBezTo>
                    <a:pt x="841" y="1444"/>
                    <a:pt x="837" y="1446"/>
                    <a:pt x="833" y="1446"/>
                  </a:cubicBezTo>
                  <a:cubicBezTo>
                    <a:pt x="699" y="1446"/>
                    <a:pt x="699" y="1446"/>
                    <a:pt x="699" y="1446"/>
                  </a:cubicBezTo>
                  <a:cubicBezTo>
                    <a:pt x="694" y="1446"/>
                    <a:pt x="691" y="1444"/>
                    <a:pt x="690" y="1439"/>
                  </a:cubicBezTo>
                  <a:cubicBezTo>
                    <a:pt x="668" y="1305"/>
                    <a:pt x="668" y="1305"/>
                    <a:pt x="668" y="1305"/>
                  </a:cubicBezTo>
                  <a:cubicBezTo>
                    <a:pt x="665" y="1288"/>
                    <a:pt x="652" y="1275"/>
                    <a:pt x="636" y="1270"/>
                  </a:cubicBezTo>
                  <a:cubicBezTo>
                    <a:pt x="590" y="1259"/>
                    <a:pt x="546" y="1240"/>
                    <a:pt x="505" y="1217"/>
                  </a:cubicBezTo>
                  <a:cubicBezTo>
                    <a:pt x="498" y="1213"/>
                    <a:pt x="491" y="1211"/>
                    <a:pt x="483" y="1211"/>
                  </a:cubicBezTo>
                  <a:cubicBezTo>
                    <a:pt x="475" y="1211"/>
                    <a:pt x="466" y="1213"/>
                    <a:pt x="458" y="1219"/>
                  </a:cubicBezTo>
                  <a:cubicBezTo>
                    <a:pt x="346" y="1299"/>
                    <a:pt x="346" y="1299"/>
                    <a:pt x="346" y="1299"/>
                  </a:cubicBezTo>
                  <a:cubicBezTo>
                    <a:pt x="345" y="1300"/>
                    <a:pt x="343" y="1300"/>
                    <a:pt x="341" y="1300"/>
                  </a:cubicBezTo>
                  <a:cubicBezTo>
                    <a:pt x="340" y="1300"/>
                    <a:pt x="338" y="1300"/>
                    <a:pt x="335" y="1298"/>
                  </a:cubicBezTo>
                  <a:cubicBezTo>
                    <a:pt x="240" y="1202"/>
                    <a:pt x="240" y="1202"/>
                    <a:pt x="240" y="1202"/>
                  </a:cubicBezTo>
                  <a:cubicBezTo>
                    <a:pt x="237" y="1199"/>
                    <a:pt x="237" y="1195"/>
                    <a:pt x="239" y="1191"/>
                  </a:cubicBezTo>
                  <a:cubicBezTo>
                    <a:pt x="318" y="1081"/>
                    <a:pt x="318" y="1081"/>
                    <a:pt x="318" y="1081"/>
                  </a:cubicBezTo>
                  <a:cubicBezTo>
                    <a:pt x="328" y="1067"/>
                    <a:pt x="328" y="1048"/>
                    <a:pt x="320" y="1034"/>
                  </a:cubicBezTo>
                  <a:cubicBezTo>
                    <a:pt x="295" y="992"/>
                    <a:pt x="276" y="947"/>
                    <a:pt x="263" y="900"/>
                  </a:cubicBezTo>
                  <a:cubicBezTo>
                    <a:pt x="259" y="884"/>
                    <a:pt x="245" y="871"/>
                    <a:pt x="229" y="868"/>
                  </a:cubicBezTo>
                  <a:cubicBezTo>
                    <a:pt x="93" y="845"/>
                    <a:pt x="93" y="845"/>
                    <a:pt x="93" y="845"/>
                  </a:cubicBezTo>
                  <a:cubicBezTo>
                    <a:pt x="89" y="845"/>
                    <a:pt x="86" y="841"/>
                    <a:pt x="86" y="837"/>
                  </a:cubicBezTo>
                  <a:cubicBezTo>
                    <a:pt x="86" y="702"/>
                    <a:pt x="86" y="702"/>
                    <a:pt x="86" y="702"/>
                  </a:cubicBezTo>
                  <a:cubicBezTo>
                    <a:pt x="86" y="698"/>
                    <a:pt x="89" y="694"/>
                    <a:pt x="93" y="694"/>
                  </a:cubicBezTo>
                  <a:cubicBezTo>
                    <a:pt x="227" y="671"/>
                    <a:pt x="227" y="671"/>
                    <a:pt x="227" y="671"/>
                  </a:cubicBezTo>
                  <a:cubicBezTo>
                    <a:pt x="244" y="669"/>
                    <a:pt x="258" y="656"/>
                    <a:pt x="262" y="639"/>
                  </a:cubicBezTo>
                  <a:cubicBezTo>
                    <a:pt x="274" y="592"/>
                    <a:pt x="292" y="547"/>
                    <a:pt x="316" y="505"/>
                  </a:cubicBezTo>
                  <a:cubicBezTo>
                    <a:pt x="325" y="490"/>
                    <a:pt x="324" y="472"/>
                    <a:pt x="314" y="458"/>
                  </a:cubicBezTo>
                  <a:cubicBezTo>
                    <a:pt x="235" y="346"/>
                    <a:pt x="235" y="346"/>
                    <a:pt x="235" y="346"/>
                  </a:cubicBezTo>
                  <a:cubicBezTo>
                    <a:pt x="232" y="343"/>
                    <a:pt x="233" y="338"/>
                    <a:pt x="236" y="335"/>
                  </a:cubicBezTo>
                  <a:cubicBezTo>
                    <a:pt x="331" y="240"/>
                    <a:pt x="331" y="240"/>
                    <a:pt x="331" y="240"/>
                  </a:cubicBezTo>
                  <a:cubicBezTo>
                    <a:pt x="333" y="238"/>
                    <a:pt x="335" y="237"/>
                    <a:pt x="337" y="237"/>
                  </a:cubicBezTo>
                  <a:cubicBezTo>
                    <a:pt x="339" y="237"/>
                    <a:pt x="340" y="238"/>
                    <a:pt x="342" y="239"/>
                  </a:cubicBezTo>
                  <a:cubicBezTo>
                    <a:pt x="452" y="318"/>
                    <a:pt x="452" y="318"/>
                    <a:pt x="452" y="318"/>
                  </a:cubicBezTo>
                  <a:cubicBezTo>
                    <a:pt x="466" y="328"/>
                    <a:pt x="485" y="328"/>
                    <a:pt x="500" y="320"/>
                  </a:cubicBezTo>
                  <a:cubicBezTo>
                    <a:pt x="541" y="295"/>
                    <a:pt x="586" y="276"/>
                    <a:pt x="633" y="263"/>
                  </a:cubicBezTo>
                  <a:cubicBezTo>
                    <a:pt x="650" y="259"/>
                    <a:pt x="662" y="245"/>
                    <a:pt x="665" y="229"/>
                  </a:cubicBezTo>
                  <a:cubicBezTo>
                    <a:pt x="688" y="93"/>
                    <a:pt x="688" y="93"/>
                    <a:pt x="688" y="93"/>
                  </a:cubicBezTo>
                  <a:cubicBezTo>
                    <a:pt x="689" y="89"/>
                    <a:pt x="692" y="86"/>
                    <a:pt x="696" y="86"/>
                  </a:cubicBezTo>
                  <a:cubicBezTo>
                    <a:pt x="831" y="86"/>
                    <a:pt x="831" y="86"/>
                    <a:pt x="831" y="86"/>
                  </a:cubicBezTo>
                  <a:cubicBezTo>
                    <a:pt x="835" y="86"/>
                    <a:pt x="839" y="89"/>
                    <a:pt x="839" y="93"/>
                  </a:cubicBezTo>
                  <a:cubicBezTo>
                    <a:pt x="862" y="227"/>
                    <a:pt x="862" y="227"/>
                    <a:pt x="862" y="227"/>
                  </a:cubicBezTo>
                  <a:cubicBezTo>
                    <a:pt x="865" y="244"/>
                    <a:pt x="877" y="258"/>
                    <a:pt x="894" y="262"/>
                  </a:cubicBezTo>
                  <a:cubicBezTo>
                    <a:pt x="942" y="274"/>
                    <a:pt x="988" y="293"/>
                    <a:pt x="1031" y="318"/>
                  </a:cubicBezTo>
                  <a:cubicBezTo>
                    <a:pt x="1046" y="327"/>
                    <a:pt x="1064" y="326"/>
                    <a:pt x="1078" y="316"/>
                  </a:cubicBezTo>
                  <a:cubicBezTo>
                    <a:pt x="1188" y="237"/>
                    <a:pt x="1188" y="237"/>
                    <a:pt x="1188" y="237"/>
                  </a:cubicBezTo>
                  <a:cubicBezTo>
                    <a:pt x="1190" y="236"/>
                    <a:pt x="1192" y="235"/>
                    <a:pt x="1193" y="235"/>
                  </a:cubicBezTo>
                  <a:cubicBezTo>
                    <a:pt x="1195" y="235"/>
                    <a:pt x="1197" y="236"/>
                    <a:pt x="1199" y="238"/>
                  </a:cubicBezTo>
                  <a:cubicBezTo>
                    <a:pt x="1295" y="333"/>
                    <a:pt x="1295" y="333"/>
                    <a:pt x="1295" y="333"/>
                  </a:cubicBezTo>
                  <a:cubicBezTo>
                    <a:pt x="1298" y="336"/>
                    <a:pt x="1298" y="341"/>
                    <a:pt x="1296" y="344"/>
                  </a:cubicBezTo>
                  <a:cubicBezTo>
                    <a:pt x="1217" y="455"/>
                    <a:pt x="1217" y="455"/>
                    <a:pt x="1217" y="455"/>
                  </a:cubicBezTo>
                  <a:cubicBezTo>
                    <a:pt x="1207" y="469"/>
                    <a:pt x="1206" y="487"/>
                    <a:pt x="1215" y="502"/>
                  </a:cubicBezTo>
                  <a:cubicBezTo>
                    <a:pt x="1240" y="544"/>
                    <a:pt x="1258" y="589"/>
                    <a:pt x="1270" y="636"/>
                  </a:cubicBezTo>
                  <a:cubicBezTo>
                    <a:pt x="1275" y="653"/>
                    <a:pt x="1288" y="665"/>
                    <a:pt x="1305" y="668"/>
                  </a:cubicBezTo>
                  <a:cubicBezTo>
                    <a:pt x="1439" y="691"/>
                    <a:pt x="1439" y="691"/>
                    <a:pt x="1439" y="691"/>
                  </a:cubicBezTo>
                  <a:cubicBezTo>
                    <a:pt x="1444" y="691"/>
                    <a:pt x="1446" y="695"/>
                    <a:pt x="1446" y="699"/>
                  </a:cubicBezTo>
                  <a:cubicBezTo>
                    <a:pt x="1446" y="834"/>
                    <a:pt x="1446" y="834"/>
                    <a:pt x="1446" y="834"/>
                  </a:cubicBezTo>
                  <a:close/>
                  <a:moveTo>
                    <a:pt x="1446" y="834"/>
                  </a:moveTo>
                  <a:cubicBezTo>
                    <a:pt x="1446" y="834"/>
                    <a:pt x="1446" y="834"/>
                    <a:pt x="1446" y="8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" name="Freeform 189">
              <a:extLst>
                <a:ext uri="{FF2B5EF4-FFF2-40B4-BE49-F238E27FC236}">
                  <a16:creationId xmlns="" xmlns:a16="http://schemas.microsoft.com/office/drawing/2014/main" id="{0F08DB47-633B-47F8-B7F0-9202244486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57" y="3056"/>
              <a:ext cx="143" cy="143"/>
            </a:xfrm>
            <a:custGeom>
              <a:avLst/>
              <a:gdLst>
                <a:gd name="T0" fmla="*/ 330 w 661"/>
                <a:gd name="T1" fmla="*/ 0 h 661"/>
                <a:gd name="T2" fmla="*/ 0 w 661"/>
                <a:gd name="T3" fmla="*/ 330 h 661"/>
                <a:gd name="T4" fmla="*/ 330 w 661"/>
                <a:gd name="T5" fmla="*/ 661 h 661"/>
                <a:gd name="T6" fmla="*/ 661 w 661"/>
                <a:gd name="T7" fmla="*/ 330 h 661"/>
                <a:gd name="T8" fmla="*/ 330 w 661"/>
                <a:gd name="T9" fmla="*/ 0 h 661"/>
                <a:gd name="T10" fmla="*/ 330 w 661"/>
                <a:gd name="T11" fmla="*/ 574 h 661"/>
                <a:gd name="T12" fmla="*/ 86 w 661"/>
                <a:gd name="T13" fmla="*/ 330 h 661"/>
                <a:gd name="T14" fmla="*/ 330 w 661"/>
                <a:gd name="T15" fmla="*/ 86 h 661"/>
                <a:gd name="T16" fmla="*/ 574 w 661"/>
                <a:gd name="T17" fmla="*/ 330 h 661"/>
                <a:gd name="T18" fmla="*/ 330 w 661"/>
                <a:gd name="T19" fmla="*/ 574 h 661"/>
                <a:gd name="T20" fmla="*/ 330 w 661"/>
                <a:gd name="T21" fmla="*/ 574 h 661"/>
                <a:gd name="T22" fmla="*/ 330 w 661"/>
                <a:gd name="T23" fmla="*/ 574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61" h="661">
                  <a:moveTo>
                    <a:pt x="330" y="0"/>
                  </a:moveTo>
                  <a:cubicBezTo>
                    <a:pt x="148" y="0"/>
                    <a:pt x="0" y="148"/>
                    <a:pt x="0" y="330"/>
                  </a:cubicBezTo>
                  <a:cubicBezTo>
                    <a:pt x="0" y="513"/>
                    <a:pt x="148" y="661"/>
                    <a:pt x="330" y="661"/>
                  </a:cubicBezTo>
                  <a:cubicBezTo>
                    <a:pt x="512" y="661"/>
                    <a:pt x="661" y="513"/>
                    <a:pt x="661" y="330"/>
                  </a:cubicBezTo>
                  <a:cubicBezTo>
                    <a:pt x="661" y="148"/>
                    <a:pt x="512" y="0"/>
                    <a:pt x="330" y="0"/>
                  </a:cubicBezTo>
                  <a:close/>
                  <a:moveTo>
                    <a:pt x="330" y="574"/>
                  </a:moveTo>
                  <a:cubicBezTo>
                    <a:pt x="195" y="574"/>
                    <a:pt x="86" y="465"/>
                    <a:pt x="86" y="330"/>
                  </a:cubicBezTo>
                  <a:cubicBezTo>
                    <a:pt x="86" y="195"/>
                    <a:pt x="195" y="86"/>
                    <a:pt x="330" y="86"/>
                  </a:cubicBezTo>
                  <a:cubicBezTo>
                    <a:pt x="465" y="86"/>
                    <a:pt x="574" y="195"/>
                    <a:pt x="574" y="330"/>
                  </a:cubicBezTo>
                  <a:cubicBezTo>
                    <a:pt x="574" y="465"/>
                    <a:pt x="465" y="574"/>
                    <a:pt x="330" y="574"/>
                  </a:cubicBezTo>
                  <a:close/>
                  <a:moveTo>
                    <a:pt x="330" y="574"/>
                  </a:moveTo>
                  <a:cubicBezTo>
                    <a:pt x="330" y="574"/>
                    <a:pt x="330" y="574"/>
                    <a:pt x="330" y="57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51" name="Group 192">
            <a:extLst>
              <a:ext uri="{FF2B5EF4-FFF2-40B4-BE49-F238E27FC236}">
                <a16:creationId xmlns="" xmlns:a16="http://schemas.microsoft.com/office/drawing/2014/main" id="{8A1011E5-EBF0-411C-89A9-729638DDA54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0968037" y="4449763"/>
            <a:ext cx="512763" cy="527050"/>
            <a:chOff x="1742" y="2962"/>
            <a:chExt cx="323" cy="332"/>
          </a:xfrm>
          <a:solidFill>
            <a:srgbClr val="F9B359"/>
          </a:solidFill>
          <a:effectLst/>
        </p:grpSpPr>
        <p:sp>
          <p:nvSpPr>
            <p:cNvPr id="253" name="Freeform 193">
              <a:extLst>
                <a:ext uri="{FF2B5EF4-FFF2-40B4-BE49-F238E27FC236}">
                  <a16:creationId xmlns="" xmlns:a16="http://schemas.microsoft.com/office/drawing/2014/main" id="{1B1FEAA0-EEDA-46E0-9D44-2B61F7919A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6" y="2962"/>
              <a:ext cx="95" cy="332"/>
            </a:xfrm>
            <a:custGeom>
              <a:avLst/>
              <a:gdLst>
                <a:gd name="T0" fmla="*/ 262 w 438"/>
                <a:gd name="T1" fmla="*/ 749 h 1537"/>
                <a:gd name="T2" fmla="*/ 262 w 438"/>
                <a:gd name="T3" fmla="*/ 43 h 1537"/>
                <a:gd name="T4" fmla="*/ 219 w 438"/>
                <a:gd name="T5" fmla="*/ 0 h 1537"/>
                <a:gd name="T6" fmla="*/ 176 w 438"/>
                <a:gd name="T7" fmla="*/ 43 h 1537"/>
                <a:gd name="T8" fmla="*/ 176 w 438"/>
                <a:gd name="T9" fmla="*/ 749 h 1537"/>
                <a:gd name="T10" fmla="*/ 0 w 438"/>
                <a:gd name="T11" fmla="*/ 964 h 1537"/>
                <a:gd name="T12" fmla="*/ 176 w 438"/>
                <a:gd name="T13" fmla="*/ 1179 h 1537"/>
                <a:gd name="T14" fmla="*/ 176 w 438"/>
                <a:gd name="T15" fmla="*/ 1493 h 1537"/>
                <a:gd name="T16" fmla="*/ 219 w 438"/>
                <a:gd name="T17" fmla="*/ 1537 h 1537"/>
                <a:gd name="T18" fmla="*/ 262 w 438"/>
                <a:gd name="T19" fmla="*/ 1493 h 1537"/>
                <a:gd name="T20" fmla="*/ 262 w 438"/>
                <a:gd name="T21" fmla="*/ 1179 h 1537"/>
                <a:gd name="T22" fmla="*/ 438 w 438"/>
                <a:gd name="T23" fmla="*/ 964 h 1537"/>
                <a:gd name="T24" fmla="*/ 262 w 438"/>
                <a:gd name="T25" fmla="*/ 749 h 1537"/>
                <a:gd name="T26" fmla="*/ 219 w 438"/>
                <a:gd name="T27" fmla="*/ 1097 h 1537"/>
                <a:gd name="T28" fmla="*/ 86 w 438"/>
                <a:gd name="T29" fmla="*/ 964 h 1537"/>
                <a:gd name="T30" fmla="*/ 219 w 438"/>
                <a:gd name="T31" fmla="*/ 831 h 1537"/>
                <a:gd name="T32" fmla="*/ 352 w 438"/>
                <a:gd name="T33" fmla="*/ 964 h 1537"/>
                <a:gd name="T34" fmla="*/ 219 w 438"/>
                <a:gd name="T35" fmla="*/ 1097 h 1537"/>
                <a:gd name="T36" fmla="*/ 219 w 438"/>
                <a:gd name="T37" fmla="*/ 1097 h 1537"/>
                <a:gd name="T38" fmla="*/ 219 w 438"/>
                <a:gd name="T39" fmla="*/ 1097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38" h="1537">
                  <a:moveTo>
                    <a:pt x="262" y="749"/>
                  </a:moveTo>
                  <a:cubicBezTo>
                    <a:pt x="262" y="43"/>
                    <a:pt x="262" y="43"/>
                    <a:pt x="262" y="43"/>
                  </a:cubicBezTo>
                  <a:cubicBezTo>
                    <a:pt x="262" y="19"/>
                    <a:pt x="243" y="0"/>
                    <a:pt x="219" y="0"/>
                  </a:cubicBezTo>
                  <a:cubicBezTo>
                    <a:pt x="195" y="0"/>
                    <a:pt x="176" y="19"/>
                    <a:pt x="176" y="43"/>
                  </a:cubicBezTo>
                  <a:cubicBezTo>
                    <a:pt x="176" y="749"/>
                    <a:pt x="176" y="749"/>
                    <a:pt x="176" y="749"/>
                  </a:cubicBezTo>
                  <a:cubicBezTo>
                    <a:pt x="76" y="769"/>
                    <a:pt x="0" y="858"/>
                    <a:pt x="0" y="964"/>
                  </a:cubicBezTo>
                  <a:cubicBezTo>
                    <a:pt x="0" y="1070"/>
                    <a:pt x="76" y="1159"/>
                    <a:pt x="176" y="1179"/>
                  </a:cubicBezTo>
                  <a:cubicBezTo>
                    <a:pt x="176" y="1493"/>
                    <a:pt x="176" y="1493"/>
                    <a:pt x="176" y="1493"/>
                  </a:cubicBezTo>
                  <a:cubicBezTo>
                    <a:pt x="176" y="1517"/>
                    <a:pt x="195" y="1537"/>
                    <a:pt x="219" y="1537"/>
                  </a:cubicBezTo>
                  <a:cubicBezTo>
                    <a:pt x="243" y="1537"/>
                    <a:pt x="262" y="1517"/>
                    <a:pt x="262" y="1493"/>
                  </a:cubicBezTo>
                  <a:cubicBezTo>
                    <a:pt x="262" y="1179"/>
                    <a:pt x="262" y="1179"/>
                    <a:pt x="262" y="1179"/>
                  </a:cubicBezTo>
                  <a:cubicBezTo>
                    <a:pt x="363" y="1159"/>
                    <a:pt x="438" y="1070"/>
                    <a:pt x="438" y="964"/>
                  </a:cubicBezTo>
                  <a:cubicBezTo>
                    <a:pt x="438" y="858"/>
                    <a:pt x="363" y="769"/>
                    <a:pt x="262" y="749"/>
                  </a:cubicBezTo>
                  <a:close/>
                  <a:moveTo>
                    <a:pt x="219" y="1097"/>
                  </a:moveTo>
                  <a:cubicBezTo>
                    <a:pt x="146" y="1097"/>
                    <a:pt x="86" y="1037"/>
                    <a:pt x="86" y="964"/>
                  </a:cubicBezTo>
                  <a:cubicBezTo>
                    <a:pt x="86" y="891"/>
                    <a:pt x="146" y="831"/>
                    <a:pt x="219" y="831"/>
                  </a:cubicBezTo>
                  <a:cubicBezTo>
                    <a:pt x="292" y="831"/>
                    <a:pt x="352" y="891"/>
                    <a:pt x="352" y="964"/>
                  </a:cubicBezTo>
                  <a:cubicBezTo>
                    <a:pt x="352" y="1037"/>
                    <a:pt x="292" y="1097"/>
                    <a:pt x="219" y="1097"/>
                  </a:cubicBezTo>
                  <a:close/>
                  <a:moveTo>
                    <a:pt x="219" y="1097"/>
                  </a:moveTo>
                  <a:cubicBezTo>
                    <a:pt x="219" y="1097"/>
                    <a:pt x="219" y="1097"/>
                    <a:pt x="219" y="109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" name="Freeform 194">
              <a:extLst>
                <a:ext uri="{FF2B5EF4-FFF2-40B4-BE49-F238E27FC236}">
                  <a16:creationId xmlns="" xmlns:a16="http://schemas.microsoft.com/office/drawing/2014/main" id="{1FBD94C1-FB5E-46EF-9CB0-6A5EDA0B54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42" y="2962"/>
              <a:ext cx="95" cy="332"/>
            </a:xfrm>
            <a:custGeom>
              <a:avLst/>
              <a:gdLst>
                <a:gd name="T0" fmla="*/ 262 w 438"/>
                <a:gd name="T1" fmla="*/ 387 h 1537"/>
                <a:gd name="T2" fmla="*/ 262 w 438"/>
                <a:gd name="T3" fmla="*/ 43 h 1537"/>
                <a:gd name="T4" fmla="*/ 219 w 438"/>
                <a:gd name="T5" fmla="*/ 0 h 1537"/>
                <a:gd name="T6" fmla="*/ 176 w 438"/>
                <a:gd name="T7" fmla="*/ 43 h 1537"/>
                <a:gd name="T8" fmla="*/ 176 w 438"/>
                <a:gd name="T9" fmla="*/ 387 h 1537"/>
                <a:gd name="T10" fmla="*/ 0 w 438"/>
                <a:gd name="T11" fmla="*/ 602 h 1537"/>
                <a:gd name="T12" fmla="*/ 176 w 438"/>
                <a:gd name="T13" fmla="*/ 817 h 1537"/>
                <a:gd name="T14" fmla="*/ 176 w 438"/>
                <a:gd name="T15" fmla="*/ 1493 h 1537"/>
                <a:gd name="T16" fmla="*/ 219 w 438"/>
                <a:gd name="T17" fmla="*/ 1537 h 1537"/>
                <a:gd name="T18" fmla="*/ 262 w 438"/>
                <a:gd name="T19" fmla="*/ 1493 h 1537"/>
                <a:gd name="T20" fmla="*/ 262 w 438"/>
                <a:gd name="T21" fmla="*/ 817 h 1537"/>
                <a:gd name="T22" fmla="*/ 438 w 438"/>
                <a:gd name="T23" fmla="*/ 602 h 1537"/>
                <a:gd name="T24" fmla="*/ 262 w 438"/>
                <a:gd name="T25" fmla="*/ 387 h 1537"/>
                <a:gd name="T26" fmla="*/ 219 w 438"/>
                <a:gd name="T27" fmla="*/ 735 h 1537"/>
                <a:gd name="T28" fmla="*/ 86 w 438"/>
                <a:gd name="T29" fmla="*/ 602 h 1537"/>
                <a:gd name="T30" fmla="*/ 219 w 438"/>
                <a:gd name="T31" fmla="*/ 469 h 1537"/>
                <a:gd name="T32" fmla="*/ 352 w 438"/>
                <a:gd name="T33" fmla="*/ 602 h 1537"/>
                <a:gd name="T34" fmla="*/ 219 w 438"/>
                <a:gd name="T35" fmla="*/ 735 h 1537"/>
                <a:gd name="T36" fmla="*/ 219 w 438"/>
                <a:gd name="T37" fmla="*/ 735 h 1537"/>
                <a:gd name="T38" fmla="*/ 219 w 438"/>
                <a:gd name="T39" fmla="*/ 735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38" h="1537">
                  <a:moveTo>
                    <a:pt x="262" y="387"/>
                  </a:moveTo>
                  <a:cubicBezTo>
                    <a:pt x="262" y="43"/>
                    <a:pt x="262" y="43"/>
                    <a:pt x="262" y="43"/>
                  </a:cubicBezTo>
                  <a:cubicBezTo>
                    <a:pt x="262" y="19"/>
                    <a:pt x="243" y="0"/>
                    <a:pt x="219" y="0"/>
                  </a:cubicBezTo>
                  <a:cubicBezTo>
                    <a:pt x="195" y="0"/>
                    <a:pt x="176" y="19"/>
                    <a:pt x="176" y="43"/>
                  </a:cubicBezTo>
                  <a:cubicBezTo>
                    <a:pt x="176" y="387"/>
                    <a:pt x="176" y="387"/>
                    <a:pt x="176" y="387"/>
                  </a:cubicBezTo>
                  <a:cubicBezTo>
                    <a:pt x="76" y="407"/>
                    <a:pt x="0" y="496"/>
                    <a:pt x="0" y="602"/>
                  </a:cubicBezTo>
                  <a:cubicBezTo>
                    <a:pt x="0" y="708"/>
                    <a:pt x="76" y="797"/>
                    <a:pt x="176" y="817"/>
                  </a:cubicBezTo>
                  <a:cubicBezTo>
                    <a:pt x="176" y="1493"/>
                    <a:pt x="176" y="1493"/>
                    <a:pt x="176" y="1493"/>
                  </a:cubicBezTo>
                  <a:cubicBezTo>
                    <a:pt x="176" y="1517"/>
                    <a:pt x="195" y="1537"/>
                    <a:pt x="219" y="1537"/>
                  </a:cubicBezTo>
                  <a:cubicBezTo>
                    <a:pt x="243" y="1537"/>
                    <a:pt x="262" y="1517"/>
                    <a:pt x="262" y="1493"/>
                  </a:cubicBezTo>
                  <a:cubicBezTo>
                    <a:pt x="262" y="817"/>
                    <a:pt x="262" y="817"/>
                    <a:pt x="262" y="817"/>
                  </a:cubicBezTo>
                  <a:cubicBezTo>
                    <a:pt x="363" y="796"/>
                    <a:pt x="438" y="708"/>
                    <a:pt x="438" y="602"/>
                  </a:cubicBezTo>
                  <a:cubicBezTo>
                    <a:pt x="438" y="495"/>
                    <a:pt x="363" y="407"/>
                    <a:pt x="262" y="387"/>
                  </a:cubicBezTo>
                  <a:close/>
                  <a:moveTo>
                    <a:pt x="219" y="735"/>
                  </a:moveTo>
                  <a:cubicBezTo>
                    <a:pt x="146" y="735"/>
                    <a:pt x="86" y="675"/>
                    <a:pt x="86" y="602"/>
                  </a:cubicBezTo>
                  <a:cubicBezTo>
                    <a:pt x="86" y="529"/>
                    <a:pt x="146" y="469"/>
                    <a:pt x="219" y="469"/>
                  </a:cubicBezTo>
                  <a:cubicBezTo>
                    <a:pt x="292" y="469"/>
                    <a:pt x="352" y="529"/>
                    <a:pt x="352" y="602"/>
                  </a:cubicBezTo>
                  <a:cubicBezTo>
                    <a:pt x="352" y="675"/>
                    <a:pt x="292" y="735"/>
                    <a:pt x="219" y="735"/>
                  </a:cubicBezTo>
                  <a:close/>
                  <a:moveTo>
                    <a:pt x="219" y="735"/>
                  </a:moveTo>
                  <a:cubicBezTo>
                    <a:pt x="219" y="735"/>
                    <a:pt x="219" y="735"/>
                    <a:pt x="219" y="73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" name="Freeform 195">
              <a:extLst>
                <a:ext uri="{FF2B5EF4-FFF2-40B4-BE49-F238E27FC236}">
                  <a16:creationId xmlns="" xmlns:a16="http://schemas.microsoft.com/office/drawing/2014/main" id="{9D7D6775-D85D-4FEC-AD4A-2044EB22839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70" y="2962"/>
              <a:ext cx="95" cy="332"/>
            </a:xfrm>
            <a:custGeom>
              <a:avLst/>
              <a:gdLst>
                <a:gd name="T0" fmla="*/ 262 w 438"/>
                <a:gd name="T1" fmla="*/ 387 h 1537"/>
                <a:gd name="T2" fmla="*/ 262 w 438"/>
                <a:gd name="T3" fmla="*/ 43 h 1537"/>
                <a:gd name="T4" fmla="*/ 219 w 438"/>
                <a:gd name="T5" fmla="*/ 0 h 1537"/>
                <a:gd name="T6" fmla="*/ 176 w 438"/>
                <a:gd name="T7" fmla="*/ 43 h 1537"/>
                <a:gd name="T8" fmla="*/ 176 w 438"/>
                <a:gd name="T9" fmla="*/ 387 h 1537"/>
                <a:gd name="T10" fmla="*/ 0 w 438"/>
                <a:gd name="T11" fmla="*/ 602 h 1537"/>
                <a:gd name="T12" fmla="*/ 176 w 438"/>
                <a:gd name="T13" fmla="*/ 817 h 1537"/>
                <a:gd name="T14" fmla="*/ 176 w 438"/>
                <a:gd name="T15" fmla="*/ 1494 h 1537"/>
                <a:gd name="T16" fmla="*/ 219 w 438"/>
                <a:gd name="T17" fmla="*/ 1537 h 1537"/>
                <a:gd name="T18" fmla="*/ 262 w 438"/>
                <a:gd name="T19" fmla="*/ 1494 h 1537"/>
                <a:gd name="T20" fmla="*/ 262 w 438"/>
                <a:gd name="T21" fmla="*/ 817 h 1537"/>
                <a:gd name="T22" fmla="*/ 438 w 438"/>
                <a:gd name="T23" fmla="*/ 602 h 1537"/>
                <a:gd name="T24" fmla="*/ 262 w 438"/>
                <a:gd name="T25" fmla="*/ 387 h 1537"/>
                <a:gd name="T26" fmla="*/ 219 w 438"/>
                <a:gd name="T27" fmla="*/ 735 h 1537"/>
                <a:gd name="T28" fmla="*/ 86 w 438"/>
                <a:gd name="T29" fmla="*/ 602 h 1537"/>
                <a:gd name="T30" fmla="*/ 219 w 438"/>
                <a:gd name="T31" fmla="*/ 469 h 1537"/>
                <a:gd name="T32" fmla="*/ 352 w 438"/>
                <a:gd name="T33" fmla="*/ 602 h 1537"/>
                <a:gd name="T34" fmla="*/ 219 w 438"/>
                <a:gd name="T35" fmla="*/ 735 h 1537"/>
                <a:gd name="T36" fmla="*/ 219 w 438"/>
                <a:gd name="T37" fmla="*/ 735 h 1537"/>
                <a:gd name="T38" fmla="*/ 219 w 438"/>
                <a:gd name="T39" fmla="*/ 735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38" h="1537">
                  <a:moveTo>
                    <a:pt x="262" y="387"/>
                  </a:moveTo>
                  <a:cubicBezTo>
                    <a:pt x="262" y="43"/>
                    <a:pt x="262" y="43"/>
                    <a:pt x="262" y="43"/>
                  </a:cubicBezTo>
                  <a:cubicBezTo>
                    <a:pt x="262" y="19"/>
                    <a:pt x="243" y="0"/>
                    <a:pt x="219" y="0"/>
                  </a:cubicBezTo>
                  <a:cubicBezTo>
                    <a:pt x="195" y="0"/>
                    <a:pt x="176" y="19"/>
                    <a:pt x="176" y="43"/>
                  </a:cubicBezTo>
                  <a:cubicBezTo>
                    <a:pt x="176" y="387"/>
                    <a:pt x="176" y="387"/>
                    <a:pt x="176" y="387"/>
                  </a:cubicBezTo>
                  <a:cubicBezTo>
                    <a:pt x="76" y="407"/>
                    <a:pt x="0" y="496"/>
                    <a:pt x="0" y="602"/>
                  </a:cubicBezTo>
                  <a:cubicBezTo>
                    <a:pt x="0" y="708"/>
                    <a:pt x="76" y="797"/>
                    <a:pt x="176" y="817"/>
                  </a:cubicBezTo>
                  <a:cubicBezTo>
                    <a:pt x="176" y="1494"/>
                    <a:pt x="176" y="1494"/>
                    <a:pt x="176" y="1494"/>
                  </a:cubicBezTo>
                  <a:cubicBezTo>
                    <a:pt x="176" y="1518"/>
                    <a:pt x="195" y="1537"/>
                    <a:pt x="219" y="1537"/>
                  </a:cubicBezTo>
                  <a:cubicBezTo>
                    <a:pt x="243" y="1537"/>
                    <a:pt x="262" y="1518"/>
                    <a:pt x="262" y="1494"/>
                  </a:cubicBezTo>
                  <a:cubicBezTo>
                    <a:pt x="262" y="817"/>
                    <a:pt x="262" y="817"/>
                    <a:pt x="262" y="817"/>
                  </a:cubicBezTo>
                  <a:cubicBezTo>
                    <a:pt x="362" y="796"/>
                    <a:pt x="438" y="708"/>
                    <a:pt x="438" y="602"/>
                  </a:cubicBezTo>
                  <a:cubicBezTo>
                    <a:pt x="438" y="495"/>
                    <a:pt x="363" y="407"/>
                    <a:pt x="262" y="387"/>
                  </a:cubicBezTo>
                  <a:close/>
                  <a:moveTo>
                    <a:pt x="219" y="735"/>
                  </a:moveTo>
                  <a:cubicBezTo>
                    <a:pt x="146" y="735"/>
                    <a:pt x="86" y="675"/>
                    <a:pt x="86" y="602"/>
                  </a:cubicBezTo>
                  <a:cubicBezTo>
                    <a:pt x="86" y="529"/>
                    <a:pt x="146" y="469"/>
                    <a:pt x="219" y="469"/>
                  </a:cubicBezTo>
                  <a:cubicBezTo>
                    <a:pt x="292" y="469"/>
                    <a:pt x="352" y="529"/>
                    <a:pt x="352" y="602"/>
                  </a:cubicBezTo>
                  <a:cubicBezTo>
                    <a:pt x="352" y="675"/>
                    <a:pt x="292" y="735"/>
                    <a:pt x="219" y="735"/>
                  </a:cubicBezTo>
                  <a:close/>
                  <a:moveTo>
                    <a:pt x="219" y="735"/>
                  </a:moveTo>
                  <a:cubicBezTo>
                    <a:pt x="219" y="735"/>
                    <a:pt x="219" y="735"/>
                    <a:pt x="219" y="73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58" name="Freeform 199">
            <a:extLst>
              <a:ext uri="{FF2B5EF4-FFF2-40B4-BE49-F238E27FC236}">
                <a16:creationId xmlns="" xmlns:a16="http://schemas.microsoft.com/office/drawing/2014/main" id="{566E0034-4816-483D-BE46-C75A1AD4FEC0}"/>
              </a:ext>
            </a:extLst>
          </p:cNvPr>
          <p:cNvSpPr>
            <a:spLocks noEditPoints="1"/>
          </p:cNvSpPr>
          <p:nvPr/>
        </p:nvSpPr>
        <p:spPr bwMode="auto">
          <a:xfrm>
            <a:off x="681037" y="5719763"/>
            <a:ext cx="500063" cy="528638"/>
          </a:xfrm>
          <a:custGeom>
            <a:avLst/>
            <a:gdLst>
              <a:gd name="T0" fmla="*/ 1177 w 1453"/>
              <a:gd name="T1" fmla="*/ 990 h 1541"/>
              <a:gd name="T2" fmla="*/ 959 w 1453"/>
              <a:gd name="T3" fmla="*/ 1098 h 1541"/>
              <a:gd name="T4" fmla="*/ 535 w 1453"/>
              <a:gd name="T5" fmla="*/ 861 h 1541"/>
              <a:gd name="T6" fmla="*/ 551 w 1453"/>
              <a:gd name="T7" fmla="*/ 770 h 1541"/>
              <a:gd name="T8" fmla="*/ 535 w 1453"/>
              <a:gd name="T9" fmla="*/ 679 h 1541"/>
              <a:gd name="T10" fmla="*/ 958 w 1453"/>
              <a:gd name="T11" fmla="*/ 443 h 1541"/>
              <a:gd name="T12" fmla="*/ 1177 w 1453"/>
              <a:gd name="T13" fmla="*/ 551 h 1541"/>
              <a:gd name="T14" fmla="*/ 1452 w 1453"/>
              <a:gd name="T15" fmla="*/ 276 h 1541"/>
              <a:gd name="T16" fmla="*/ 1177 w 1453"/>
              <a:gd name="T17" fmla="*/ 0 h 1541"/>
              <a:gd name="T18" fmla="*/ 901 w 1453"/>
              <a:gd name="T19" fmla="*/ 276 h 1541"/>
              <a:gd name="T20" fmla="*/ 917 w 1453"/>
              <a:gd name="T21" fmla="*/ 367 h 1541"/>
              <a:gd name="T22" fmla="*/ 494 w 1453"/>
              <a:gd name="T23" fmla="*/ 603 h 1541"/>
              <a:gd name="T24" fmla="*/ 276 w 1453"/>
              <a:gd name="T25" fmla="*/ 495 h 1541"/>
              <a:gd name="T26" fmla="*/ 0 w 1453"/>
              <a:gd name="T27" fmla="*/ 770 h 1541"/>
              <a:gd name="T28" fmla="*/ 276 w 1453"/>
              <a:gd name="T29" fmla="*/ 1046 h 1541"/>
              <a:gd name="T30" fmla="*/ 495 w 1453"/>
              <a:gd name="T31" fmla="*/ 937 h 1541"/>
              <a:gd name="T32" fmla="*/ 918 w 1453"/>
              <a:gd name="T33" fmla="*/ 1174 h 1541"/>
              <a:gd name="T34" fmla="*/ 902 w 1453"/>
              <a:gd name="T35" fmla="*/ 1266 h 1541"/>
              <a:gd name="T36" fmla="*/ 1177 w 1453"/>
              <a:gd name="T37" fmla="*/ 1541 h 1541"/>
              <a:gd name="T38" fmla="*/ 1453 w 1453"/>
              <a:gd name="T39" fmla="*/ 1266 h 1541"/>
              <a:gd name="T40" fmla="*/ 1177 w 1453"/>
              <a:gd name="T41" fmla="*/ 990 h 1541"/>
              <a:gd name="T42" fmla="*/ 1177 w 1453"/>
              <a:gd name="T43" fmla="*/ 87 h 1541"/>
              <a:gd name="T44" fmla="*/ 1366 w 1453"/>
              <a:gd name="T45" fmla="*/ 276 h 1541"/>
              <a:gd name="T46" fmla="*/ 1177 w 1453"/>
              <a:gd name="T47" fmla="*/ 465 h 1541"/>
              <a:gd name="T48" fmla="*/ 988 w 1453"/>
              <a:gd name="T49" fmla="*/ 276 h 1541"/>
              <a:gd name="T50" fmla="*/ 1177 w 1453"/>
              <a:gd name="T51" fmla="*/ 87 h 1541"/>
              <a:gd name="T52" fmla="*/ 276 w 1453"/>
              <a:gd name="T53" fmla="*/ 959 h 1541"/>
              <a:gd name="T54" fmla="*/ 87 w 1453"/>
              <a:gd name="T55" fmla="*/ 770 h 1541"/>
              <a:gd name="T56" fmla="*/ 276 w 1453"/>
              <a:gd name="T57" fmla="*/ 581 h 1541"/>
              <a:gd name="T58" fmla="*/ 465 w 1453"/>
              <a:gd name="T59" fmla="*/ 770 h 1541"/>
              <a:gd name="T60" fmla="*/ 276 w 1453"/>
              <a:gd name="T61" fmla="*/ 959 h 1541"/>
              <a:gd name="T62" fmla="*/ 1177 w 1453"/>
              <a:gd name="T63" fmla="*/ 1454 h 1541"/>
              <a:gd name="T64" fmla="*/ 988 w 1453"/>
              <a:gd name="T65" fmla="*/ 1265 h 1541"/>
              <a:gd name="T66" fmla="*/ 1177 w 1453"/>
              <a:gd name="T67" fmla="*/ 1076 h 1541"/>
              <a:gd name="T68" fmla="*/ 1366 w 1453"/>
              <a:gd name="T69" fmla="*/ 1265 h 1541"/>
              <a:gd name="T70" fmla="*/ 1177 w 1453"/>
              <a:gd name="T71" fmla="*/ 1454 h 1541"/>
              <a:gd name="T72" fmla="*/ 1177 w 1453"/>
              <a:gd name="T73" fmla="*/ 1454 h 1541"/>
              <a:gd name="T74" fmla="*/ 1177 w 1453"/>
              <a:gd name="T75" fmla="*/ 1454 h 1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53" h="1541">
                <a:moveTo>
                  <a:pt x="1177" y="990"/>
                </a:moveTo>
                <a:cubicBezTo>
                  <a:pt x="1088" y="990"/>
                  <a:pt x="1009" y="1032"/>
                  <a:pt x="959" y="1098"/>
                </a:cubicBezTo>
                <a:cubicBezTo>
                  <a:pt x="535" y="861"/>
                  <a:pt x="535" y="861"/>
                  <a:pt x="535" y="861"/>
                </a:cubicBezTo>
                <a:cubicBezTo>
                  <a:pt x="545" y="833"/>
                  <a:pt x="551" y="802"/>
                  <a:pt x="551" y="770"/>
                </a:cubicBezTo>
                <a:cubicBezTo>
                  <a:pt x="551" y="738"/>
                  <a:pt x="545" y="708"/>
                  <a:pt x="535" y="679"/>
                </a:cubicBezTo>
                <a:cubicBezTo>
                  <a:pt x="958" y="443"/>
                  <a:pt x="958" y="443"/>
                  <a:pt x="958" y="443"/>
                </a:cubicBezTo>
                <a:cubicBezTo>
                  <a:pt x="1008" y="508"/>
                  <a:pt x="1088" y="551"/>
                  <a:pt x="1177" y="551"/>
                </a:cubicBezTo>
                <a:cubicBezTo>
                  <a:pt x="1328" y="551"/>
                  <a:pt x="1452" y="428"/>
                  <a:pt x="1452" y="276"/>
                </a:cubicBezTo>
                <a:cubicBezTo>
                  <a:pt x="1452" y="124"/>
                  <a:pt x="1329" y="0"/>
                  <a:pt x="1177" y="0"/>
                </a:cubicBezTo>
                <a:cubicBezTo>
                  <a:pt x="1025" y="0"/>
                  <a:pt x="901" y="124"/>
                  <a:pt x="901" y="276"/>
                </a:cubicBezTo>
                <a:cubicBezTo>
                  <a:pt x="901" y="308"/>
                  <a:pt x="907" y="338"/>
                  <a:pt x="917" y="367"/>
                </a:cubicBezTo>
                <a:cubicBezTo>
                  <a:pt x="494" y="603"/>
                  <a:pt x="494" y="603"/>
                  <a:pt x="494" y="603"/>
                </a:cubicBezTo>
                <a:cubicBezTo>
                  <a:pt x="444" y="537"/>
                  <a:pt x="364" y="495"/>
                  <a:pt x="276" y="495"/>
                </a:cubicBezTo>
                <a:cubicBezTo>
                  <a:pt x="124" y="495"/>
                  <a:pt x="0" y="618"/>
                  <a:pt x="0" y="770"/>
                </a:cubicBezTo>
                <a:cubicBezTo>
                  <a:pt x="0" y="922"/>
                  <a:pt x="124" y="1046"/>
                  <a:pt x="276" y="1046"/>
                </a:cubicBezTo>
                <a:cubicBezTo>
                  <a:pt x="365" y="1046"/>
                  <a:pt x="444" y="1003"/>
                  <a:pt x="495" y="937"/>
                </a:cubicBezTo>
                <a:cubicBezTo>
                  <a:pt x="918" y="1174"/>
                  <a:pt x="918" y="1174"/>
                  <a:pt x="918" y="1174"/>
                </a:cubicBezTo>
                <a:cubicBezTo>
                  <a:pt x="908" y="1203"/>
                  <a:pt x="902" y="1234"/>
                  <a:pt x="902" y="1266"/>
                </a:cubicBezTo>
                <a:cubicBezTo>
                  <a:pt x="902" y="1417"/>
                  <a:pt x="1025" y="1541"/>
                  <a:pt x="1177" y="1541"/>
                </a:cubicBezTo>
                <a:cubicBezTo>
                  <a:pt x="1329" y="1541"/>
                  <a:pt x="1453" y="1418"/>
                  <a:pt x="1453" y="1266"/>
                </a:cubicBezTo>
                <a:cubicBezTo>
                  <a:pt x="1453" y="1114"/>
                  <a:pt x="1329" y="990"/>
                  <a:pt x="1177" y="990"/>
                </a:cubicBezTo>
                <a:close/>
                <a:moveTo>
                  <a:pt x="1177" y="87"/>
                </a:moveTo>
                <a:cubicBezTo>
                  <a:pt x="1281" y="87"/>
                  <a:pt x="1366" y="172"/>
                  <a:pt x="1366" y="276"/>
                </a:cubicBezTo>
                <a:cubicBezTo>
                  <a:pt x="1366" y="380"/>
                  <a:pt x="1281" y="465"/>
                  <a:pt x="1177" y="465"/>
                </a:cubicBezTo>
                <a:cubicBezTo>
                  <a:pt x="1073" y="465"/>
                  <a:pt x="988" y="380"/>
                  <a:pt x="988" y="276"/>
                </a:cubicBezTo>
                <a:cubicBezTo>
                  <a:pt x="988" y="172"/>
                  <a:pt x="1073" y="87"/>
                  <a:pt x="1177" y="87"/>
                </a:cubicBezTo>
                <a:close/>
                <a:moveTo>
                  <a:pt x="276" y="959"/>
                </a:moveTo>
                <a:cubicBezTo>
                  <a:pt x="172" y="959"/>
                  <a:pt x="87" y="875"/>
                  <a:pt x="87" y="770"/>
                </a:cubicBezTo>
                <a:cubicBezTo>
                  <a:pt x="87" y="666"/>
                  <a:pt x="172" y="581"/>
                  <a:pt x="276" y="581"/>
                </a:cubicBezTo>
                <a:cubicBezTo>
                  <a:pt x="380" y="581"/>
                  <a:pt x="465" y="666"/>
                  <a:pt x="465" y="770"/>
                </a:cubicBezTo>
                <a:cubicBezTo>
                  <a:pt x="465" y="875"/>
                  <a:pt x="380" y="959"/>
                  <a:pt x="276" y="959"/>
                </a:cubicBezTo>
                <a:close/>
                <a:moveTo>
                  <a:pt x="1177" y="1454"/>
                </a:moveTo>
                <a:cubicBezTo>
                  <a:pt x="1073" y="1454"/>
                  <a:pt x="988" y="1370"/>
                  <a:pt x="988" y="1265"/>
                </a:cubicBezTo>
                <a:cubicBezTo>
                  <a:pt x="988" y="1161"/>
                  <a:pt x="1073" y="1076"/>
                  <a:pt x="1177" y="1076"/>
                </a:cubicBezTo>
                <a:cubicBezTo>
                  <a:pt x="1281" y="1076"/>
                  <a:pt x="1366" y="1161"/>
                  <a:pt x="1366" y="1265"/>
                </a:cubicBezTo>
                <a:cubicBezTo>
                  <a:pt x="1366" y="1370"/>
                  <a:pt x="1281" y="1454"/>
                  <a:pt x="1177" y="1454"/>
                </a:cubicBezTo>
                <a:close/>
                <a:moveTo>
                  <a:pt x="1177" y="1454"/>
                </a:moveTo>
                <a:cubicBezTo>
                  <a:pt x="1177" y="1454"/>
                  <a:pt x="1177" y="1454"/>
                  <a:pt x="1177" y="1454"/>
                </a:cubicBezTo>
              </a:path>
            </a:pathLst>
          </a:custGeom>
          <a:solidFill>
            <a:srgbClr val="F9B359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1" name="Freeform 203">
            <a:extLst>
              <a:ext uri="{FF2B5EF4-FFF2-40B4-BE49-F238E27FC236}">
                <a16:creationId xmlns="" xmlns:a16="http://schemas.microsoft.com/office/drawing/2014/main" id="{2317CCEC-DFB4-4A8B-A127-372E39D2FCEA}"/>
              </a:ext>
            </a:extLst>
          </p:cNvPr>
          <p:cNvSpPr>
            <a:spLocks noEditPoints="1"/>
          </p:cNvSpPr>
          <p:nvPr/>
        </p:nvSpPr>
        <p:spPr bwMode="auto">
          <a:xfrm>
            <a:off x="1824037" y="5719763"/>
            <a:ext cx="430213" cy="536575"/>
          </a:xfrm>
          <a:custGeom>
            <a:avLst/>
            <a:gdLst>
              <a:gd name="T0" fmla="*/ 1252 w 1252"/>
              <a:gd name="T1" fmla="*/ 1353 h 1565"/>
              <a:gd name="T2" fmla="*/ 1163 w 1252"/>
              <a:gd name="T3" fmla="*/ 344 h 1565"/>
              <a:gd name="T4" fmla="*/ 1120 w 1252"/>
              <a:gd name="T5" fmla="*/ 304 h 1565"/>
              <a:gd name="T6" fmla="*/ 935 w 1252"/>
              <a:gd name="T7" fmla="*/ 304 h 1565"/>
              <a:gd name="T8" fmla="*/ 626 w 1252"/>
              <a:gd name="T9" fmla="*/ 0 h 1565"/>
              <a:gd name="T10" fmla="*/ 317 w 1252"/>
              <a:gd name="T11" fmla="*/ 304 h 1565"/>
              <a:gd name="T12" fmla="*/ 133 w 1252"/>
              <a:gd name="T13" fmla="*/ 304 h 1565"/>
              <a:gd name="T14" fmla="*/ 90 w 1252"/>
              <a:gd name="T15" fmla="*/ 344 h 1565"/>
              <a:gd name="T16" fmla="*/ 0 w 1252"/>
              <a:gd name="T17" fmla="*/ 1353 h 1565"/>
              <a:gd name="T18" fmla="*/ 0 w 1252"/>
              <a:gd name="T19" fmla="*/ 1356 h 1565"/>
              <a:gd name="T20" fmla="*/ 235 w 1252"/>
              <a:gd name="T21" fmla="*/ 1565 h 1565"/>
              <a:gd name="T22" fmla="*/ 1018 w 1252"/>
              <a:gd name="T23" fmla="*/ 1565 h 1565"/>
              <a:gd name="T24" fmla="*/ 1252 w 1252"/>
              <a:gd name="T25" fmla="*/ 1356 h 1565"/>
              <a:gd name="T26" fmla="*/ 1252 w 1252"/>
              <a:gd name="T27" fmla="*/ 1353 h 1565"/>
              <a:gd name="T28" fmla="*/ 626 w 1252"/>
              <a:gd name="T29" fmla="*/ 86 h 1565"/>
              <a:gd name="T30" fmla="*/ 849 w 1252"/>
              <a:gd name="T31" fmla="*/ 304 h 1565"/>
              <a:gd name="T32" fmla="*/ 404 w 1252"/>
              <a:gd name="T33" fmla="*/ 304 h 1565"/>
              <a:gd name="T34" fmla="*/ 626 w 1252"/>
              <a:gd name="T35" fmla="*/ 86 h 1565"/>
              <a:gd name="T36" fmla="*/ 1018 w 1252"/>
              <a:gd name="T37" fmla="*/ 1478 h 1565"/>
              <a:gd name="T38" fmla="*/ 235 w 1252"/>
              <a:gd name="T39" fmla="*/ 1478 h 1565"/>
              <a:gd name="T40" fmla="*/ 86 w 1252"/>
              <a:gd name="T41" fmla="*/ 1358 h 1565"/>
              <a:gd name="T42" fmla="*/ 172 w 1252"/>
              <a:gd name="T43" fmla="*/ 391 h 1565"/>
              <a:gd name="T44" fmla="*/ 317 w 1252"/>
              <a:gd name="T45" fmla="*/ 391 h 1565"/>
              <a:gd name="T46" fmla="*/ 317 w 1252"/>
              <a:gd name="T47" fmla="*/ 522 h 1565"/>
              <a:gd name="T48" fmla="*/ 360 w 1252"/>
              <a:gd name="T49" fmla="*/ 565 h 1565"/>
              <a:gd name="T50" fmla="*/ 403 w 1252"/>
              <a:gd name="T51" fmla="*/ 522 h 1565"/>
              <a:gd name="T52" fmla="*/ 403 w 1252"/>
              <a:gd name="T53" fmla="*/ 391 h 1565"/>
              <a:gd name="T54" fmla="*/ 849 w 1252"/>
              <a:gd name="T55" fmla="*/ 391 h 1565"/>
              <a:gd name="T56" fmla="*/ 849 w 1252"/>
              <a:gd name="T57" fmla="*/ 522 h 1565"/>
              <a:gd name="T58" fmla="*/ 892 w 1252"/>
              <a:gd name="T59" fmla="*/ 565 h 1565"/>
              <a:gd name="T60" fmla="*/ 935 w 1252"/>
              <a:gd name="T61" fmla="*/ 522 h 1565"/>
              <a:gd name="T62" fmla="*/ 935 w 1252"/>
              <a:gd name="T63" fmla="*/ 391 h 1565"/>
              <a:gd name="T64" fmla="*/ 1080 w 1252"/>
              <a:gd name="T65" fmla="*/ 391 h 1565"/>
              <a:gd name="T66" fmla="*/ 1166 w 1252"/>
              <a:gd name="T67" fmla="*/ 1358 h 1565"/>
              <a:gd name="T68" fmla="*/ 1018 w 1252"/>
              <a:gd name="T69" fmla="*/ 1478 h 1565"/>
              <a:gd name="T70" fmla="*/ 1018 w 1252"/>
              <a:gd name="T71" fmla="*/ 1478 h 1565"/>
              <a:gd name="T72" fmla="*/ 1018 w 1252"/>
              <a:gd name="T73" fmla="*/ 1478 h 1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52" h="1565">
                <a:moveTo>
                  <a:pt x="1252" y="1353"/>
                </a:moveTo>
                <a:cubicBezTo>
                  <a:pt x="1163" y="344"/>
                  <a:pt x="1163" y="344"/>
                  <a:pt x="1163" y="344"/>
                </a:cubicBezTo>
                <a:cubicBezTo>
                  <a:pt x="1161" y="321"/>
                  <a:pt x="1142" y="304"/>
                  <a:pt x="1120" y="304"/>
                </a:cubicBezTo>
                <a:cubicBezTo>
                  <a:pt x="935" y="304"/>
                  <a:pt x="935" y="304"/>
                  <a:pt x="935" y="304"/>
                </a:cubicBezTo>
                <a:cubicBezTo>
                  <a:pt x="933" y="136"/>
                  <a:pt x="795" y="0"/>
                  <a:pt x="626" y="0"/>
                </a:cubicBezTo>
                <a:cubicBezTo>
                  <a:pt x="457" y="0"/>
                  <a:pt x="320" y="136"/>
                  <a:pt x="317" y="304"/>
                </a:cubicBezTo>
                <a:cubicBezTo>
                  <a:pt x="133" y="304"/>
                  <a:pt x="133" y="304"/>
                  <a:pt x="133" y="304"/>
                </a:cubicBezTo>
                <a:cubicBezTo>
                  <a:pt x="110" y="304"/>
                  <a:pt x="92" y="321"/>
                  <a:pt x="90" y="344"/>
                </a:cubicBezTo>
                <a:cubicBezTo>
                  <a:pt x="0" y="1353"/>
                  <a:pt x="0" y="1353"/>
                  <a:pt x="0" y="1353"/>
                </a:cubicBezTo>
                <a:cubicBezTo>
                  <a:pt x="0" y="1354"/>
                  <a:pt x="0" y="1355"/>
                  <a:pt x="0" y="1356"/>
                </a:cubicBezTo>
                <a:cubicBezTo>
                  <a:pt x="0" y="1471"/>
                  <a:pt x="105" y="1565"/>
                  <a:pt x="235" y="1565"/>
                </a:cubicBezTo>
                <a:cubicBezTo>
                  <a:pt x="1018" y="1565"/>
                  <a:pt x="1018" y="1565"/>
                  <a:pt x="1018" y="1565"/>
                </a:cubicBezTo>
                <a:cubicBezTo>
                  <a:pt x="1147" y="1565"/>
                  <a:pt x="1252" y="1471"/>
                  <a:pt x="1252" y="1356"/>
                </a:cubicBezTo>
                <a:cubicBezTo>
                  <a:pt x="1252" y="1355"/>
                  <a:pt x="1252" y="1354"/>
                  <a:pt x="1252" y="1353"/>
                </a:cubicBezTo>
                <a:close/>
                <a:moveTo>
                  <a:pt x="626" y="86"/>
                </a:moveTo>
                <a:cubicBezTo>
                  <a:pt x="748" y="86"/>
                  <a:pt x="846" y="184"/>
                  <a:pt x="849" y="304"/>
                </a:cubicBezTo>
                <a:cubicBezTo>
                  <a:pt x="404" y="304"/>
                  <a:pt x="404" y="304"/>
                  <a:pt x="404" y="304"/>
                </a:cubicBezTo>
                <a:cubicBezTo>
                  <a:pt x="406" y="184"/>
                  <a:pt x="505" y="86"/>
                  <a:pt x="626" y="86"/>
                </a:cubicBezTo>
                <a:close/>
                <a:moveTo>
                  <a:pt x="1018" y="1478"/>
                </a:moveTo>
                <a:cubicBezTo>
                  <a:pt x="235" y="1478"/>
                  <a:pt x="235" y="1478"/>
                  <a:pt x="235" y="1478"/>
                </a:cubicBezTo>
                <a:cubicBezTo>
                  <a:pt x="154" y="1478"/>
                  <a:pt x="88" y="1425"/>
                  <a:pt x="86" y="1358"/>
                </a:cubicBezTo>
                <a:cubicBezTo>
                  <a:pt x="172" y="391"/>
                  <a:pt x="172" y="391"/>
                  <a:pt x="172" y="391"/>
                </a:cubicBezTo>
                <a:cubicBezTo>
                  <a:pt x="317" y="391"/>
                  <a:pt x="317" y="391"/>
                  <a:pt x="317" y="391"/>
                </a:cubicBezTo>
                <a:cubicBezTo>
                  <a:pt x="317" y="522"/>
                  <a:pt x="317" y="522"/>
                  <a:pt x="317" y="522"/>
                </a:cubicBezTo>
                <a:cubicBezTo>
                  <a:pt x="317" y="546"/>
                  <a:pt x="336" y="565"/>
                  <a:pt x="360" y="565"/>
                </a:cubicBezTo>
                <a:cubicBezTo>
                  <a:pt x="384" y="565"/>
                  <a:pt x="403" y="546"/>
                  <a:pt x="403" y="522"/>
                </a:cubicBezTo>
                <a:cubicBezTo>
                  <a:pt x="403" y="391"/>
                  <a:pt x="403" y="391"/>
                  <a:pt x="403" y="391"/>
                </a:cubicBezTo>
                <a:cubicBezTo>
                  <a:pt x="849" y="391"/>
                  <a:pt x="849" y="391"/>
                  <a:pt x="849" y="391"/>
                </a:cubicBezTo>
                <a:cubicBezTo>
                  <a:pt x="849" y="522"/>
                  <a:pt x="849" y="522"/>
                  <a:pt x="849" y="522"/>
                </a:cubicBezTo>
                <a:cubicBezTo>
                  <a:pt x="849" y="546"/>
                  <a:pt x="868" y="565"/>
                  <a:pt x="892" y="565"/>
                </a:cubicBezTo>
                <a:cubicBezTo>
                  <a:pt x="916" y="565"/>
                  <a:pt x="935" y="546"/>
                  <a:pt x="935" y="522"/>
                </a:cubicBezTo>
                <a:cubicBezTo>
                  <a:pt x="935" y="391"/>
                  <a:pt x="935" y="391"/>
                  <a:pt x="935" y="391"/>
                </a:cubicBezTo>
                <a:cubicBezTo>
                  <a:pt x="1080" y="391"/>
                  <a:pt x="1080" y="391"/>
                  <a:pt x="1080" y="391"/>
                </a:cubicBezTo>
                <a:cubicBezTo>
                  <a:pt x="1166" y="1358"/>
                  <a:pt x="1166" y="1358"/>
                  <a:pt x="1166" y="1358"/>
                </a:cubicBezTo>
                <a:cubicBezTo>
                  <a:pt x="1165" y="1425"/>
                  <a:pt x="1099" y="1478"/>
                  <a:pt x="1018" y="1478"/>
                </a:cubicBezTo>
                <a:close/>
                <a:moveTo>
                  <a:pt x="1018" y="1478"/>
                </a:moveTo>
                <a:cubicBezTo>
                  <a:pt x="1018" y="1478"/>
                  <a:pt x="1018" y="1478"/>
                  <a:pt x="1018" y="1478"/>
                </a:cubicBezTo>
              </a:path>
            </a:pathLst>
          </a:custGeom>
          <a:solidFill>
            <a:srgbClr val="F9B359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4" name="Freeform 207">
            <a:extLst>
              <a:ext uri="{FF2B5EF4-FFF2-40B4-BE49-F238E27FC236}">
                <a16:creationId xmlns="" xmlns:a16="http://schemas.microsoft.com/office/drawing/2014/main" id="{D9265838-EEA5-4EF2-9458-6756AD0FCC3B}"/>
              </a:ext>
            </a:extLst>
          </p:cNvPr>
          <p:cNvSpPr>
            <a:spLocks noEditPoints="1"/>
          </p:cNvSpPr>
          <p:nvPr/>
        </p:nvSpPr>
        <p:spPr bwMode="auto">
          <a:xfrm>
            <a:off x="2967037" y="5719763"/>
            <a:ext cx="500063" cy="536575"/>
          </a:xfrm>
          <a:custGeom>
            <a:avLst/>
            <a:gdLst>
              <a:gd name="T0" fmla="*/ 1276 w 1453"/>
              <a:gd name="T1" fmla="*/ 1031 h 1563"/>
              <a:gd name="T2" fmla="*/ 1453 w 1453"/>
              <a:gd name="T3" fmla="*/ 490 h 1563"/>
              <a:gd name="T4" fmla="*/ 1452 w 1453"/>
              <a:gd name="T5" fmla="*/ 486 h 1563"/>
              <a:gd name="T6" fmla="*/ 1451 w 1453"/>
              <a:gd name="T7" fmla="*/ 481 h 1563"/>
              <a:gd name="T8" fmla="*/ 1450 w 1453"/>
              <a:gd name="T9" fmla="*/ 478 h 1563"/>
              <a:gd name="T10" fmla="*/ 1448 w 1453"/>
              <a:gd name="T11" fmla="*/ 474 h 1563"/>
              <a:gd name="T12" fmla="*/ 1446 w 1453"/>
              <a:gd name="T13" fmla="*/ 470 h 1563"/>
              <a:gd name="T14" fmla="*/ 1444 w 1453"/>
              <a:gd name="T15" fmla="*/ 467 h 1563"/>
              <a:gd name="T16" fmla="*/ 1441 w 1453"/>
              <a:gd name="T17" fmla="*/ 464 h 1563"/>
              <a:gd name="T18" fmla="*/ 1438 w 1453"/>
              <a:gd name="T19" fmla="*/ 461 h 1563"/>
              <a:gd name="T20" fmla="*/ 1435 w 1453"/>
              <a:gd name="T21" fmla="*/ 458 h 1563"/>
              <a:gd name="T22" fmla="*/ 1431 w 1453"/>
              <a:gd name="T23" fmla="*/ 456 h 1563"/>
              <a:gd name="T24" fmla="*/ 1425 w 1453"/>
              <a:gd name="T25" fmla="*/ 453 h 1563"/>
              <a:gd name="T26" fmla="*/ 1421 w 1453"/>
              <a:gd name="T27" fmla="*/ 452 h 1563"/>
              <a:gd name="T28" fmla="*/ 1417 w 1453"/>
              <a:gd name="T29" fmla="*/ 451 h 1563"/>
              <a:gd name="T30" fmla="*/ 328 w 1453"/>
              <a:gd name="T31" fmla="*/ 301 h 1563"/>
              <a:gd name="T32" fmla="*/ 328 w 1453"/>
              <a:gd name="T33" fmla="*/ 144 h 1563"/>
              <a:gd name="T34" fmla="*/ 328 w 1453"/>
              <a:gd name="T35" fmla="*/ 140 h 1563"/>
              <a:gd name="T36" fmla="*/ 327 w 1453"/>
              <a:gd name="T37" fmla="*/ 136 h 1563"/>
              <a:gd name="T38" fmla="*/ 325 w 1453"/>
              <a:gd name="T39" fmla="*/ 132 h 1563"/>
              <a:gd name="T40" fmla="*/ 323 w 1453"/>
              <a:gd name="T41" fmla="*/ 128 h 1563"/>
              <a:gd name="T42" fmla="*/ 321 w 1453"/>
              <a:gd name="T43" fmla="*/ 125 h 1563"/>
              <a:gd name="T44" fmla="*/ 319 w 1453"/>
              <a:gd name="T45" fmla="*/ 121 h 1563"/>
              <a:gd name="T46" fmla="*/ 315 w 1453"/>
              <a:gd name="T47" fmla="*/ 117 h 1563"/>
              <a:gd name="T48" fmla="*/ 312 w 1453"/>
              <a:gd name="T49" fmla="*/ 114 h 1563"/>
              <a:gd name="T50" fmla="*/ 307 w 1453"/>
              <a:gd name="T51" fmla="*/ 111 h 1563"/>
              <a:gd name="T52" fmla="*/ 302 w 1453"/>
              <a:gd name="T53" fmla="*/ 109 h 1563"/>
              <a:gd name="T54" fmla="*/ 9 w 1453"/>
              <a:gd name="T55" fmla="*/ 32 h 1563"/>
              <a:gd name="T56" fmla="*/ 242 w 1453"/>
              <a:gd name="T57" fmla="*/ 177 h 1563"/>
              <a:gd name="T58" fmla="*/ 396 w 1453"/>
              <a:gd name="T59" fmla="*/ 1299 h 1563"/>
              <a:gd name="T60" fmla="*/ 545 w 1453"/>
              <a:gd name="T61" fmla="*/ 1563 h 1563"/>
              <a:gd name="T62" fmla="*/ 696 w 1453"/>
              <a:gd name="T63" fmla="*/ 1301 h 1563"/>
              <a:gd name="T64" fmla="*/ 1060 w 1453"/>
              <a:gd name="T65" fmla="*/ 1389 h 1563"/>
              <a:gd name="T66" fmla="*/ 1409 w 1453"/>
              <a:gd name="T67" fmla="*/ 1389 h 1563"/>
              <a:gd name="T68" fmla="*/ 418 w 1453"/>
              <a:gd name="T69" fmla="*/ 1214 h 1563"/>
              <a:gd name="T70" fmla="*/ 328 w 1453"/>
              <a:gd name="T71" fmla="*/ 1007 h 1563"/>
              <a:gd name="T72" fmla="*/ 633 w 1453"/>
              <a:gd name="T73" fmla="*/ 1388 h 1563"/>
              <a:gd name="T74" fmla="*/ 457 w 1453"/>
              <a:gd name="T75" fmla="*/ 1388 h 1563"/>
              <a:gd name="T76" fmla="*/ 633 w 1453"/>
              <a:gd name="T77" fmla="*/ 1388 h 1563"/>
              <a:gd name="T78" fmla="*/ 1235 w 1453"/>
              <a:gd name="T79" fmla="*/ 1476 h 1563"/>
              <a:gd name="T80" fmla="*/ 1235 w 1453"/>
              <a:gd name="T81" fmla="*/ 1300 h 1563"/>
              <a:gd name="T82" fmla="*/ 1276 w 1453"/>
              <a:gd name="T83" fmla="*/ 945 h 1563"/>
              <a:gd name="T84" fmla="*/ 328 w 1453"/>
              <a:gd name="T85" fmla="*/ 855 h 1563"/>
              <a:gd name="T86" fmla="*/ 1367 w 1453"/>
              <a:gd name="T87" fmla="*/ 531 h 1563"/>
              <a:gd name="T88" fmla="*/ 1276 w 1453"/>
              <a:gd name="T89" fmla="*/ 945 h 1563"/>
              <a:gd name="T90" fmla="*/ 1276 w 1453"/>
              <a:gd name="T91" fmla="*/ 945 h 1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453" h="1563">
                <a:moveTo>
                  <a:pt x="418" y="1031"/>
                </a:moveTo>
                <a:cubicBezTo>
                  <a:pt x="1276" y="1031"/>
                  <a:pt x="1276" y="1031"/>
                  <a:pt x="1276" y="1031"/>
                </a:cubicBezTo>
                <a:cubicBezTo>
                  <a:pt x="1374" y="1031"/>
                  <a:pt x="1453" y="952"/>
                  <a:pt x="1453" y="855"/>
                </a:cubicBezTo>
                <a:cubicBezTo>
                  <a:pt x="1453" y="490"/>
                  <a:pt x="1453" y="490"/>
                  <a:pt x="1453" y="490"/>
                </a:cubicBezTo>
                <a:cubicBezTo>
                  <a:pt x="1453" y="489"/>
                  <a:pt x="1453" y="488"/>
                  <a:pt x="1453" y="488"/>
                </a:cubicBezTo>
                <a:cubicBezTo>
                  <a:pt x="1453" y="487"/>
                  <a:pt x="1452" y="486"/>
                  <a:pt x="1452" y="486"/>
                </a:cubicBezTo>
                <a:cubicBezTo>
                  <a:pt x="1452" y="485"/>
                  <a:pt x="1452" y="484"/>
                  <a:pt x="1452" y="484"/>
                </a:cubicBezTo>
                <a:cubicBezTo>
                  <a:pt x="1452" y="483"/>
                  <a:pt x="1452" y="482"/>
                  <a:pt x="1451" y="481"/>
                </a:cubicBezTo>
                <a:cubicBezTo>
                  <a:pt x="1451" y="481"/>
                  <a:pt x="1451" y="480"/>
                  <a:pt x="1451" y="480"/>
                </a:cubicBezTo>
                <a:cubicBezTo>
                  <a:pt x="1450" y="479"/>
                  <a:pt x="1450" y="478"/>
                  <a:pt x="1450" y="478"/>
                </a:cubicBezTo>
                <a:cubicBezTo>
                  <a:pt x="1450" y="477"/>
                  <a:pt x="1449" y="476"/>
                  <a:pt x="1449" y="475"/>
                </a:cubicBezTo>
                <a:cubicBezTo>
                  <a:pt x="1449" y="475"/>
                  <a:pt x="1448" y="474"/>
                  <a:pt x="1448" y="474"/>
                </a:cubicBezTo>
                <a:cubicBezTo>
                  <a:pt x="1447" y="472"/>
                  <a:pt x="1447" y="472"/>
                  <a:pt x="1447" y="472"/>
                </a:cubicBezTo>
                <a:cubicBezTo>
                  <a:pt x="1447" y="471"/>
                  <a:pt x="1447" y="471"/>
                  <a:pt x="1446" y="470"/>
                </a:cubicBezTo>
                <a:cubicBezTo>
                  <a:pt x="1446" y="470"/>
                  <a:pt x="1445" y="469"/>
                  <a:pt x="1445" y="468"/>
                </a:cubicBezTo>
                <a:cubicBezTo>
                  <a:pt x="1445" y="468"/>
                  <a:pt x="1444" y="467"/>
                  <a:pt x="1444" y="467"/>
                </a:cubicBezTo>
                <a:cubicBezTo>
                  <a:pt x="1443" y="466"/>
                  <a:pt x="1443" y="466"/>
                  <a:pt x="1442" y="465"/>
                </a:cubicBezTo>
                <a:cubicBezTo>
                  <a:pt x="1442" y="464"/>
                  <a:pt x="1441" y="464"/>
                  <a:pt x="1441" y="464"/>
                </a:cubicBezTo>
                <a:cubicBezTo>
                  <a:pt x="1441" y="463"/>
                  <a:pt x="1440" y="463"/>
                  <a:pt x="1440" y="462"/>
                </a:cubicBezTo>
                <a:cubicBezTo>
                  <a:pt x="1438" y="461"/>
                  <a:pt x="1438" y="461"/>
                  <a:pt x="1438" y="461"/>
                </a:cubicBezTo>
                <a:cubicBezTo>
                  <a:pt x="1438" y="460"/>
                  <a:pt x="1437" y="460"/>
                  <a:pt x="1437" y="459"/>
                </a:cubicBezTo>
                <a:cubicBezTo>
                  <a:pt x="1436" y="459"/>
                  <a:pt x="1435" y="458"/>
                  <a:pt x="1435" y="458"/>
                </a:cubicBezTo>
                <a:cubicBezTo>
                  <a:pt x="1434" y="458"/>
                  <a:pt x="1434" y="457"/>
                  <a:pt x="1433" y="457"/>
                </a:cubicBezTo>
                <a:cubicBezTo>
                  <a:pt x="1432" y="457"/>
                  <a:pt x="1432" y="456"/>
                  <a:pt x="1431" y="456"/>
                </a:cubicBezTo>
                <a:cubicBezTo>
                  <a:pt x="1427" y="454"/>
                  <a:pt x="1427" y="454"/>
                  <a:pt x="1427" y="454"/>
                </a:cubicBezTo>
                <a:cubicBezTo>
                  <a:pt x="1425" y="453"/>
                  <a:pt x="1425" y="453"/>
                  <a:pt x="1425" y="453"/>
                </a:cubicBezTo>
                <a:cubicBezTo>
                  <a:pt x="1425" y="453"/>
                  <a:pt x="1424" y="453"/>
                  <a:pt x="1424" y="452"/>
                </a:cubicBezTo>
                <a:cubicBezTo>
                  <a:pt x="1423" y="452"/>
                  <a:pt x="1422" y="452"/>
                  <a:pt x="1421" y="452"/>
                </a:cubicBezTo>
                <a:cubicBezTo>
                  <a:pt x="1421" y="452"/>
                  <a:pt x="1420" y="451"/>
                  <a:pt x="1420" y="451"/>
                </a:cubicBezTo>
                <a:cubicBezTo>
                  <a:pt x="1419" y="451"/>
                  <a:pt x="1418" y="451"/>
                  <a:pt x="1417" y="451"/>
                </a:cubicBezTo>
                <a:cubicBezTo>
                  <a:pt x="1417" y="451"/>
                  <a:pt x="1416" y="451"/>
                  <a:pt x="1416" y="451"/>
                </a:cubicBezTo>
                <a:cubicBezTo>
                  <a:pt x="328" y="301"/>
                  <a:pt x="328" y="301"/>
                  <a:pt x="328" y="301"/>
                </a:cubicBezTo>
                <a:cubicBezTo>
                  <a:pt x="328" y="149"/>
                  <a:pt x="328" y="149"/>
                  <a:pt x="328" y="149"/>
                </a:cubicBezTo>
                <a:cubicBezTo>
                  <a:pt x="328" y="147"/>
                  <a:pt x="328" y="146"/>
                  <a:pt x="328" y="144"/>
                </a:cubicBezTo>
                <a:cubicBezTo>
                  <a:pt x="328" y="144"/>
                  <a:pt x="328" y="144"/>
                  <a:pt x="328" y="143"/>
                </a:cubicBezTo>
                <a:cubicBezTo>
                  <a:pt x="328" y="142"/>
                  <a:pt x="328" y="141"/>
                  <a:pt x="328" y="140"/>
                </a:cubicBezTo>
                <a:cubicBezTo>
                  <a:pt x="327" y="139"/>
                  <a:pt x="327" y="139"/>
                  <a:pt x="327" y="138"/>
                </a:cubicBezTo>
                <a:cubicBezTo>
                  <a:pt x="327" y="137"/>
                  <a:pt x="327" y="137"/>
                  <a:pt x="327" y="136"/>
                </a:cubicBezTo>
                <a:cubicBezTo>
                  <a:pt x="326" y="133"/>
                  <a:pt x="326" y="133"/>
                  <a:pt x="326" y="133"/>
                </a:cubicBezTo>
                <a:cubicBezTo>
                  <a:pt x="326" y="133"/>
                  <a:pt x="325" y="132"/>
                  <a:pt x="325" y="132"/>
                </a:cubicBezTo>
                <a:cubicBezTo>
                  <a:pt x="325" y="131"/>
                  <a:pt x="325" y="130"/>
                  <a:pt x="324" y="129"/>
                </a:cubicBezTo>
                <a:cubicBezTo>
                  <a:pt x="324" y="129"/>
                  <a:pt x="324" y="128"/>
                  <a:pt x="323" y="128"/>
                </a:cubicBezTo>
                <a:cubicBezTo>
                  <a:pt x="323" y="128"/>
                  <a:pt x="323" y="127"/>
                  <a:pt x="322" y="126"/>
                </a:cubicBezTo>
                <a:cubicBezTo>
                  <a:pt x="322" y="126"/>
                  <a:pt x="321" y="125"/>
                  <a:pt x="321" y="125"/>
                </a:cubicBezTo>
                <a:cubicBezTo>
                  <a:pt x="321" y="124"/>
                  <a:pt x="320" y="124"/>
                  <a:pt x="320" y="123"/>
                </a:cubicBezTo>
                <a:cubicBezTo>
                  <a:pt x="320" y="122"/>
                  <a:pt x="319" y="122"/>
                  <a:pt x="319" y="121"/>
                </a:cubicBezTo>
                <a:cubicBezTo>
                  <a:pt x="316" y="118"/>
                  <a:pt x="316" y="118"/>
                  <a:pt x="316" y="118"/>
                </a:cubicBezTo>
                <a:cubicBezTo>
                  <a:pt x="315" y="117"/>
                  <a:pt x="315" y="117"/>
                  <a:pt x="315" y="117"/>
                </a:cubicBezTo>
                <a:cubicBezTo>
                  <a:pt x="314" y="117"/>
                  <a:pt x="314" y="116"/>
                  <a:pt x="313" y="115"/>
                </a:cubicBezTo>
                <a:cubicBezTo>
                  <a:pt x="312" y="115"/>
                  <a:pt x="312" y="115"/>
                  <a:pt x="312" y="114"/>
                </a:cubicBezTo>
                <a:cubicBezTo>
                  <a:pt x="311" y="114"/>
                  <a:pt x="310" y="113"/>
                  <a:pt x="310" y="113"/>
                </a:cubicBezTo>
                <a:cubicBezTo>
                  <a:pt x="309" y="112"/>
                  <a:pt x="308" y="112"/>
                  <a:pt x="307" y="111"/>
                </a:cubicBezTo>
                <a:cubicBezTo>
                  <a:pt x="307" y="111"/>
                  <a:pt x="306" y="111"/>
                  <a:pt x="306" y="111"/>
                </a:cubicBezTo>
                <a:cubicBezTo>
                  <a:pt x="305" y="110"/>
                  <a:pt x="303" y="109"/>
                  <a:pt x="302" y="109"/>
                </a:cubicBezTo>
                <a:cubicBezTo>
                  <a:pt x="66" y="9"/>
                  <a:pt x="66" y="9"/>
                  <a:pt x="66" y="9"/>
                </a:cubicBezTo>
                <a:cubicBezTo>
                  <a:pt x="44" y="0"/>
                  <a:pt x="19" y="10"/>
                  <a:pt x="9" y="32"/>
                </a:cubicBezTo>
                <a:cubicBezTo>
                  <a:pt x="0" y="55"/>
                  <a:pt x="10" y="80"/>
                  <a:pt x="32" y="89"/>
                </a:cubicBezTo>
                <a:cubicBezTo>
                  <a:pt x="242" y="177"/>
                  <a:pt x="242" y="177"/>
                  <a:pt x="242" y="177"/>
                </a:cubicBezTo>
                <a:cubicBezTo>
                  <a:pt x="242" y="1124"/>
                  <a:pt x="242" y="1124"/>
                  <a:pt x="242" y="1124"/>
                </a:cubicBezTo>
                <a:cubicBezTo>
                  <a:pt x="242" y="1214"/>
                  <a:pt x="309" y="1288"/>
                  <a:pt x="396" y="1299"/>
                </a:cubicBezTo>
                <a:cubicBezTo>
                  <a:pt x="380" y="1325"/>
                  <a:pt x="371" y="1356"/>
                  <a:pt x="371" y="1389"/>
                </a:cubicBezTo>
                <a:cubicBezTo>
                  <a:pt x="371" y="1485"/>
                  <a:pt x="449" y="1563"/>
                  <a:pt x="545" y="1563"/>
                </a:cubicBezTo>
                <a:cubicBezTo>
                  <a:pt x="641" y="1563"/>
                  <a:pt x="720" y="1485"/>
                  <a:pt x="720" y="1389"/>
                </a:cubicBezTo>
                <a:cubicBezTo>
                  <a:pt x="720" y="1357"/>
                  <a:pt x="711" y="1326"/>
                  <a:pt x="696" y="1301"/>
                </a:cubicBezTo>
                <a:cubicBezTo>
                  <a:pt x="1084" y="1301"/>
                  <a:pt x="1084" y="1301"/>
                  <a:pt x="1084" y="1301"/>
                </a:cubicBezTo>
                <a:cubicBezTo>
                  <a:pt x="1069" y="1327"/>
                  <a:pt x="1060" y="1357"/>
                  <a:pt x="1060" y="1389"/>
                </a:cubicBezTo>
                <a:cubicBezTo>
                  <a:pt x="1060" y="1485"/>
                  <a:pt x="1138" y="1563"/>
                  <a:pt x="1234" y="1563"/>
                </a:cubicBezTo>
                <a:cubicBezTo>
                  <a:pt x="1330" y="1563"/>
                  <a:pt x="1409" y="1485"/>
                  <a:pt x="1409" y="1389"/>
                </a:cubicBezTo>
                <a:cubicBezTo>
                  <a:pt x="1409" y="1293"/>
                  <a:pt x="1330" y="1214"/>
                  <a:pt x="1234" y="1214"/>
                </a:cubicBezTo>
                <a:cubicBezTo>
                  <a:pt x="418" y="1214"/>
                  <a:pt x="418" y="1214"/>
                  <a:pt x="418" y="1214"/>
                </a:cubicBezTo>
                <a:cubicBezTo>
                  <a:pt x="368" y="1214"/>
                  <a:pt x="328" y="1174"/>
                  <a:pt x="328" y="1124"/>
                </a:cubicBezTo>
                <a:cubicBezTo>
                  <a:pt x="328" y="1007"/>
                  <a:pt x="328" y="1007"/>
                  <a:pt x="328" y="1007"/>
                </a:cubicBezTo>
                <a:cubicBezTo>
                  <a:pt x="354" y="1022"/>
                  <a:pt x="385" y="1031"/>
                  <a:pt x="418" y="1031"/>
                </a:cubicBezTo>
                <a:close/>
                <a:moveTo>
                  <a:pt x="633" y="1388"/>
                </a:moveTo>
                <a:cubicBezTo>
                  <a:pt x="633" y="1437"/>
                  <a:pt x="594" y="1476"/>
                  <a:pt x="545" y="1476"/>
                </a:cubicBezTo>
                <a:cubicBezTo>
                  <a:pt x="497" y="1476"/>
                  <a:pt x="457" y="1437"/>
                  <a:pt x="457" y="1388"/>
                </a:cubicBezTo>
                <a:cubicBezTo>
                  <a:pt x="457" y="1340"/>
                  <a:pt x="497" y="1300"/>
                  <a:pt x="545" y="1300"/>
                </a:cubicBezTo>
                <a:cubicBezTo>
                  <a:pt x="594" y="1300"/>
                  <a:pt x="633" y="1340"/>
                  <a:pt x="633" y="1388"/>
                </a:cubicBezTo>
                <a:close/>
                <a:moveTo>
                  <a:pt x="1323" y="1388"/>
                </a:moveTo>
                <a:cubicBezTo>
                  <a:pt x="1323" y="1437"/>
                  <a:pt x="1283" y="1476"/>
                  <a:pt x="1235" y="1476"/>
                </a:cubicBezTo>
                <a:cubicBezTo>
                  <a:pt x="1186" y="1476"/>
                  <a:pt x="1147" y="1437"/>
                  <a:pt x="1147" y="1388"/>
                </a:cubicBezTo>
                <a:cubicBezTo>
                  <a:pt x="1147" y="1340"/>
                  <a:pt x="1186" y="1300"/>
                  <a:pt x="1235" y="1300"/>
                </a:cubicBezTo>
                <a:cubicBezTo>
                  <a:pt x="1283" y="1300"/>
                  <a:pt x="1323" y="1340"/>
                  <a:pt x="1323" y="1388"/>
                </a:cubicBezTo>
                <a:close/>
                <a:moveTo>
                  <a:pt x="1276" y="945"/>
                </a:moveTo>
                <a:cubicBezTo>
                  <a:pt x="418" y="945"/>
                  <a:pt x="418" y="945"/>
                  <a:pt x="418" y="945"/>
                </a:cubicBezTo>
                <a:cubicBezTo>
                  <a:pt x="368" y="945"/>
                  <a:pt x="328" y="904"/>
                  <a:pt x="328" y="855"/>
                </a:cubicBezTo>
                <a:cubicBezTo>
                  <a:pt x="328" y="388"/>
                  <a:pt x="328" y="388"/>
                  <a:pt x="328" y="388"/>
                </a:cubicBezTo>
                <a:cubicBezTo>
                  <a:pt x="1367" y="531"/>
                  <a:pt x="1367" y="531"/>
                  <a:pt x="1367" y="531"/>
                </a:cubicBezTo>
                <a:cubicBezTo>
                  <a:pt x="1367" y="854"/>
                  <a:pt x="1367" y="854"/>
                  <a:pt x="1367" y="854"/>
                </a:cubicBezTo>
                <a:cubicBezTo>
                  <a:pt x="1367" y="904"/>
                  <a:pt x="1326" y="945"/>
                  <a:pt x="1276" y="945"/>
                </a:cubicBezTo>
                <a:close/>
                <a:moveTo>
                  <a:pt x="1276" y="945"/>
                </a:moveTo>
                <a:cubicBezTo>
                  <a:pt x="1276" y="945"/>
                  <a:pt x="1276" y="945"/>
                  <a:pt x="1276" y="945"/>
                </a:cubicBezTo>
              </a:path>
            </a:pathLst>
          </a:custGeom>
          <a:solidFill>
            <a:srgbClr val="F9B359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65" name="Group 210">
            <a:extLst>
              <a:ext uri="{FF2B5EF4-FFF2-40B4-BE49-F238E27FC236}">
                <a16:creationId xmlns="" xmlns:a16="http://schemas.microsoft.com/office/drawing/2014/main" id="{5330F462-6A5E-47AA-ADF7-6F0C9937A55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110037" y="5719763"/>
            <a:ext cx="482600" cy="519113"/>
            <a:chOff x="3662" y="2962"/>
            <a:chExt cx="304" cy="327"/>
          </a:xfrm>
          <a:solidFill>
            <a:srgbClr val="F9B359"/>
          </a:solidFill>
          <a:effectLst/>
        </p:grpSpPr>
        <p:sp>
          <p:nvSpPr>
            <p:cNvPr id="267" name="Freeform 211">
              <a:extLst>
                <a:ext uri="{FF2B5EF4-FFF2-40B4-BE49-F238E27FC236}">
                  <a16:creationId xmlns="" xmlns:a16="http://schemas.microsoft.com/office/drawing/2014/main" id="{8293B4AA-7B6D-4A06-AC2E-FF219663AA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62" y="3188"/>
              <a:ext cx="118" cy="56"/>
            </a:xfrm>
            <a:custGeom>
              <a:avLst/>
              <a:gdLst>
                <a:gd name="T0" fmla="*/ 524 w 547"/>
                <a:gd name="T1" fmla="*/ 15 h 260"/>
                <a:gd name="T2" fmla="*/ 463 w 547"/>
                <a:gd name="T3" fmla="*/ 24 h 260"/>
                <a:gd name="T4" fmla="*/ 162 w 547"/>
                <a:gd name="T5" fmla="*/ 174 h 260"/>
                <a:gd name="T6" fmla="*/ 43 w 547"/>
                <a:gd name="T7" fmla="*/ 174 h 260"/>
                <a:gd name="T8" fmla="*/ 0 w 547"/>
                <a:gd name="T9" fmla="*/ 217 h 260"/>
                <a:gd name="T10" fmla="*/ 43 w 547"/>
                <a:gd name="T11" fmla="*/ 260 h 260"/>
                <a:gd name="T12" fmla="*/ 163 w 547"/>
                <a:gd name="T13" fmla="*/ 260 h 260"/>
                <a:gd name="T14" fmla="*/ 372 w 547"/>
                <a:gd name="T15" fmla="*/ 210 h 260"/>
                <a:gd name="T16" fmla="*/ 532 w 547"/>
                <a:gd name="T17" fmla="*/ 75 h 260"/>
                <a:gd name="T18" fmla="*/ 524 w 547"/>
                <a:gd name="T19" fmla="*/ 15 h 260"/>
                <a:gd name="T20" fmla="*/ 524 w 547"/>
                <a:gd name="T21" fmla="*/ 15 h 260"/>
                <a:gd name="T22" fmla="*/ 524 w 547"/>
                <a:gd name="T23" fmla="*/ 15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7" h="260">
                  <a:moveTo>
                    <a:pt x="524" y="15"/>
                  </a:moveTo>
                  <a:cubicBezTo>
                    <a:pt x="505" y="0"/>
                    <a:pt x="478" y="4"/>
                    <a:pt x="463" y="24"/>
                  </a:cubicBezTo>
                  <a:cubicBezTo>
                    <a:pt x="391" y="119"/>
                    <a:pt x="282" y="174"/>
                    <a:pt x="162" y="174"/>
                  </a:cubicBezTo>
                  <a:cubicBezTo>
                    <a:pt x="43" y="174"/>
                    <a:pt x="43" y="174"/>
                    <a:pt x="43" y="174"/>
                  </a:cubicBezTo>
                  <a:cubicBezTo>
                    <a:pt x="19" y="174"/>
                    <a:pt x="0" y="193"/>
                    <a:pt x="0" y="217"/>
                  </a:cubicBezTo>
                  <a:cubicBezTo>
                    <a:pt x="0" y="241"/>
                    <a:pt x="19" y="260"/>
                    <a:pt x="43" y="260"/>
                  </a:cubicBezTo>
                  <a:cubicBezTo>
                    <a:pt x="163" y="260"/>
                    <a:pt x="163" y="260"/>
                    <a:pt x="163" y="260"/>
                  </a:cubicBezTo>
                  <a:cubicBezTo>
                    <a:pt x="236" y="260"/>
                    <a:pt x="307" y="243"/>
                    <a:pt x="372" y="210"/>
                  </a:cubicBezTo>
                  <a:cubicBezTo>
                    <a:pt x="435" y="178"/>
                    <a:pt x="490" y="132"/>
                    <a:pt x="532" y="75"/>
                  </a:cubicBezTo>
                  <a:cubicBezTo>
                    <a:pt x="547" y="56"/>
                    <a:pt x="543" y="29"/>
                    <a:pt x="524" y="15"/>
                  </a:cubicBezTo>
                  <a:close/>
                  <a:moveTo>
                    <a:pt x="524" y="15"/>
                  </a:moveTo>
                  <a:cubicBezTo>
                    <a:pt x="524" y="15"/>
                    <a:pt x="524" y="15"/>
                    <a:pt x="524" y="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" name="Freeform 212">
              <a:extLst>
                <a:ext uri="{FF2B5EF4-FFF2-40B4-BE49-F238E27FC236}">
                  <a16:creationId xmlns="" xmlns:a16="http://schemas.microsoft.com/office/drawing/2014/main" id="{B0A16911-1E57-4CF3-92E5-55E265C64C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97" y="2962"/>
              <a:ext cx="169" cy="109"/>
            </a:xfrm>
            <a:custGeom>
              <a:avLst/>
              <a:gdLst>
                <a:gd name="T0" fmla="*/ 22 w 783"/>
                <a:gd name="T1" fmla="*/ 453 h 507"/>
                <a:gd name="T2" fmla="*/ 48 w 783"/>
                <a:gd name="T3" fmla="*/ 461 h 507"/>
                <a:gd name="T4" fmla="*/ 83 w 783"/>
                <a:gd name="T5" fmla="*/ 445 h 507"/>
                <a:gd name="T6" fmla="*/ 380 w 783"/>
                <a:gd name="T7" fmla="*/ 299 h 507"/>
                <a:gd name="T8" fmla="*/ 631 w 783"/>
                <a:gd name="T9" fmla="*/ 299 h 507"/>
                <a:gd name="T10" fmla="*/ 497 w 783"/>
                <a:gd name="T11" fmla="*/ 433 h 507"/>
                <a:gd name="T12" fmla="*/ 497 w 783"/>
                <a:gd name="T13" fmla="*/ 494 h 507"/>
                <a:gd name="T14" fmla="*/ 528 w 783"/>
                <a:gd name="T15" fmla="*/ 507 h 507"/>
                <a:gd name="T16" fmla="*/ 558 w 783"/>
                <a:gd name="T17" fmla="*/ 494 h 507"/>
                <a:gd name="T18" fmla="*/ 766 w 783"/>
                <a:gd name="T19" fmla="*/ 286 h 507"/>
                <a:gd name="T20" fmla="*/ 766 w 783"/>
                <a:gd name="T21" fmla="*/ 225 h 507"/>
                <a:gd name="T22" fmla="*/ 558 w 783"/>
                <a:gd name="T23" fmla="*/ 17 h 507"/>
                <a:gd name="T24" fmla="*/ 497 w 783"/>
                <a:gd name="T25" fmla="*/ 17 h 507"/>
                <a:gd name="T26" fmla="*/ 497 w 783"/>
                <a:gd name="T27" fmla="*/ 78 h 507"/>
                <a:gd name="T28" fmla="*/ 631 w 783"/>
                <a:gd name="T29" fmla="*/ 212 h 507"/>
                <a:gd name="T30" fmla="*/ 380 w 783"/>
                <a:gd name="T31" fmla="*/ 212 h 507"/>
                <a:gd name="T32" fmla="*/ 14 w 783"/>
                <a:gd name="T33" fmla="*/ 392 h 507"/>
                <a:gd name="T34" fmla="*/ 22 w 783"/>
                <a:gd name="T35" fmla="*/ 453 h 507"/>
                <a:gd name="T36" fmla="*/ 22 w 783"/>
                <a:gd name="T37" fmla="*/ 453 h 507"/>
                <a:gd name="T38" fmla="*/ 22 w 783"/>
                <a:gd name="T39" fmla="*/ 453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83" h="507">
                  <a:moveTo>
                    <a:pt x="22" y="453"/>
                  </a:moveTo>
                  <a:cubicBezTo>
                    <a:pt x="30" y="459"/>
                    <a:pt x="39" y="461"/>
                    <a:pt x="48" y="461"/>
                  </a:cubicBezTo>
                  <a:cubicBezTo>
                    <a:pt x="61" y="461"/>
                    <a:pt x="74" y="456"/>
                    <a:pt x="83" y="445"/>
                  </a:cubicBezTo>
                  <a:cubicBezTo>
                    <a:pt x="155" y="352"/>
                    <a:pt x="263" y="299"/>
                    <a:pt x="380" y="299"/>
                  </a:cubicBezTo>
                  <a:cubicBezTo>
                    <a:pt x="631" y="299"/>
                    <a:pt x="631" y="299"/>
                    <a:pt x="631" y="299"/>
                  </a:cubicBezTo>
                  <a:cubicBezTo>
                    <a:pt x="497" y="433"/>
                    <a:pt x="497" y="433"/>
                    <a:pt x="497" y="433"/>
                  </a:cubicBezTo>
                  <a:cubicBezTo>
                    <a:pt x="480" y="450"/>
                    <a:pt x="480" y="477"/>
                    <a:pt x="497" y="494"/>
                  </a:cubicBezTo>
                  <a:cubicBezTo>
                    <a:pt x="506" y="502"/>
                    <a:pt x="517" y="507"/>
                    <a:pt x="528" y="507"/>
                  </a:cubicBezTo>
                  <a:cubicBezTo>
                    <a:pt x="539" y="507"/>
                    <a:pt x="550" y="503"/>
                    <a:pt x="558" y="494"/>
                  </a:cubicBezTo>
                  <a:cubicBezTo>
                    <a:pt x="766" y="286"/>
                    <a:pt x="766" y="286"/>
                    <a:pt x="766" y="286"/>
                  </a:cubicBezTo>
                  <a:cubicBezTo>
                    <a:pt x="783" y="269"/>
                    <a:pt x="783" y="242"/>
                    <a:pt x="766" y="225"/>
                  </a:cubicBezTo>
                  <a:cubicBezTo>
                    <a:pt x="558" y="17"/>
                    <a:pt x="558" y="17"/>
                    <a:pt x="558" y="17"/>
                  </a:cubicBezTo>
                  <a:cubicBezTo>
                    <a:pt x="541" y="0"/>
                    <a:pt x="514" y="0"/>
                    <a:pt x="497" y="17"/>
                  </a:cubicBezTo>
                  <a:cubicBezTo>
                    <a:pt x="480" y="34"/>
                    <a:pt x="480" y="61"/>
                    <a:pt x="497" y="78"/>
                  </a:cubicBezTo>
                  <a:cubicBezTo>
                    <a:pt x="631" y="212"/>
                    <a:pt x="631" y="212"/>
                    <a:pt x="631" y="212"/>
                  </a:cubicBezTo>
                  <a:cubicBezTo>
                    <a:pt x="380" y="212"/>
                    <a:pt x="380" y="212"/>
                    <a:pt x="380" y="212"/>
                  </a:cubicBezTo>
                  <a:cubicBezTo>
                    <a:pt x="236" y="212"/>
                    <a:pt x="102" y="277"/>
                    <a:pt x="14" y="392"/>
                  </a:cubicBezTo>
                  <a:cubicBezTo>
                    <a:pt x="0" y="411"/>
                    <a:pt x="3" y="438"/>
                    <a:pt x="22" y="453"/>
                  </a:cubicBezTo>
                  <a:close/>
                  <a:moveTo>
                    <a:pt x="22" y="453"/>
                  </a:moveTo>
                  <a:cubicBezTo>
                    <a:pt x="22" y="453"/>
                    <a:pt x="22" y="453"/>
                    <a:pt x="22" y="4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" name="Freeform 213">
              <a:extLst>
                <a:ext uri="{FF2B5EF4-FFF2-40B4-BE49-F238E27FC236}">
                  <a16:creationId xmlns="" xmlns:a16="http://schemas.microsoft.com/office/drawing/2014/main" id="{0D537BD8-7287-4124-903E-7A39CD80FD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62" y="3008"/>
              <a:ext cx="304" cy="281"/>
            </a:xfrm>
            <a:custGeom>
              <a:avLst/>
              <a:gdLst>
                <a:gd name="T0" fmla="*/ 1180 w 1405"/>
                <a:gd name="T1" fmla="*/ 810 h 1300"/>
                <a:gd name="T2" fmla="*/ 1119 w 1405"/>
                <a:gd name="T3" fmla="*/ 810 h 1300"/>
                <a:gd name="T4" fmla="*/ 1119 w 1405"/>
                <a:gd name="T5" fmla="*/ 872 h 1300"/>
                <a:gd name="T6" fmla="*/ 1253 w 1405"/>
                <a:gd name="T7" fmla="*/ 1006 h 1300"/>
                <a:gd name="T8" fmla="*/ 1002 w 1405"/>
                <a:gd name="T9" fmla="*/ 1006 h 1300"/>
                <a:gd name="T10" fmla="*/ 626 w 1405"/>
                <a:gd name="T11" fmla="*/ 629 h 1300"/>
                <a:gd name="T12" fmla="*/ 626 w 1405"/>
                <a:gd name="T13" fmla="*/ 463 h 1300"/>
                <a:gd name="T14" fmla="*/ 162 w 1405"/>
                <a:gd name="T15" fmla="*/ 0 h 1300"/>
                <a:gd name="T16" fmla="*/ 43 w 1405"/>
                <a:gd name="T17" fmla="*/ 0 h 1300"/>
                <a:gd name="T18" fmla="*/ 0 w 1405"/>
                <a:gd name="T19" fmla="*/ 43 h 1300"/>
                <a:gd name="T20" fmla="*/ 43 w 1405"/>
                <a:gd name="T21" fmla="*/ 86 h 1300"/>
                <a:gd name="T22" fmla="*/ 162 w 1405"/>
                <a:gd name="T23" fmla="*/ 86 h 1300"/>
                <a:gd name="T24" fmla="*/ 539 w 1405"/>
                <a:gd name="T25" fmla="*/ 463 h 1300"/>
                <a:gd name="T26" fmla="*/ 539 w 1405"/>
                <a:gd name="T27" fmla="*/ 629 h 1300"/>
                <a:gd name="T28" fmla="*/ 1002 w 1405"/>
                <a:gd name="T29" fmla="*/ 1092 h 1300"/>
                <a:gd name="T30" fmla="*/ 1253 w 1405"/>
                <a:gd name="T31" fmla="*/ 1092 h 1300"/>
                <a:gd name="T32" fmla="*/ 1119 w 1405"/>
                <a:gd name="T33" fmla="*/ 1226 h 1300"/>
                <a:gd name="T34" fmla="*/ 1119 w 1405"/>
                <a:gd name="T35" fmla="*/ 1287 h 1300"/>
                <a:gd name="T36" fmla="*/ 1150 w 1405"/>
                <a:gd name="T37" fmla="*/ 1300 h 1300"/>
                <a:gd name="T38" fmla="*/ 1180 w 1405"/>
                <a:gd name="T39" fmla="*/ 1287 h 1300"/>
                <a:gd name="T40" fmla="*/ 1388 w 1405"/>
                <a:gd name="T41" fmla="*/ 1079 h 1300"/>
                <a:gd name="T42" fmla="*/ 1388 w 1405"/>
                <a:gd name="T43" fmla="*/ 1018 h 1300"/>
                <a:gd name="T44" fmla="*/ 1180 w 1405"/>
                <a:gd name="T45" fmla="*/ 810 h 1300"/>
                <a:gd name="T46" fmla="*/ 1180 w 1405"/>
                <a:gd name="T47" fmla="*/ 810 h 1300"/>
                <a:gd name="T48" fmla="*/ 1180 w 1405"/>
                <a:gd name="T49" fmla="*/ 810 h 1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05" h="1300">
                  <a:moveTo>
                    <a:pt x="1180" y="810"/>
                  </a:moveTo>
                  <a:cubicBezTo>
                    <a:pt x="1163" y="793"/>
                    <a:pt x="1136" y="793"/>
                    <a:pt x="1119" y="810"/>
                  </a:cubicBezTo>
                  <a:cubicBezTo>
                    <a:pt x="1102" y="827"/>
                    <a:pt x="1102" y="855"/>
                    <a:pt x="1119" y="872"/>
                  </a:cubicBezTo>
                  <a:cubicBezTo>
                    <a:pt x="1253" y="1006"/>
                    <a:pt x="1253" y="1006"/>
                    <a:pt x="1253" y="1006"/>
                  </a:cubicBezTo>
                  <a:cubicBezTo>
                    <a:pt x="1002" y="1006"/>
                    <a:pt x="1002" y="1006"/>
                    <a:pt x="1002" y="1006"/>
                  </a:cubicBezTo>
                  <a:cubicBezTo>
                    <a:pt x="794" y="1006"/>
                    <a:pt x="626" y="837"/>
                    <a:pt x="626" y="629"/>
                  </a:cubicBezTo>
                  <a:cubicBezTo>
                    <a:pt x="626" y="463"/>
                    <a:pt x="626" y="463"/>
                    <a:pt x="626" y="463"/>
                  </a:cubicBezTo>
                  <a:cubicBezTo>
                    <a:pt x="626" y="207"/>
                    <a:pt x="418" y="0"/>
                    <a:pt x="1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19" y="0"/>
                    <a:pt x="0" y="19"/>
                    <a:pt x="0" y="43"/>
                  </a:cubicBezTo>
                  <a:cubicBezTo>
                    <a:pt x="0" y="67"/>
                    <a:pt x="19" y="86"/>
                    <a:pt x="43" y="86"/>
                  </a:cubicBezTo>
                  <a:cubicBezTo>
                    <a:pt x="162" y="86"/>
                    <a:pt x="162" y="86"/>
                    <a:pt x="162" y="86"/>
                  </a:cubicBezTo>
                  <a:cubicBezTo>
                    <a:pt x="370" y="86"/>
                    <a:pt x="539" y="255"/>
                    <a:pt x="539" y="463"/>
                  </a:cubicBezTo>
                  <a:cubicBezTo>
                    <a:pt x="539" y="629"/>
                    <a:pt x="539" y="629"/>
                    <a:pt x="539" y="629"/>
                  </a:cubicBezTo>
                  <a:cubicBezTo>
                    <a:pt x="539" y="884"/>
                    <a:pt x="747" y="1092"/>
                    <a:pt x="1002" y="1092"/>
                  </a:cubicBezTo>
                  <a:cubicBezTo>
                    <a:pt x="1253" y="1092"/>
                    <a:pt x="1253" y="1092"/>
                    <a:pt x="1253" y="1092"/>
                  </a:cubicBezTo>
                  <a:cubicBezTo>
                    <a:pt x="1119" y="1226"/>
                    <a:pt x="1119" y="1226"/>
                    <a:pt x="1119" y="1226"/>
                  </a:cubicBezTo>
                  <a:cubicBezTo>
                    <a:pt x="1102" y="1243"/>
                    <a:pt x="1102" y="1270"/>
                    <a:pt x="1119" y="1287"/>
                  </a:cubicBezTo>
                  <a:cubicBezTo>
                    <a:pt x="1128" y="1296"/>
                    <a:pt x="1139" y="1300"/>
                    <a:pt x="1150" y="1300"/>
                  </a:cubicBezTo>
                  <a:cubicBezTo>
                    <a:pt x="1161" y="1300"/>
                    <a:pt x="1172" y="1296"/>
                    <a:pt x="1180" y="1287"/>
                  </a:cubicBezTo>
                  <a:cubicBezTo>
                    <a:pt x="1388" y="1079"/>
                    <a:pt x="1388" y="1079"/>
                    <a:pt x="1388" y="1079"/>
                  </a:cubicBezTo>
                  <a:cubicBezTo>
                    <a:pt x="1405" y="1062"/>
                    <a:pt x="1405" y="1035"/>
                    <a:pt x="1388" y="1018"/>
                  </a:cubicBezTo>
                  <a:lnTo>
                    <a:pt x="1180" y="810"/>
                  </a:lnTo>
                  <a:close/>
                  <a:moveTo>
                    <a:pt x="1180" y="810"/>
                  </a:moveTo>
                  <a:cubicBezTo>
                    <a:pt x="1180" y="810"/>
                    <a:pt x="1180" y="810"/>
                    <a:pt x="1180" y="8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70" name="Group 216">
            <a:extLst>
              <a:ext uri="{FF2B5EF4-FFF2-40B4-BE49-F238E27FC236}">
                <a16:creationId xmlns="" xmlns:a16="http://schemas.microsoft.com/office/drawing/2014/main" id="{BA46F794-8339-4833-BBEC-60355C0E22A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253037" y="5719763"/>
            <a:ext cx="534988" cy="412750"/>
            <a:chOff x="4142" y="2962"/>
            <a:chExt cx="337" cy="260"/>
          </a:xfrm>
          <a:solidFill>
            <a:srgbClr val="F9B359"/>
          </a:solidFill>
          <a:effectLst/>
        </p:grpSpPr>
        <p:sp>
          <p:nvSpPr>
            <p:cNvPr id="272" name="Freeform 217">
              <a:extLst>
                <a:ext uri="{FF2B5EF4-FFF2-40B4-BE49-F238E27FC236}">
                  <a16:creationId xmlns="" xmlns:a16="http://schemas.microsoft.com/office/drawing/2014/main" id="{B09B17B9-403F-499E-9B5E-911F5146ED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42" y="2962"/>
              <a:ext cx="206" cy="260"/>
            </a:xfrm>
            <a:custGeom>
              <a:avLst/>
              <a:gdLst>
                <a:gd name="T0" fmla="*/ 904 w 947"/>
                <a:gd name="T1" fmla="*/ 0 h 1199"/>
                <a:gd name="T2" fmla="*/ 600 w 947"/>
                <a:gd name="T3" fmla="*/ 83 h 1199"/>
                <a:gd name="T4" fmla="*/ 398 w 947"/>
                <a:gd name="T5" fmla="*/ 278 h 1199"/>
                <a:gd name="T6" fmla="*/ 169 w 947"/>
                <a:gd name="T7" fmla="*/ 278 h 1199"/>
                <a:gd name="T8" fmla="*/ 0 w 947"/>
                <a:gd name="T9" fmla="*/ 447 h 1199"/>
                <a:gd name="T10" fmla="*/ 0 w 947"/>
                <a:gd name="T11" fmla="*/ 752 h 1199"/>
                <a:gd name="T12" fmla="*/ 169 w 947"/>
                <a:gd name="T13" fmla="*/ 921 h 1199"/>
                <a:gd name="T14" fmla="*/ 398 w 947"/>
                <a:gd name="T15" fmla="*/ 921 h 1199"/>
                <a:gd name="T16" fmla="*/ 600 w 947"/>
                <a:gd name="T17" fmla="*/ 1116 h 1199"/>
                <a:gd name="T18" fmla="*/ 904 w 947"/>
                <a:gd name="T19" fmla="*/ 1199 h 1199"/>
                <a:gd name="T20" fmla="*/ 947 w 947"/>
                <a:gd name="T21" fmla="*/ 1156 h 1199"/>
                <a:gd name="T22" fmla="*/ 947 w 947"/>
                <a:gd name="T23" fmla="*/ 43 h 1199"/>
                <a:gd name="T24" fmla="*/ 904 w 947"/>
                <a:gd name="T25" fmla="*/ 0 h 1199"/>
                <a:gd name="T26" fmla="*/ 379 w 947"/>
                <a:gd name="T27" fmla="*/ 835 h 1199"/>
                <a:gd name="T28" fmla="*/ 169 w 947"/>
                <a:gd name="T29" fmla="*/ 835 h 1199"/>
                <a:gd name="T30" fmla="*/ 86 w 947"/>
                <a:gd name="T31" fmla="*/ 752 h 1199"/>
                <a:gd name="T32" fmla="*/ 86 w 947"/>
                <a:gd name="T33" fmla="*/ 447 h 1199"/>
                <a:gd name="T34" fmla="*/ 169 w 947"/>
                <a:gd name="T35" fmla="*/ 364 h 1199"/>
                <a:gd name="T36" fmla="*/ 379 w 947"/>
                <a:gd name="T37" fmla="*/ 364 h 1199"/>
                <a:gd name="T38" fmla="*/ 379 w 947"/>
                <a:gd name="T39" fmla="*/ 835 h 1199"/>
                <a:gd name="T40" fmla="*/ 861 w 947"/>
                <a:gd name="T41" fmla="*/ 1111 h 1199"/>
                <a:gd name="T42" fmla="*/ 465 w 947"/>
                <a:gd name="T43" fmla="*/ 866 h 1199"/>
                <a:gd name="T44" fmla="*/ 465 w 947"/>
                <a:gd name="T45" fmla="*/ 333 h 1199"/>
                <a:gd name="T46" fmla="*/ 861 w 947"/>
                <a:gd name="T47" fmla="*/ 88 h 1199"/>
                <a:gd name="T48" fmla="*/ 861 w 947"/>
                <a:gd name="T49" fmla="*/ 1111 h 1199"/>
                <a:gd name="T50" fmla="*/ 861 w 947"/>
                <a:gd name="T51" fmla="*/ 1111 h 1199"/>
                <a:gd name="T52" fmla="*/ 861 w 947"/>
                <a:gd name="T53" fmla="*/ 1111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7" h="1199">
                  <a:moveTo>
                    <a:pt x="904" y="0"/>
                  </a:moveTo>
                  <a:cubicBezTo>
                    <a:pt x="797" y="0"/>
                    <a:pt x="692" y="28"/>
                    <a:pt x="600" y="83"/>
                  </a:cubicBezTo>
                  <a:cubicBezTo>
                    <a:pt x="518" y="131"/>
                    <a:pt x="449" y="198"/>
                    <a:pt x="398" y="278"/>
                  </a:cubicBezTo>
                  <a:cubicBezTo>
                    <a:pt x="169" y="278"/>
                    <a:pt x="169" y="278"/>
                    <a:pt x="169" y="278"/>
                  </a:cubicBezTo>
                  <a:cubicBezTo>
                    <a:pt x="76" y="278"/>
                    <a:pt x="0" y="354"/>
                    <a:pt x="0" y="447"/>
                  </a:cubicBezTo>
                  <a:cubicBezTo>
                    <a:pt x="0" y="752"/>
                    <a:pt x="0" y="752"/>
                    <a:pt x="0" y="752"/>
                  </a:cubicBezTo>
                  <a:cubicBezTo>
                    <a:pt x="0" y="845"/>
                    <a:pt x="76" y="921"/>
                    <a:pt x="169" y="921"/>
                  </a:cubicBezTo>
                  <a:cubicBezTo>
                    <a:pt x="398" y="921"/>
                    <a:pt x="398" y="921"/>
                    <a:pt x="398" y="921"/>
                  </a:cubicBezTo>
                  <a:cubicBezTo>
                    <a:pt x="449" y="1001"/>
                    <a:pt x="518" y="1068"/>
                    <a:pt x="600" y="1116"/>
                  </a:cubicBezTo>
                  <a:cubicBezTo>
                    <a:pt x="692" y="1171"/>
                    <a:pt x="797" y="1199"/>
                    <a:pt x="904" y="1199"/>
                  </a:cubicBezTo>
                  <a:cubicBezTo>
                    <a:pt x="928" y="1199"/>
                    <a:pt x="947" y="1180"/>
                    <a:pt x="947" y="1156"/>
                  </a:cubicBezTo>
                  <a:cubicBezTo>
                    <a:pt x="947" y="43"/>
                    <a:pt x="947" y="43"/>
                    <a:pt x="947" y="43"/>
                  </a:cubicBezTo>
                  <a:cubicBezTo>
                    <a:pt x="947" y="19"/>
                    <a:pt x="928" y="0"/>
                    <a:pt x="904" y="0"/>
                  </a:cubicBezTo>
                  <a:close/>
                  <a:moveTo>
                    <a:pt x="379" y="835"/>
                  </a:moveTo>
                  <a:cubicBezTo>
                    <a:pt x="169" y="835"/>
                    <a:pt x="169" y="835"/>
                    <a:pt x="169" y="835"/>
                  </a:cubicBezTo>
                  <a:cubicBezTo>
                    <a:pt x="123" y="835"/>
                    <a:pt x="86" y="798"/>
                    <a:pt x="86" y="752"/>
                  </a:cubicBezTo>
                  <a:cubicBezTo>
                    <a:pt x="86" y="447"/>
                    <a:pt x="86" y="447"/>
                    <a:pt x="86" y="447"/>
                  </a:cubicBezTo>
                  <a:cubicBezTo>
                    <a:pt x="86" y="401"/>
                    <a:pt x="123" y="364"/>
                    <a:pt x="169" y="364"/>
                  </a:cubicBezTo>
                  <a:cubicBezTo>
                    <a:pt x="379" y="364"/>
                    <a:pt x="379" y="364"/>
                    <a:pt x="379" y="364"/>
                  </a:cubicBezTo>
                  <a:lnTo>
                    <a:pt x="379" y="835"/>
                  </a:lnTo>
                  <a:close/>
                  <a:moveTo>
                    <a:pt x="861" y="1111"/>
                  </a:moveTo>
                  <a:cubicBezTo>
                    <a:pt x="699" y="1097"/>
                    <a:pt x="551" y="1006"/>
                    <a:pt x="465" y="866"/>
                  </a:cubicBezTo>
                  <a:cubicBezTo>
                    <a:pt x="465" y="333"/>
                    <a:pt x="465" y="333"/>
                    <a:pt x="465" y="333"/>
                  </a:cubicBezTo>
                  <a:cubicBezTo>
                    <a:pt x="551" y="193"/>
                    <a:pt x="699" y="102"/>
                    <a:pt x="861" y="88"/>
                  </a:cubicBezTo>
                  <a:lnTo>
                    <a:pt x="861" y="1111"/>
                  </a:lnTo>
                  <a:close/>
                  <a:moveTo>
                    <a:pt x="861" y="1111"/>
                  </a:moveTo>
                  <a:cubicBezTo>
                    <a:pt x="861" y="1111"/>
                    <a:pt x="861" y="1111"/>
                    <a:pt x="861" y="11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3" name="Freeform 218">
              <a:extLst>
                <a:ext uri="{FF2B5EF4-FFF2-40B4-BE49-F238E27FC236}">
                  <a16:creationId xmlns="" xmlns:a16="http://schemas.microsoft.com/office/drawing/2014/main" id="{D35428BE-DC66-4AF2-98D4-631C55A4AE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68" y="3016"/>
              <a:ext cx="54" cy="151"/>
            </a:xfrm>
            <a:custGeom>
              <a:avLst/>
              <a:gdLst>
                <a:gd name="T0" fmla="*/ 73 w 249"/>
                <a:gd name="T1" fmla="*/ 14 h 692"/>
                <a:gd name="T2" fmla="*/ 13 w 249"/>
                <a:gd name="T3" fmla="*/ 25 h 692"/>
                <a:gd name="T4" fmla="*/ 24 w 249"/>
                <a:gd name="T5" fmla="*/ 85 h 692"/>
                <a:gd name="T6" fmla="*/ 162 w 249"/>
                <a:gd name="T7" fmla="*/ 349 h 692"/>
                <a:gd name="T8" fmla="*/ 24 w 249"/>
                <a:gd name="T9" fmla="*/ 613 h 692"/>
                <a:gd name="T10" fmla="*/ 13 w 249"/>
                <a:gd name="T11" fmla="*/ 673 h 692"/>
                <a:gd name="T12" fmla="*/ 49 w 249"/>
                <a:gd name="T13" fmla="*/ 692 h 692"/>
                <a:gd name="T14" fmla="*/ 73 w 249"/>
                <a:gd name="T15" fmla="*/ 684 h 692"/>
                <a:gd name="T16" fmla="*/ 249 w 249"/>
                <a:gd name="T17" fmla="*/ 349 h 692"/>
                <a:gd name="T18" fmla="*/ 73 w 249"/>
                <a:gd name="T19" fmla="*/ 14 h 692"/>
                <a:gd name="T20" fmla="*/ 73 w 249"/>
                <a:gd name="T21" fmla="*/ 14 h 692"/>
                <a:gd name="T22" fmla="*/ 73 w 249"/>
                <a:gd name="T23" fmla="*/ 14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9" h="692">
                  <a:moveTo>
                    <a:pt x="73" y="14"/>
                  </a:moveTo>
                  <a:cubicBezTo>
                    <a:pt x="54" y="0"/>
                    <a:pt x="27" y="5"/>
                    <a:pt x="13" y="25"/>
                  </a:cubicBezTo>
                  <a:cubicBezTo>
                    <a:pt x="0" y="44"/>
                    <a:pt x="4" y="71"/>
                    <a:pt x="24" y="85"/>
                  </a:cubicBezTo>
                  <a:cubicBezTo>
                    <a:pt x="111" y="145"/>
                    <a:pt x="162" y="244"/>
                    <a:pt x="162" y="349"/>
                  </a:cubicBezTo>
                  <a:cubicBezTo>
                    <a:pt x="162" y="454"/>
                    <a:pt x="111" y="553"/>
                    <a:pt x="24" y="613"/>
                  </a:cubicBezTo>
                  <a:cubicBezTo>
                    <a:pt x="5" y="627"/>
                    <a:pt x="0" y="654"/>
                    <a:pt x="13" y="673"/>
                  </a:cubicBezTo>
                  <a:cubicBezTo>
                    <a:pt x="22" y="685"/>
                    <a:pt x="35" y="692"/>
                    <a:pt x="49" y="692"/>
                  </a:cubicBezTo>
                  <a:cubicBezTo>
                    <a:pt x="57" y="692"/>
                    <a:pt x="66" y="689"/>
                    <a:pt x="73" y="684"/>
                  </a:cubicBezTo>
                  <a:cubicBezTo>
                    <a:pt x="183" y="608"/>
                    <a:pt x="249" y="482"/>
                    <a:pt x="249" y="349"/>
                  </a:cubicBezTo>
                  <a:cubicBezTo>
                    <a:pt x="249" y="216"/>
                    <a:pt x="183" y="90"/>
                    <a:pt x="73" y="14"/>
                  </a:cubicBezTo>
                  <a:close/>
                  <a:moveTo>
                    <a:pt x="73" y="14"/>
                  </a:moveTo>
                  <a:cubicBezTo>
                    <a:pt x="73" y="14"/>
                    <a:pt x="73" y="14"/>
                    <a:pt x="73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4" name="Freeform 219">
              <a:extLst>
                <a:ext uri="{FF2B5EF4-FFF2-40B4-BE49-F238E27FC236}">
                  <a16:creationId xmlns="" xmlns:a16="http://schemas.microsoft.com/office/drawing/2014/main" id="{57D0E762-7598-4DD4-8B8C-A5CC5EBF94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05" y="2978"/>
              <a:ext cx="74" cy="227"/>
            </a:xfrm>
            <a:custGeom>
              <a:avLst/>
              <a:gdLst>
                <a:gd name="T0" fmla="*/ 74 w 342"/>
                <a:gd name="T1" fmla="*/ 14 h 1049"/>
                <a:gd name="T2" fmla="*/ 13 w 342"/>
                <a:gd name="T3" fmla="*/ 25 h 1049"/>
                <a:gd name="T4" fmla="*/ 24 w 342"/>
                <a:gd name="T5" fmla="*/ 85 h 1049"/>
                <a:gd name="T6" fmla="*/ 256 w 342"/>
                <a:gd name="T7" fmla="*/ 528 h 1049"/>
                <a:gd name="T8" fmla="*/ 24 w 342"/>
                <a:gd name="T9" fmla="*/ 970 h 1049"/>
                <a:gd name="T10" fmla="*/ 13 w 342"/>
                <a:gd name="T11" fmla="*/ 1030 h 1049"/>
                <a:gd name="T12" fmla="*/ 49 w 342"/>
                <a:gd name="T13" fmla="*/ 1049 h 1049"/>
                <a:gd name="T14" fmla="*/ 74 w 342"/>
                <a:gd name="T15" fmla="*/ 1041 h 1049"/>
                <a:gd name="T16" fmla="*/ 342 w 342"/>
                <a:gd name="T17" fmla="*/ 528 h 1049"/>
                <a:gd name="T18" fmla="*/ 74 w 342"/>
                <a:gd name="T19" fmla="*/ 14 h 1049"/>
                <a:gd name="T20" fmla="*/ 74 w 342"/>
                <a:gd name="T21" fmla="*/ 14 h 1049"/>
                <a:gd name="T22" fmla="*/ 74 w 342"/>
                <a:gd name="T23" fmla="*/ 14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2" h="1049">
                  <a:moveTo>
                    <a:pt x="74" y="14"/>
                  </a:moveTo>
                  <a:cubicBezTo>
                    <a:pt x="54" y="0"/>
                    <a:pt x="27" y="5"/>
                    <a:pt x="13" y="25"/>
                  </a:cubicBezTo>
                  <a:cubicBezTo>
                    <a:pt x="0" y="44"/>
                    <a:pt x="4" y="71"/>
                    <a:pt x="24" y="85"/>
                  </a:cubicBezTo>
                  <a:cubicBezTo>
                    <a:pt x="169" y="186"/>
                    <a:pt x="256" y="352"/>
                    <a:pt x="256" y="528"/>
                  </a:cubicBezTo>
                  <a:cubicBezTo>
                    <a:pt x="256" y="704"/>
                    <a:pt x="169" y="869"/>
                    <a:pt x="24" y="970"/>
                  </a:cubicBezTo>
                  <a:cubicBezTo>
                    <a:pt x="5" y="984"/>
                    <a:pt x="0" y="1011"/>
                    <a:pt x="13" y="1030"/>
                  </a:cubicBezTo>
                  <a:cubicBezTo>
                    <a:pt x="22" y="1043"/>
                    <a:pt x="35" y="1049"/>
                    <a:pt x="49" y="1049"/>
                  </a:cubicBezTo>
                  <a:cubicBezTo>
                    <a:pt x="58" y="1049"/>
                    <a:pt x="66" y="1046"/>
                    <a:pt x="74" y="1041"/>
                  </a:cubicBezTo>
                  <a:cubicBezTo>
                    <a:pt x="242" y="924"/>
                    <a:pt x="342" y="732"/>
                    <a:pt x="342" y="528"/>
                  </a:cubicBezTo>
                  <a:cubicBezTo>
                    <a:pt x="342" y="323"/>
                    <a:pt x="242" y="131"/>
                    <a:pt x="74" y="14"/>
                  </a:cubicBezTo>
                  <a:close/>
                  <a:moveTo>
                    <a:pt x="74" y="14"/>
                  </a:moveTo>
                  <a:cubicBezTo>
                    <a:pt x="74" y="14"/>
                    <a:pt x="74" y="14"/>
                    <a:pt x="74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77" name="Freeform 223">
            <a:extLst>
              <a:ext uri="{FF2B5EF4-FFF2-40B4-BE49-F238E27FC236}">
                <a16:creationId xmlns="" xmlns:a16="http://schemas.microsoft.com/office/drawing/2014/main" id="{3570E4E3-A498-4EC0-A9AC-AAFD94C23AFE}"/>
              </a:ext>
            </a:extLst>
          </p:cNvPr>
          <p:cNvSpPr>
            <a:spLocks noEditPoints="1"/>
          </p:cNvSpPr>
          <p:nvPr/>
        </p:nvSpPr>
        <p:spPr bwMode="auto">
          <a:xfrm>
            <a:off x="6396037" y="5719763"/>
            <a:ext cx="538163" cy="511175"/>
          </a:xfrm>
          <a:custGeom>
            <a:avLst/>
            <a:gdLst>
              <a:gd name="T0" fmla="*/ 1560 w 1565"/>
              <a:gd name="T1" fmla="*/ 563 h 1489"/>
              <a:gd name="T2" fmla="*/ 1525 w 1565"/>
              <a:gd name="T3" fmla="*/ 533 h 1489"/>
              <a:gd name="T4" fmla="*/ 1039 w 1565"/>
              <a:gd name="T5" fmla="*/ 464 h 1489"/>
              <a:gd name="T6" fmla="*/ 820 w 1565"/>
              <a:gd name="T7" fmla="*/ 24 h 1489"/>
              <a:gd name="T8" fmla="*/ 781 w 1565"/>
              <a:gd name="T9" fmla="*/ 0 h 1489"/>
              <a:gd name="T10" fmla="*/ 742 w 1565"/>
              <a:gd name="T11" fmla="*/ 25 h 1489"/>
              <a:gd name="T12" fmla="*/ 526 w 1565"/>
              <a:gd name="T13" fmla="*/ 466 h 1489"/>
              <a:gd name="T14" fmla="*/ 40 w 1565"/>
              <a:gd name="T15" fmla="*/ 538 h 1489"/>
              <a:gd name="T16" fmla="*/ 5 w 1565"/>
              <a:gd name="T17" fmla="*/ 568 h 1489"/>
              <a:gd name="T18" fmla="*/ 16 w 1565"/>
              <a:gd name="T19" fmla="*/ 612 h 1489"/>
              <a:gd name="T20" fmla="*/ 369 w 1565"/>
              <a:gd name="T21" fmla="*/ 954 h 1489"/>
              <a:gd name="T22" fmla="*/ 288 w 1565"/>
              <a:gd name="T23" fmla="*/ 1438 h 1489"/>
              <a:gd name="T24" fmla="*/ 305 w 1565"/>
              <a:gd name="T25" fmla="*/ 1481 h 1489"/>
              <a:gd name="T26" fmla="*/ 330 w 1565"/>
              <a:gd name="T27" fmla="*/ 1489 h 1489"/>
              <a:gd name="T28" fmla="*/ 350 w 1565"/>
              <a:gd name="T29" fmla="*/ 1484 h 1489"/>
              <a:gd name="T30" fmla="*/ 785 w 1565"/>
              <a:gd name="T31" fmla="*/ 1254 h 1489"/>
              <a:gd name="T32" fmla="*/ 1220 w 1565"/>
              <a:gd name="T33" fmla="*/ 1481 h 1489"/>
              <a:gd name="T34" fmla="*/ 1240 w 1565"/>
              <a:gd name="T35" fmla="*/ 1486 h 1489"/>
              <a:gd name="T36" fmla="*/ 1283 w 1565"/>
              <a:gd name="T37" fmla="*/ 1443 h 1489"/>
              <a:gd name="T38" fmla="*/ 1282 w 1565"/>
              <a:gd name="T39" fmla="*/ 1433 h 1489"/>
              <a:gd name="T40" fmla="*/ 1198 w 1565"/>
              <a:gd name="T41" fmla="*/ 951 h 1489"/>
              <a:gd name="T42" fmla="*/ 1548 w 1565"/>
              <a:gd name="T43" fmla="*/ 607 h 1489"/>
              <a:gd name="T44" fmla="*/ 1560 w 1565"/>
              <a:gd name="T45" fmla="*/ 563 h 1489"/>
              <a:gd name="T46" fmla="*/ 1122 w 1565"/>
              <a:gd name="T47" fmla="*/ 905 h 1489"/>
              <a:gd name="T48" fmla="*/ 1109 w 1565"/>
              <a:gd name="T49" fmla="*/ 944 h 1489"/>
              <a:gd name="T50" fmla="*/ 1183 w 1565"/>
              <a:gd name="T51" fmla="*/ 1364 h 1489"/>
              <a:gd name="T52" fmla="*/ 804 w 1565"/>
              <a:gd name="T53" fmla="*/ 1167 h 1489"/>
              <a:gd name="T54" fmla="*/ 764 w 1565"/>
              <a:gd name="T55" fmla="*/ 1167 h 1489"/>
              <a:gd name="T56" fmla="*/ 387 w 1565"/>
              <a:gd name="T57" fmla="*/ 1366 h 1489"/>
              <a:gd name="T58" fmla="*/ 458 w 1565"/>
              <a:gd name="T59" fmla="*/ 945 h 1489"/>
              <a:gd name="T60" fmla="*/ 445 w 1565"/>
              <a:gd name="T61" fmla="*/ 907 h 1489"/>
              <a:gd name="T62" fmla="*/ 140 w 1565"/>
              <a:gd name="T63" fmla="*/ 610 h 1489"/>
              <a:gd name="T64" fmla="*/ 562 w 1565"/>
              <a:gd name="T65" fmla="*/ 548 h 1489"/>
              <a:gd name="T66" fmla="*/ 594 w 1565"/>
              <a:gd name="T67" fmla="*/ 524 h 1489"/>
              <a:gd name="T68" fmla="*/ 781 w 1565"/>
              <a:gd name="T69" fmla="*/ 141 h 1489"/>
              <a:gd name="T70" fmla="*/ 972 w 1565"/>
              <a:gd name="T71" fmla="*/ 523 h 1489"/>
              <a:gd name="T72" fmla="*/ 1004 w 1565"/>
              <a:gd name="T73" fmla="*/ 547 h 1489"/>
              <a:gd name="T74" fmla="*/ 1427 w 1565"/>
              <a:gd name="T75" fmla="*/ 607 h 1489"/>
              <a:gd name="T76" fmla="*/ 1122 w 1565"/>
              <a:gd name="T77" fmla="*/ 905 h 1489"/>
              <a:gd name="T78" fmla="*/ 1122 w 1565"/>
              <a:gd name="T79" fmla="*/ 905 h 1489"/>
              <a:gd name="T80" fmla="*/ 1122 w 1565"/>
              <a:gd name="T81" fmla="*/ 905 h 1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565" h="1489">
                <a:moveTo>
                  <a:pt x="1560" y="563"/>
                </a:moveTo>
                <a:cubicBezTo>
                  <a:pt x="1555" y="547"/>
                  <a:pt x="1541" y="536"/>
                  <a:pt x="1525" y="533"/>
                </a:cubicBezTo>
                <a:cubicBezTo>
                  <a:pt x="1039" y="464"/>
                  <a:pt x="1039" y="464"/>
                  <a:pt x="1039" y="464"/>
                </a:cubicBezTo>
                <a:cubicBezTo>
                  <a:pt x="820" y="24"/>
                  <a:pt x="820" y="24"/>
                  <a:pt x="820" y="24"/>
                </a:cubicBezTo>
                <a:cubicBezTo>
                  <a:pt x="812" y="9"/>
                  <a:pt x="797" y="0"/>
                  <a:pt x="781" y="0"/>
                </a:cubicBezTo>
                <a:cubicBezTo>
                  <a:pt x="765" y="0"/>
                  <a:pt x="750" y="9"/>
                  <a:pt x="742" y="25"/>
                </a:cubicBezTo>
                <a:cubicBezTo>
                  <a:pt x="526" y="466"/>
                  <a:pt x="526" y="466"/>
                  <a:pt x="526" y="466"/>
                </a:cubicBezTo>
                <a:cubicBezTo>
                  <a:pt x="40" y="538"/>
                  <a:pt x="40" y="538"/>
                  <a:pt x="40" y="538"/>
                </a:cubicBezTo>
                <a:cubicBezTo>
                  <a:pt x="24" y="541"/>
                  <a:pt x="10" y="552"/>
                  <a:pt x="5" y="568"/>
                </a:cubicBezTo>
                <a:cubicBezTo>
                  <a:pt x="0" y="583"/>
                  <a:pt x="4" y="601"/>
                  <a:pt x="16" y="612"/>
                </a:cubicBezTo>
                <a:cubicBezTo>
                  <a:pt x="369" y="954"/>
                  <a:pt x="369" y="954"/>
                  <a:pt x="369" y="954"/>
                </a:cubicBezTo>
                <a:cubicBezTo>
                  <a:pt x="288" y="1438"/>
                  <a:pt x="288" y="1438"/>
                  <a:pt x="288" y="1438"/>
                </a:cubicBezTo>
                <a:cubicBezTo>
                  <a:pt x="285" y="1455"/>
                  <a:pt x="292" y="1471"/>
                  <a:pt x="305" y="1481"/>
                </a:cubicBezTo>
                <a:cubicBezTo>
                  <a:pt x="312" y="1486"/>
                  <a:pt x="321" y="1489"/>
                  <a:pt x="330" y="1489"/>
                </a:cubicBezTo>
                <a:cubicBezTo>
                  <a:pt x="337" y="1489"/>
                  <a:pt x="344" y="1487"/>
                  <a:pt x="350" y="1484"/>
                </a:cubicBezTo>
                <a:cubicBezTo>
                  <a:pt x="785" y="1254"/>
                  <a:pt x="785" y="1254"/>
                  <a:pt x="785" y="1254"/>
                </a:cubicBezTo>
                <a:cubicBezTo>
                  <a:pt x="1220" y="1481"/>
                  <a:pt x="1220" y="1481"/>
                  <a:pt x="1220" y="1481"/>
                </a:cubicBezTo>
                <a:cubicBezTo>
                  <a:pt x="1227" y="1484"/>
                  <a:pt x="1233" y="1486"/>
                  <a:pt x="1240" y="1486"/>
                </a:cubicBezTo>
                <a:cubicBezTo>
                  <a:pt x="1264" y="1486"/>
                  <a:pt x="1283" y="1466"/>
                  <a:pt x="1283" y="1443"/>
                </a:cubicBezTo>
                <a:cubicBezTo>
                  <a:pt x="1283" y="1439"/>
                  <a:pt x="1283" y="1436"/>
                  <a:pt x="1282" y="1433"/>
                </a:cubicBezTo>
                <a:cubicBezTo>
                  <a:pt x="1198" y="951"/>
                  <a:pt x="1198" y="951"/>
                  <a:pt x="1198" y="951"/>
                </a:cubicBezTo>
                <a:cubicBezTo>
                  <a:pt x="1548" y="607"/>
                  <a:pt x="1548" y="607"/>
                  <a:pt x="1548" y="607"/>
                </a:cubicBezTo>
                <a:cubicBezTo>
                  <a:pt x="1561" y="596"/>
                  <a:pt x="1565" y="578"/>
                  <a:pt x="1560" y="563"/>
                </a:cubicBezTo>
                <a:close/>
                <a:moveTo>
                  <a:pt x="1122" y="905"/>
                </a:moveTo>
                <a:cubicBezTo>
                  <a:pt x="1111" y="915"/>
                  <a:pt x="1107" y="930"/>
                  <a:pt x="1109" y="944"/>
                </a:cubicBezTo>
                <a:cubicBezTo>
                  <a:pt x="1183" y="1364"/>
                  <a:pt x="1183" y="1364"/>
                  <a:pt x="1183" y="1364"/>
                </a:cubicBezTo>
                <a:cubicBezTo>
                  <a:pt x="804" y="1167"/>
                  <a:pt x="804" y="1167"/>
                  <a:pt x="804" y="1167"/>
                </a:cubicBezTo>
                <a:cubicBezTo>
                  <a:pt x="792" y="1160"/>
                  <a:pt x="777" y="1160"/>
                  <a:pt x="764" y="1167"/>
                </a:cubicBezTo>
                <a:cubicBezTo>
                  <a:pt x="387" y="1366"/>
                  <a:pt x="387" y="1366"/>
                  <a:pt x="387" y="1366"/>
                </a:cubicBezTo>
                <a:cubicBezTo>
                  <a:pt x="458" y="945"/>
                  <a:pt x="458" y="945"/>
                  <a:pt x="458" y="945"/>
                </a:cubicBezTo>
                <a:cubicBezTo>
                  <a:pt x="460" y="931"/>
                  <a:pt x="456" y="917"/>
                  <a:pt x="445" y="907"/>
                </a:cubicBezTo>
                <a:cubicBezTo>
                  <a:pt x="140" y="610"/>
                  <a:pt x="140" y="610"/>
                  <a:pt x="140" y="610"/>
                </a:cubicBezTo>
                <a:cubicBezTo>
                  <a:pt x="562" y="548"/>
                  <a:pt x="562" y="548"/>
                  <a:pt x="562" y="548"/>
                </a:cubicBezTo>
                <a:cubicBezTo>
                  <a:pt x="576" y="545"/>
                  <a:pt x="588" y="537"/>
                  <a:pt x="594" y="524"/>
                </a:cubicBezTo>
                <a:cubicBezTo>
                  <a:pt x="781" y="141"/>
                  <a:pt x="781" y="141"/>
                  <a:pt x="781" y="141"/>
                </a:cubicBezTo>
                <a:cubicBezTo>
                  <a:pt x="972" y="523"/>
                  <a:pt x="972" y="523"/>
                  <a:pt x="972" y="523"/>
                </a:cubicBezTo>
                <a:cubicBezTo>
                  <a:pt x="978" y="536"/>
                  <a:pt x="990" y="545"/>
                  <a:pt x="1004" y="547"/>
                </a:cubicBezTo>
                <a:cubicBezTo>
                  <a:pt x="1427" y="607"/>
                  <a:pt x="1427" y="607"/>
                  <a:pt x="1427" y="607"/>
                </a:cubicBezTo>
                <a:lnTo>
                  <a:pt x="1122" y="905"/>
                </a:lnTo>
                <a:close/>
                <a:moveTo>
                  <a:pt x="1122" y="905"/>
                </a:moveTo>
                <a:cubicBezTo>
                  <a:pt x="1122" y="905"/>
                  <a:pt x="1122" y="905"/>
                  <a:pt x="1122" y="905"/>
                </a:cubicBezTo>
              </a:path>
            </a:pathLst>
          </a:custGeom>
          <a:solidFill>
            <a:srgbClr val="F9B359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0" name="Freeform 227">
            <a:extLst>
              <a:ext uri="{FF2B5EF4-FFF2-40B4-BE49-F238E27FC236}">
                <a16:creationId xmlns="" xmlns:a16="http://schemas.microsoft.com/office/drawing/2014/main" id="{FDF6ECD4-F8C1-4D4C-A973-97BBF6D04A47}"/>
              </a:ext>
            </a:extLst>
          </p:cNvPr>
          <p:cNvSpPr>
            <a:spLocks noEditPoints="1"/>
          </p:cNvSpPr>
          <p:nvPr/>
        </p:nvSpPr>
        <p:spPr bwMode="auto">
          <a:xfrm>
            <a:off x="7539037" y="5719763"/>
            <a:ext cx="541338" cy="371475"/>
          </a:xfrm>
          <a:custGeom>
            <a:avLst/>
            <a:gdLst>
              <a:gd name="T0" fmla="*/ 1533 w 1571"/>
              <a:gd name="T1" fmla="*/ 449 h 1081"/>
              <a:gd name="T2" fmla="*/ 1266 w 1571"/>
              <a:gd name="T3" fmla="*/ 84 h 1081"/>
              <a:gd name="T4" fmla="*/ 1100 w 1571"/>
              <a:gd name="T5" fmla="*/ 0 h 1081"/>
              <a:gd name="T6" fmla="*/ 125 w 1571"/>
              <a:gd name="T7" fmla="*/ 0 h 1081"/>
              <a:gd name="T8" fmla="*/ 0 w 1571"/>
              <a:gd name="T9" fmla="*/ 126 h 1081"/>
              <a:gd name="T10" fmla="*/ 0 w 1571"/>
              <a:gd name="T11" fmla="*/ 955 h 1081"/>
              <a:gd name="T12" fmla="*/ 125 w 1571"/>
              <a:gd name="T13" fmla="*/ 1081 h 1081"/>
              <a:gd name="T14" fmla="*/ 1100 w 1571"/>
              <a:gd name="T15" fmla="*/ 1081 h 1081"/>
              <a:gd name="T16" fmla="*/ 1266 w 1571"/>
              <a:gd name="T17" fmla="*/ 997 h 1081"/>
              <a:gd name="T18" fmla="*/ 1533 w 1571"/>
              <a:gd name="T19" fmla="*/ 632 h 1081"/>
              <a:gd name="T20" fmla="*/ 1533 w 1571"/>
              <a:gd name="T21" fmla="*/ 449 h 1081"/>
              <a:gd name="T22" fmla="*/ 1463 w 1571"/>
              <a:gd name="T23" fmla="*/ 582 h 1081"/>
              <a:gd name="T24" fmla="*/ 1196 w 1571"/>
              <a:gd name="T25" fmla="*/ 946 h 1081"/>
              <a:gd name="T26" fmla="*/ 1100 w 1571"/>
              <a:gd name="T27" fmla="*/ 995 h 1081"/>
              <a:gd name="T28" fmla="*/ 125 w 1571"/>
              <a:gd name="T29" fmla="*/ 995 h 1081"/>
              <a:gd name="T30" fmla="*/ 86 w 1571"/>
              <a:gd name="T31" fmla="*/ 956 h 1081"/>
              <a:gd name="T32" fmla="*/ 86 w 1571"/>
              <a:gd name="T33" fmla="*/ 126 h 1081"/>
              <a:gd name="T34" fmla="*/ 125 w 1571"/>
              <a:gd name="T35" fmla="*/ 87 h 1081"/>
              <a:gd name="T36" fmla="*/ 1100 w 1571"/>
              <a:gd name="T37" fmla="*/ 87 h 1081"/>
              <a:gd name="T38" fmla="*/ 1196 w 1571"/>
              <a:gd name="T39" fmla="*/ 135 h 1081"/>
              <a:gd name="T40" fmla="*/ 1463 w 1571"/>
              <a:gd name="T41" fmla="*/ 500 h 1081"/>
              <a:gd name="T42" fmla="*/ 1463 w 1571"/>
              <a:gd name="T43" fmla="*/ 582 h 1081"/>
              <a:gd name="T44" fmla="*/ 1463 w 1571"/>
              <a:gd name="T45" fmla="*/ 582 h 1081"/>
              <a:gd name="T46" fmla="*/ 1463 w 1571"/>
              <a:gd name="T47" fmla="*/ 582 h 10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571" h="1081">
                <a:moveTo>
                  <a:pt x="1533" y="449"/>
                </a:moveTo>
                <a:cubicBezTo>
                  <a:pt x="1266" y="84"/>
                  <a:pt x="1266" y="84"/>
                  <a:pt x="1266" y="84"/>
                </a:cubicBezTo>
                <a:cubicBezTo>
                  <a:pt x="1230" y="36"/>
                  <a:pt x="1159" y="0"/>
                  <a:pt x="1100" y="0"/>
                </a:cubicBezTo>
                <a:cubicBezTo>
                  <a:pt x="125" y="0"/>
                  <a:pt x="125" y="0"/>
                  <a:pt x="125" y="0"/>
                </a:cubicBezTo>
                <a:cubicBezTo>
                  <a:pt x="56" y="0"/>
                  <a:pt x="0" y="57"/>
                  <a:pt x="0" y="126"/>
                </a:cubicBezTo>
                <a:cubicBezTo>
                  <a:pt x="0" y="955"/>
                  <a:pt x="0" y="955"/>
                  <a:pt x="0" y="955"/>
                </a:cubicBezTo>
                <a:cubicBezTo>
                  <a:pt x="0" y="1025"/>
                  <a:pt x="56" y="1081"/>
                  <a:pt x="125" y="1081"/>
                </a:cubicBezTo>
                <a:cubicBezTo>
                  <a:pt x="1100" y="1081"/>
                  <a:pt x="1100" y="1081"/>
                  <a:pt x="1100" y="1081"/>
                </a:cubicBezTo>
                <a:cubicBezTo>
                  <a:pt x="1159" y="1081"/>
                  <a:pt x="1231" y="1045"/>
                  <a:pt x="1266" y="997"/>
                </a:cubicBezTo>
                <a:cubicBezTo>
                  <a:pt x="1533" y="632"/>
                  <a:pt x="1533" y="632"/>
                  <a:pt x="1533" y="632"/>
                </a:cubicBezTo>
                <a:cubicBezTo>
                  <a:pt x="1571" y="581"/>
                  <a:pt x="1571" y="500"/>
                  <a:pt x="1533" y="449"/>
                </a:cubicBezTo>
                <a:close/>
                <a:moveTo>
                  <a:pt x="1463" y="582"/>
                </a:moveTo>
                <a:cubicBezTo>
                  <a:pt x="1196" y="946"/>
                  <a:pt x="1196" y="946"/>
                  <a:pt x="1196" y="946"/>
                </a:cubicBezTo>
                <a:cubicBezTo>
                  <a:pt x="1177" y="972"/>
                  <a:pt x="1131" y="995"/>
                  <a:pt x="1100" y="995"/>
                </a:cubicBezTo>
                <a:cubicBezTo>
                  <a:pt x="125" y="995"/>
                  <a:pt x="125" y="995"/>
                  <a:pt x="125" y="995"/>
                </a:cubicBezTo>
                <a:cubicBezTo>
                  <a:pt x="104" y="995"/>
                  <a:pt x="86" y="977"/>
                  <a:pt x="86" y="95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04"/>
                  <a:pt x="104" y="87"/>
                  <a:pt x="125" y="87"/>
                </a:cubicBezTo>
                <a:cubicBezTo>
                  <a:pt x="1100" y="87"/>
                  <a:pt x="1100" y="87"/>
                  <a:pt x="1100" y="87"/>
                </a:cubicBezTo>
                <a:cubicBezTo>
                  <a:pt x="1132" y="87"/>
                  <a:pt x="1177" y="110"/>
                  <a:pt x="1196" y="135"/>
                </a:cubicBezTo>
                <a:cubicBezTo>
                  <a:pt x="1463" y="500"/>
                  <a:pt x="1463" y="500"/>
                  <a:pt x="1463" y="500"/>
                </a:cubicBezTo>
                <a:cubicBezTo>
                  <a:pt x="1479" y="521"/>
                  <a:pt x="1479" y="560"/>
                  <a:pt x="1463" y="582"/>
                </a:cubicBezTo>
                <a:close/>
                <a:moveTo>
                  <a:pt x="1463" y="582"/>
                </a:moveTo>
                <a:cubicBezTo>
                  <a:pt x="1463" y="582"/>
                  <a:pt x="1463" y="582"/>
                  <a:pt x="1463" y="582"/>
                </a:cubicBezTo>
              </a:path>
            </a:pathLst>
          </a:custGeom>
          <a:solidFill>
            <a:srgbClr val="F9B359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81" name="Group 230">
            <a:extLst>
              <a:ext uri="{FF2B5EF4-FFF2-40B4-BE49-F238E27FC236}">
                <a16:creationId xmlns="" xmlns:a16="http://schemas.microsoft.com/office/drawing/2014/main" id="{C9023E09-4622-4CF8-B6D5-3989B926282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682037" y="5719763"/>
            <a:ext cx="534988" cy="493713"/>
            <a:chOff x="1262" y="3602"/>
            <a:chExt cx="337" cy="311"/>
          </a:xfrm>
          <a:solidFill>
            <a:srgbClr val="F9B359"/>
          </a:solidFill>
          <a:effectLst/>
        </p:grpSpPr>
        <p:sp>
          <p:nvSpPr>
            <p:cNvPr id="283" name="Freeform 231">
              <a:extLst>
                <a:ext uri="{FF2B5EF4-FFF2-40B4-BE49-F238E27FC236}">
                  <a16:creationId xmlns="" xmlns:a16="http://schemas.microsoft.com/office/drawing/2014/main" id="{C66C401A-90F0-439D-8709-9015A572A3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2" y="3602"/>
              <a:ext cx="337" cy="250"/>
            </a:xfrm>
            <a:custGeom>
              <a:avLst/>
              <a:gdLst>
                <a:gd name="T0" fmla="*/ 1266 w 1556"/>
                <a:gd name="T1" fmla="*/ 376 h 1155"/>
                <a:gd name="T2" fmla="*/ 1125 w 1556"/>
                <a:gd name="T3" fmla="*/ 118 h 1155"/>
                <a:gd name="T4" fmla="*/ 821 w 1556"/>
                <a:gd name="T5" fmla="*/ 0 h 1155"/>
                <a:gd name="T6" fmla="*/ 577 w 1556"/>
                <a:gd name="T7" fmla="*/ 72 h 1155"/>
                <a:gd name="T8" fmla="*/ 430 w 1556"/>
                <a:gd name="T9" fmla="*/ 226 h 1155"/>
                <a:gd name="T10" fmla="*/ 383 w 1556"/>
                <a:gd name="T11" fmla="*/ 221 h 1155"/>
                <a:gd name="T12" fmla="*/ 136 w 1556"/>
                <a:gd name="T13" fmla="*/ 468 h 1155"/>
                <a:gd name="T14" fmla="*/ 141 w 1556"/>
                <a:gd name="T15" fmla="*/ 519 h 1155"/>
                <a:gd name="T16" fmla="*/ 0 w 1556"/>
                <a:gd name="T17" fmla="*/ 796 h 1155"/>
                <a:gd name="T18" fmla="*/ 93 w 1556"/>
                <a:gd name="T19" fmla="*/ 1039 h 1155"/>
                <a:gd name="T20" fmla="*/ 324 w 1556"/>
                <a:gd name="T21" fmla="*/ 1155 h 1155"/>
                <a:gd name="T22" fmla="*/ 601 w 1556"/>
                <a:gd name="T23" fmla="*/ 1155 h 1155"/>
                <a:gd name="T24" fmla="*/ 644 w 1556"/>
                <a:gd name="T25" fmla="*/ 1112 h 1155"/>
                <a:gd name="T26" fmla="*/ 601 w 1556"/>
                <a:gd name="T27" fmla="*/ 1068 h 1155"/>
                <a:gd name="T28" fmla="*/ 327 w 1556"/>
                <a:gd name="T29" fmla="*/ 1068 h 1155"/>
                <a:gd name="T30" fmla="*/ 86 w 1556"/>
                <a:gd name="T31" fmla="*/ 796 h 1155"/>
                <a:gd name="T32" fmla="*/ 213 w 1556"/>
                <a:gd name="T33" fmla="*/ 575 h 1155"/>
                <a:gd name="T34" fmla="*/ 232 w 1556"/>
                <a:gd name="T35" fmla="*/ 523 h 1155"/>
                <a:gd name="T36" fmla="*/ 223 w 1556"/>
                <a:gd name="T37" fmla="*/ 468 h 1155"/>
                <a:gd name="T38" fmla="*/ 383 w 1556"/>
                <a:gd name="T39" fmla="*/ 307 h 1155"/>
                <a:gd name="T40" fmla="*/ 438 w 1556"/>
                <a:gd name="T41" fmla="*/ 317 h 1155"/>
                <a:gd name="T42" fmla="*/ 492 w 1556"/>
                <a:gd name="T43" fmla="*/ 295 h 1155"/>
                <a:gd name="T44" fmla="*/ 821 w 1556"/>
                <a:gd name="T45" fmla="*/ 86 h 1155"/>
                <a:gd name="T46" fmla="*/ 1184 w 1556"/>
                <a:gd name="T47" fmla="*/ 415 h 1155"/>
                <a:gd name="T48" fmla="*/ 1220 w 1556"/>
                <a:gd name="T49" fmla="*/ 453 h 1155"/>
                <a:gd name="T50" fmla="*/ 1470 w 1556"/>
                <a:gd name="T51" fmla="*/ 759 h 1155"/>
                <a:gd name="T52" fmla="*/ 1190 w 1556"/>
                <a:gd name="T53" fmla="*/ 1068 h 1155"/>
                <a:gd name="T54" fmla="*/ 955 w 1556"/>
                <a:gd name="T55" fmla="*/ 1068 h 1155"/>
                <a:gd name="T56" fmla="*/ 911 w 1556"/>
                <a:gd name="T57" fmla="*/ 1111 h 1155"/>
                <a:gd name="T58" fmla="*/ 955 w 1556"/>
                <a:gd name="T59" fmla="*/ 1155 h 1155"/>
                <a:gd name="T60" fmla="*/ 1195 w 1556"/>
                <a:gd name="T61" fmla="*/ 1155 h 1155"/>
                <a:gd name="T62" fmla="*/ 1452 w 1556"/>
                <a:gd name="T63" fmla="*/ 1028 h 1155"/>
                <a:gd name="T64" fmla="*/ 1556 w 1556"/>
                <a:gd name="T65" fmla="*/ 759 h 1155"/>
                <a:gd name="T66" fmla="*/ 1266 w 1556"/>
                <a:gd name="T67" fmla="*/ 376 h 1155"/>
                <a:gd name="T68" fmla="*/ 1266 w 1556"/>
                <a:gd name="T69" fmla="*/ 376 h 1155"/>
                <a:gd name="T70" fmla="*/ 1266 w 1556"/>
                <a:gd name="T71" fmla="*/ 376 h 1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56" h="1155">
                  <a:moveTo>
                    <a:pt x="1266" y="376"/>
                  </a:moveTo>
                  <a:cubicBezTo>
                    <a:pt x="1249" y="277"/>
                    <a:pt x="1200" y="187"/>
                    <a:pt x="1125" y="118"/>
                  </a:cubicBezTo>
                  <a:cubicBezTo>
                    <a:pt x="1042" y="42"/>
                    <a:pt x="934" y="0"/>
                    <a:pt x="821" y="0"/>
                  </a:cubicBezTo>
                  <a:cubicBezTo>
                    <a:pt x="734" y="0"/>
                    <a:pt x="649" y="25"/>
                    <a:pt x="577" y="72"/>
                  </a:cubicBezTo>
                  <a:cubicBezTo>
                    <a:pt x="516" y="111"/>
                    <a:pt x="466" y="164"/>
                    <a:pt x="430" y="226"/>
                  </a:cubicBezTo>
                  <a:cubicBezTo>
                    <a:pt x="415" y="223"/>
                    <a:pt x="399" y="221"/>
                    <a:pt x="383" y="221"/>
                  </a:cubicBezTo>
                  <a:cubicBezTo>
                    <a:pt x="247" y="221"/>
                    <a:pt x="136" y="332"/>
                    <a:pt x="136" y="468"/>
                  </a:cubicBezTo>
                  <a:cubicBezTo>
                    <a:pt x="136" y="486"/>
                    <a:pt x="138" y="503"/>
                    <a:pt x="141" y="519"/>
                  </a:cubicBezTo>
                  <a:cubicBezTo>
                    <a:pt x="53" y="583"/>
                    <a:pt x="0" y="686"/>
                    <a:pt x="0" y="796"/>
                  </a:cubicBezTo>
                  <a:cubicBezTo>
                    <a:pt x="0" y="885"/>
                    <a:pt x="33" y="971"/>
                    <a:pt x="93" y="1039"/>
                  </a:cubicBezTo>
                  <a:cubicBezTo>
                    <a:pt x="155" y="1109"/>
                    <a:pt x="236" y="1150"/>
                    <a:pt x="324" y="1155"/>
                  </a:cubicBezTo>
                  <a:cubicBezTo>
                    <a:pt x="601" y="1155"/>
                    <a:pt x="601" y="1155"/>
                    <a:pt x="601" y="1155"/>
                  </a:cubicBezTo>
                  <a:cubicBezTo>
                    <a:pt x="625" y="1155"/>
                    <a:pt x="644" y="1136"/>
                    <a:pt x="644" y="1112"/>
                  </a:cubicBezTo>
                  <a:cubicBezTo>
                    <a:pt x="644" y="1088"/>
                    <a:pt x="625" y="1068"/>
                    <a:pt x="601" y="1068"/>
                  </a:cubicBezTo>
                  <a:cubicBezTo>
                    <a:pt x="327" y="1068"/>
                    <a:pt x="327" y="1068"/>
                    <a:pt x="327" y="1068"/>
                  </a:cubicBezTo>
                  <a:cubicBezTo>
                    <a:pt x="196" y="1060"/>
                    <a:pt x="86" y="936"/>
                    <a:pt x="86" y="796"/>
                  </a:cubicBezTo>
                  <a:cubicBezTo>
                    <a:pt x="86" y="705"/>
                    <a:pt x="135" y="621"/>
                    <a:pt x="213" y="575"/>
                  </a:cubicBezTo>
                  <a:cubicBezTo>
                    <a:pt x="232" y="564"/>
                    <a:pt x="239" y="542"/>
                    <a:pt x="232" y="523"/>
                  </a:cubicBezTo>
                  <a:cubicBezTo>
                    <a:pt x="226" y="505"/>
                    <a:pt x="223" y="487"/>
                    <a:pt x="223" y="468"/>
                  </a:cubicBezTo>
                  <a:cubicBezTo>
                    <a:pt x="223" y="379"/>
                    <a:pt x="295" y="307"/>
                    <a:pt x="383" y="307"/>
                  </a:cubicBezTo>
                  <a:cubicBezTo>
                    <a:pt x="402" y="307"/>
                    <a:pt x="420" y="310"/>
                    <a:pt x="438" y="317"/>
                  </a:cubicBezTo>
                  <a:cubicBezTo>
                    <a:pt x="459" y="324"/>
                    <a:pt x="482" y="315"/>
                    <a:pt x="492" y="295"/>
                  </a:cubicBezTo>
                  <a:cubicBezTo>
                    <a:pt x="552" y="168"/>
                    <a:pt x="681" y="86"/>
                    <a:pt x="821" y="86"/>
                  </a:cubicBezTo>
                  <a:cubicBezTo>
                    <a:pt x="1010" y="86"/>
                    <a:pt x="1166" y="227"/>
                    <a:pt x="1184" y="415"/>
                  </a:cubicBezTo>
                  <a:cubicBezTo>
                    <a:pt x="1186" y="434"/>
                    <a:pt x="1201" y="450"/>
                    <a:pt x="1220" y="453"/>
                  </a:cubicBezTo>
                  <a:cubicBezTo>
                    <a:pt x="1362" y="477"/>
                    <a:pt x="1470" y="609"/>
                    <a:pt x="1470" y="759"/>
                  </a:cubicBezTo>
                  <a:cubicBezTo>
                    <a:pt x="1470" y="918"/>
                    <a:pt x="1345" y="1056"/>
                    <a:pt x="1190" y="1068"/>
                  </a:cubicBezTo>
                  <a:cubicBezTo>
                    <a:pt x="955" y="1068"/>
                    <a:pt x="955" y="1068"/>
                    <a:pt x="955" y="1068"/>
                  </a:cubicBezTo>
                  <a:cubicBezTo>
                    <a:pt x="931" y="1068"/>
                    <a:pt x="911" y="1087"/>
                    <a:pt x="911" y="1111"/>
                  </a:cubicBezTo>
                  <a:cubicBezTo>
                    <a:pt x="911" y="1135"/>
                    <a:pt x="931" y="1155"/>
                    <a:pt x="955" y="1155"/>
                  </a:cubicBezTo>
                  <a:cubicBezTo>
                    <a:pt x="1195" y="1155"/>
                    <a:pt x="1195" y="1155"/>
                    <a:pt x="1195" y="1155"/>
                  </a:cubicBezTo>
                  <a:cubicBezTo>
                    <a:pt x="1293" y="1148"/>
                    <a:pt x="1384" y="1103"/>
                    <a:pt x="1452" y="1028"/>
                  </a:cubicBezTo>
                  <a:cubicBezTo>
                    <a:pt x="1519" y="954"/>
                    <a:pt x="1556" y="858"/>
                    <a:pt x="1556" y="759"/>
                  </a:cubicBezTo>
                  <a:cubicBezTo>
                    <a:pt x="1556" y="580"/>
                    <a:pt x="1433" y="420"/>
                    <a:pt x="1266" y="376"/>
                  </a:cubicBezTo>
                  <a:close/>
                  <a:moveTo>
                    <a:pt x="1266" y="376"/>
                  </a:moveTo>
                  <a:cubicBezTo>
                    <a:pt x="1266" y="376"/>
                    <a:pt x="1266" y="376"/>
                    <a:pt x="1266" y="37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4" name="Freeform 232">
              <a:extLst>
                <a:ext uri="{FF2B5EF4-FFF2-40B4-BE49-F238E27FC236}">
                  <a16:creationId xmlns="" xmlns:a16="http://schemas.microsoft.com/office/drawing/2014/main" id="{6FF98279-B4DB-439C-B302-A395F4F762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71" y="3718"/>
              <a:ext cx="119" cy="195"/>
            </a:xfrm>
            <a:custGeom>
              <a:avLst/>
              <a:gdLst>
                <a:gd name="T0" fmla="*/ 535 w 552"/>
                <a:gd name="T1" fmla="*/ 303 h 904"/>
                <a:gd name="T2" fmla="*/ 535 w 552"/>
                <a:gd name="T3" fmla="*/ 242 h 904"/>
                <a:gd name="T4" fmla="*/ 307 w 552"/>
                <a:gd name="T5" fmla="*/ 13 h 904"/>
                <a:gd name="T6" fmla="*/ 276 w 552"/>
                <a:gd name="T7" fmla="*/ 0 h 904"/>
                <a:gd name="T8" fmla="*/ 246 w 552"/>
                <a:gd name="T9" fmla="*/ 13 h 904"/>
                <a:gd name="T10" fmla="*/ 17 w 552"/>
                <a:gd name="T11" fmla="*/ 242 h 904"/>
                <a:gd name="T12" fmla="*/ 17 w 552"/>
                <a:gd name="T13" fmla="*/ 303 h 904"/>
                <a:gd name="T14" fmla="*/ 47 w 552"/>
                <a:gd name="T15" fmla="*/ 316 h 904"/>
                <a:gd name="T16" fmla="*/ 78 w 552"/>
                <a:gd name="T17" fmla="*/ 303 h 904"/>
                <a:gd name="T18" fmla="*/ 233 w 552"/>
                <a:gd name="T19" fmla="*/ 148 h 904"/>
                <a:gd name="T20" fmla="*/ 233 w 552"/>
                <a:gd name="T21" fmla="*/ 861 h 904"/>
                <a:gd name="T22" fmla="*/ 276 w 552"/>
                <a:gd name="T23" fmla="*/ 904 h 904"/>
                <a:gd name="T24" fmla="*/ 319 w 552"/>
                <a:gd name="T25" fmla="*/ 861 h 904"/>
                <a:gd name="T26" fmla="*/ 319 w 552"/>
                <a:gd name="T27" fmla="*/ 148 h 904"/>
                <a:gd name="T28" fmla="*/ 475 w 552"/>
                <a:gd name="T29" fmla="*/ 303 h 904"/>
                <a:gd name="T30" fmla="*/ 535 w 552"/>
                <a:gd name="T31" fmla="*/ 303 h 904"/>
                <a:gd name="T32" fmla="*/ 535 w 552"/>
                <a:gd name="T33" fmla="*/ 303 h 904"/>
                <a:gd name="T34" fmla="*/ 535 w 552"/>
                <a:gd name="T35" fmla="*/ 303 h 9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52" h="904">
                  <a:moveTo>
                    <a:pt x="535" y="303"/>
                  </a:moveTo>
                  <a:cubicBezTo>
                    <a:pt x="552" y="286"/>
                    <a:pt x="552" y="259"/>
                    <a:pt x="535" y="242"/>
                  </a:cubicBezTo>
                  <a:cubicBezTo>
                    <a:pt x="307" y="13"/>
                    <a:pt x="307" y="13"/>
                    <a:pt x="307" y="13"/>
                  </a:cubicBezTo>
                  <a:cubicBezTo>
                    <a:pt x="299" y="5"/>
                    <a:pt x="287" y="0"/>
                    <a:pt x="276" y="0"/>
                  </a:cubicBezTo>
                  <a:cubicBezTo>
                    <a:pt x="265" y="0"/>
                    <a:pt x="254" y="5"/>
                    <a:pt x="246" y="13"/>
                  </a:cubicBezTo>
                  <a:cubicBezTo>
                    <a:pt x="17" y="242"/>
                    <a:pt x="17" y="242"/>
                    <a:pt x="17" y="242"/>
                  </a:cubicBezTo>
                  <a:cubicBezTo>
                    <a:pt x="0" y="259"/>
                    <a:pt x="0" y="286"/>
                    <a:pt x="17" y="303"/>
                  </a:cubicBezTo>
                  <a:cubicBezTo>
                    <a:pt x="25" y="311"/>
                    <a:pt x="37" y="316"/>
                    <a:pt x="47" y="316"/>
                  </a:cubicBezTo>
                  <a:cubicBezTo>
                    <a:pt x="58" y="316"/>
                    <a:pt x="70" y="312"/>
                    <a:pt x="78" y="303"/>
                  </a:cubicBezTo>
                  <a:cubicBezTo>
                    <a:pt x="233" y="148"/>
                    <a:pt x="233" y="148"/>
                    <a:pt x="233" y="148"/>
                  </a:cubicBezTo>
                  <a:cubicBezTo>
                    <a:pt x="233" y="861"/>
                    <a:pt x="233" y="861"/>
                    <a:pt x="233" y="861"/>
                  </a:cubicBezTo>
                  <a:cubicBezTo>
                    <a:pt x="233" y="885"/>
                    <a:pt x="252" y="904"/>
                    <a:pt x="276" y="904"/>
                  </a:cubicBezTo>
                  <a:cubicBezTo>
                    <a:pt x="300" y="904"/>
                    <a:pt x="319" y="885"/>
                    <a:pt x="319" y="861"/>
                  </a:cubicBezTo>
                  <a:cubicBezTo>
                    <a:pt x="319" y="148"/>
                    <a:pt x="319" y="148"/>
                    <a:pt x="319" y="148"/>
                  </a:cubicBezTo>
                  <a:cubicBezTo>
                    <a:pt x="475" y="303"/>
                    <a:pt x="475" y="303"/>
                    <a:pt x="475" y="303"/>
                  </a:cubicBezTo>
                  <a:cubicBezTo>
                    <a:pt x="491" y="320"/>
                    <a:pt x="518" y="320"/>
                    <a:pt x="535" y="303"/>
                  </a:cubicBezTo>
                  <a:close/>
                  <a:moveTo>
                    <a:pt x="535" y="303"/>
                  </a:moveTo>
                  <a:cubicBezTo>
                    <a:pt x="535" y="303"/>
                    <a:pt x="535" y="303"/>
                    <a:pt x="535" y="30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85" name="Group 235">
            <a:extLst>
              <a:ext uri="{FF2B5EF4-FFF2-40B4-BE49-F238E27FC236}">
                <a16:creationId xmlns="" xmlns:a16="http://schemas.microsoft.com/office/drawing/2014/main" id="{A646C356-D32A-465C-8299-EDAECBBF6EC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825037" y="5719763"/>
            <a:ext cx="519113" cy="479425"/>
            <a:chOff x="1742" y="3603"/>
            <a:chExt cx="327" cy="302"/>
          </a:xfrm>
          <a:solidFill>
            <a:srgbClr val="F9B359"/>
          </a:solidFill>
          <a:effectLst/>
        </p:grpSpPr>
        <p:sp>
          <p:nvSpPr>
            <p:cNvPr id="287" name="Freeform 236">
              <a:extLst>
                <a:ext uri="{FF2B5EF4-FFF2-40B4-BE49-F238E27FC236}">
                  <a16:creationId xmlns="" xmlns:a16="http://schemas.microsoft.com/office/drawing/2014/main" id="{57BF1034-4505-400E-A41B-410E7250FE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42" y="3749"/>
              <a:ext cx="327" cy="156"/>
            </a:xfrm>
            <a:custGeom>
              <a:avLst/>
              <a:gdLst>
                <a:gd name="T0" fmla="*/ 1465 w 1508"/>
                <a:gd name="T1" fmla="*/ 7 h 723"/>
                <a:gd name="T2" fmla="*/ 1421 w 1508"/>
                <a:gd name="T3" fmla="*/ 50 h 723"/>
                <a:gd name="T4" fmla="*/ 1421 w 1508"/>
                <a:gd name="T5" fmla="*/ 443 h 723"/>
                <a:gd name="T6" fmla="*/ 1228 w 1508"/>
                <a:gd name="T7" fmla="*/ 636 h 723"/>
                <a:gd name="T8" fmla="*/ 280 w 1508"/>
                <a:gd name="T9" fmla="*/ 636 h 723"/>
                <a:gd name="T10" fmla="*/ 86 w 1508"/>
                <a:gd name="T11" fmla="*/ 443 h 723"/>
                <a:gd name="T12" fmla="*/ 86 w 1508"/>
                <a:gd name="T13" fmla="*/ 43 h 723"/>
                <a:gd name="T14" fmla="*/ 43 w 1508"/>
                <a:gd name="T15" fmla="*/ 0 h 723"/>
                <a:gd name="T16" fmla="*/ 0 w 1508"/>
                <a:gd name="T17" fmla="*/ 43 h 723"/>
                <a:gd name="T18" fmla="*/ 0 w 1508"/>
                <a:gd name="T19" fmla="*/ 443 h 723"/>
                <a:gd name="T20" fmla="*/ 280 w 1508"/>
                <a:gd name="T21" fmla="*/ 723 h 723"/>
                <a:gd name="T22" fmla="*/ 1228 w 1508"/>
                <a:gd name="T23" fmla="*/ 723 h 723"/>
                <a:gd name="T24" fmla="*/ 1508 w 1508"/>
                <a:gd name="T25" fmla="*/ 443 h 723"/>
                <a:gd name="T26" fmla="*/ 1508 w 1508"/>
                <a:gd name="T27" fmla="*/ 50 h 723"/>
                <a:gd name="T28" fmla="*/ 1465 w 1508"/>
                <a:gd name="T29" fmla="*/ 7 h 723"/>
                <a:gd name="T30" fmla="*/ 1465 w 1508"/>
                <a:gd name="T31" fmla="*/ 7 h 723"/>
                <a:gd name="T32" fmla="*/ 1465 w 1508"/>
                <a:gd name="T33" fmla="*/ 7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08" h="723">
                  <a:moveTo>
                    <a:pt x="1465" y="7"/>
                  </a:moveTo>
                  <a:cubicBezTo>
                    <a:pt x="1441" y="7"/>
                    <a:pt x="1421" y="26"/>
                    <a:pt x="1421" y="50"/>
                  </a:cubicBezTo>
                  <a:cubicBezTo>
                    <a:pt x="1421" y="443"/>
                    <a:pt x="1421" y="443"/>
                    <a:pt x="1421" y="443"/>
                  </a:cubicBezTo>
                  <a:cubicBezTo>
                    <a:pt x="1421" y="550"/>
                    <a:pt x="1334" y="636"/>
                    <a:pt x="1228" y="636"/>
                  </a:cubicBezTo>
                  <a:cubicBezTo>
                    <a:pt x="280" y="636"/>
                    <a:pt x="280" y="636"/>
                    <a:pt x="280" y="636"/>
                  </a:cubicBezTo>
                  <a:cubicBezTo>
                    <a:pt x="173" y="636"/>
                    <a:pt x="86" y="549"/>
                    <a:pt x="86" y="443"/>
                  </a:cubicBezTo>
                  <a:cubicBezTo>
                    <a:pt x="86" y="43"/>
                    <a:pt x="86" y="43"/>
                    <a:pt x="86" y="43"/>
                  </a:cubicBezTo>
                  <a:cubicBezTo>
                    <a:pt x="86" y="19"/>
                    <a:pt x="67" y="0"/>
                    <a:pt x="43" y="0"/>
                  </a:cubicBezTo>
                  <a:cubicBezTo>
                    <a:pt x="19" y="0"/>
                    <a:pt x="0" y="19"/>
                    <a:pt x="0" y="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597"/>
                    <a:pt x="126" y="723"/>
                    <a:pt x="280" y="723"/>
                  </a:cubicBezTo>
                  <a:cubicBezTo>
                    <a:pt x="1228" y="723"/>
                    <a:pt x="1228" y="723"/>
                    <a:pt x="1228" y="723"/>
                  </a:cubicBezTo>
                  <a:cubicBezTo>
                    <a:pt x="1382" y="723"/>
                    <a:pt x="1508" y="597"/>
                    <a:pt x="1508" y="443"/>
                  </a:cubicBezTo>
                  <a:cubicBezTo>
                    <a:pt x="1508" y="50"/>
                    <a:pt x="1508" y="50"/>
                    <a:pt x="1508" y="50"/>
                  </a:cubicBezTo>
                  <a:cubicBezTo>
                    <a:pt x="1508" y="26"/>
                    <a:pt x="1489" y="7"/>
                    <a:pt x="1465" y="7"/>
                  </a:cubicBezTo>
                  <a:close/>
                  <a:moveTo>
                    <a:pt x="1465" y="7"/>
                  </a:moveTo>
                  <a:cubicBezTo>
                    <a:pt x="1465" y="7"/>
                    <a:pt x="1465" y="7"/>
                    <a:pt x="1465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8" name="Freeform 237">
              <a:extLst>
                <a:ext uri="{FF2B5EF4-FFF2-40B4-BE49-F238E27FC236}">
                  <a16:creationId xmlns="" xmlns:a16="http://schemas.microsoft.com/office/drawing/2014/main" id="{2CB2D4B2-4566-4A25-B54A-3999895E39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36" y="3603"/>
              <a:ext cx="139" cy="231"/>
            </a:xfrm>
            <a:custGeom>
              <a:avLst/>
              <a:gdLst>
                <a:gd name="T0" fmla="*/ 78 w 644"/>
                <a:gd name="T1" fmla="*/ 349 h 1067"/>
                <a:gd name="T2" fmla="*/ 279 w 644"/>
                <a:gd name="T3" fmla="*/ 148 h 1067"/>
                <a:gd name="T4" fmla="*/ 279 w 644"/>
                <a:gd name="T5" fmla="*/ 1024 h 1067"/>
                <a:gd name="T6" fmla="*/ 322 w 644"/>
                <a:gd name="T7" fmla="*/ 1067 h 1067"/>
                <a:gd name="T8" fmla="*/ 365 w 644"/>
                <a:gd name="T9" fmla="*/ 1024 h 1067"/>
                <a:gd name="T10" fmla="*/ 365 w 644"/>
                <a:gd name="T11" fmla="*/ 148 h 1067"/>
                <a:gd name="T12" fmla="*/ 566 w 644"/>
                <a:gd name="T13" fmla="*/ 349 h 1067"/>
                <a:gd name="T14" fmla="*/ 596 w 644"/>
                <a:gd name="T15" fmla="*/ 362 h 1067"/>
                <a:gd name="T16" fmla="*/ 627 w 644"/>
                <a:gd name="T17" fmla="*/ 349 h 1067"/>
                <a:gd name="T18" fmla="*/ 627 w 644"/>
                <a:gd name="T19" fmla="*/ 288 h 1067"/>
                <a:gd name="T20" fmla="*/ 352 w 644"/>
                <a:gd name="T21" fmla="*/ 13 h 1067"/>
                <a:gd name="T22" fmla="*/ 322 w 644"/>
                <a:gd name="T23" fmla="*/ 0 h 1067"/>
                <a:gd name="T24" fmla="*/ 292 w 644"/>
                <a:gd name="T25" fmla="*/ 13 h 1067"/>
                <a:gd name="T26" fmla="*/ 17 w 644"/>
                <a:gd name="T27" fmla="*/ 288 h 1067"/>
                <a:gd name="T28" fmla="*/ 17 w 644"/>
                <a:gd name="T29" fmla="*/ 349 h 1067"/>
                <a:gd name="T30" fmla="*/ 78 w 644"/>
                <a:gd name="T31" fmla="*/ 349 h 1067"/>
                <a:gd name="T32" fmla="*/ 78 w 644"/>
                <a:gd name="T33" fmla="*/ 349 h 1067"/>
                <a:gd name="T34" fmla="*/ 78 w 644"/>
                <a:gd name="T35" fmla="*/ 349 h 1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44" h="1067">
                  <a:moveTo>
                    <a:pt x="78" y="349"/>
                  </a:moveTo>
                  <a:cubicBezTo>
                    <a:pt x="279" y="148"/>
                    <a:pt x="279" y="148"/>
                    <a:pt x="279" y="148"/>
                  </a:cubicBezTo>
                  <a:cubicBezTo>
                    <a:pt x="279" y="1024"/>
                    <a:pt x="279" y="1024"/>
                    <a:pt x="279" y="1024"/>
                  </a:cubicBezTo>
                  <a:cubicBezTo>
                    <a:pt x="279" y="1048"/>
                    <a:pt x="298" y="1067"/>
                    <a:pt x="322" y="1067"/>
                  </a:cubicBezTo>
                  <a:cubicBezTo>
                    <a:pt x="346" y="1067"/>
                    <a:pt x="365" y="1048"/>
                    <a:pt x="365" y="1024"/>
                  </a:cubicBezTo>
                  <a:cubicBezTo>
                    <a:pt x="365" y="148"/>
                    <a:pt x="365" y="148"/>
                    <a:pt x="365" y="148"/>
                  </a:cubicBezTo>
                  <a:cubicBezTo>
                    <a:pt x="566" y="349"/>
                    <a:pt x="566" y="349"/>
                    <a:pt x="566" y="349"/>
                  </a:cubicBezTo>
                  <a:cubicBezTo>
                    <a:pt x="574" y="357"/>
                    <a:pt x="586" y="362"/>
                    <a:pt x="596" y="362"/>
                  </a:cubicBezTo>
                  <a:cubicBezTo>
                    <a:pt x="608" y="362"/>
                    <a:pt x="619" y="357"/>
                    <a:pt x="627" y="349"/>
                  </a:cubicBezTo>
                  <a:cubicBezTo>
                    <a:pt x="644" y="332"/>
                    <a:pt x="644" y="305"/>
                    <a:pt x="627" y="288"/>
                  </a:cubicBezTo>
                  <a:cubicBezTo>
                    <a:pt x="352" y="13"/>
                    <a:pt x="352" y="13"/>
                    <a:pt x="352" y="13"/>
                  </a:cubicBezTo>
                  <a:cubicBezTo>
                    <a:pt x="344" y="5"/>
                    <a:pt x="333" y="0"/>
                    <a:pt x="322" y="0"/>
                  </a:cubicBezTo>
                  <a:cubicBezTo>
                    <a:pt x="310" y="0"/>
                    <a:pt x="300" y="5"/>
                    <a:pt x="292" y="13"/>
                  </a:cubicBezTo>
                  <a:cubicBezTo>
                    <a:pt x="17" y="288"/>
                    <a:pt x="17" y="288"/>
                    <a:pt x="17" y="288"/>
                  </a:cubicBezTo>
                  <a:cubicBezTo>
                    <a:pt x="0" y="305"/>
                    <a:pt x="0" y="332"/>
                    <a:pt x="17" y="349"/>
                  </a:cubicBezTo>
                  <a:cubicBezTo>
                    <a:pt x="34" y="365"/>
                    <a:pt x="61" y="365"/>
                    <a:pt x="78" y="349"/>
                  </a:cubicBezTo>
                  <a:close/>
                  <a:moveTo>
                    <a:pt x="78" y="349"/>
                  </a:moveTo>
                  <a:cubicBezTo>
                    <a:pt x="78" y="349"/>
                    <a:pt x="78" y="349"/>
                    <a:pt x="78" y="3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91" name="Freeform 241">
            <a:extLst>
              <a:ext uri="{FF2B5EF4-FFF2-40B4-BE49-F238E27FC236}">
                <a16:creationId xmlns="" xmlns:a16="http://schemas.microsoft.com/office/drawing/2014/main" id="{9D59D7EB-52A8-495D-BF4E-3D027AC22F41}"/>
              </a:ext>
            </a:extLst>
          </p:cNvPr>
          <p:cNvSpPr>
            <a:spLocks noEditPoints="1"/>
          </p:cNvSpPr>
          <p:nvPr/>
        </p:nvSpPr>
        <p:spPr bwMode="auto">
          <a:xfrm>
            <a:off x="10968037" y="5719763"/>
            <a:ext cx="542925" cy="536575"/>
          </a:xfrm>
          <a:custGeom>
            <a:avLst/>
            <a:gdLst>
              <a:gd name="T0" fmla="*/ 1473 w 1578"/>
              <a:gd name="T1" fmla="*/ 437 h 1561"/>
              <a:gd name="T2" fmla="*/ 1374 w 1578"/>
              <a:gd name="T3" fmla="*/ 437 h 1561"/>
              <a:gd name="T4" fmla="*/ 1016 w 1578"/>
              <a:gd name="T5" fmla="*/ 342 h 1561"/>
              <a:gd name="T6" fmla="*/ 791 w 1578"/>
              <a:gd name="T7" fmla="*/ 383 h 1561"/>
              <a:gd name="T8" fmla="*/ 983 w 1578"/>
              <a:gd name="T9" fmla="*/ 259 h 1561"/>
              <a:gd name="T10" fmla="*/ 1113 w 1578"/>
              <a:gd name="T11" fmla="*/ 129 h 1561"/>
              <a:gd name="T12" fmla="*/ 983 w 1578"/>
              <a:gd name="T13" fmla="*/ 0 h 1561"/>
              <a:gd name="T14" fmla="*/ 854 w 1578"/>
              <a:gd name="T15" fmla="*/ 129 h 1561"/>
              <a:gd name="T16" fmla="*/ 621 w 1578"/>
              <a:gd name="T17" fmla="*/ 431 h 1561"/>
              <a:gd name="T18" fmla="*/ 563 w 1578"/>
              <a:gd name="T19" fmla="*/ 402 h 1561"/>
              <a:gd name="T20" fmla="*/ 435 w 1578"/>
              <a:gd name="T21" fmla="*/ 501 h 1561"/>
              <a:gd name="T22" fmla="*/ 435 w 1578"/>
              <a:gd name="T23" fmla="*/ 599 h 1561"/>
              <a:gd name="T24" fmla="*/ 198 w 1578"/>
              <a:gd name="T25" fmla="*/ 853 h 1561"/>
              <a:gd name="T26" fmla="*/ 51 w 1578"/>
              <a:gd name="T27" fmla="*/ 879 h 1561"/>
              <a:gd name="T28" fmla="*/ 142 w 1578"/>
              <a:gd name="T29" fmla="*/ 1100 h 1561"/>
              <a:gd name="T30" fmla="*/ 259 w 1578"/>
              <a:gd name="T31" fmla="*/ 914 h 1561"/>
              <a:gd name="T32" fmla="*/ 355 w 1578"/>
              <a:gd name="T33" fmla="*/ 1003 h 1561"/>
              <a:gd name="T34" fmla="*/ 447 w 1578"/>
              <a:gd name="T35" fmla="*/ 1363 h 1561"/>
              <a:gd name="T36" fmla="*/ 525 w 1578"/>
              <a:gd name="T37" fmla="*/ 1540 h 1561"/>
              <a:gd name="T38" fmla="*/ 623 w 1578"/>
              <a:gd name="T39" fmla="*/ 1540 h 1561"/>
              <a:gd name="T40" fmla="*/ 701 w 1578"/>
              <a:gd name="T41" fmla="*/ 1363 h 1561"/>
              <a:gd name="T42" fmla="*/ 574 w 1578"/>
              <a:gd name="T43" fmla="*/ 1265 h 1561"/>
              <a:gd name="T44" fmla="*/ 523 w 1578"/>
              <a:gd name="T45" fmla="*/ 1288 h 1561"/>
              <a:gd name="T46" fmla="*/ 563 w 1578"/>
              <a:gd name="T47" fmla="*/ 697 h 1561"/>
              <a:gd name="T48" fmla="*/ 690 w 1578"/>
              <a:gd name="T49" fmla="*/ 599 h 1561"/>
              <a:gd name="T50" fmla="*/ 1301 w 1578"/>
              <a:gd name="T51" fmla="*/ 509 h 1561"/>
              <a:gd name="T52" fmla="*/ 1296 w 1578"/>
              <a:gd name="T53" fmla="*/ 613 h 1561"/>
              <a:gd name="T54" fmla="*/ 1423 w 1578"/>
              <a:gd name="T55" fmla="*/ 712 h 1561"/>
              <a:gd name="T56" fmla="*/ 1551 w 1578"/>
              <a:gd name="T57" fmla="*/ 613 h 1561"/>
              <a:gd name="T58" fmla="*/ 629 w 1578"/>
              <a:gd name="T59" fmla="*/ 1413 h 1561"/>
              <a:gd name="T60" fmla="*/ 519 w 1578"/>
              <a:gd name="T61" fmla="*/ 1413 h 1561"/>
              <a:gd name="T62" fmla="*/ 629 w 1578"/>
              <a:gd name="T63" fmla="*/ 1413 h 1561"/>
              <a:gd name="T64" fmla="*/ 983 w 1578"/>
              <a:gd name="T65" fmla="*/ 87 h 1561"/>
              <a:gd name="T66" fmla="*/ 1026 w 1578"/>
              <a:gd name="T67" fmla="*/ 130 h 1561"/>
              <a:gd name="T68" fmla="*/ 983 w 1578"/>
              <a:gd name="T69" fmla="*/ 173 h 1561"/>
              <a:gd name="T70" fmla="*/ 940 w 1578"/>
              <a:gd name="T71" fmla="*/ 130 h 1561"/>
              <a:gd name="T72" fmla="*/ 173 w 1578"/>
              <a:gd name="T73" fmla="*/ 1001 h 1561"/>
              <a:gd name="T74" fmla="*/ 112 w 1578"/>
              <a:gd name="T75" fmla="*/ 1001 h 1561"/>
              <a:gd name="T76" fmla="*/ 142 w 1578"/>
              <a:gd name="T77" fmla="*/ 928 h 1561"/>
              <a:gd name="T78" fmla="*/ 173 w 1578"/>
              <a:gd name="T79" fmla="*/ 1001 h 1561"/>
              <a:gd name="T80" fmla="*/ 508 w 1578"/>
              <a:gd name="T81" fmla="*/ 550 h 1561"/>
              <a:gd name="T82" fmla="*/ 617 w 1578"/>
              <a:gd name="T83" fmla="*/ 550 h 1561"/>
              <a:gd name="T84" fmla="*/ 1423 w 1578"/>
              <a:gd name="T85" fmla="*/ 618 h 1561"/>
              <a:gd name="T86" fmla="*/ 1423 w 1578"/>
              <a:gd name="T87" fmla="*/ 509 h 1561"/>
              <a:gd name="T88" fmla="*/ 1423 w 1578"/>
              <a:gd name="T89" fmla="*/ 618 h 1561"/>
              <a:gd name="T90" fmla="*/ 1423 w 1578"/>
              <a:gd name="T91" fmla="*/ 618 h 1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578" h="1561">
                <a:moveTo>
                  <a:pt x="1550" y="514"/>
                </a:moveTo>
                <a:cubicBezTo>
                  <a:pt x="1473" y="437"/>
                  <a:pt x="1473" y="437"/>
                  <a:pt x="1473" y="437"/>
                </a:cubicBezTo>
                <a:cubicBezTo>
                  <a:pt x="1460" y="424"/>
                  <a:pt x="1442" y="416"/>
                  <a:pt x="1423" y="416"/>
                </a:cubicBezTo>
                <a:cubicBezTo>
                  <a:pt x="1405" y="416"/>
                  <a:pt x="1387" y="424"/>
                  <a:pt x="1374" y="437"/>
                </a:cubicBezTo>
                <a:cubicBezTo>
                  <a:pt x="1364" y="447"/>
                  <a:pt x="1364" y="447"/>
                  <a:pt x="1364" y="447"/>
                </a:cubicBezTo>
                <a:cubicBezTo>
                  <a:pt x="1261" y="379"/>
                  <a:pt x="1141" y="343"/>
                  <a:pt x="1016" y="342"/>
                </a:cubicBezTo>
                <a:cubicBezTo>
                  <a:pt x="1015" y="342"/>
                  <a:pt x="1015" y="342"/>
                  <a:pt x="1015" y="342"/>
                </a:cubicBezTo>
                <a:cubicBezTo>
                  <a:pt x="937" y="342"/>
                  <a:pt x="862" y="356"/>
                  <a:pt x="791" y="383"/>
                </a:cubicBezTo>
                <a:cubicBezTo>
                  <a:pt x="928" y="247"/>
                  <a:pt x="928" y="247"/>
                  <a:pt x="928" y="247"/>
                </a:cubicBezTo>
                <a:cubicBezTo>
                  <a:pt x="945" y="255"/>
                  <a:pt x="964" y="259"/>
                  <a:pt x="983" y="259"/>
                </a:cubicBezTo>
                <a:cubicBezTo>
                  <a:pt x="1018" y="259"/>
                  <a:pt x="1051" y="246"/>
                  <a:pt x="1075" y="221"/>
                </a:cubicBezTo>
                <a:cubicBezTo>
                  <a:pt x="1099" y="197"/>
                  <a:pt x="1113" y="164"/>
                  <a:pt x="1113" y="129"/>
                </a:cubicBezTo>
                <a:cubicBezTo>
                  <a:pt x="1113" y="95"/>
                  <a:pt x="1100" y="62"/>
                  <a:pt x="1075" y="38"/>
                </a:cubicBezTo>
                <a:cubicBezTo>
                  <a:pt x="1050" y="14"/>
                  <a:pt x="1018" y="0"/>
                  <a:pt x="983" y="0"/>
                </a:cubicBezTo>
                <a:cubicBezTo>
                  <a:pt x="949" y="0"/>
                  <a:pt x="916" y="13"/>
                  <a:pt x="892" y="38"/>
                </a:cubicBezTo>
                <a:cubicBezTo>
                  <a:pt x="868" y="63"/>
                  <a:pt x="854" y="95"/>
                  <a:pt x="854" y="129"/>
                </a:cubicBezTo>
                <a:cubicBezTo>
                  <a:pt x="854" y="149"/>
                  <a:pt x="858" y="168"/>
                  <a:pt x="866" y="185"/>
                </a:cubicBezTo>
                <a:cubicBezTo>
                  <a:pt x="621" y="431"/>
                  <a:pt x="621" y="431"/>
                  <a:pt x="621" y="431"/>
                </a:cubicBezTo>
                <a:cubicBezTo>
                  <a:pt x="613" y="422"/>
                  <a:pt x="613" y="422"/>
                  <a:pt x="613" y="422"/>
                </a:cubicBezTo>
                <a:cubicBezTo>
                  <a:pt x="599" y="409"/>
                  <a:pt x="582" y="402"/>
                  <a:pt x="563" y="402"/>
                </a:cubicBezTo>
                <a:cubicBezTo>
                  <a:pt x="545" y="402"/>
                  <a:pt x="527" y="409"/>
                  <a:pt x="514" y="422"/>
                </a:cubicBezTo>
                <a:cubicBezTo>
                  <a:pt x="435" y="501"/>
                  <a:pt x="435" y="501"/>
                  <a:pt x="435" y="501"/>
                </a:cubicBezTo>
                <a:cubicBezTo>
                  <a:pt x="422" y="514"/>
                  <a:pt x="415" y="531"/>
                  <a:pt x="415" y="550"/>
                </a:cubicBezTo>
                <a:cubicBezTo>
                  <a:pt x="415" y="569"/>
                  <a:pt x="422" y="586"/>
                  <a:pt x="435" y="599"/>
                </a:cubicBezTo>
                <a:cubicBezTo>
                  <a:pt x="444" y="608"/>
                  <a:pt x="444" y="608"/>
                  <a:pt x="444" y="608"/>
                </a:cubicBezTo>
                <a:cubicBezTo>
                  <a:pt x="198" y="853"/>
                  <a:pt x="198" y="853"/>
                  <a:pt x="198" y="853"/>
                </a:cubicBezTo>
                <a:cubicBezTo>
                  <a:pt x="181" y="845"/>
                  <a:pt x="162" y="841"/>
                  <a:pt x="142" y="841"/>
                </a:cubicBezTo>
                <a:cubicBezTo>
                  <a:pt x="108" y="841"/>
                  <a:pt x="75" y="854"/>
                  <a:pt x="51" y="879"/>
                </a:cubicBezTo>
                <a:cubicBezTo>
                  <a:pt x="0" y="929"/>
                  <a:pt x="0" y="1011"/>
                  <a:pt x="51" y="1062"/>
                </a:cubicBezTo>
                <a:cubicBezTo>
                  <a:pt x="75" y="1086"/>
                  <a:pt x="108" y="1100"/>
                  <a:pt x="142" y="1100"/>
                </a:cubicBezTo>
                <a:cubicBezTo>
                  <a:pt x="177" y="1100"/>
                  <a:pt x="210" y="1086"/>
                  <a:pt x="234" y="1062"/>
                </a:cubicBezTo>
                <a:cubicBezTo>
                  <a:pt x="274" y="1022"/>
                  <a:pt x="282" y="962"/>
                  <a:pt x="259" y="914"/>
                </a:cubicBezTo>
                <a:cubicBezTo>
                  <a:pt x="396" y="778"/>
                  <a:pt x="396" y="778"/>
                  <a:pt x="396" y="778"/>
                </a:cubicBezTo>
                <a:cubicBezTo>
                  <a:pt x="369" y="849"/>
                  <a:pt x="355" y="925"/>
                  <a:pt x="355" y="1003"/>
                </a:cubicBezTo>
                <a:cubicBezTo>
                  <a:pt x="355" y="1128"/>
                  <a:pt x="391" y="1248"/>
                  <a:pt x="460" y="1350"/>
                </a:cubicBezTo>
                <a:cubicBezTo>
                  <a:pt x="447" y="1363"/>
                  <a:pt x="447" y="1363"/>
                  <a:pt x="447" y="1363"/>
                </a:cubicBezTo>
                <a:cubicBezTo>
                  <a:pt x="420" y="1391"/>
                  <a:pt x="420" y="1435"/>
                  <a:pt x="447" y="1462"/>
                </a:cubicBezTo>
                <a:cubicBezTo>
                  <a:pt x="525" y="1540"/>
                  <a:pt x="525" y="1540"/>
                  <a:pt x="525" y="1540"/>
                </a:cubicBezTo>
                <a:cubicBezTo>
                  <a:pt x="538" y="1553"/>
                  <a:pt x="556" y="1561"/>
                  <a:pt x="574" y="1561"/>
                </a:cubicBezTo>
                <a:cubicBezTo>
                  <a:pt x="593" y="1561"/>
                  <a:pt x="610" y="1553"/>
                  <a:pt x="623" y="1540"/>
                </a:cubicBezTo>
                <a:cubicBezTo>
                  <a:pt x="701" y="1462"/>
                  <a:pt x="701" y="1462"/>
                  <a:pt x="701" y="1462"/>
                </a:cubicBezTo>
                <a:cubicBezTo>
                  <a:pt x="729" y="1435"/>
                  <a:pt x="729" y="1391"/>
                  <a:pt x="701" y="1363"/>
                </a:cubicBezTo>
                <a:cubicBezTo>
                  <a:pt x="623" y="1285"/>
                  <a:pt x="623" y="1285"/>
                  <a:pt x="623" y="1285"/>
                </a:cubicBezTo>
                <a:cubicBezTo>
                  <a:pt x="610" y="1272"/>
                  <a:pt x="593" y="1265"/>
                  <a:pt x="574" y="1265"/>
                </a:cubicBezTo>
                <a:cubicBezTo>
                  <a:pt x="556" y="1265"/>
                  <a:pt x="538" y="1272"/>
                  <a:pt x="525" y="1285"/>
                </a:cubicBezTo>
                <a:cubicBezTo>
                  <a:pt x="523" y="1288"/>
                  <a:pt x="523" y="1288"/>
                  <a:pt x="523" y="1288"/>
                </a:cubicBezTo>
                <a:cubicBezTo>
                  <a:pt x="410" y="1105"/>
                  <a:pt x="415" y="870"/>
                  <a:pt x="538" y="693"/>
                </a:cubicBezTo>
                <a:cubicBezTo>
                  <a:pt x="546" y="696"/>
                  <a:pt x="554" y="697"/>
                  <a:pt x="563" y="697"/>
                </a:cubicBezTo>
                <a:cubicBezTo>
                  <a:pt x="581" y="697"/>
                  <a:pt x="599" y="690"/>
                  <a:pt x="612" y="677"/>
                </a:cubicBezTo>
                <a:cubicBezTo>
                  <a:pt x="690" y="599"/>
                  <a:pt x="690" y="599"/>
                  <a:pt x="690" y="599"/>
                </a:cubicBezTo>
                <a:cubicBezTo>
                  <a:pt x="710" y="579"/>
                  <a:pt x="716" y="549"/>
                  <a:pt x="706" y="524"/>
                </a:cubicBezTo>
                <a:cubicBezTo>
                  <a:pt x="883" y="402"/>
                  <a:pt x="1119" y="397"/>
                  <a:pt x="1301" y="509"/>
                </a:cubicBezTo>
                <a:cubicBezTo>
                  <a:pt x="1296" y="514"/>
                  <a:pt x="1296" y="514"/>
                  <a:pt x="1296" y="514"/>
                </a:cubicBezTo>
                <a:cubicBezTo>
                  <a:pt x="1269" y="541"/>
                  <a:pt x="1269" y="586"/>
                  <a:pt x="1296" y="613"/>
                </a:cubicBezTo>
                <a:cubicBezTo>
                  <a:pt x="1374" y="691"/>
                  <a:pt x="1374" y="691"/>
                  <a:pt x="1374" y="691"/>
                </a:cubicBezTo>
                <a:cubicBezTo>
                  <a:pt x="1387" y="704"/>
                  <a:pt x="1405" y="712"/>
                  <a:pt x="1423" y="712"/>
                </a:cubicBezTo>
                <a:cubicBezTo>
                  <a:pt x="1442" y="712"/>
                  <a:pt x="1460" y="704"/>
                  <a:pt x="1473" y="691"/>
                </a:cubicBezTo>
                <a:cubicBezTo>
                  <a:pt x="1551" y="613"/>
                  <a:pt x="1551" y="613"/>
                  <a:pt x="1551" y="613"/>
                </a:cubicBezTo>
                <a:cubicBezTo>
                  <a:pt x="1578" y="586"/>
                  <a:pt x="1578" y="542"/>
                  <a:pt x="1550" y="514"/>
                </a:cubicBezTo>
                <a:close/>
                <a:moveTo>
                  <a:pt x="629" y="1413"/>
                </a:moveTo>
                <a:cubicBezTo>
                  <a:pt x="574" y="1468"/>
                  <a:pt x="574" y="1468"/>
                  <a:pt x="574" y="1468"/>
                </a:cubicBezTo>
                <a:cubicBezTo>
                  <a:pt x="519" y="1413"/>
                  <a:pt x="519" y="1413"/>
                  <a:pt x="519" y="1413"/>
                </a:cubicBezTo>
                <a:cubicBezTo>
                  <a:pt x="574" y="1359"/>
                  <a:pt x="574" y="1359"/>
                  <a:pt x="574" y="1359"/>
                </a:cubicBezTo>
                <a:lnTo>
                  <a:pt x="629" y="1413"/>
                </a:lnTo>
                <a:close/>
                <a:moveTo>
                  <a:pt x="952" y="99"/>
                </a:moveTo>
                <a:cubicBezTo>
                  <a:pt x="960" y="91"/>
                  <a:pt x="971" y="87"/>
                  <a:pt x="983" y="87"/>
                </a:cubicBezTo>
                <a:cubicBezTo>
                  <a:pt x="994" y="87"/>
                  <a:pt x="1005" y="91"/>
                  <a:pt x="1013" y="99"/>
                </a:cubicBezTo>
                <a:cubicBezTo>
                  <a:pt x="1021" y="107"/>
                  <a:pt x="1026" y="118"/>
                  <a:pt x="1026" y="130"/>
                </a:cubicBezTo>
                <a:cubicBezTo>
                  <a:pt x="1026" y="141"/>
                  <a:pt x="1021" y="152"/>
                  <a:pt x="1013" y="160"/>
                </a:cubicBezTo>
                <a:cubicBezTo>
                  <a:pt x="1005" y="168"/>
                  <a:pt x="994" y="173"/>
                  <a:pt x="983" y="173"/>
                </a:cubicBezTo>
                <a:cubicBezTo>
                  <a:pt x="971" y="173"/>
                  <a:pt x="960" y="168"/>
                  <a:pt x="952" y="160"/>
                </a:cubicBezTo>
                <a:cubicBezTo>
                  <a:pt x="944" y="152"/>
                  <a:pt x="940" y="141"/>
                  <a:pt x="940" y="130"/>
                </a:cubicBezTo>
                <a:cubicBezTo>
                  <a:pt x="940" y="118"/>
                  <a:pt x="944" y="108"/>
                  <a:pt x="952" y="99"/>
                </a:cubicBezTo>
                <a:close/>
                <a:moveTo>
                  <a:pt x="173" y="1001"/>
                </a:moveTo>
                <a:cubicBezTo>
                  <a:pt x="165" y="1009"/>
                  <a:pt x="154" y="1013"/>
                  <a:pt x="142" y="1013"/>
                </a:cubicBezTo>
                <a:cubicBezTo>
                  <a:pt x="131" y="1013"/>
                  <a:pt x="120" y="1009"/>
                  <a:pt x="112" y="1001"/>
                </a:cubicBezTo>
                <a:cubicBezTo>
                  <a:pt x="95" y="984"/>
                  <a:pt x="95" y="957"/>
                  <a:pt x="112" y="940"/>
                </a:cubicBezTo>
                <a:cubicBezTo>
                  <a:pt x="120" y="932"/>
                  <a:pt x="131" y="928"/>
                  <a:pt x="142" y="928"/>
                </a:cubicBezTo>
                <a:cubicBezTo>
                  <a:pt x="154" y="928"/>
                  <a:pt x="165" y="932"/>
                  <a:pt x="173" y="940"/>
                </a:cubicBezTo>
                <a:cubicBezTo>
                  <a:pt x="190" y="957"/>
                  <a:pt x="190" y="984"/>
                  <a:pt x="173" y="1001"/>
                </a:cubicBezTo>
                <a:close/>
                <a:moveTo>
                  <a:pt x="563" y="605"/>
                </a:moveTo>
                <a:cubicBezTo>
                  <a:pt x="508" y="550"/>
                  <a:pt x="508" y="550"/>
                  <a:pt x="508" y="550"/>
                </a:cubicBezTo>
                <a:cubicBezTo>
                  <a:pt x="563" y="495"/>
                  <a:pt x="563" y="495"/>
                  <a:pt x="563" y="495"/>
                </a:cubicBezTo>
                <a:cubicBezTo>
                  <a:pt x="617" y="550"/>
                  <a:pt x="617" y="550"/>
                  <a:pt x="617" y="550"/>
                </a:cubicBezTo>
                <a:lnTo>
                  <a:pt x="563" y="605"/>
                </a:lnTo>
                <a:close/>
                <a:moveTo>
                  <a:pt x="1423" y="618"/>
                </a:moveTo>
                <a:cubicBezTo>
                  <a:pt x="1368" y="564"/>
                  <a:pt x="1368" y="564"/>
                  <a:pt x="1368" y="564"/>
                </a:cubicBezTo>
                <a:cubicBezTo>
                  <a:pt x="1423" y="509"/>
                  <a:pt x="1423" y="509"/>
                  <a:pt x="1423" y="509"/>
                </a:cubicBezTo>
                <a:cubicBezTo>
                  <a:pt x="1478" y="564"/>
                  <a:pt x="1478" y="564"/>
                  <a:pt x="1478" y="564"/>
                </a:cubicBezTo>
                <a:lnTo>
                  <a:pt x="1423" y="618"/>
                </a:lnTo>
                <a:close/>
                <a:moveTo>
                  <a:pt x="1423" y="618"/>
                </a:moveTo>
                <a:cubicBezTo>
                  <a:pt x="1423" y="618"/>
                  <a:pt x="1423" y="618"/>
                  <a:pt x="1423" y="618"/>
                </a:cubicBezTo>
              </a:path>
            </a:pathLst>
          </a:custGeom>
          <a:solidFill>
            <a:srgbClr val="F9B359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8793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53785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: 形状 9">
            <a:extLst>
              <a:ext uri="{FF2B5EF4-FFF2-40B4-BE49-F238E27FC236}">
                <a16:creationId xmlns="" xmlns:a16="http://schemas.microsoft.com/office/drawing/2014/main" id="{007B8CB1-CDB3-42D7-9ED9-B29B57AD2E12}"/>
              </a:ext>
            </a:extLst>
          </p:cNvPr>
          <p:cNvSpPr/>
          <p:nvPr/>
        </p:nvSpPr>
        <p:spPr>
          <a:xfrm>
            <a:off x="0" y="0"/>
            <a:ext cx="7488464" cy="6858000"/>
          </a:xfrm>
          <a:custGeom>
            <a:avLst/>
            <a:gdLst>
              <a:gd name="connsiteX0" fmla="*/ 0 w 7488464"/>
              <a:gd name="connsiteY0" fmla="*/ 0 h 6858000"/>
              <a:gd name="connsiteX1" fmla="*/ 1392464 w 7488464"/>
              <a:gd name="connsiteY1" fmla="*/ 0 h 6858000"/>
              <a:gd name="connsiteX2" fmla="*/ 7488464 w 7488464"/>
              <a:gd name="connsiteY2" fmla="*/ 6858000 h 6858000"/>
              <a:gd name="connsiteX3" fmla="*/ 1392464 w 7488464"/>
              <a:gd name="connsiteY3" fmla="*/ 6858000 h 6858000"/>
              <a:gd name="connsiteX4" fmla="*/ 0 w 7488464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88464" h="6858000">
                <a:moveTo>
                  <a:pt x="0" y="0"/>
                </a:moveTo>
                <a:lnTo>
                  <a:pt x="1392464" y="0"/>
                </a:lnTo>
                <a:lnTo>
                  <a:pt x="7488464" y="6858000"/>
                </a:lnTo>
                <a:lnTo>
                  <a:pt x="1392464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9B359"/>
          </a:solidFill>
          <a:ln>
            <a:noFill/>
          </a:ln>
          <a:effectLst>
            <a:outerShdw blurRad="2540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0" name="矩形 39">
            <a:extLst>
              <a:ext uri="{FF2B5EF4-FFF2-40B4-BE49-F238E27FC236}">
                <a16:creationId xmlns="" xmlns:a16="http://schemas.microsoft.com/office/drawing/2014/main" id="{19FCA984-BFF3-4104-A08C-2260A01873FB}"/>
              </a:ext>
            </a:extLst>
          </p:cNvPr>
          <p:cNvSpPr/>
          <p:nvPr/>
        </p:nvSpPr>
        <p:spPr>
          <a:xfrm>
            <a:off x="1134737" y="1553379"/>
            <a:ext cx="9199457" cy="4755346"/>
          </a:xfrm>
          <a:prstGeom prst="rect">
            <a:avLst/>
          </a:prstGeom>
          <a:noFill/>
          <a:ln w="25400">
            <a:solidFill>
              <a:srgbClr val="3F403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9" name="文本框 38">
            <a:extLst>
              <a:ext uri="{FF2B5EF4-FFF2-40B4-BE49-F238E27FC236}">
                <a16:creationId xmlns="" xmlns:a16="http://schemas.microsoft.com/office/drawing/2014/main" id="{E4491206-E1AD-494E-89D8-04A79BACB861}"/>
              </a:ext>
            </a:extLst>
          </p:cNvPr>
          <p:cNvSpPr txBox="1"/>
          <p:nvPr/>
        </p:nvSpPr>
        <p:spPr>
          <a:xfrm>
            <a:off x="649937" y="5740328"/>
            <a:ext cx="5045783" cy="1107996"/>
          </a:xfrm>
          <a:prstGeom prst="rect">
            <a:avLst/>
          </a:prstGeom>
          <a:solidFill>
            <a:srgbClr val="F9B359"/>
          </a:solidFill>
        </p:spPr>
        <p:txBody>
          <a:bodyPr wrap="square" rtlCol="0">
            <a:spAutoFit/>
          </a:bodyPr>
          <a:lstStyle/>
          <a:p>
            <a:r>
              <a:rPr lang="en-US" altLang="zh-CN" sz="6600" b="1" dirty="0">
                <a:solidFill>
                  <a:schemeClr val="bg1">
                    <a:alpha val="30000"/>
                  </a:schemeClr>
                </a:solidFill>
                <a:latin typeface="+mj-ea"/>
                <a:ea typeface="+mj-ea"/>
              </a:rPr>
              <a:t>ABOUT ME</a:t>
            </a:r>
            <a:endParaRPr lang="zh-CN" altLang="en-US" sz="6600" b="1" dirty="0">
              <a:solidFill>
                <a:schemeClr val="bg1">
                  <a:alpha val="3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CBB4DE11-743B-480C-BDFE-7459969CE4B4}"/>
              </a:ext>
            </a:extLst>
          </p:cNvPr>
          <p:cNvSpPr/>
          <p:nvPr/>
        </p:nvSpPr>
        <p:spPr>
          <a:xfrm>
            <a:off x="1491282" y="1141496"/>
            <a:ext cx="9209436" cy="4589156"/>
          </a:xfrm>
          <a:prstGeom prst="rect">
            <a:avLst/>
          </a:prstGeom>
          <a:solidFill>
            <a:srgbClr val="FCFCFD"/>
          </a:solidFill>
          <a:ln>
            <a:noFill/>
          </a:ln>
          <a:effectLst>
            <a:outerShdw blurRad="254000" dist="38100" dir="5400000" algn="t" rotWithShape="0">
              <a:srgbClr val="969F98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131072BE-40EB-4D17-AE92-8EDCFBC185F2}"/>
              </a:ext>
            </a:extLst>
          </p:cNvPr>
          <p:cNvSpPr/>
          <p:nvPr/>
        </p:nvSpPr>
        <p:spPr>
          <a:xfrm>
            <a:off x="6352780" y="1141496"/>
            <a:ext cx="468629" cy="4589156"/>
          </a:xfrm>
          <a:prstGeom prst="rect">
            <a:avLst/>
          </a:prstGeom>
          <a:solidFill>
            <a:srgbClr val="F9B3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3" name="图片 32">
            <a:extLst>
              <a:ext uri="{FF2B5EF4-FFF2-40B4-BE49-F238E27FC236}">
                <a16:creationId xmlns="" xmlns:a16="http://schemas.microsoft.com/office/drawing/2014/main" id="{6EADD115-8674-4DCD-B59A-D49D3EB839C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66" t="7184" r="33983" b="2927"/>
          <a:stretch>
            <a:fillRect/>
          </a:stretch>
        </p:blipFill>
        <p:spPr>
          <a:xfrm>
            <a:off x="6442422" y="1141496"/>
            <a:ext cx="3725704" cy="4589156"/>
          </a:xfrm>
          <a:custGeom>
            <a:avLst/>
            <a:gdLst>
              <a:gd name="connsiteX0" fmla="*/ 0 w 3725704"/>
              <a:gd name="connsiteY0" fmla="*/ 0 h 4589156"/>
              <a:gd name="connsiteX1" fmla="*/ 3725704 w 3725704"/>
              <a:gd name="connsiteY1" fmla="*/ 0 h 4589156"/>
              <a:gd name="connsiteX2" fmla="*/ 3725704 w 3725704"/>
              <a:gd name="connsiteY2" fmla="*/ 4589156 h 4589156"/>
              <a:gd name="connsiteX3" fmla="*/ 0 w 3725704"/>
              <a:gd name="connsiteY3" fmla="*/ 4589156 h 4589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25704" h="4589156">
                <a:moveTo>
                  <a:pt x="0" y="0"/>
                </a:moveTo>
                <a:lnTo>
                  <a:pt x="3725704" y="0"/>
                </a:lnTo>
                <a:lnTo>
                  <a:pt x="3725704" y="4589156"/>
                </a:lnTo>
                <a:lnTo>
                  <a:pt x="0" y="4589156"/>
                </a:lnTo>
                <a:close/>
              </a:path>
            </a:pathLst>
          </a:custGeom>
        </p:spPr>
      </p:pic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5F2B14FF-8427-4C57-A0AB-73846771093A}"/>
              </a:ext>
            </a:extLst>
          </p:cNvPr>
          <p:cNvSpPr txBox="1"/>
          <p:nvPr/>
        </p:nvSpPr>
        <p:spPr>
          <a:xfrm>
            <a:off x="1836989" y="1341120"/>
            <a:ext cx="14173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err="1">
                <a:solidFill>
                  <a:srgbClr val="F9B359"/>
                </a:solidFill>
                <a:latin typeface="+mj-ea"/>
                <a:ea typeface="+mj-ea"/>
              </a:rPr>
              <a:t>TEKU</a:t>
            </a:r>
            <a:endParaRPr lang="zh-CN" altLang="en-US" sz="3600" b="1" dirty="0">
              <a:solidFill>
                <a:srgbClr val="F9B359"/>
              </a:solidFill>
              <a:latin typeface="+mj-ea"/>
              <a:ea typeface="+mj-ea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9C4E9D23-94AC-45A2-B141-7F6AAD3199D9}"/>
              </a:ext>
            </a:extLst>
          </p:cNvPr>
          <p:cNvSpPr txBox="1"/>
          <p:nvPr/>
        </p:nvSpPr>
        <p:spPr>
          <a:xfrm>
            <a:off x="1836989" y="3095447"/>
            <a:ext cx="4505898" cy="2060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rgbClr val="3F403E"/>
                </a:solidFill>
                <a:latin typeface="+mn-ea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dirty="0" err="1">
                <a:solidFill>
                  <a:srgbClr val="3F403E"/>
                </a:solidFill>
                <a:latin typeface="+mn-ea"/>
              </a:rPr>
              <a:t>urna</a:t>
            </a:r>
            <a:r>
              <a:rPr lang="en-US" altLang="zh-CN" dirty="0">
                <a:solidFill>
                  <a:srgbClr val="3F403E"/>
                </a:solidFill>
                <a:latin typeface="+mn-ea"/>
              </a:rPr>
              <a:t>.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F7B3F68B-A9B5-410F-8145-1A585B939FB6}"/>
              </a:ext>
            </a:extLst>
          </p:cNvPr>
          <p:cNvSpPr txBox="1"/>
          <p:nvPr/>
        </p:nvSpPr>
        <p:spPr>
          <a:xfrm>
            <a:off x="1846882" y="1987451"/>
            <a:ext cx="25105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969F98"/>
                </a:solidFill>
                <a:latin typeface="+mn-ea"/>
              </a:rPr>
              <a:t>Presentation Designer   </a:t>
            </a:r>
            <a:endParaRPr lang="zh-CN" altLang="en-US" dirty="0">
              <a:solidFill>
                <a:srgbClr val="969F98"/>
              </a:solidFill>
              <a:latin typeface="+mn-ea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AC781C57-E634-4C23-A00F-EFD258B6A4AF}"/>
              </a:ext>
            </a:extLst>
          </p:cNvPr>
          <p:cNvSpPr txBox="1"/>
          <p:nvPr/>
        </p:nvSpPr>
        <p:spPr>
          <a:xfrm>
            <a:off x="1836989" y="2356783"/>
            <a:ext cx="25105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969F98"/>
                </a:solidFill>
                <a:latin typeface="+mn-ea"/>
              </a:rPr>
              <a:t>Major in PPT</a:t>
            </a:r>
            <a:endParaRPr lang="zh-CN" altLang="en-US" dirty="0">
              <a:solidFill>
                <a:srgbClr val="969F98"/>
              </a:solidFill>
              <a:latin typeface="+mn-ea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32967D57-2F74-496A-B52F-45BD944F5049}"/>
              </a:ext>
            </a:extLst>
          </p:cNvPr>
          <p:cNvCxnSpPr>
            <a:cxnSpLocks/>
          </p:cNvCxnSpPr>
          <p:nvPr/>
        </p:nvCxnSpPr>
        <p:spPr>
          <a:xfrm flipH="1">
            <a:off x="1955574" y="2895600"/>
            <a:ext cx="4165826" cy="0"/>
          </a:xfrm>
          <a:prstGeom prst="line">
            <a:avLst/>
          </a:prstGeom>
          <a:ln>
            <a:solidFill>
              <a:srgbClr val="969F98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组合 37">
            <a:extLst>
              <a:ext uri="{FF2B5EF4-FFF2-40B4-BE49-F238E27FC236}">
                <a16:creationId xmlns="" xmlns:a16="http://schemas.microsoft.com/office/drawing/2014/main" id="{BD626318-A509-409A-B970-79940D67E2F4}"/>
              </a:ext>
            </a:extLst>
          </p:cNvPr>
          <p:cNvGrpSpPr/>
          <p:nvPr/>
        </p:nvGrpSpPr>
        <p:grpSpPr>
          <a:xfrm>
            <a:off x="10334194" y="1283970"/>
            <a:ext cx="200456" cy="152400"/>
            <a:chOff x="10299021" y="1341120"/>
            <a:chExt cx="261708" cy="152400"/>
          </a:xfrm>
        </p:grpSpPr>
        <p:cxnSp>
          <p:nvCxnSpPr>
            <p:cNvPr id="35" name="直接连接符 34">
              <a:extLst>
                <a:ext uri="{FF2B5EF4-FFF2-40B4-BE49-F238E27FC236}">
                  <a16:creationId xmlns="" xmlns:a16="http://schemas.microsoft.com/office/drawing/2014/main" id="{1B350EF7-D2F2-47F4-982B-D867EFF98170}"/>
                </a:ext>
              </a:extLst>
            </p:cNvPr>
            <p:cNvCxnSpPr/>
            <p:nvPr/>
          </p:nvCxnSpPr>
          <p:spPr>
            <a:xfrm>
              <a:off x="10299021" y="1341120"/>
              <a:ext cx="261708" cy="0"/>
            </a:xfrm>
            <a:prstGeom prst="line">
              <a:avLst/>
            </a:prstGeom>
            <a:ln w="25400" cap="rnd">
              <a:solidFill>
                <a:srgbClr val="969F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>
              <a:extLst>
                <a:ext uri="{FF2B5EF4-FFF2-40B4-BE49-F238E27FC236}">
                  <a16:creationId xmlns="" xmlns:a16="http://schemas.microsoft.com/office/drawing/2014/main" id="{C20EB7AB-4656-4CA0-A470-6526AB202BB7}"/>
                </a:ext>
              </a:extLst>
            </p:cNvPr>
            <p:cNvCxnSpPr/>
            <p:nvPr/>
          </p:nvCxnSpPr>
          <p:spPr>
            <a:xfrm>
              <a:off x="10299021" y="1417320"/>
              <a:ext cx="261708" cy="0"/>
            </a:xfrm>
            <a:prstGeom prst="line">
              <a:avLst/>
            </a:prstGeom>
            <a:ln w="25400" cap="rnd">
              <a:solidFill>
                <a:srgbClr val="969F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>
              <a:extLst>
                <a:ext uri="{FF2B5EF4-FFF2-40B4-BE49-F238E27FC236}">
                  <a16:creationId xmlns="" xmlns:a16="http://schemas.microsoft.com/office/drawing/2014/main" id="{AE0C5516-C41D-48F0-A37E-B35C51B2BB05}"/>
                </a:ext>
              </a:extLst>
            </p:cNvPr>
            <p:cNvCxnSpPr/>
            <p:nvPr/>
          </p:nvCxnSpPr>
          <p:spPr>
            <a:xfrm>
              <a:off x="10299021" y="1493520"/>
              <a:ext cx="261708" cy="0"/>
            </a:xfrm>
            <a:prstGeom prst="line">
              <a:avLst/>
            </a:prstGeom>
            <a:ln w="25400" cap="rnd">
              <a:solidFill>
                <a:srgbClr val="969F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162193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9000">
        <p15:prstTrans prst="pageCurlDouble"/>
      </p:transition>
    </mc:Choice>
    <mc:Fallback xmlns="">
      <p:transition spd="slow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40" grpId="0" animBg="1"/>
      <p:bldP spid="39" grpId="0" animBg="1"/>
      <p:bldP spid="4" grpId="0" animBg="1"/>
      <p:bldP spid="27" grpId="0" animBg="1"/>
      <p:bldP spid="11" grpId="0"/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矩形 36">
            <a:extLst>
              <a:ext uri="{FF2B5EF4-FFF2-40B4-BE49-F238E27FC236}">
                <a16:creationId xmlns="" xmlns:a16="http://schemas.microsoft.com/office/drawing/2014/main" id="{8811D951-6D2E-4EA9-BD3D-7B643DCAECED}"/>
              </a:ext>
            </a:extLst>
          </p:cNvPr>
          <p:cNvSpPr/>
          <p:nvPr/>
        </p:nvSpPr>
        <p:spPr>
          <a:xfrm>
            <a:off x="304800" y="1553379"/>
            <a:ext cx="11582400" cy="3751242"/>
          </a:xfrm>
          <a:prstGeom prst="rect">
            <a:avLst/>
          </a:prstGeom>
          <a:noFill/>
          <a:ln w="25400">
            <a:solidFill>
              <a:srgbClr val="3F403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: 圆角 4">
            <a:extLst>
              <a:ext uri="{FF2B5EF4-FFF2-40B4-BE49-F238E27FC236}">
                <a16:creationId xmlns="" xmlns:a16="http://schemas.microsoft.com/office/drawing/2014/main" id="{D5F0B677-1DA7-4ECF-BE55-FCB35B214337}"/>
              </a:ext>
            </a:extLst>
          </p:cNvPr>
          <p:cNvSpPr/>
          <p:nvPr/>
        </p:nvSpPr>
        <p:spPr>
          <a:xfrm>
            <a:off x="0" y="995208"/>
            <a:ext cx="12192000" cy="2105128"/>
          </a:xfrm>
          <a:prstGeom prst="roundRect">
            <a:avLst>
              <a:gd name="adj" fmla="val 0"/>
            </a:avLst>
          </a:prstGeom>
          <a:solidFill>
            <a:srgbClr val="F9B359"/>
          </a:solidFill>
          <a:ln>
            <a:noFill/>
          </a:ln>
          <a:effectLst>
            <a:outerShdw blurRad="2540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6BF0568C-BBD2-4215-B5CE-4060A3CB119F}"/>
              </a:ext>
            </a:extLst>
          </p:cNvPr>
          <p:cNvSpPr/>
          <p:nvPr/>
        </p:nvSpPr>
        <p:spPr>
          <a:xfrm>
            <a:off x="860425" y="1719569"/>
            <a:ext cx="3080718" cy="4552442"/>
          </a:xfrm>
          <a:prstGeom prst="rect">
            <a:avLst/>
          </a:prstGeom>
          <a:solidFill>
            <a:srgbClr val="FCFCFD"/>
          </a:solidFill>
          <a:ln>
            <a:noFill/>
          </a:ln>
          <a:effectLst>
            <a:outerShdw blurRad="254000" dist="38100" dir="5400000" algn="t" rotWithShape="0">
              <a:srgbClr val="969F98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3386EF83-8075-44C8-8904-12B56530A93D}"/>
              </a:ext>
            </a:extLst>
          </p:cNvPr>
          <p:cNvSpPr/>
          <p:nvPr/>
        </p:nvSpPr>
        <p:spPr>
          <a:xfrm>
            <a:off x="4555641" y="1719569"/>
            <a:ext cx="3080718" cy="4552442"/>
          </a:xfrm>
          <a:prstGeom prst="rect">
            <a:avLst/>
          </a:prstGeom>
          <a:solidFill>
            <a:srgbClr val="FCFCFD"/>
          </a:solidFill>
          <a:ln>
            <a:noFill/>
          </a:ln>
          <a:effectLst>
            <a:outerShdw blurRad="254000" dist="38100" dir="5400000" algn="t" rotWithShape="0">
              <a:srgbClr val="969F98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009129DF-B815-455D-B1D3-42D13503DCBB}"/>
              </a:ext>
            </a:extLst>
          </p:cNvPr>
          <p:cNvSpPr/>
          <p:nvPr/>
        </p:nvSpPr>
        <p:spPr>
          <a:xfrm>
            <a:off x="8250857" y="1719569"/>
            <a:ext cx="3080718" cy="4552442"/>
          </a:xfrm>
          <a:prstGeom prst="rect">
            <a:avLst/>
          </a:prstGeom>
          <a:solidFill>
            <a:srgbClr val="FCFCFD"/>
          </a:solidFill>
          <a:ln>
            <a:noFill/>
          </a:ln>
          <a:effectLst>
            <a:outerShdw blurRad="254000" dist="38100" dir="5400000" algn="t" rotWithShape="0">
              <a:srgbClr val="969F98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A82DECDE-1A22-4A81-B872-5FBE50F8329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15" t="12971" r="24943" b="34916"/>
          <a:stretch>
            <a:fillRect/>
          </a:stretch>
        </p:blipFill>
        <p:spPr>
          <a:xfrm>
            <a:off x="8929152" y="2047772"/>
            <a:ext cx="1724128" cy="1724128"/>
          </a:xfrm>
          <a:custGeom>
            <a:avLst/>
            <a:gdLst>
              <a:gd name="connsiteX0" fmla="*/ 996950 w 1993900"/>
              <a:gd name="connsiteY0" fmla="*/ 0 h 1993900"/>
              <a:gd name="connsiteX1" fmla="*/ 1993900 w 1993900"/>
              <a:gd name="connsiteY1" fmla="*/ 996950 h 1993900"/>
              <a:gd name="connsiteX2" fmla="*/ 996950 w 1993900"/>
              <a:gd name="connsiteY2" fmla="*/ 1993900 h 1993900"/>
              <a:gd name="connsiteX3" fmla="*/ 0 w 1993900"/>
              <a:gd name="connsiteY3" fmla="*/ 996950 h 1993900"/>
              <a:gd name="connsiteX4" fmla="*/ 996950 w 1993900"/>
              <a:gd name="connsiteY4" fmla="*/ 0 h 199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93900" h="1993900">
                <a:moveTo>
                  <a:pt x="996950" y="0"/>
                </a:moveTo>
                <a:cubicBezTo>
                  <a:pt x="1547550" y="0"/>
                  <a:pt x="1993900" y="446350"/>
                  <a:pt x="1993900" y="996950"/>
                </a:cubicBezTo>
                <a:cubicBezTo>
                  <a:pt x="1993900" y="1547550"/>
                  <a:pt x="1547550" y="1993900"/>
                  <a:pt x="996950" y="1993900"/>
                </a:cubicBezTo>
                <a:cubicBezTo>
                  <a:pt x="446350" y="1993900"/>
                  <a:pt x="0" y="1547550"/>
                  <a:pt x="0" y="996950"/>
                </a:cubicBezTo>
                <a:cubicBezTo>
                  <a:pt x="0" y="446350"/>
                  <a:pt x="446350" y="0"/>
                  <a:pt x="996950" y="0"/>
                </a:cubicBezTo>
                <a:close/>
              </a:path>
            </a:pathLst>
          </a:custGeom>
          <a:ln w="25400">
            <a:solidFill>
              <a:srgbClr val="F9B359"/>
            </a:solidFill>
          </a:ln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30E54302-017E-4FA6-A219-3D2B28D0E47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52" t="4120" r="24560" b="37801"/>
          <a:stretch>
            <a:fillRect/>
          </a:stretch>
        </p:blipFill>
        <p:spPr>
          <a:xfrm>
            <a:off x="1538720" y="2047772"/>
            <a:ext cx="1724128" cy="1724128"/>
          </a:xfrm>
          <a:custGeom>
            <a:avLst/>
            <a:gdLst>
              <a:gd name="connsiteX0" fmla="*/ 996950 w 1993900"/>
              <a:gd name="connsiteY0" fmla="*/ 0 h 1993900"/>
              <a:gd name="connsiteX1" fmla="*/ 1993900 w 1993900"/>
              <a:gd name="connsiteY1" fmla="*/ 996950 h 1993900"/>
              <a:gd name="connsiteX2" fmla="*/ 996950 w 1993900"/>
              <a:gd name="connsiteY2" fmla="*/ 1993900 h 1993900"/>
              <a:gd name="connsiteX3" fmla="*/ 0 w 1993900"/>
              <a:gd name="connsiteY3" fmla="*/ 996950 h 1993900"/>
              <a:gd name="connsiteX4" fmla="*/ 996950 w 1993900"/>
              <a:gd name="connsiteY4" fmla="*/ 0 h 199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93900" h="1993900">
                <a:moveTo>
                  <a:pt x="996950" y="0"/>
                </a:moveTo>
                <a:cubicBezTo>
                  <a:pt x="1547550" y="0"/>
                  <a:pt x="1993900" y="446350"/>
                  <a:pt x="1993900" y="996950"/>
                </a:cubicBezTo>
                <a:cubicBezTo>
                  <a:pt x="1993900" y="1547550"/>
                  <a:pt x="1547550" y="1993900"/>
                  <a:pt x="996950" y="1993900"/>
                </a:cubicBezTo>
                <a:cubicBezTo>
                  <a:pt x="446350" y="1993900"/>
                  <a:pt x="0" y="1547550"/>
                  <a:pt x="0" y="996950"/>
                </a:cubicBezTo>
                <a:cubicBezTo>
                  <a:pt x="0" y="446350"/>
                  <a:pt x="446350" y="0"/>
                  <a:pt x="996950" y="0"/>
                </a:cubicBezTo>
                <a:close/>
              </a:path>
            </a:pathLst>
          </a:custGeom>
          <a:ln w="25400">
            <a:solidFill>
              <a:srgbClr val="F9B359"/>
            </a:solidFill>
          </a:ln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6B7FF662-49E1-47E6-971B-45A6F09670D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26" t="515" r="27829" b="30322"/>
          <a:stretch>
            <a:fillRect/>
          </a:stretch>
        </p:blipFill>
        <p:spPr>
          <a:xfrm>
            <a:off x="5233936" y="2047772"/>
            <a:ext cx="1724128" cy="1724128"/>
          </a:xfrm>
          <a:custGeom>
            <a:avLst/>
            <a:gdLst>
              <a:gd name="connsiteX0" fmla="*/ 996950 w 1993900"/>
              <a:gd name="connsiteY0" fmla="*/ 0 h 1993900"/>
              <a:gd name="connsiteX1" fmla="*/ 1993900 w 1993900"/>
              <a:gd name="connsiteY1" fmla="*/ 996950 h 1993900"/>
              <a:gd name="connsiteX2" fmla="*/ 996950 w 1993900"/>
              <a:gd name="connsiteY2" fmla="*/ 1993900 h 1993900"/>
              <a:gd name="connsiteX3" fmla="*/ 0 w 1993900"/>
              <a:gd name="connsiteY3" fmla="*/ 996950 h 1993900"/>
              <a:gd name="connsiteX4" fmla="*/ 996950 w 1993900"/>
              <a:gd name="connsiteY4" fmla="*/ 0 h 199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93900" h="1993900">
                <a:moveTo>
                  <a:pt x="996950" y="0"/>
                </a:moveTo>
                <a:cubicBezTo>
                  <a:pt x="1547550" y="0"/>
                  <a:pt x="1993900" y="446350"/>
                  <a:pt x="1993900" y="996950"/>
                </a:cubicBezTo>
                <a:cubicBezTo>
                  <a:pt x="1993900" y="1547550"/>
                  <a:pt x="1547550" y="1993900"/>
                  <a:pt x="996950" y="1993900"/>
                </a:cubicBezTo>
                <a:cubicBezTo>
                  <a:pt x="446350" y="1993900"/>
                  <a:pt x="0" y="1547550"/>
                  <a:pt x="0" y="996950"/>
                </a:cubicBezTo>
                <a:cubicBezTo>
                  <a:pt x="0" y="446350"/>
                  <a:pt x="446350" y="0"/>
                  <a:pt x="996950" y="0"/>
                </a:cubicBezTo>
                <a:close/>
              </a:path>
            </a:pathLst>
          </a:custGeom>
          <a:ln w="25400">
            <a:solidFill>
              <a:srgbClr val="F9B359"/>
            </a:solidFill>
          </a:ln>
        </p:spPr>
      </p:pic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9DE59816-118C-4962-B39C-80A451F317B3}"/>
              </a:ext>
            </a:extLst>
          </p:cNvPr>
          <p:cNvSpPr txBox="1"/>
          <p:nvPr/>
        </p:nvSpPr>
        <p:spPr>
          <a:xfrm>
            <a:off x="1082549" y="4468277"/>
            <a:ext cx="26364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dirty="0">
                <a:solidFill>
                  <a:srgbClr val="3F403E"/>
                </a:solidFill>
                <a:latin typeface="+mn-ea"/>
              </a:rPr>
              <a:t>Lorem ipsum dolor sit amet, consectetuer adipiscing elit. Maecenas porttitor </a:t>
            </a:r>
            <a:r>
              <a:rPr lang="en-US" altLang="zh-CN" dirty="0" err="1">
                <a:solidFill>
                  <a:srgbClr val="3F403E"/>
                </a:solidFill>
                <a:latin typeface="+mn-ea"/>
              </a:rPr>
              <a:t>congue</a:t>
            </a:r>
            <a:r>
              <a:rPr lang="en-US" altLang="zh-CN" dirty="0">
                <a:solidFill>
                  <a:srgbClr val="3F403E"/>
                </a:solidFill>
                <a:latin typeface="+mn-ea"/>
              </a:rPr>
              <a:t> </a:t>
            </a:r>
            <a:r>
              <a:rPr lang="en-US" altLang="zh-CN" dirty="0" err="1">
                <a:solidFill>
                  <a:srgbClr val="3F403E"/>
                </a:solidFill>
                <a:latin typeface="+mn-ea"/>
              </a:rPr>
              <a:t>massa</a:t>
            </a:r>
            <a:r>
              <a:rPr lang="en-US" altLang="zh-CN" dirty="0">
                <a:solidFill>
                  <a:srgbClr val="3F403E"/>
                </a:solidFill>
                <a:latin typeface="+mn-ea"/>
              </a:rPr>
              <a:t>.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5EC72D13-087A-4F53-A989-3A7B262B3D82}"/>
              </a:ext>
            </a:extLst>
          </p:cNvPr>
          <p:cNvSpPr txBox="1"/>
          <p:nvPr/>
        </p:nvSpPr>
        <p:spPr>
          <a:xfrm>
            <a:off x="1360275" y="3910846"/>
            <a:ext cx="20810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F9B359"/>
                </a:solidFill>
                <a:latin typeface="+mj-ea"/>
                <a:ea typeface="+mj-ea"/>
              </a:rPr>
              <a:t>NAME HERE</a:t>
            </a:r>
            <a:endParaRPr lang="zh-CN" altLang="en-US" sz="2400" b="1" dirty="0">
              <a:solidFill>
                <a:srgbClr val="F9B359"/>
              </a:solidFill>
              <a:latin typeface="+mj-ea"/>
              <a:ea typeface="+mj-ea"/>
            </a:endParaRPr>
          </a:p>
        </p:txBody>
      </p:sp>
      <p:cxnSp>
        <p:nvCxnSpPr>
          <p:cNvPr id="22" name="直接连接符 21">
            <a:extLst>
              <a:ext uri="{FF2B5EF4-FFF2-40B4-BE49-F238E27FC236}">
                <a16:creationId xmlns="" xmlns:a16="http://schemas.microsoft.com/office/drawing/2014/main" id="{15F53DFC-D9D4-4044-AD09-54DAF418C2B7}"/>
              </a:ext>
            </a:extLst>
          </p:cNvPr>
          <p:cNvCxnSpPr>
            <a:cxnSpLocks/>
          </p:cNvCxnSpPr>
          <p:nvPr/>
        </p:nvCxnSpPr>
        <p:spPr>
          <a:xfrm flipH="1">
            <a:off x="1255030" y="4430177"/>
            <a:ext cx="2291508" cy="0"/>
          </a:xfrm>
          <a:prstGeom prst="line">
            <a:avLst/>
          </a:prstGeom>
          <a:ln>
            <a:solidFill>
              <a:srgbClr val="969F98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C47D4107-840B-49F2-A72E-3765F8EBE581}"/>
              </a:ext>
            </a:extLst>
          </p:cNvPr>
          <p:cNvSpPr txBox="1"/>
          <p:nvPr/>
        </p:nvSpPr>
        <p:spPr>
          <a:xfrm>
            <a:off x="4777765" y="4468277"/>
            <a:ext cx="26364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dirty="0">
                <a:solidFill>
                  <a:srgbClr val="3F403E"/>
                </a:solidFill>
                <a:latin typeface="+mn-ea"/>
              </a:rPr>
              <a:t>Lorem ipsum dolor sit amet, consectetuer adipiscing elit. Maecenas porttitor </a:t>
            </a:r>
            <a:r>
              <a:rPr lang="en-US" altLang="zh-CN" dirty="0" err="1">
                <a:solidFill>
                  <a:srgbClr val="3F403E"/>
                </a:solidFill>
                <a:latin typeface="+mn-ea"/>
              </a:rPr>
              <a:t>congue</a:t>
            </a:r>
            <a:r>
              <a:rPr lang="en-US" altLang="zh-CN" dirty="0">
                <a:solidFill>
                  <a:srgbClr val="3F403E"/>
                </a:solidFill>
                <a:latin typeface="+mn-ea"/>
              </a:rPr>
              <a:t> </a:t>
            </a:r>
            <a:r>
              <a:rPr lang="en-US" altLang="zh-CN" dirty="0" err="1">
                <a:solidFill>
                  <a:srgbClr val="3F403E"/>
                </a:solidFill>
                <a:latin typeface="+mn-ea"/>
              </a:rPr>
              <a:t>massa</a:t>
            </a:r>
            <a:r>
              <a:rPr lang="en-US" altLang="zh-CN" dirty="0">
                <a:solidFill>
                  <a:srgbClr val="3F403E"/>
                </a:solidFill>
                <a:latin typeface="+mn-ea"/>
              </a:rPr>
              <a:t>.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689B7EC3-9585-44E0-9654-B23EAACE0629}"/>
              </a:ext>
            </a:extLst>
          </p:cNvPr>
          <p:cNvSpPr txBox="1"/>
          <p:nvPr/>
        </p:nvSpPr>
        <p:spPr>
          <a:xfrm>
            <a:off x="5055491" y="3910846"/>
            <a:ext cx="20810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F9B359"/>
                </a:solidFill>
                <a:latin typeface="+mj-ea"/>
                <a:ea typeface="+mj-ea"/>
              </a:rPr>
              <a:t>NAME HERE</a:t>
            </a:r>
            <a:endParaRPr lang="zh-CN" altLang="en-US" sz="2400" b="1" dirty="0">
              <a:solidFill>
                <a:srgbClr val="F9B359"/>
              </a:solidFill>
              <a:latin typeface="+mj-ea"/>
              <a:ea typeface="+mj-ea"/>
            </a:endParaRPr>
          </a:p>
        </p:txBody>
      </p:sp>
      <p:cxnSp>
        <p:nvCxnSpPr>
          <p:cNvPr id="29" name="直接连接符 28">
            <a:extLst>
              <a:ext uri="{FF2B5EF4-FFF2-40B4-BE49-F238E27FC236}">
                <a16:creationId xmlns="" xmlns:a16="http://schemas.microsoft.com/office/drawing/2014/main" id="{A13ED5B9-7908-4AFF-80F5-7A5C0425DAD4}"/>
              </a:ext>
            </a:extLst>
          </p:cNvPr>
          <p:cNvCxnSpPr>
            <a:cxnSpLocks/>
          </p:cNvCxnSpPr>
          <p:nvPr/>
        </p:nvCxnSpPr>
        <p:spPr>
          <a:xfrm flipH="1">
            <a:off x="4950246" y="4430177"/>
            <a:ext cx="2291508" cy="0"/>
          </a:xfrm>
          <a:prstGeom prst="line">
            <a:avLst/>
          </a:prstGeom>
          <a:ln>
            <a:solidFill>
              <a:srgbClr val="969F98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>
            <a:extLst>
              <a:ext uri="{FF2B5EF4-FFF2-40B4-BE49-F238E27FC236}">
                <a16:creationId xmlns="" xmlns:a16="http://schemas.microsoft.com/office/drawing/2014/main" id="{D7E84629-58F2-4406-AEC9-34D5C4EFEF8E}"/>
              </a:ext>
            </a:extLst>
          </p:cNvPr>
          <p:cNvCxnSpPr/>
          <p:nvPr/>
        </p:nvCxnSpPr>
        <p:spPr>
          <a:xfrm>
            <a:off x="0" y="549275"/>
            <a:ext cx="12192000" cy="0"/>
          </a:xfrm>
          <a:prstGeom prst="line">
            <a:avLst/>
          </a:prstGeom>
          <a:ln w="25400">
            <a:solidFill>
              <a:srgbClr val="F9B3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4A84F945-D4DA-4851-80CF-CE581A5E3630}"/>
              </a:ext>
            </a:extLst>
          </p:cNvPr>
          <p:cNvSpPr txBox="1"/>
          <p:nvPr/>
        </p:nvSpPr>
        <p:spPr>
          <a:xfrm>
            <a:off x="8472981" y="4468277"/>
            <a:ext cx="26364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dirty="0">
                <a:solidFill>
                  <a:srgbClr val="3F403E"/>
                </a:solidFill>
                <a:latin typeface="+mn-ea"/>
              </a:rPr>
              <a:t>Lorem ipsum dolor sit amet, consectetuer adipiscing elit. Maecenas porttitor </a:t>
            </a:r>
            <a:r>
              <a:rPr lang="en-US" altLang="zh-CN" dirty="0" err="1">
                <a:solidFill>
                  <a:srgbClr val="3F403E"/>
                </a:solidFill>
                <a:latin typeface="+mn-ea"/>
              </a:rPr>
              <a:t>congue</a:t>
            </a:r>
            <a:r>
              <a:rPr lang="en-US" altLang="zh-CN" dirty="0">
                <a:solidFill>
                  <a:srgbClr val="3F403E"/>
                </a:solidFill>
                <a:latin typeface="+mn-ea"/>
              </a:rPr>
              <a:t> </a:t>
            </a:r>
            <a:r>
              <a:rPr lang="en-US" altLang="zh-CN" dirty="0" err="1">
                <a:solidFill>
                  <a:srgbClr val="3F403E"/>
                </a:solidFill>
                <a:latin typeface="+mn-ea"/>
              </a:rPr>
              <a:t>massa</a:t>
            </a:r>
            <a:r>
              <a:rPr lang="en-US" altLang="zh-CN" dirty="0">
                <a:solidFill>
                  <a:srgbClr val="3F403E"/>
                </a:solidFill>
                <a:latin typeface="+mn-ea"/>
              </a:rPr>
              <a:t>.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EB829718-612B-4A48-8CE9-1B09BD5B84C7}"/>
              </a:ext>
            </a:extLst>
          </p:cNvPr>
          <p:cNvSpPr txBox="1"/>
          <p:nvPr/>
        </p:nvSpPr>
        <p:spPr>
          <a:xfrm>
            <a:off x="8750707" y="3910846"/>
            <a:ext cx="20810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F9B359"/>
                </a:solidFill>
                <a:latin typeface="+mj-ea"/>
                <a:ea typeface="+mj-ea"/>
              </a:rPr>
              <a:t>NAME HERE</a:t>
            </a:r>
            <a:endParaRPr lang="zh-CN" altLang="en-US" sz="2400" b="1" dirty="0">
              <a:solidFill>
                <a:srgbClr val="F9B359"/>
              </a:solidFill>
              <a:latin typeface="+mj-ea"/>
              <a:ea typeface="+mj-ea"/>
            </a:endParaRPr>
          </a:p>
        </p:txBody>
      </p:sp>
      <p:cxnSp>
        <p:nvCxnSpPr>
          <p:cNvPr id="32" name="直接连接符 31">
            <a:extLst>
              <a:ext uri="{FF2B5EF4-FFF2-40B4-BE49-F238E27FC236}">
                <a16:creationId xmlns="" xmlns:a16="http://schemas.microsoft.com/office/drawing/2014/main" id="{F602C6EE-77B8-4C44-8496-3AC560E5B101}"/>
              </a:ext>
            </a:extLst>
          </p:cNvPr>
          <p:cNvCxnSpPr>
            <a:cxnSpLocks/>
          </p:cNvCxnSpPr>
          <p:nvPr/>
        </p:nvCxnSpPr>
        <p:spPr>
          <a:xfrm flipH="1">
            <a:off x="8645462" y="4430177"/>
            <a:ext cx="2291508" cy="0"/>
          </a:xfrm>
          <a:prstGeom prst="line">
            <a:avLst/>
          </a:prstGeom>
          <a:ln>
            <a:solidFill>
              <a:srgbClr val="969F98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C9402702-C89C-4373-9684-BC28FF86A678}"/>
              </a:ext>
            </a:extLst>
          </p:cNvPr>
          <p:cNvSpPr txBox="1"/>
          <p:nvPr/>
        </p:nvSpPr>
        <p:spPr>
          <a:xfrm>
            <a:off x="4555641" y="226109"/>
            <a:ext cx="3080718" cy="646331"/>
          </a:xfrm>
          <a:prstGeom prst="rect">
            <a:avLst/>
          </a:prstGeom>
          <a:solidFill>
            <a:srgbClr val="F9FAFB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rgbClr val="F9B359"/>
                </a:solidFill>
                <a:latin typeface="+mj-ea"/>
                <a:ea typeface="+mj-ea"/>
              </a:rPr>
              <a:t>OUR TEAM</a:t>
            </a:r>
            <a:endParaRPr lang="zh-CN" altLang="en-US" sz="3600" b="1" dirty="0">
              <a:solidFill>
                <a:srgbClr val="F9B359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500700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:blinds dir="vert"/>
      </p:transition>
    </mc:Choice>
    <mc:Fallback xmlns="">
      <p:transition spd="slow" advTm="4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5" grpId="0" animBg="1"/>
      <p:bldP spid="2" grpId="0" animBg="1"/>
      <p:bldP spid="3" grpId="0" animBg="1"/>
      <p:bldP spid="4" grpId="0" animBg="1"/>
      <p:bldP spid="20" grpId="0"/>
      <p:bldP spid="21" grpId="0"/>
      <p:bldP spid="27" grpId="0"/>
      <p:bldP spid="28" grpId="0"/>
      <p:bldP spid="30" grpId="0"/>
      <p:bldP spid="31" grpId="0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4215000-FD57-424E-A466-F8F5C4E7E7AA}"/>
              </a:ext>
            </a:extLst>
          </p:cNvPr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F9B3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3D0206AC-0FBC-4A20-A419-BA0106313F2C}"/>
              </a:ext>
            </a:extLst>
          </p:cNvPr>
          <p:cNvSpPr/>
          <p:nvPr/>
        </p:nvSpPr>
        <p:spPr>
          <a:xfrm>
            <a:off x="296307" y="549275"/>
            <a:ext cx="3691799" cy="4780611"/>
          </a:xfrm>
          <a:prstGeom prst="rect">
            <a:avLst/>
          </a:prstGeom>
          <a:noFill/>
          <a:ln w="25400">
            <a:solidFill>
              <a:srgbClr val="3F403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A9FB66BC-0DF7-4F0E-A382-F3AF4C51E4B4}"/>
              </a:ext>
            </a:extLst>
          </p:cNvPr>
          <p:cNvSpPr/>
          <p:nvPr/>
        </p:nvSpPr>
        <p:spPr>
          <a:xfrm>
            <a:off x="695325" y="936433"/>
            <a:ext cx="10801350" cy="3613533"/>
          </a:xfrm>
          <a:prstGeom prst="rect">
            <a:avLst/>
          </a:prstGeom>
          <a:solidFill>
            <a:srgbClr val="FCFCFD"/>
          </a:solidFill>
          <a:ln>
            <a:noFill/>
          </a:ln>
          <a:effectLst>
            <a:outerShdw blurRad="254000" dist="38100" dir="5400000" algn="t" rotWithShape="0">
              <a:srgbClr val="969F98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A12D3CF8-5ABC-42EB-9149-9499805CB4F8}"/>
              </a:ext>
            </a:extLst>
          </p:cNvPr>
          <p:cNvSpPr txBox="1"/>
          <p:nvPr/>
        </p:nvSpPr>
        <p:spPr>
          <a:xfrm>
            <a:off x="6512749" y="2248007"/>
            <a:ext cx="4505898" cy="2060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rgbClr val="3F403E"/>
                </a:solidFill>
                <a:latin typeface="+mn-ea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dirty="0" err="1">
                <a:solidFill>
                  <a:srgbClr val="3F403E"/>
                </a:solidFill>
                <a:latin typeface="+mn-ea"/>
              </a:rPr>
              <a:t>urna</a:t>
            </a:r>
            <a:r>
              <a:rPr lang="en-US" altLang="zh-CN" dirty="0">
                <a:solidFill>
                  <a:srgbClr val="3F403E"/>
                </a:solidFill>
                <a:latin typeface="+mn-ea"/>
              </a:rPr>
              <a:t>.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91F5E851-65E1-403A-94C3-C3D54E12A06A}"/>
              </a:ext>
            </a:extLst>
          </p:cNvPr>
          <p:cNvSpPr txBox="1"/>
          <p:nvPr/>
        </p:nvSpPr>
        <p:spPr>
          <a:xfrm>
            <a:off x="6512749" y="1509126"/>
            <a:ext cx="39051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rgbClr val="3F403E"/>
                </a:solidFill>
                <a:latin typeface="+mj-ea"/>
                <a:ea typeface="+mj-ea"/>
              </a:rPr>
              <a:t>ADD YOUR POINT HERE</a:t>
            </a:r>
            <a:endParaRPr lang="zh-CN" altLang="en-US" sz="2400" b="1" dirty="0">
              <a:solidFill>
                <a:srgbClr val="3F403E"/>
              </a:solidFill>
              <a:latin typeface="+mj-ea"/>
              <a:ea typeface="+mj-ea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54B06289-4586-4BF9-AB3B-94CF4D52C413}"/>
              </a:ext>
            </a:extLst>
          </p:cNvPr>
          <p:cNvCxnSpPr>
            <a:cxnSpLocks/>
          </p:cNvCxnSpPr>
          <p:nvPr/>
        </p:nvCxnSpPr>
        <p:spPr>
          <a:xfrm flipH="1">
            <a:off x="6609228" y="2080829"/>
            <a:ext cx="4000015" cy="0"/>
          </a:xfrm>
          <a:prstGeom prst="line">
            <a:avLst/>
          </a:prstGeom>
          <a:ln>
            <a:solidFill>
              <a:srgbClr val="969F98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E43F5F53-BCB8-442C-8E46-37CB45F89678}"/>
              </a:ext>
            </a:extLst>
          </p:cNvPr>
          <p:cNvSpPr txBox="1"/>
          <p:nvPr/>
        </p:nvSpPr>
        <p:spPr>
          <a:xfrm>
            <a:off x="1624215" y="1262905"/>
            <a:ext cx="35428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rgbClr val="F9B359"/>
                </a:solidFill>
                <a:latin typeface="+mj-ea"/>
                <a:ea typeface="+mj-ea"/>
              </a:rPr>
              <a:t>CHART TITLE</a:t>
            </a:r>
            <a:endParaRPr lang="zh-CN" altLang="en-US" sz="4000" b="1" dirty="0">
              <a:solidFill>
                <a:srgbClr val="F9B359"/>
              </a:solidFill>
              <a:latin typeface="+mj-ea"/>
              <a:ea typeface="+mj-ea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61ADC469-2DD0-47E0-8176-E8AF53AC77CF}"/>
              </a:ext>
            </a:extLst>
          </p:cNvPr>
          <p:cNvSpPr/>
          <p:nvPr/>
        </p:nvSpPr>
        <p:spPr>
          <a:xfrm>
            <a:off x="1183739" y="2308033"/>
            <a:ext cx="4423846" cy="4000692"/>
          </a:xfrm>
          <a:prstGeom prst="rect">
            <a:avLst/>
          </a:prstGeom>
          <a:solidFill>
            <a:srgbClr val="FCFCFD"/>
          </a:solidFill>
          <a:ln>
            <a:noFill/>
          </a:ln>
          <a:effectLst>
            <a:outerShdw blurRad="2540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aphicFrame>
        <p:nvGraphicFramePr>
          <p:cNvPr id="17" name="图表 16">
            <a:extLst>
              <a:ext uri="{FF2B5EF4-FFF2-40B4-BE49-F238E27FC236}">
                <a16:creationId xmlns="" xmlns:a16="http://schemas.microsoft.com/office/drawing/2014/main" id="{90D9E5B9-D636-42FC-9625-5CE70CC1E9D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24371848"/>
              </p:ext>
            </p:extLst>
          </p:nvPr>
        </p:nvGraphicFramePr>
        <p:xfrm>
          <a:off x="1183739" y="2248007"/>
          <a:ext cx="4423846" cy="40607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EA333865-A39A-4B88-9D8C-11B6F95964C4}"/>
              </a:ext>
            </a:extLst>
          </p:cNvPr>
          <p:cNvSpPr txBox="1"/>
          <p:nvPr/>
        </p:nvSpPr>
        <p:spPr>
          <a:xfrm>
            <a:off x="6512749" y="4967680"/>
            <a:ext cx="18847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TEXT HERE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B2911F15-7037-4DF1-BD9B-1105EABA97E5}"/>
              </a:ext>
            </a:extLst>
          </p:cNvPr>
          <p:cNvSpPr txBox="1"/>
          <p:nvPr/>
        </p:nvSpPr>
        <p:spPr>
          <a:xfrm>
            <a:off x="6512749" y="5468494"/>
            <a:ext cx="450589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Lorem ipsum dolor sit amet, consectetuer adipiscing elit. Maecenas </a:t>
            </a:r>
            <a:r>
              <a:rPr lang="en-US" altLang="zh-CN" dirty="0" err="1">
                <a:solidFill>
                  <a:schemeClr val="bg1">
                    <a:lumMod val="50000"/>
                  </a:schemeClr>
                </a:solidFill>
                <a:latin typeface="+mn-ea"/>
              </a:rPr>
              <a:t>porttitor</a:t>
            </a:r>
            <a:endParaRPr lang="en-US" altLang="zh-CN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578583826"/>
      </p:ext>
    </p:extLst>
  </p:cSld>
  <p:clrMapOvr>
    <a:masterClrMapping/>
  </p:clrMapOvr>
  <p:transition spd="slow" advTm="75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4" grpId="0" animBg="1"/>
      <p:bldP spid="3" grpId="0" animBg="1"/>
      <p:bldP spid="7" grpId="0"/>
      <p:bldP spid="9" grpId="0"/>
      <p:bldP spid="12" grpId="0"/>
      <p:bldP spid="5" grpId="0" animBg="1"/>
      <p:bldGraphic spid="17" grpId="0">
        <p:bldAsOne/>
      </p:bldGraphic>
      <p:bldP spid="21" grpId="0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53987349-55BF-46FB-8E1A-FFB23233A5AE}"/>
              </a:ext>
            </a:extLst>
          </p:cNvPr>
          <p:cNvSpPr/>
          <p:nvPr/>
        </p:nvSpPr>
        <p:spPr>
          <a:xfrm>
            <a:off x="1277957" y="1094342"/>
            <a:ext cx="9636084" cy="4702366"/>
          </a:xfrm>
          <a:prstGeom prst="rect">
            <a:avLst/>
          </a:prstGeom>
          <a:noFill/>
          <a:ln w="25400">
            <a:solidFill>
              <a:srgbClr val="3F403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1CC05087-E4A6-48E6-B56B-F86165A09EF2}"/>
              </a:ext>
            </a:extLst>
          </p:cNvPr>
          <p:cNvSpPr/>
          <p:nvPr/>
        </p:nvSpPr>
        <p:spPr>
          <a:xfrm>
            <a:off x="3742063" y="0"/>
            <a:ext cx="4707874" cy="6858000"/>
          </a:xfrm>
          <a:prstGeom prst="rect">
            <a:avLst/>
          </a:prstGeom>
          <a:solidFill>
            <a:srgbClr val="F9B359"/>
          </a:solidFill>
          <a:ln>
            <a:noFill/>
          </a:ln>
          <a:effectLst>
            <a:outerShdw blurRad="127000" sx="101000" sy="101000" algn="ctr" rotWithShape="0">
              <a:srgbClr val="D5D7D5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02B39C57-17A5-4D83-BDB7-6FD2E59B75B7}"/>
              </a:ext>
            </a:extLst>
          </p:cNvPr>
          <p:cNvSpPr/>
          <p:nvPr/>
        </p:nvSpPr>
        <p:spPr>
          <a:xfrm>
            <a:off x="1836145" y="1652530"/>
            <a:ext cx="8519710" cy="3585990"/>
          </a:xfrm>
          <a:prstGeom prst="rect">
            <a:avLst/>
          </a:prstGeom>
          <a:solidFill>
            <a:srgbClr val="FCFCFD"/>
          </a:solidFill>
          <a:ln>
            <a:noFill/>
          </a:ln>
          <a:effectLst>
            <a:outerShdw blurRad="254000" dist="38100" dir="5400000" algn="t" rotWithShape="0">
              <a:srgbClr val="969F98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283AC7F9-DA48-4B2A-9626-169CA23F84C7}"/>
              </a:ext>
            </a:extLst>
          </p:cNvPr>
          <p:cNvSpPr txBox="1"/>
          <p:nvPr/>
        </p:nvSpPr>
        <p:spPr>
          <a:xfrm>
            <a:off x="2508173" y="3220587"/>
            <a:ext cx="7175654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dirty="0">
                <a:solidFill>
                  <a:srgbClr val="3F403E"/>
                </a:solidFill>
                <a:latin typeface="+mn-ea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dirty="0" err="1">
                <a:solidFill>
                  <a:srgbClr val="3F403E"/>
                </a:solidFill>
                <a:latin typeface="+mn-ea"/>
              </a:rPr>
              <a:t>urna</a:t>
            </a:r>
            <a:r>
              <a:rPr lang="en-US" altLang="zh-CN" dirty="0">
                <a:solidFill>
                  <a:srgbClr val="3F403E"/>
                </a:solidFill>
                <a:latin typeface="+mn-ea"/>
              </a:rPr>
              <a:t>.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5E0B33C0-757D-43D3-BF40-E07B47E671CE}"/>
              </a:ext>
            </a:extLst>
          </p:cNvPr>
          <p:cNvSpPr txBox="1"/>
          <p:nvPr/>
        </p:nvSpPr>
        <p:spPr>
          <a:xfrm>
            <a:off x="3210113" y="2288543"/>
            <a:ext cx="57717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rgbClr val="3F403E"/>
                </a:solidFill>
                <a:latin typeface="+mj-ea"/>
                <a:ea typeface="+mj-ea"/>
              </a:rPr>
              <a:t>ADD YOUR POINT HERE</a:t>
            </a:r>
            <a:endParaRPr lang="zh-CN" altLang="en-US" sz="3600" b="1" dirty="0">
              <a:solidFill>
                <a:srgbClr val="3F403E"/>
              </a:solidFill>
              <a:latin typeface="+mj-ea"/>
              <a:ea typeface="+mj-ea"/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220416C1-7ECD-45C0-A7B0-7389506ACED8}"/>
              </a:ext>
            </a:extLst>
          </p:cNvPr>
          <p:cNvCxnSpPr>
            <a:cxnSpLocks/>
          </p:cNvCxnSpPr>
          <p:nvPr/>
        </p:nvCxnSpPr>
        <p:spPr>
          <a:xfrm flipH="1">
            <a:off x="4095991" y="3065336"/>
            <a:ext cx="4000015" cy="0"/>
          </a:xfrm>
          <a:prstGeom prst="line">
            <a:avLst/>
          </a:prstGeom>
          <a:ln>
            <a:solidFill>
              <a:srgbClr val="969F98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6381380"/>
      </p:ext>
    </p:extLst>
  </p:cSld>
  <p:clrMapOvr>
    <a:masterClrMapping/>
  </p:clrMapOvr>
  <p:transition spd="slow" advTm="6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" grpId="0" animBg="1"/>
      <p:bldP spid="3" grpId="0" animBg="1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="" xmlns:a16="http://schemas.microsoft.com/office/drawing/2014/main" id="{2277614E-0EAE-4046-84A3-D1B0C0BC6A0A}"/>
              </a:ext>
            </a:extLst>
          </p:cNvPr>
          <p:cNvSpPr/>
          <p:nvPr/>
        </p:nvSpPr>
        <p:spPr>
          <a:xfrm>
            <a:off x="3742063" y="0"/>
            <a:ext cx="4707874" cy="6858000"/>
          </a:xfrm>
          <a:prstGeom prst="rect">
            <a:avLst/>
          </a:prstGeom>
          <a:solidFill>
            <a:srgbClr val="F9B359"/>
          </a:solidFill>
          <a:ln>
            <a:noFill/>
          </a:ln>
          <a:effectLst>
            <a:outerShdw blurRad="127000" sx="101000" sy="101000" algn="ctr" rotWithShape="0">
              <a:srgbClr val="D5D7D5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E82281F7-E7DA-47C3-9156-2967FCA9391D}"/>
              </a:ext>
            </a:extLst>
          </p:cNvPr>
          <p:cNvSpPr/>
          <p:nvPr/>
        </p:nvSpPr>
        <p:spPr>
          <a:xfrm>
            <a:off x="695325" y="1563813"/>
            <a:ext cx="10801348" cy="3730374"/>
          </a:xfrm>
          <a:prstGeom prst="rect">
            <a:avLst/>
          </a:prstGeom>
          <a:noFill/>
          <a:ln w="25400">
            <a:solidFill>
              <a:srgbClr val="3F403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2055D2C7-DE24-454D-84CD-E35556740759}"/>
              </a:ext>
            </a:extLst>
          </p:cNvPr>
          <p:cNvSpPr/>
          <p:nvPr/>
        </p:nvSpPr>
        <p:spPr>
          <a:xfrm>
            <a:off x="1363519" y="842302"/>
            <a:ext cx="9343776" cy="2191172"/>
          </a:xfrm>
          <a:prstGeom prst="rect">
            <a:avLst/>
          </a:prstGeom>
          <a:solidFill>
            <a:srgbClr val="FCFCFD"/>
          </a:solidFill>
          <a:ln>
            <a:noFill/>
          </a:ln>
          <a:effectLst>
            <a:outerShdw blurRad="254000" dist="38100" dir="5400000" algn="t" rotWithShape="0">
              <a:srgbClr val="969F98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59E298DA-3C97-4728-868A-BAD23900F4BD}"/>
              </a:ext>
            </a:extLst>
          </p:cNvPr>
          <p:cNvSpPr/>
          <p:nvPr/>
        </p:nvSpPr>
        <p:spPr>
          <a:xfrm>
            <a:off x="1605889" y="3824526"/>
            <a:ext cx="9101406" cy="2191172"/>
          </a:xfrm>
          <a:prstGeom prst="rect">
            <a:avLst/>
          </a:prstGeom>
          <a:solidFill>
            <a:srgbClr val="FCFCFD"/>
          </a:solidFill>
          <a:ln>
            <a:noFill/>
          </a:ln>
          <a:effectLst>
            <a:outerShdw blurRad="254000" dist="38100" dir="5400000" algn="t" rotWithShape="0">
              <a:srgbClr val="969F98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grpSp>
        <p:nvGrpSpPr>
          <p:cNvPr id="8" name="Group 61">
            <a:extLst>
              <a:ext uri="{FF2B5EF4-FFF2-40B4-BE49-F238E27FC236}">
                <a16:creationId xmlns="" xmlns:a16="http://schemas.microsoft.com/office/drawing/2014/main" id="{E86F85CB-25D5-4BF3-BC73-0AF48C3B4B0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761008" y="1126334"/>
            <a:ext cx="1757472" cy="1623108"/>
            <a:chOff x="1262" y="1043"/>
            <a:chExt cx="327" cy="302"/>
          </a:xfrm>
          <a:solidFill>
            <a:srgbClr val="F9B359"/>
          </a:solidFill>
        </p:grpSpPr>
        <p:sp>
          <p:nvSpPr>
            <p:cNvPr id="9" name="Freeform 62">
              <a:extLst>
                <a:ext uri="{FF2B5EF4-FFF2-40B4-BE49-F238E27FC236}">
                  <a16:creationId xmlns="" xmlns:a16="http://schemas.microsoft.com/office/drawing/2014/main" id="{8220F257-7C1D-4FD4-81EA-E7CB7B7A5E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2" y="1189"/>
              <a:ext cx="327" cy="156"/>
            </a:xfrm>
            <a:custGeom>
              <a:avLst/>
              <a:gdLst>
                <a:gd name="T0" fmla="*/ 1465 w 1508"/>
                <a:gd name="T1" fmla="*/ 7 h 723"/>
                <a:gd name="T2" fmla="*/ 1421 w 1508"/>
                <a:gd name="T3" fmla="*/ 50 h 723"/>
                <a:gd name="T4" fmla="*/ 1421 w 1508"/>
                <a:gd name="T5" fmla="*/ 443 h 723"/>
                <a:gd name="T6" fmla="*/ 1228 w 1508"/>
                <a:gd name="T7" fmla="*/ 636 h 723"/>
                <a:gd name="T8" fmla="*/ 280 w 1508"/>
                <a:gd name="T9" fmla="*/ 636 h 723"/>
                <a:gd name="T10" fmla="*/ 86 w 1508"/>
                <a:gd name="T11" fmla="*/ 443 h 723"/>
                <a:gd name="T12" fmla="*/ 86 w 1508"/>
                <a:gd name="T13" fmla="*/ 43 h 723"/>
                <a:gd name="T14" fmla="*/ 43 w 1508"/>
                <a:gd name="T15" fmla="*/ 0 h 723"/>
                <a:gd name="T16" fmla="*/ 0 w 1508"/>
                <a:gd name="T17" fmla="*/ 43 h 723"/>
                <a:gd name="T18" fmla="*/ 0 w 1508"/>
                <a:gd name="T19" fmla="*/ 443 h 723"/>
                <a:gd name="T20" fmla="*/ 280 w 1508"/>
                <a:gd name="T21" fmla="*/ 723 h 723"/>
                <a:gd name="T22" fmla="*/ 1228 w 1508"/>
                <a:gd name="T23" fmla="*/ 723 h 723"/>
                <a:gd name="T24" fmla="*/ 1508 w 1508"/>
                <a:gd name="T25" fmla="*/ 443 h 723"/>
                <a:gd name="T26" fmla="*/ 1508 w 1508"/>
                <a:gd name="T27" fmla="*/ 50 h 723"/>
                <a:gd name="T28" fmla="*/ 1465 w 1508"/>
                <a:gd name="T29" fmla="*/ 7 h 723"/>
                <a:gd name="T30" fmla="*/ 1465 w 1508"/>
                <a:gd name="T31" fmla="*/ 7 h 723"/>
                <a:gd name="T32" fmla="*/ 1465 w 1508"/>
                <a:gd name="T33" fmla="*/ 7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08" h="723">
                  <a:moveTo>
                    <a:pt x="1465" y="7"/>
                  </a:moveTo>
                  <a:cubicBezTo>
                    <a:pt x="1441" y="7"/>
                    <a:pt x="1421" y="26"/>
                    <a:pt x="1421" y="50"/>
                  </a:cubicBezTo>
                  <a:cubicBezTo>
                    <a:pt x="1421" y="443"/>
                    <a:pt x="1421" y="443"/>
                    <a:pt x="1421" y="443"/>
                  </a:cubicBezTo>
                  <a:cubicBezTo>
                    <a:pt x="1421" y="550"/>
                    <a:pt x="1334" y="636"/>
                    <a:pt x="1228" y="636"/>
                  </a:cubicBezTo>
                  <a:cubicBezTo>
                    <a:pt x="280" y="636"/>
                    <a:pt x="280" y="636"/>
                    <a:pt x="280" y="636"/>
                  </a:cubicBezTo>
                  <a:cubicBezTo>
                    <a:pt x="173" y="636"/>
                    <a:pt x="86" y="549"/>
                    <a:pt x="86" y="443"/>
                  </a:cubicBezTo>
                  <a:cubicBezTo>
                    <a:pt x="86" y="43"/>
                    <a:pt x="86" y="43"/>
                    <a:pt x="86" y="43"/>
                  </a:cubicBezTo>
                  <a:cubicBezTo>
                    <a:pt x="86" y="19"/>
                    <a:pt x="67" y="0"/>
                    <a:pt x="43" y="0"/>
                  </a:cubicBezTo>
                  <a:cubicBezTo>
                    <a:pt x="19" y="0"/>
                    <a:pt x="0" y="19"/>
                    <a:pt x="0" y="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597"/>
                    <a:pt x="126" y="723"/>
                    <a:pt x="280" y="723"/>
                  </a:cubicBezTo>
                  <a:cubicBezTo>
                    <a:pt x="1228" y="723"/>
                    <a:pt x="1228" y="723"/>
                    <a:pt x="1228" y="723"/>
                  </a:cubicBezTo>
                  <a:cubicBezTo>
                    <a:pt x="1382" y="723"/>
                    <a:pt x="1508" y="597"/>
                    <a:pt x="1508" y="443"/>
                  </a:cubicBezTo>
                  <a:cubicBezTo>
                    <a:pt x="1508" y="50"/>
                    <a:pt x="1508" y="50"/>
                    <a:pt x="1508" y="50"/>
                  </a:cubicBezTo>
                  <a:cubicBezTo>
                    <a:pt x="1508" y="26"/>
                    <a:pt x="1489" y="7"/>
                    <a:pt x="1465" y="7"/>
                  </a:cubicBezTo>
                  <a:close/>
                  <a:moveTo>
                    <a:pt x="1465" y="7"/>
                  </a:moveTo>
                  <a:cubicBezTo>
                    <a:pt x="1465" y="7"/>
                    <a:pt x="1465" y="7"/>
                    <a:pt x="1465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63">
              <a:extLst>
                <a:ext uri="{FF2B5EF4-FFF2-40B4-BE49-F238E27FC236}">
                  <a16:creationId xmlns="" xmlns:a16="http://schemas.microsoft.com/office/drawing/2014/main" id="{3D5E652D-F975-46E5-BE0B-9052DF8331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56" y="1043"/>
              <a:ext cx="139" cy="231"/>
            </a:xfrm>
            <a:custGeom>
              <a:avLst/>
              <a:gdLst>
                <a:gd name="T0" fmla="*/ 292 w 644"/>
                <a:gd name="T1" fmla="*/ 1055 h 1067"/>
                <a:gd name="T2" fmla="*/ 322 w 644"/>
                <a:gd name="T3" fmla="*/ 1067 h 1067"/>
                <a:gd name="T4" fmla="*/ 352 w 644"/>
                <a:gd name="T5" fmla="*/ 1055 h 1067"/>
                <a:gd name="T6" fmla="*/ 627 w 644"/>
                <a:gd name="T7" fmla="*/ 780 h 1067"/>
                <a:gd name="T8" fmla="*/ 627 w 644"/>
                <a:gd name="T9" fmla="*/ 719 h 1067"/>
                <a:gd name="T10" fmla="*/ 566 w 644"/>
                <a:gd name="T11" fmla="*/ 719 h 1067"/>
                <a:gd name="T12" fmla="*/ 365 w 644"/>
                <a:gd name="T13" fmla="*/ 920 h 1067"/>
                <a:gd name="T14" fmla="*/ 365 w 644"/>
                <a:gd name="T15" fmla="*/ 43 h 1067"/>
                <a:gd name="T16" fmla="*/ 322 w 644"/>
                <a:gd name="T17" fmla="*/ 0 h 1067"/>
                <a:gd name="T18" fmla="*/ 279 w 644"/>
                <a:gd name="T19" fmla="*/ 43 h 1067"/>
                <a:gd name="T20" fmla="*/ 279 w 644"/>
                <a:gd name="T21" fmla="*/ 920 h 1067"/>
                <a:gd name="T22" fmla="*/ 78 w 644"/>
                <a:gd name="T23" fmla="*/ 719 h 1067"/>
                <a:gd name="T24" fmla="*/ 17 w 644"/>
                <a:gd name="T25" fmla="*/ 719 h 1067"/>
                <a:gd name="T26" fmla="*/ 17 w 644"/>
                <a:gd name="T27" fmla="*/ 780 h 1067"/>
                <a:gd name="T28" fmla="*/ 292 w 644"/>
                <a:gd name="T29" fmla="*/ 1055 h 1067"/>
                <a:gd name="T30" fmla="*/ 292 w 644"/>
                <a:gd name="T31" fmla="*/ 1055 h 1067"/>
                <a:gd name="T32" fmla="*/ 292 w 644"/>
                <a:gd name="T33" fmla="*/ 1055 h 1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44" h="1067">
                  <a:moveTo>
                    <a:pt x="292" y="1055"/>
                  </a:moveTo>
                  <a:cubicBezTo>
                    <a:pt x="300" y="1063"/>
                    <a:pt x="311" y="1067"/>
                    <a:pt x="322" y="1067"/>
                  </a:cubicBezTo>
                  <a:cubicBezTo>
                    <a:pt x="333" y="1067"/>
                    <a:pt x="344" y="1063"/>
                    <a:pt x="352" y="1055"/>
                  </a:cubicBezTo>
                  <a:cubicBezTo>
                    <a:pt x="627" y="780"/>
                    <a:pt x="627" y="780"/>
                    <a:pt x="627" y="780"/>
                  </a:cubicBezTo>
                  <a:cubicBezTo>
                    <a:pt x="644" y="763"/>
                    <a:pt x="644" y="736"/>
                    <a:pt x="627" y="719"/>
                  </a:cubicBezTo>
                  <a:cubicBezTo>
                    <a:pt x="610" y="702"/>
                    <a:pt x="583" y="702"/>
                    <a:pt x="566" y="719"/>
                  </a:cubicBezTo>
                  <a:cubicBezTo>
                    <a:pt x="365" y="920"/>
                    <a:pt x="365" y="920"/>
                    <a:pt x="365" y="920"/>
                  </a:cubicBezTo>
                  <a:cubicBezTo>
                    <a:pt x="365" y="43"/>
                    <a:pt x="365" y="43"/>
                    <a:pt x="365" y="43"/>
                  </a:cubicBezTo>
                  <a:cubicBezTo>
                    <a:pt x="365" y="19"/>
                    <a:pt x="346" y="0"/>
                    <a:pt x="322" y="0"/>
                  </a:cubicBezTo>
                  <a:cubicBezTo>
                    <a:pt x="298" y="0"/>
                    <a:pt x="279" y="19"/>
                    <a:pt x="279" y="43"/>
                  </a:cubicBezTo>
                  <a:cubicBezTo>
                    <a:pt x="279" y="920"/>
                    <a:pt x="279" y="920"/>
                    <a:pt x="279" y="920"/>
                  </a:cubicBezTo>
                  <a:cubicBezTo>
                    <a:pt x="78" y="719"/>
                    <a:pt x="78" y="719"/>
                    <a:pt x="78" y="719"/>
                  </a:cubicBezTo>
                  <a:cubicBezTo>
                    <a:pt x="61" y="702"/>
                    <a:pt x="34" y="702"/>
                    <a:pt x="17" y="719"/>
                  </a:cubicBezTo>
                  <a:cubicBezTo>
                    <a:pt x="0" y="736"/>
                    <a:pt x="0" y="763"/>
                    <a:pt x="17" y="780"/>
                  </a:cubicBezTo>
                  <a:lnTo>
                    <a:pt x="292" y="1055"/>
                  </a:lnTo>
                  <a:close/>
                  <a:moveTo>
                    <a:pt x="292" y="1055"/>
                  </a:moveTo>
                  <a:cubicBezTo>
                    <a:pt x="292" y="1055"/>
                    <a:pt x="292" y="1055"/>
                    <a:pt x="292" y="105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" name="Group 230">
            <a:extLst>
              <a:ext uri="{FF2B5EF4-FFF2-40B4-BE49-F238E27FC236}">
                <a16:creationId xmlns="" xmlns:a16="http://schemas.microsoft.com/office/drawing/2014/main" id="{888CD9D0-5D30-42D8-94F5-84F0647614A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673520" y="4084372"/>
            <a:ext cx="1811220" cy="1671480"/>
            <a:chOff x="1262" y="3602"/>
            <a:chExt cx="337" cy="311"/>
          </a:xfrm>
          <a:solidFill>
            <a:srgbClr val="F9B359"/>
          </a:solidFill>
        </p:grpSpPr>
        <p:sp>
          <p:nvSpPr>
            <p:cNvPr id="12" name="Freeform 231">
              <a:extLst>
                <a:ext uri="{FF2B5EF4-FFF2-40B4-BE49-F238E27FC236}">
                  <a16:creationId xmlns="" xmlns:a16="http://schemas.microsoft.com/office/drawing/2014/main" id="{8EAC6E16-2611-4CF8-8A77-E86F0586FC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2" y="3602"/>
              <a:ext cx="337" cy="250"/>
            </a:xfrm>
            <a:custGeom>
              <a:avLst/>
              <a:gdLst>
                <a:gd name="T0" fmla="*/ 1266 w 1556"/>
                <a:gd name="T1" fmla="*/ 376 h 1155"/>
                <a:gd name="T2" fmla="*/ 1125 w 1556"/>
                <a:gd name="T3" fmla="*/ 118 h 1155"/>
                <a:gd name="T4" fmla="*/ 821 w 1556"/>
                <a:gd name="T5" fmla="*/ 0 h 1155"/>
                <a:gd name="T6" fmla="*/ 577 w 1556"/>
                <a:gd name="T7" fmla="*/ 72 h 1155"/>
                <a:gd name="T8" fmla="*/ 430 w 1556"/>
                <a:gd name="T9" fmla="*/ 226 h 1155"/>
                <a:gd name="T10" fmla="*/ 383 w 1556"/>
                <a:gd name="T11" fmla="*/ 221 h 1155"/>
                <a:gd name="T12" fmla="*/ 136 w 1556"/>
                <a:gd name="T13" fmla="*/ 468 h 1155"/>
                <a:gd name="T14" fmla="*/ 141 w 1556"/>
                <a:gd name="T15" fmla="*/ 519 h 1155"/>
                <a:gd name="T16" fmla="*/ 0 w 1556"/>
                <a:gd name="T17" fmla="*/ 796 h 1155"/>
                <a:gd name="T18" fmla="*/ 93 w 1556"/>
                <a:gd name="T19" fmla="*/ 1039 h 1155"/>
                <a:gd name="T20" fmla="*/ 324 w 1556"/>
                <a:gd name="T21" fmla="*/ 1155 h 1155"/>
                <a:gd name="T22" fmla="*/ 601 w 1556"/>
                <a:gd name="T23" fmla="*/ 1155 h 1155"/>
                <a:gd name="T24" fmla="*/ 644 w 1556"/>
                <a:gd name="T25" fmla="*/ 1112 h 1155"/>
                <a:gd name="T26" fmla="*/ 601 w 1556"/>
                <a:gd name="T27" fmla="*/ 1068 h 1155"/>
                <a:gd name="T28" fmla="*/ 327 w 1556"/>
                <a:gd name="T29" fmla="*/ 1068 h 1155"/>
                <a:gd name="T30" fmla="*/ 86 w 1556"/>
                <a:gd name="T31" fmla="*/ 796 h 1155"/>
                <a:gd name="T32" fmla="*/ 213 w 1556"/>
                <a:gd name="T33" fmla="*/ 575 h 1155"/>
                <a:gd name="T34" fmla="*/ 232 w 1556"/>
                <a:gd name="T35" fmla="*/ 523 h 1155"/>
                <a:gd name="T36" fmla="*/ 223 w 1556"/>
                <a:gd name="T37" fmla="*/ 468 h 1155"/>
                <a:gd name="T38" fmla="*/ 383 w 1556"/>
                <a:gd name="T39" fmla="*/ 307 h 1155"/>
                <a:gd name="T40" fmla="*/ 438 w 1556"/>
                <a:gd name="T41" fmla="*/ 317 h 1155"/>
                <a:gd name="T42" fmla="*/ 492 w 1556"/>
                <a:gd name="T43" fmla="*/ 295 h 1155"/>
                <a:gd name="T44" fmla="*/ 821 w 1556"/>
                <a:gd name="T45" fmla="*/ 86 h 1155"/>
                <a:gd name="T46" fmla="*/ 1184 w 1556"/>
                <a:gd name="T47" fmla="*/ 415 h 1155"/>
                <a:gd name="T48" fmla="*/ 1220 w 1556"/>
                <a:gd name="T49" fmla="*/ 453 h 1155"/>
                <a:gd name="T50" fmla="*/ 1470 w 1556"/>
                <a:gd name="T51" fmla="*/ 759 h 1155"/>
                <a:gd name="T52" fmla="*/ 1190 w 1556"/>
                <a:gd name="T53" fmla="*/ 1068 h 1155"/>
                <a:gd name="T54" fmla="*/ 955 w 1556"/>
                <a:gd name="T55" fmla="*/ 1068 h 1155"/>
                <a:gd name="T56" fmla="*/ 911 w 1556"/>
                <a:gd name="T57" fmla="*/ 1111 h 1155"/>
                <a:gd name="T58" fmla="*/ 955 w 1556"/>
                <a:gd name="T59" fmla="*/ 1155 h 1155"/>
                <a:gd name="T60" fmla="*/ 1195 w 1556"/>
                <a:gd name="T61" fmla="*/ 1155 h 1155"/>
                <a:gd name="T62" fmla="*/ 1452 w 1556"/>
                <a:gd name="T63" fmla="*/ 1028 h 1155"/>
                <a:gd name="T64" fmla="*/ 1556 w 1556"/>
                <a:gd name="T65" fmla="*/ 759 h 1155"/>
                <a:gd name="T66" fmla="*/ 1266 w 1556"/>
                <a:gd name="T67" fmla="*/ 376 h 1155"/>
                <a:gd name="T68" fmla="*/ 1266 w 1556"/>
                <a:gd name="T69" fmla="*/ 376 h 1155"/>
                <a:gd name="T70" fmla="*/ 1266 w 1556"/>
                <a:gd name="T71" fmla="*/ 376 h 1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56" h="1155">
                  <a:moveTo>
                    <a:pt x="1266" y="376"/>
                  </a:moveTo>
                  <a:cubicBezTo>
                    <a:pt x="1249" y="277"/>
                    <a:pt x="1200" y="187"/>
                    <a:pt x="1125" y="118"/>
                  </a:cubicBezTo>
                  <a:cubicBezTo>
                    <a:pt x="1042" y="42"/>
                    <a:pt x="934" y="0"/>
                    <a:pt x="821" y="0"/>
                  </a:cubicBezTo>
                  <a:cubicBezTo>
                    <a:pt x="734" y="0"/>
                    <a:pt x="649" y="25"/>
                    <a:pt x="577" y="72"/>
                  </a:cubicBezTo>
                  <a:cubicBezTo>
                    <a:pt x="516" y="111"/>
                    <a:pt x="466" y="164"/>
                    <a:pt x="430" y="226"/>
                  </a:cubicBezTo>
                  <a:cubicBezTo>
                    <a:pt x="415" y="223"/>
                    <a:pt x="399" y="221"/>
                    <a:pt x="383" y="221"/>
                  </a:cubicBezTo>
                  <a:cubicBezTo>
                    <a:pt x="247" y="221"/>
                    <a:pt x="136" y="332"/>
                    <a:pt x="136" y="468"/>
                  </a:cubicBezTo>
                  <a:cubicBezTo>
                    <a:pt x="136" y="486"/>
                    <a:pt x="138" y="503"/>
                    <a:pt x="141" y="519"/>
                  </a:cubicBezTo>
                  <a:cubicBezTo>
                    <a:pt x="53" y="583"/>
                    <a:pt x="0" y="686"/>
                    <a:pt x="0" y="796"/>
                  </a:cubicBezTo>
                  <a:cubicBezTo>
                    <a:pt x="0" y="885"/>
                    <a:pt x="33" y="971"/>
                    <a:pt x="93" y="1039"/>
                  </a:cubicBezTo>
                  <a:cubicBezTo>
                    <a:pt x="155" y="1109"/>
                    <a:pt x="236" y="1150"/>
                    <a:pt x="324" y="1155"/>
                  </a:cubicBezTo>
                  <a:cubicBezTo>
                    <a:pt x="601" y="1155"/>
                    <a:pt x="601" y="1155"/>
                    <a:pt x="601" y="1155"/>
                  </a:cubicBezTo>
                  <a:cubicBezTo>
                    <a:pt x="625" y="1155"/>
                    <a:pt x="644" y="1136"/>
                    <a:pt x="644" y="1112"/>
                  </a:cubicBezTo>
                  <a:cubicBezTo>
                    <a:pt x="644" y="1088"/>
                    <a:pt x="625" y="1068"/>
                    <a:pt x="601" y="1068"/>
                  </a:cubicBezTo>
                  <a:cubicBezTo>
                    <a:pt x="327" y="1068"/>
                    <a:pt x="327" y="1068"/>
                    <a:pt x="327" y="1068"/>
                  </a:cubicBezTo>
                  <a:cubicBezTo>
                    <a:pt x="196" y="1060"/>
                    <a:pt x="86" y="936"/>
                    <a:pt x="86" y="796"/>
                  </a:cubicBezTo>
                  <a:cubicBezTo>
                    <a:pt x="86" y="705"/>
                    <a:pt x="135" y="621"/>
                    <a:pt x="213" y="575"/>
                  </a:cubicBezTo>
                  <a:cubicBezTo>
                    <a:pt x="232" y="564"/>
                    <a:pt x="239" y="542"/>
                    <a:pt x="232" y="523"/>
                  </a:cubicBezTo>
                  <a:cubicBezTo>
                    <a:pt x="226" y="505"/>
                    <a:pt x="223" y="487"/>
                    <a:pt x="223" y="468"/>
                  </a:cubicBezTo>
                  <a:cubicBezTo>
                    <a:pt x="223" y="379"/>
                    <a:pt x="295" y="307"/>
                    <a:pt x="383" y="307"/>
                  </a:cubicBezTo>
                  <a:cubicBezTo>
                    <a:pt x="402" y="307"/>
                    <a:pt x="420" y="310"/>
                    <a:pt x="438" y="317"/>
                  </a:cubicBezTo>
                  <a:cubicBezTo>
                    <a:pt x="459" y="324"/>
                    <a:pt x="482" y="315"/>
                    <a:pt x="492" y="295"/>
                  </a:cubicBezTo>
                  <a:cubicBezTo>
                    <a:pt x="552" y="168"/>
                    <a:pt x="681" y="86"/>
                    <a:pt x="821" y="86"/>
                  </a:cubicBezTo>
                  <a:cubicBezTo>
                    <a:pt x="1010" y="86"/>
                    <a:pt x="1166" y="227"/>
                    <a:pt x="1184" y="415"/>
                  </a:cubicBezTo>
                  <a:cubicBezTo>
                    <a:pt x="1186" y="434"/>
                    <a:pt x="1201" y="450"/>
                    <a:pt x="1220" y="453"/>
                  </a:cubicBezTo>
                  <a:cubicBezTo>
                    <a:pt x="1362" y="477"/>
                    <a:pt x="1470" y="609"/>
                    <a:pt x="1470" y="759"/>
                  </a:cubicBezTo>
                  <a:cubicBezTo>
                    <a:pt x="1470" y="918"/>
                    <a:pt x="1345" y="1056"/>
                    <a:pt x="1190" y="1068"/>
                  </a:cubicBezTo>
                  <a:cubicBezTo>
                    <a:pt x="955" y="1068"/>
                    <a:pt x="955" y="1068"/>
                    <a:pt x="955" y="1068"/>
                  </a:cubicBezTo>
                  <a:cubicBezTo>
                    <a:pt x="931" y="1068"/>
                    <a:pt x="911" y="1087"/>
                    <a:pt x="911" y="1111"/>
                  </a:cubicBezTo>
                  <a:cubicBezTo>
                    <a:pt x="911" y="1135"/>
                    <a:pt x="931" y="1155"/>
                    <a:pt x="955" y="1155"/>
                  </a:cubicBezTo>
                  <a:cubicBezTo>
                    <a:pt x="1195" y="1155"/>
                    <a:pt x="1195" y="1155"/>
                    <a:pt x="1195" y="1155"/>
                  </a:cubicBezTo>
                  <a:cubicBezTo>
                    <a:pt x="1293" y="1148"/>
                    <a:pt x="1384" y="1103"/>
                    <a:pt x="1452" y="1028"/>
                  </a:cubicBezTo>
                  <a:cubicBezTo>
                    <a:pt x="1519" y="954"/>
                    <a:pt x="1556" y="858"/>
                    <a:pt x="1556" y="759"/>
                  </a:cubicBezTo>
                  <a:cubicBezTo>
                    <a:pt x="1556" y="580"/>
                    <a:pt x="1433" y="420"/>
                    <a:pt x="1266" y="376"/>
                  </a:cubicBezTo>
                  <a:close/>
                  <a:moveTo>
                    <a:pt x="1266" y="376"/>
                  </a:moveTo>
                  <a:cubicBezTo>
                    <a:pt x="1266" y="376"/>
                    <a:pt x="1266" y="376"/>
                    <a:pt x="1266" y="37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232">
              <a:extLst>
                <a:ext uri="{FF2B5EF4-FFF2-40B4-BE49-F238E27FC236}">
                  <a16:creationId xmlns="" xmlns:a16="http://schemas.microsoft.com/office/drawing/2014/main" id="{744CE1BD-217F-44AD-9A10-6DCFA747905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71" y="3718"/>
              <a:ext cx="119" cy="195"/>
            </a:xfrm>
            <a:custGeom>
              <a:avLst/>
              <a:gdLst>
                <a:gd name="T0" fmla="*/ 535 w 552"/>
                <a:gd name="T1" fmla="*/ 303 h 904"/>
                <a:gd name="T2" fmla="*/ 535 w 552"/>
                <a:gd name="T3" fmla="*/ 242 h 904"/>
                <a:gd name="T4" fmla="*/ 307 w 552"/>
                <a:gd name="T5" fmla="*/ 13 h 904"/>
                <a:gd name="T6" fmla="*/ 276 w 552"/>
                <a:gd name="T7" fmla="*/ 0 h 904"/>
                <a:gd name="T8" fmla="*/ 246 w 552"/>
                <a:gd name="T9" fmla="*/ 13 h 904"/>
                <a:gd name="T10" fmla="*/ 17 w 552"/>
                <a:gd name="T11" fmla="*/ 242 h 904"/>
                <a:gd name="T12" fmla="*/ 17 w 552"/>
                <a:gd name="T13" fmla="*/ 303 h 904"/>
                <a:gd name="T14" fmla="*/ 47 w 552"/>
                <a:gd name="T15" fmla="*/ 316 h 904"/>
                <a:gd name="T16" fmla="*/ 78 w 552"/>
                <a:gd name="T17" fmla="*/ 303 h 904"/>
                <a:gd name="T18" fmla="*/ 233 w 552"/>
                <a:gd name="T19" fmla="*/ 148 h 904"/>
                <a:gd name="T20" fmla="*/ 233 w 552"/>
                <a:gd name="T21" fmla="*/ 861 h 904"/>
                <a:gd name="T22" fmla="*/ 276 w 552"/>
                <a:gd name="T23" fmla="*/ 904 h 904"/>
                <a:gd name="T24" fmla="*/ 319 w 552"/>
                <a:gd name="T25" fmla="*/ 861 h 904"/>
                <a:gd name="T26" fmla="*/ 319 w 552"/>
                <a:gd name="T27" fmla="*/ 148 h 904"/>
                <a:gd name="T28" fmla="*/ 475 w 552"/>
                <a:gd name="T29" fmla="*/ 303 h 904"/>
                <a:gd name="T30" fmla="*/ 535 w 552"/>
                <a:gd name="T31" fmla="*/ 303 h 904"/>
                <a:gd name="T32" fmla="*/ 535 w 552"/>
                <a:gd name="T33" fmla="*/ 303 h 904"/>
                <a:gd name="T34" fmla="*/ 535 w 552"/>
                <a:gd name="T35" fmla="*/ 303 h 9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52" h="904">
                  <a:moveTo>
                    <a:pt x="535" y="303"/>
                  </a:moveTo>
                  <a:cubicBezTo>
                    <a:pt x="552" y="286"/>
                    <a:pt x="552" y="259"/>
                    <a:pt x="535" y="242"/>
                  </a:cubicBezTo>
                  <a:cubicBezTo>
                    <a:pt x="307" y="13"/>
                    <a:pt x="307" y="13"/>
                    <a:pt x="307" y="13"/>
                  </a:cubicBezTo>
                  <a:cubicBezTo>
                    <a:pt x="299" y="5"/>
                    <a:pt x="287" y="0"/>
                    <a:pt x="276" y="0"/>
                  </a:cubicBezTo>
                  <a:cubicBezTo>
                    <a:pt x="265" y="0"/>
                    <a:pt x="254" y="5"/>
                    <a:pt x="246" y="13"/>
                  </a:cubicBezTo>
                  <a:cubicBezTo>
                    <a:pt x="17" y="242"/>
                    <a:pt x="17" y="242"/>
                    <a:pt x="17" y="242"/>
                  </a:cubicBezTo>
                  <a:cubicBezTo>
                    <a:pt x="0" y="259"/>
                    <a:pt x="0" y="286"/>
                    <a:pt x="17" y="303"/>
                  </a:cubicBezTo>
                  <a:cubicBezTo>
                    <a:pt x="25" y="311"/>
                    <a:pt x="37" y="316"/>
                    <a:pt x="47" y="316"/>
                  </a:cubicBezTo>
                  <a:cubicBezTo>
                    <a:pt x="58" y="316"/>
                    <a:pt x="70" y="312"/>
                    <a:pt x="78" y="303"/>
                  </a:cubicBezTo>
                  <a:cubicBezTo>
                    <a:pt x="233" y="148"/>
                    <a:pt x="233" y="148"/>
                    <a:pt x="233" y="148"/>
                  </a:cubicBezTo>
                  <a:cubicBezTo>
                    <a:pt x="233" y="861"/>
                    <a:pt x="233" y="861"/>
                    <a:pt x="233" y="861"/>
                  </a:cubicBezTo>
                  <a:cubicBezTo>
                    <a:pt x="233" y="885"/>
                    <a:pt x="252" y="904"/>
                    <a:pt x="276" y="904"/>
                  </a:cubicBezTo>
                  <a:cubicBezTo>
                    <a:pt x="300" y="904"/>
                    <a:pt x="319" y="885"/>
                    <a:pt x="319" y="861"/>
                  </a:cubicBezTo>
                  <a:cubicBezTo>
                    <a:pt x="319" y="148"/>
                    <a:pt x="319" y="148"/>
                    <a:pt x="319" y="148"/>
                  </a:cubicBezTo>
                  <a:cubicBezTo>
                    <a:pt x="475" y="303"/>
                    <a:pt x="475" y="303"/>
                    <a:pt x="475" y="303"/>
                  </a:cubicBezTo>
                  <a:cubicBezTo>
                    <a:pt x="491" y="320"/>
                    <a:pt x="518" y="320"/>
                    <a:pt x="535" y="303"/>
                  </a:cubicBezTo>
                  <a:close/>
                  <a:moveTo>
                    <a:pt x="535" y="303"/>
                  </a:moveTo>
                  <a:cubicBezTo>
                    <a:pt x="535" y="303"/>
                    <a:pt x="535" y="303"/>
                    <a:pt x="535" y="30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9E6C9E5F-AE71-4B43-8DF1-3E024C8E11CD}"/>
              </a:ext>
            </a:extLst>
          </p:cNvPr>
          <p:cNvSpPr txBox="1"/>
          <p:nvPr/>
        </p:nvSpPr>
        <p:spPr>
          <a:xfrm>
            <a:off x="3790482" y="1684100"/>
            <a:ext cx="6916813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rgbClr val="969F98"/>
                </a:solidFill>
                <a:latin typeface="+mn-ea"/>
              </a:rPr>
              <a:t>Lorem ipsum dolor sit amet, consectetuer adipiscing elit. Maecenas porttitor congue massa. Fusce posuere, magna sed pulvinar ultricies, purus lectus malesuada libero, sit </a:t>
            </a:r>
            <a:r>
              <a:rPr lang="en-US" altLang="zh-CN" dirty="0" err="1">
                <a:solidFill>
                  <a:srgbClr val="969F98"/>
                </a:solidFill>
                <a:latin typeface="+mn-ea"/>
              </a:rPr>
              <a:t>amet</a:t>
            </a:r>
            <a:endParaRPr lang="en-US" altLang="zh-CN" dirty="0">
              <a:solidFill>
                <a:srgbClr val="969F98"/>
              </a:solidFill>
              <a:latin typeface="+mn-ea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B66C587C-F1AA-47A0-A745-FCB2C65542C8}"/>
              </a:ext>
            </a:extLst>
          </p:cNvPr>
          <p:cNvSpPr txBox="1"/>
          <p:nvPr/>
        </p:nvSpPr>
        <p:spPr>
          <a:xfrm>
            <a:off x="3790482" y="1102148"/>
            <a:ext cx="39051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rgbClr val="3F403E"/>
                </a:solidFill>
                <a:latin typeface="+mj-ea"/>
                <a:ea typeface="+mj-ea"/>
              </a:rPr>
              <a:t>ADD YOUR POINT HERE</a:t>
            </a:r>
            <a:endParaRPr lang="zh-CN" altLang="en-US" sz="2400" b="1" dirty="0">
              <a:solidFill>
                <a:srgbClr val="3F403E"/>
              </a:solidFill>
              <a:latin typeface="+mj-ea"/>
              <a:ea typeface="+mj-ea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5E6773A1-BD34-477A-B3D3-B139F0B35F85}"/>
              </a:ext>
            </a:extLst>
          </p:cNvPr>
          <p:cNvCxnSpPr>
            <a:cxnSpLocks/>
          </p:cNvCxnSpPr>
          <p:nvPr/>
        </p:nvCxnSpPr>
        <p:spPr>
          <a:xfrm flipV="1">
            <a:off x="3880919" y="1623956"/>
            <a:ext cx="2154488" cy="1"/>
          </a:xfrm>
          <a:prstGeom prst="line">
            <a:avLst/>
          </a:prstGeom>
          <a:ln>
            <a:solidFill>
              <a:srgbClr val="969F98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F38C07B9-FD33-4839-9ACB-2449459ABA43}"/>
              </a:ext>
            </a:extLst>
          </p:cNvPr>
          <p:cNvSpPr txBox="1"/>
          <p:nvPr/>
        </p:nvSpPr>
        <p:spPr>
          <a:xfrm>
            <a:off x="1533123" y="4666324"/>
            <a:ext cx="6916813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dirty="0">
                <a:solidFill>
                  <a:srgbClr val="969F98"/>
                </a:solidFill>
                <a:latin typeface="+mn-ea"/>
              </a:rPr>
              <a:t>Lorem ipsum dolor sit amet, consectetuer adipiscing elit. Maecenas porttitor congue massa. Fusce posuere, magna sed pulvinar ultricies, purus lectus malesuada libero, sit </a:t>
            </a:r>
            <a:r>
              <a:rPr lang="en-US" altLang="zh-CN" dirty="0" err="1">
                <a:solidFill>
                  <a:srgbClr val="969F98"/>
                </a:solidFill>
                <a:latin typeface="+mn-ea"/>
              </a:rPr>
              <a:t>amet</a:t>
            </a:r>
            <a:endParaRPr lang="en-US" altLang="zh-CN" dirty="0">
              <a:solidFill>
                <a:srgbClr val="969F98"/>
              </a:solidFill>
              <a:latin typeface="+mn-ea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2783444C-5E6F-4488-ABF3-3C8515BD1ABA}"/>
              </a:ext>
            </a:extLst>
          </p:cNvPr>
          <p:cNvSpPr txBox="1"/>
          <p:nvPr/>
        </p:nvSpPr>
        <p:spPr>
          <a:xfrm>
            <a:off x="4544828" y="4084372"/>
            <a:ext cx="39051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400" b="1" dirty="0">
                <a:solidFill>
                  <a:srgbClr val="3F403E"/>
                </a:solidFill>
                <a:latin typeface="+mj-ea"/>
                <a:ea typeface="+mj-ea"/>
              </a:rPr>
              <a:t>ADD YOUR POINT HERE</a:t>
            </a:r>
            <a:endParaRPr lang="zh-CN" altLang="en-US" sz="2400" b="1" dirty="0">
              <a:solidFill>
                <a:srgbClr val="3F403E"/>
              </a:solidFill>
              <a:latin typeface="+mj-ea"/>
              <a:ea typeface="+mj-ea"/>
            </a:endParaRPr>
          </a:p>
        </p:txBody>
      </p:sp>
      <p:cxnSp>
        <p:nvCxnSpPr>
          <p:cNvPr id="27" name="直接连接符 26">
            <a:extLst>
              <a:ext uri="{FF2B5EF4-FFF2-40B4-BE49-F238E27FC236}">
                <a16:creationId xmlns="" xmlns:a16="http://schemas.microsoft.com/office/drawing/2014/main" id="{B9C28C85-64A7-4B37-B9A3-481EBE2A9BCF}"/>
              </a:ext>
            </a:extLst>
          </p:cNvPr>
          <p:cNvCxnSpPr>
            <a:cxnSpLocks/>
          </p:cNvCxnSpPr>
          <p:nvPr/>
        </p:nvCxnSpPr>
        <p:spPr>
          <a:xfrm flipV="1">
            <a:off x="6171644" y="4606179"/>
            <a:ext cx="2154488" cy="1"/>
          </a:xfrm>
          <a:prstGeom prst="line">
            <a:avLst/>
          </a:prstGeom>
          <a:ln>
            <a:solidFill>
              <a:srgbClr val="969F98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0128466"/>
      </p:ext>
    </p:extLst>
  </p:cSld>
  <p:clrMapOvr>
    <a:masterClrMapping/>
  </p:clrMapOvr>
  <p:transition spd="slow" advTm="8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" grpId="0" animBg="1"/>
      <p:bldP spid="4" grpId="0" animBg="1"/>
      <p:bldP spid="14" grpId="0"/>
      <p:bldP spid="15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BC5DFBA6-E5FC-4C0A-93BA-33B1CF5351EF}"/>
              </a:ext>
            </a:extLst>
          </p:cNvPr>
          <p:cNvSpPr/>
          <p:nvPr/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rgbClr val="F9B359"/>
          </a:solidFill>
          <a:ln>
            <a:noFill/>
          </a:ln>
          <a:effectLst>
            <a:outerShdw blurRad="127000" sx="101000" sy="101000" algn="ctr" rotWithShape="0">
              <a:srgbClr val="D5D7D5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966FCA9E-7EEF-49AD-B7A6-FFFCAB43CECD}"/>
              </a:ext>
            </a:extLst>
          </p:cNvPr>
          <p:cNvSpPr/>
          <p:nvPr/>
        </p:nvSpPr>
        <p:spPr>
          <a:xfrm>
            <a:off x="695325" y="1744937"/>
            <a:ext cx="10801348" cy="3521125"/>
          </a:xfrm>
          <a:prstGeom prst="rect">
            <a:avLst/>
          </a:prstGeom>
          <a:noFill/>
          <a:ln w="25400">
            <a:solidFill>
              <a:srgbClr val="3F403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65DF006F-6693-4063-9674-241CC3AB17A0}"/>
              </a:ext>
            </a:extLst>
          </p:cNvPr>
          <p:cNvGrpSpPr/>
          <p:nvPr/>
        </p:nvGrpSpPr>
        <p:grpSpPr>
          <a:xfrm>
            <a:off x="4988804" y="-1"/>
            <a:ext cx="2214390" cy="2722735"/>
            <a:chOff x="4988804" y="-1"/>
            <a:chExt cx="2214390" cy="2722735"/>
          </a:xfrm>
        </p:grpSpPr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C626CC68-3DAA-4B9E-B30C-4D1EFA352489}"/>
                </a:ext>
              </a:extLst>
            </p:cNvPr>
            <p:cNvSpPr/>
            <p:nvPr/>
          </p:nvSpPr>
          <p:spPr>
            <a:xfrm>
              <a:off x="4988804" y="-1"/>
              <a:ext cx="2214390" cy="2722735"/>
            </a:xfrm>
            <a:prstGeom prst="rect">
              <a:avLst/>
            </a:prstGeom>
            <a:solidFill>
              <a:srgbClr val="F9B3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" name="Group 17">
              <a:extLst>
                <a:ext uri="{FF2B5EF4-FFF2-40B4-BE49-F238E27FC236}">
                  <a16:creationId xmlns="" xmlns:a16="http://schemas.microsoft.com/office/drawing/2014/main" id="{08C727CE-8FC4-499E-AE34-62FF567633D8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5346121" y="549275"/>
              <a:ext cx="1499758" cy="1887333"/>
              <a:chOff x="1742" y="402"/>
              <a:chExt cx="267" cy="336"/>
            </a:xfrm>
            <a:solidFill>
              <a:srgbClr val="F9FAFB"/>
            </a:solidFill>
            <a:effectLst/>
          </p:grpSpPr>
          <p:sp>
            <p:nvSpPr>
              <p:cNvPr id="9" name="Freeform 18">
                <a:extLst>
                  <a:ext uri="{FF2B5EF4-FFF2-40B4-BE49-F238E27FC236}">
                    <a16:creationId xmlns="" xmlns:a16="http://schemas.microsoft.com/office/drawing/2014/main" id="{9D6B4C34-464C-46F3-8897-F756F9FBF73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742" y="402"/>
                <a:ext cx="267" cy="336"/>
              </a:xfrm>
              <a:custGeom>
                <a:avLst/>
                <a:gdLst>
                  <a:gd name="T0" fmla="*/ 1191 w 1234"/>
                  <a:gd name="T1" fmla="*/ 404 h 1554"/>
                  <a:gd name="T2" fmla="*/ 244 w 1234"/>
                  <a:gd name="T3" fmla="*/ 404 h 1554"/>
                  <a:gd name="T4" fmla="*/ 85 w 1234"/>
                  <a:gd name="T5" fmla="*/ 244 h 1554"/>
                  <a:gd name="T6" fmla="*/ 244 w 1234"/>
                  <a:gd name="T7" fmla="*/ 85 h 1554"/>
                  <a:gd name="T8" fmla="*/ 1191 w 1234"/>
                  <a:gd name="T9" fmla="*/ 85 h 1554"/>
                  <a:gd name="T10" fmla="*/ 1234 w 1234"/>
                  <a:gd name="T11" fmla="*/ 43 h 1554"/>
                  <a:gd name="T12" fmla="*/ 1191 w 1234"/>
                  <a:gd name="T13" fmla="*/ 0 h 1554"/>
                  <a:gd name="T14" fmla="*/ 244 w 1234"/>
                  <a:gd name="T15" fmla="*/ 0 h 1554"/>
                  <a:gd name="T16" fmla="*/ 0 w 1234"/>
                  <a:gd name="T17" fmla="*/ 244 h 1554"/>
                  <a:gd name="T18" fmla="*/ 0 w 1234"/>
                  <a:gd name="T19" fmla="*/ 1309 h 1554"/>
                  <a:gd name="T20" fmla="*/ 244 w 1234"/>
                  <a:gd name="T21" fmla="*/ 1554 h 1554"/>
                  <a:gd name="T22" fmla="*/ 1191 w 1234"/>
                  <a:gd name="T23" fmla="*/ 1554 h 1554"/>
                  <a:gd name="T24" fmla="*/ 1234 w 1234"/>
                  <a:gd name="T25" fmla="*/ 1511 h 1554"/>
                  <a:gd name="T26" fmla="*/ 1234 w 1234"/>
                  <a:gd name="T27" fmla="*/ 446 h 1554"/>
                  <a:gd name="T28" fmla="*/ 1191 w 1234"/>
                  <a:gd name="T29" fmla="*/ 404 h 1554"/>
                  <a:gd name="T30" fmla="*/ 1148 w 1234"/>
                  <a:gd name="T31" fmla="*/ 1468 h 1554"/>
                  <a:gd name="T32" fmla="*/ 244 w 1234"/>
                  <a:gd name="T33" fmla="*/ 1468 h 1554"/>
                  <a:gd name="T34" fmla="*/ 85 w 1234"/>
                  <a:gd name="T35" fmla="*/ 1309 h 1554"/>
                  <a:gd name="T36" fmla="*/ 85 w 1234"/>
                  <a:gd name="T37" fmla="*/ 430 h 1554"/>
                  <a:gd name="T38" fmla="*/ 244 w 1234"/>
                  <a:gd name="T39" fmla="*/ 489 h 1554"/>
                  <a:gd name="T40" fmla="*/ 1148 w 1234"/>
                  <a:gd name="T41" fmla="*/ 489 h 1554"/>
                  <a:gd name="T42" fmla="*/ 1148 w 1234"/>
                  <a:gd name="T43" fmla="*/ 1468 h 1554"/>
                  <a:gd name="T44" fmla="*/ 1148 w 1234"/>
                  <a:gd name="T45" fmla="*/ 1468 h 1554"/>
                  <a:gd name="T46" fmla="*/ 1148 w 1234"/>
                  <a:gd name="T47" fmla="*/ 1468 h 1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34" h="1554">
                    <a:moveTo>
                      <a:pt x="1191" y="404"/>
                    </a:moveTo>
                    <a:cubicBezTo>
                      <a:pt x="244" y="404"/>
                      <a:pt x="244" y="404"/>
                      <a:pt x="244" y="404"/>
                    </a:cubicBezTo>
                    <a:cubicBezTo>
                      <a:pt x="157" y="404"/>
                      <a:pt x="85" y="332"/>
                      <a:pt x="85" y="244"/>
                    </a:cubicBezTo>
                    <a:cubicBezTo>
                      <a:pt x="85" y="157"/>
                      <a:pt x="156" y="85"/>
                      <a:pt x="244" y="85"/>
                    </a:cubicBezTo>
                    <a:cubicBezTo>
                      <a:pt x="1191" y="85"/>
                      <a:pt x="1191" y="85"/>
                      <a:pt x="1191" y="85"/>
                    </a:cubicBezTo>
                    <a:cubicBezTo>
                      <a:pt x="1215" y="85"/>
                      <a:pt x="1234" y="66"/>
                      <a:pt x="1234" y="43"/>
                    </a:cubicBezTo>
                    <a:cubicBezTo>
                      <a:pt x="1234" y="19"/>
                      <a:pt x="1214" y="0"/>
                      <a:pt x="1191" y="0"/>
                    </a:cubicBezTo>
                    <a:cubicBezTo>
                      <a:pt x="244" y="0"/>
                      <a:pt x="244" y="0"/>
                      <a:pt x="244" y="0"/>
                    </a:cubicBezTo>
                    <a:cubicBezTo>
                      <a:pt x="110" y="0"/>
                      <a:pt x="0" y="110"/>
                      <a:pt x="0" y="244"/>
                    </a:cubicBezTo>
                    <a:cubicBezTo>
                      <a:pt x="0" y="1309"/>
                      <a:pt x="0" y="1309"/>
                      <a:pt x="0" y="1309"/>
                    </a:cubicBezTo>
                    <a:cubicBezTo>
                      <a:pt x="0" y="1444"/>
                      <a:pt x="110" y="1554"/>
                      <a:pt x="244" y="1554"/>
                    </a:cubicBezTo>
                    <a:cubicBezTo>
                      <a:pt x="1191" y="1554"/>
                      <a:pt x="1191" y="1554"/>
                      <a:pt x="1191" y="1554"/>
                    </a:cubicBezTo>
                    <a:cubicBezTo>
                      <a:pt x="1215" y="1554"/>
                      <a:pt x="1234" y="1534"/>
                      <a:pt x="1234" y="1511"/>
                    </a:cubicBezTo>
                    <a:cubicBezTo>
                      <a:pt x="1234" y="446"/>
                      <a:pt x="1234" y="446"/>
                      <a:pt x="1234" y="446"/>
                    </a:cubicBezTo>
                    <a:cubicBezTo>
                      <a:pt x="1233" y="423"/>
                      <a:pt x="1214" y="404"/>
                      <a:pt x="1191" y="404"/>
                    </a:cubicBezTo>
                    <a:close/>
                    <a:moveTo>
                      <a:pt x="1148" y="1468"/>
                    </a:moveTo>
                    <a:cubicBezTo>
                      <a:pt x="244" y="1468"/>
                      <a:pt x="244" y="1468"/>
                      <a:pt x="244" y="1468"/>
                    </a:cubicBezTo>
                    <a:cubicBezTo>
                      <a:pt x="157" y="1468"/>
                      <a:pt x="85" y="1397"/>
                      <a:pt x="85" y="1309"/>
                    </a:cubicBezTo>
                    <a:cubicBezTo>
                      <a:pt x="85" y="430"/>
                      <a:pt x="85" y="430"/>
                      <a:pt x="85" y="430"/>
                    </a:cubicBezTo>
                    <a:cubicBezTo>
                      <a:pt x="128" y="467"/>
                      <a:pt x="184" y="489"/>
                      <a:pt x="244" y="489"/>
                    </a:cubicBezTo>
                    <a:cubicBezTo>
                      <a:pt x="1148" y="489"/>
                      <a:pt x="1148" y="489"/>
                      <a:pt x="1148" y="489"/>
                    </a:cubicBezTo>
                    <a:lnTo>
                      <a:pt x="1148" y="1468"/>
                    </a:lnTo>
                    <a:close/>
                    <a:moveTo>
                      <a:pt x="1148" y="1468"/>
                    </a:moveTo>
                    <a:cubicBezTo>
                      <a:pt x="1148" y="1468"/>
                      <a:pt x="1148" y="1468"/>
                      <a:pt x="1148" y="1468"/>
                    </a:cubicBezTo>
                  </a:path>
                </a:pathLst>
              </a:custGeom>
              <a:solidFill>
                <a:srgbClr val="FCFCFD"/>
              </a:solidFill>
              <a:ln>
                <a:noFill/>
              </a:ln>
              <a:effectLst>
                <a:outerShdw blurRad="254000" dist="38100" dir="5400000" algn="t" rotWithShape="0">
                  <a:srgbClr val="969F98">
                    <a:alpha val="20000"/>
                  </a:srgb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Freeform 19">
                <a:extLst>
                  <a:ext uri="{FF2B5EF4-FFF2-40B4-BE49-F238E27FC236}">
                    <a16:creationId xmlns="" xmlns:a16="http://schemas.microsoft.com/office/drawing/2014/main" id="{3ABB74A6-29FF-479D-AE3B-B591DF4D536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788" y="447"/>
                <a:ext cx="192" cy="18"/>
              </a:xfrm>
              <a:custGeom>
                <a:avLst/>
                <a:gdLst>
                  <a:gd name="T0" fmla="*/ 43 w 885"/>
                  <a:gd name="T1" fmla="*/ 0 h 85"/>
                  <a:gd name="T2" fmla="*/ 0 w 885"/>
                  <a:gd name="T3" fmla="*/ 42 h 85"/>
                  <a:gd name="T4" fmla="*/ 43 w 885"/>
                  <a:gd name="T5" fmla="*/ 85 h 85"/>
                  <a:gd name="T6" fmla="*/ 842 w 885"/>
                  <a:gd name="T7" fmla="*/ 85 h 85"/>
                  <a:gd name="T8" fmla="*/ 885 w 885"/>
                  <a:gd name="T9" fmla="*/ 42 h 85"/>
                  <a:gd name="T10" fmla="*/ 842 w 885"/>
                  <a:gd name="T11" fmla="*/ 0 h 85"/>
                  <a:gd name="T12" fmla="*/ 43 w 885"/>
                  <a:gd name="T13" fmla="*/ 0 h 85"/>
                  <a:gd name="T14" fmla="*/ 43 w 885"/>
                  <a:gd name="T15" fmla="*/ 0 h 85"/>
                  <a:gd name="T16" fmla="*/ 43 w 885"/>
                  <a:gd name="T17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5" h="85">
                    <a:moveTo>
                      <a:pt x="43" y="0"/>
                    </a:moveTo>
                    <a:cubicBezTo>
                      <a:pt x="19" y="0"/>
                      <a:pt x="0" y="19"/>
                      <a:pt x="0" y="42"/>
                    </a:cubicBezTo>
                    <a:cubicBezTo>
                      <a:pt x="0" y="66"/>
                      <a:pt x="20" y="85"/>
                      <a:pt x="43" y="85"/>
                    </a:cubicBezTo>
                    <a:cubicBezTo>
                      <a:pt x="842" y="85"/>
                      <a:pt x="842" y="85"/>
                      <a:pt x="842" y="85"/>
                    </a:cubicBezTo>
                    <a:cubicBezTo>
                      <a:pt x="866" y="85"/>
                      <a:pt x="885" y="66"/>
                      <a:pt x="885" y="42"/>
                    </a:cubicBezTo>
                    <a:cubicBezTo>
                      <a:pt x="885" y="19"/>
                      <a:pt x="866" y="0"/>
                      <a:pt x="842" y="0"/>
                    </a:cubicBezTo>
                    <a:lnTo>
                      <a:pt x="43" y="0"/>
                    </a:lnTo>
                    <a:close/>
                    <a:moveTo>
                      <a:pt x="43" y="0"/>
                    </a:moveTo>
                    <a:cubicBezTo>
                      <a:pt x="43" y="0"/>
                      <a:pt x="43" y="0"/>
                      <a:pt x="43" y="0"/>
                    </a:cubicBezTo>
                  </a:path>
                </a:pathLst>
              </a:custGeom>
              <a:solidFill>
                <a:srgbClr val="FCFCFD"/>
              </a:solidFill>
              <a:ln>
                <a:noFill/>
              </a:ln>
              <a:effectLst>
                <a:outerShdw blurRad="254000" dist="38100" dir="5400000" algn="t" rotWithShape="0">
                  <a:srgbClr val="969F98">
                    <a:alpha val="20000"/>
                  </a:srgb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Freeform 20">
                <a:extLst>
                  <a:ext uri="{FF2B5EF4-FFF2-40B4-BE49-F238E27FC236}">
                    <a16:creationId xmlns="" xmlns:a16="http://schemas.microsoft.com/office/drawing/2014/main" id="{556A006D-7C0C-467E-91DD-E3FF65CE597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823" y="544"/>
                <a:ext cx="105" cy="136"/>
              </a:xfrm>
              <a:custGeom>
                <a:avLst/>
                <a:gdLst>
                  <a:gd name="T0" fmla="*/ 34 w 485"/>
                  <a:gd name="T1" fmla="*/ 627 h 630"/>
                  <a:gd name="T2" fmla="*/ 48 w 485"/>
                  <a:gd name="T3" fmla="*/ 630 h 630"/>
                  <a:gd name="T4" fmla="*/ 88 w 485"/>
                  <a:gd name="T5" fmla="*/ 602 h 630"/>
                  <a:gd name="T6" fmla="*/ 140 w 485"/>
                  <a:gd name="T7" fmla="*/ 457 h 630"/>
                  <a:gd name="T8" fmla="*/ 340 w 485"/>
                  <a:gd name="T9" fmla="*/ 457 h 630"/>
                  <a:gd name="T10" fmla="*/ 345 w 485"/>
                  <a:gd name="T11" fmla="*/ 456 h 630"/>
                  <a:gd name="T12" fmla="*/ 397 w 485"/>
                  <a:gd name="T13" fmla="*/ 602 h 630"/>
                  <a:gd name="T14" fmla="*/ 437 w 485"/>
                  <a:gd name="T15" fmla="*/ 630 h 630"/>
                  <a:gd name="T16" fmla="*/ 451 w 485"/>
                  <a:gd name="T17" fmla="*/ 627 h 630"/>
                  <a:gd name="T18" fmla="*/ 477 w 485"/>
                  <a:gd name="T19" fmla="*/ 573 h 630"/>
                  <a:gd name="T20" fmla="*/ 283 w 485"/>
                  <a:gd name="T21" fmla="*/ 29 h 630"/>
                  <a:gd name="T22" fmla="*/ 281 w 485"/>
                  <a:gd name="T23" fmla="*/ 25 h 630"/>
                  <a:gd name="T24" fmla="*/ 280 w 485"/>
                  <a:gd name="T25" fmla="*/ 23 h 630"/>
                  <a:gd name="T26" fmla="*/ 279 w 485"/>
                  <a:gd name="T27" fmla="*/ 21 h 630"/>
                  <a:gd name="T28" fmla="*/ 278 w 485"/>
                  <a:gd name="T29" fmla="*/ 19 h 630"/>
                  <a:gd name="T30" fmla="*/ 277 w 485"/>
                  <a:gd name="T31" fmla="*/ 18 h 630"/>
                  <a:gd name="T32" fmla="*/ 275 w 485"/>
                  <a:gd name="T33" fmla="*/ 16 h 630"/>
                  <a:gd name="T34" fmla="*/ 274 w 485"/>
                  <a:gd name="T35" fmla="*/ 15 h 630"/>
                  <a:gd name="T36" fmla="*/ 272 w 485"/>
                  <a:gd name="T37" fmla="*/ 13 h 630"/>
                  <a:gd name="T38" fmla="*/ 271 w 485"/>
                  <a:gd name="T39" fmla="*/ 12 h 630"/>
                  <a:gd name="T40" fmla="*/ 270 w 485"/>
                  <a:gd name="T41" fmla="*/ 10 h 630"/>
                  <a:gd name="T42" fmla="*/ 268 w 485"/>
                  <a:gd name="T43" fmla="*/ 9 h 630"/>
                  <a:gd name="T44" fmla="*/ 266 w 485"/>
                  <a:gd name="T45" fmla="*/ 8 h 630"/>
                  <a:gd name="T46" fmla="*/ 264 w 485"/>
                  <a:gd name="T47" fmla="*/ 6 h 630"/>
                  <a:gd name="T48" fmla="*/ 262 w 485"/>
                  <a:gd name="T49" fmla="*/ 5 h 630"/>
                  <a:gd name="T50" fmla="*/ 261 w 485"/>
                  <a:gd name="T51" fmla="*/ 5 h 630"/>
                  <a:gd name="T52" fmla="*/ 257 w 485"/>
                  <a:gd name="T53" fmla="*/ 3 h 630"/>
                  <a:gd name="T54" fmla="*/ 256 w 485"/>
                  <a:gd name="T55" fmla="*/ 3 h 630"/>
                  <a:gd name="T56" fmla="*/ 253 w 485"/>
                  <a:gd name="T57" fmla="*/ 2 h 630"/>
                  <a:gd name="T58" fmla="*/ 251 w 485"/>
                  <a:gd name="T59" fmla="*/ 2 h 630"/>
                  <a:gd name="T60" fmla="*/ 248 w 485"/>
                  <a:gd name="T61" fmla="*/ 1 h 630"/>
                  <a:gd name="T62" fmla="*/ 246 w 485"/>
                  <a:gd name="T63" fmla="*/ 1 h 630"/>
                  <a:gd name="T64" fmla="*/ 244 w 485"/>
                  <a:gd name="T65" fmla="*/ 0 h 630"/>
                  <a:gd name="T66" fmla="*/ 240 w 485"/>
                  <a:gd name="T67" fmla="*/ 0 h 630"/>
                  <a:gd name="T68" fmla="*/ 238 w 485"/>
                  <a:gd name="T69" fmla="*/ 1 h 630"/>
                  <a:gd name="T70" fmla="*/ 236 w 485"/>
                  <a:gd name="T71" fmla="*/ 1 h 630"/>
                  <a:gd name="T72" fmla="*/ 233 w 485"/>
                  <a:gd name="T73" fmla="*/ 2 h 630"/>
                  <a:gd name="T74" fmla="*/ 232 w 485"/>
                  <a:gd name="T75" fmla="*/ 2 h 630"/>
                  <a:gd name="T76" fmla="*/ 228 w 485"/>
                  <a:gd name="T77" fmla="*/ 3 h 630"/>
                  <a:gd name="T78" fmla="*/ 228 w 485"/>
                  <a:gd name="T79" fmla="*/ 3 h 630"/>
                  <a:gd name="T80" fmla="*/ 224 w 485"/>
                  <a:gd name="T81" fmla="*/ 5 h 630"/>
                  <a:gd name="T82" fmla="*/ 222 w 485"/>
                  <a:gd name="T83" fmla="*/ 5 h 630"/>
                  <a:gd name="T84" fmla="*/ 220 w 485"/>
                  <a:gd name="T85" fmla="*/ 6 h 630"/>
                  <a:gd name="T86" fmla="*/ 218 w 485"/>
                  <a:gd name="T87" fmla="*/ 8 h 630"/>
                  <a:gd name="T88" fmla="*/ 217 w 485"/>
                  <a:gd name="T89" fmla="*/ 9 h 630"/>
                  <a:gd name="T90" fmla="*/ 215 w 485"/>
                  <a:gd name="T91" fmla="*/ 10 h 630"/>
                  <a:gd name="T92" fmla="*/ 214 w 485"/>
                  <a:gd name="T93" fmla="*/ 12 h 630"/>
                  <a:gd name="T94" fmla="*/ 210 w 485"/>
                  <a:gd name="T95" fmla="*/ 15 h 630"/>
                  <a:gd name="T96" fmla="*/ 209 w 485"/>
                  <a:gd name="T97" fmla="*/ 16 h 630"/>
                  <a:gd name="T98" fmla="*/ 207 w 485"/>
                  <a:gd name="T99" fmla="*/ 18 h 630"/>
                  <a:gd name="T100" fmla="*/ 206 w 485"/>
                  <a:gd name="T101" fmla="*/ 19 h 630"/>
                  <a:gd name="T102" fmla="*/ 205 w 485"/>
                  <a:gd name="T103" fmla="*/ 21 h 630"/>
                  <a:gd name="T104" fmla="*/ 204 w 485"/>
                  <a:gd name="T105" fmla="*/ 23 h 630"/>
                  <a:gd name="T106" fmla="*/ 203 w 485"/>
                  <a:gd name="T107" fmla="*/ 25 h 630"/>
                  <a:gd name="T108" fmla="*/ 202 w 485"/>
                  <a:gd name="T109" fmla="*/ 29 h 630"/>
                  <a:gd name="T110" fmla="*/ 7 w 485"/>
                  <a:gd name="T111" fmla="*/ 573 h 630"/>
                  <a:gd name="T112" fmla="*/ 34 w 485"/>
                  <a:gd name="T113" fmla="*/ 627 h 630"/>
                  <a:gd name="T114" fmla="*/ 243 w 485"/>
                  <a:gd name="T115" fmla="*/ 170 h 630"/>
                  <a:gd name="T116" fmla="*/ 315 w 485"/>
                  <a:gd name="T117" fmla="*/ 372 h 630"/>
                  <a:gd name="T118" fmla="*/ 170 w 485"/>
                  <a:gd name="T119" fmla="*/ 372 h 630"/>
                  <a:gd name="T120" fmla="*/ 243 w 485"/>
                  <a:gd name="T121" fmla="*/ 170 h 630"/>
                  <a:gd name="T122" fmla="*/ 243 w 485"/>
                  <a:gd name="T123" fmla="*/ 170 h 630"/>
                  <a:gd name="T124" fmla="*/ 243 w 485"/>
                  <a:gd name="T125" fmla="*/ 170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85" h="630">
                    <a:moveTo>
                      <a:pt x="34" y="627"/>
                    </a:moveTo>
                    <a:cubicBezTo>
                      <a:pt x="38" y="629"/>
                      <a:pt x="43" y="630"/>
                      <a:pt x="48" y="630"/>
                    </a:cubicBezTo>
                    <a:cubicBezTo>
                      <a:pt x="66" y="630"/>
                      <a:pt x="82" y="619"/>
                      <a:pt x="88" y="602"/>
                    </a:cubicBezTo>
                    <a:cubicBezTo>
                      <a:pt x="140" y="457"/>
                      <a:pt x="140" y="457"/>
                      <a:pt x="140" y="457"/>
                    </a:cubicBezTo>
                    <a:cubicBezTo>
                      <a:pt x="340" y="457"/>
                      <a:pt x="340" y="457"/>
                      <a:pt x="340" y="457"/>
                    </a:cubicBezTo>
                    <a:cubicBezTo>
                      <a:pt x="341" y="457"/>
                      <a:pt x="343" y="457"/>
                      <a:pt x="345" y="456"/>
                    </a:cubicBezTo>
                    <a:cubicBezTo>
                      <a:pt x="397" y="602"/>
                      <a:pt x="397" y="602"/>
                      <a:pt x="397" y="602"/>
                    </a:cubicBezTo>
                    <a:cubicBezTo>
                      <a:pt x="403" y="619"/>
                      <a:pt x="419" y="630"/>
                      <a:pt x="437" y="630"/>
                    </a:cubicBezTo>
                    <a:cubicBezTo>
                      <a:pt x="441" y="630"/>
                      <a:pt x="446" y="629"/>
                      <a:pt x="451" y="627"/>
                    </a:cubicBezTo>
                    <a:cubicBezTo>
                      <a:pt x="473" y="619"/>
                      <a:pt x="485" y="595"/>
                      <a:pt x="477" y="573"/>
                    </a:cubicBezTo>
                    <a:cubicBezTo>
                      <a:pt x="283" y="29"/>
                      <a:pt x="283" y="29"/>
                      <a:pt x="283" y="29"/>
                    </a:cubicBezTo>
                    <a:cubicBezTo>
                      <a:pt x="282" y="28"/>
                      <a:pt x="282" y="27"/>
                      <a:pt x="281" y="25"/>
                    </a:cubicBezTo>
                    <a:cubicBezTo>
                      <a:pt x="280" y="23"/>
                      <a:pt x="280" y="23"/>
                      <a:pt x="280" y="23"/>
                    </a:cubicBezTo>
                    <a:cubicBezTo>
                      <a:pt x="279" y="21"/>
                      <a:pt x="279" y="21"/>
                      <a:pt x="279" y="21"/>
                    </a:cubicBezTo>
                    <a:cubicBezTo>
                      <a:pt x="279" y="21"/>
                      <a:pt x="278" y="20"/>
                      <a:pt x="278" y="19"/>
                    </a:cubicBezTo>
                    <a:cubicBezTo>
                      <a:pt x="278" y="19"/>
                      <a:pt x="277" y="18"/>
                      <a:pt x="277" y="18"/>
                    </a:cubicBezTo>
                    <a:cubicBezTo>
                      <a:pt x="277" y="17"/>
                      <a:pt x="276" y="17"/>
                      <a:pt x="275" y="16"/>
                    </a:cubicBezTo>
                    <a:cubicBezTo>
                      <a:pt x="275" y="16"/>
                      <a:pt x="275" y="15"/>
                      <a:pt x="274" y="15"/>
                    </a:cubicBezTo>
                    <a:cubicBezTo>
                      <a:pt x="274" y="14"/>
                      <a:pt x="273" y="14"/>
                      <a:pt x="272" y="13"/>
                    </a:cubicBezTo>
                    <a:cubicBezTo>
                      <a:pt x="271" y="12"/>
                      <a:pt x="271" y="12"/>
                      <a:pt x="271" y="12"/>
                    </a:cubicBezTo>
                    <a:cubicBezTo>
                      <a:pt x="270" y="11"/>
                      <a:pt x="270" y="11"/>
                      <a:pt x="270" y="10"/>
                    </a:cubicBezTo>
                    <a:cubicBezTo>
                      <a:pt x="269" y="10"/>
                      <a:pt x="268" y="9"/>
                      <a:pt x="268" y="9"/>
                    </a:cubicBezTo>
                    <a:cubicBezTo>
                      <a:pt x="267" y="8"/>
                      <a:pt x="267" y="8"/>
                      <a:pt x="266" y="8"/>
                    </a:cubicBezTo>
                    <a:cubicBezTo>
                      <a:pt x="266" y="7"/>
                      <a:pt x="265" y="7"/>
                      <a:pt x="264" y="6"/>
                    </a:cubicBezTo>
                    <a:cubicBezTo>
                      <a:pt x="262" y="5"/>
                      <a:pt x="262" y="5"/>
                      <a:pt x="262" y="5"/>
                    </a:cubicBezTo>
                    <a:cubicBezTo>
                      <a:pt x="261" y="5"/>
                      <a:pt x="261" y="5"/>
                      <a:pt x="261" y="5"/>
                    </a:cubicBezTo>
                    <a:cubicBezTo>
                      <a:pt x="259" y="4"/>
                      <a:pt x="258" y="3"/>
                      <a:pt x="257" y="3"/>
                    </a:cubicBezTo>
                    <a:cubicBezTo>
                      <a:pt x="256" y="3"/>
                      <a:pt x="256" y="3"/>
                      <a:pt x="256" y="3"/>
                    </a:cubicBezTo>
                    <a:cubicBezTo>
                      <a:pt x="253" y="2"/>
                      <a:pt x="253" y="2"/>
                      <a:pt x="253" y="2"/>
                    </a:cubicBezTo>
                    <a:cubicBezTo>
                      <a:pt x="252" y="2"/>
                      <a:pt x="252" y="2"/>
                      <a:pt x="251" y="2"/>
                    </a:cubicBezTo>
                    <a:cubicBezTo>
                      <a:pt x="250" y="1"/>
                      <a:pt x="249" y="1"/>
                      <a:pt x="248" y="1"/>
                    </a:cubicBezTo>
                    <a:cubicBezTo>
                      <a:pt x="248" y="1"/>
                      <a:pt x="247" y="1"/>
                      <a:pt x="246" y="1"/>
                    </a:cubicBezTo>
                    <a:cubicBezTo>
                      <a:pt x="246" y="1"/>
                      <a:pt x="245" y="0"/>
                      <a:pt x="244" y="0"/>
                    </a:cubicBezTo>
                    <a:cubicBezTo>
                      <a:pt x="240" y="0"/>
                      <a:pt x="240" y="0"/>
                      <a:pt x="240" y="0"/>
                    </a:cubicBezTo>
                    <a:cubicBezTo>
                      <a:pt x="239" y="0"/>
                      <a:pt x="238" y="0"/>
                      <a:pt x="238" y="1"/>
                    </a:cubicBezTo>
                    <a:cubicBezTo>
                      <a:pt x="237" y="1"/>
                      <a:pt x="237" y="1"/>
                      <a:pt x="236" y="1"/>
                    </a:cubicBezTo>
                    <a:cubicBezTo>
                      <a:pt x="235" y="1"/>
                      <a:pt x="234" y="1"/>
                      <a:pt x="233" y="2"/>
                    </a:cubicBezTo>
                    <a:cubicBezTo>
                      <a:pt x="233" y="2"/>
                      <a:pt x="232" y="2"/>
                      <a:pt x="232" y="2"/>
                    </a:cubicBezTo>
                    <a:cubicBezTo>
                      <a:pt x="230" y="2"/>
                      <a:pt x="229" y="3"/>
                      <a:pt x="228" y="3"/>
                    </a:cubicBezTo>
                    <a:cubicBezTo>
                      <a:pt x="228" y="3"/>
                      <a:pt x="228" y="3"/>
                      <a:pt x="228" y="3"/>
                    </a:cubicBezTo>
                    <a:cubicBezTo>
                      <a:pt x="227" y="3"/>
                      <a:pt x="225" y="4"/>
                      <a:pt x="224" y="5"/>
                    </a:cubicBezTo>
                    <a:cubicBezTo>
                      <a:pt x="222" y="5"/>
                      <a:pt x="222" y="5"/>
                      <a:pt x="222" y="5"/>
                    </a:cubicBezTo>
                    <a:cubicBezTo>
                      <a:pt x="220" y="6"/>
                      <a:pt x="220" y="6"/>
                      <a:pt x="220" y="6"/>
                    </a:cubicBezTo>
                    <a:cubicBezTo>
                      <a:pt x="220" y="7"/>
                      <a:pt x="219" y="7"/>
                      <a:pt x="218" y="8"/>
                    </a:cubicBezTo>
                    <a:cubicBezTo>
                      <a:pt x="218" y="8"/>
                      <a:pt x="217" y="8"/>
                      <a:pt x="217" y="9"/>
                    </a:cubicBezTo>
                    <a:cubicBezTo>
                      <a:pt x="216" y="9"/>
                      <a:pt x="215" y="10"/>
                      <a:pt x="215" y="10"/>
                    </a:cubicBezTo>
                    <a:cubicBezTo>
                      <a:pt x="214" y="11"/>
                      <a:pt x="214" y="11"/>
                      <a:pt x="214" y="12"/>
                    </a:cubicBezTo>
                    <a:cubicBezTo>
                      <a:pt x="210" y="15"/>
                      <a:pt x="210" y="15"/>
                      <a:pt x="210" y="15"/>
                    </a:cubicBezTo>
                    <a:cubicBezTo>
                      <a:pt x="210" y="15"/>
                      <a:pt x="210" y="16"/>
                      <a:pt x="209" y="16"/>
                    </a:cubicBezTo>
                    <a:cubicBezTo>
                      <a:pt x="208" y="17"/>
                      <a:pt x="208" y="17"/>
                      <a:pt x="207" y="18"/>
                    </a:cubicBezTo>
                    <a:cubicBezTo>
                      <a:pt x="207" y="18"/>
                      <a:pt x="207" y="19"/>
                      <a:pt x="206" y="19"/>
                    </a:cubicBezTo>
                    <a:cubicBezTo>
                      <a:pt x="206" y="20"/>
                      <a:pt x="206" y="21"/>
                      <a:pt x="205" y="21"/>
                    </a:cubicBezTo>
                    <a:cubicBezTo>
                      <a:pt x="204" y="23"/>
                      <a:pt x="204" y="23"/>
                      <a:pt x="204" y="23"/>
                    </a:cubicBezTo>
                    <a:cubicBezTo>
                      <a:pt x="203" y="25"/>
                      <a:pt x="203" y="25"/>
                      <a:pt x="203" y="25"/>
                    </a:cubicBezTo>
                    <a:cubicBezTo>
                      <a:pt x="203" y="26"/>
                      <a:pt x="202" y="28"/>
                      <a:pt x="202" y="29"/>
                    </a:cubicBezTo>
                    <a:cubicBezTo>
                      <a:pt x="7" y="573"/>
                      <a:pt x="7" y="573"/>
                      <a:pt x="7" y="573"/>
                    </a:cubicBezTo>
                    <a:cubicBezTo>
                      <a:pt x="0" y="595"/>
                      <a:pt x="12" y="619"/>
                      <a:pt x="34" y="627"/>
                    </a:cubicBezTo>
                    <a:close/>
                    <a:moveTo>
                      <a:pt x="243" y="170"/>
                    </a:moveTo>
                    <a:cubicBezTo>
                      <a:pt x="315" y="372"/>
                      <a:pt x="315" y="372"/>
                      <a:pt x="315" y="372"/>
                    </a:cubicBezTo>
                    <a:cubicBezTo>
                      <a:pt x="170" y="372"/>
                      <a:pt x="170" y="372"/>
                      <a:pt x="170" y="372"/>
                    </a:cubicBezTo>
                    <a:lnTo>
                      <a:pt x="243" y="170"/>
                    </a:lnTo>
                    <a:close/>
                    <a:moveTo>
                      <a:pt x="243" y="170"/>
                    </a:moveTo>
                    <a:cubicBezTo>
                      <a:pt x="243" y="170"/>
                      <a:pt x="243" y="170"/>
                      <a:pt x="243" y="170"/>
                    </a:cubicBezTo>
                  </a:path>
                </a:pathLst>
              </a:custGeom>
              <a:solidFill>
                <a:srgbClr val="FCFCFD"/>
              </a:solidFill>
              <a:ln>
                <a:noFill/>
              </a:ln>
              <a:effectLst>
                <a:outerShdw blurRad="254000" dist="38100" dir="5400000" algn="t" rotWithShape="0">
                  <a:srgbClr val="969F98">
                    <a:alpha val="20000"/>
                  </a:srgb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3A0DDC5D-EAD7-4975-9213-161CE74E81C4}"/>
              </a:ext>
            </a:extLst>
          </p:cNvPr>
          <p:cNvSpPr/>
          <p:nvPr/>
        </p:nvSpPr>
        <p:spPr>
          <a:xfrm>
            <a:off x="1836145" y="2722735"/>
            <a:ext cx="8519710" cy="3585990"/>
          </a:xfrm>
          <a:prstGeom prst="rect">
            <a:avLst/>
          </a:prstGeom>
          <a:solidFill>
            <a:srgbClr val="FCFCFD"/>
          </a:solidFill>
          <a:ln>
            <a:noFill/>
          </a:ln>
          <a:effectLst>
            <a:outerShdw blurRad="254000" dist="38100" dir="5400000" algn="t" rotWithShape="0">
              <a:srgbClr val="969F98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C1303689-781F-4A97-A86C-12E863A47D00}"/>
              </a:ext>
            </a:extLst>
          </p:cNvPr>
          <p:cNvSpPr txBox="1"/>
          <p:nvPr/>
        </p:nvSpPr>
        <p:spPr>
          <a:xfrm>
            <a:off x="2508173" y="4270788"/>
            <a:ext cx="7175654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dirty="0">
                <a:solidFill>
                  <a:srgbClr val="3F403E"/>
                </a:solidFill>
                <a:latin typeface="+mn-ea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dirty="0" err="1">
                <a:solidFill>
                  <a:srgbClr val="3F403E"/>
                </a:solidFill>
                <a:latin typeface="+mn-ea"/>
              </a:rPr>
              <a:t>urna</a:t>
            </a:r>
            <a:r>
              <a:rPr lang="en-US" altLang="zh-CN" dirty="0">
                <a:solidFill>
                  <a:srgbClr val="3F403E"/>
                </a:solidFill>
                <a:latin typeface="+mn-ea"/>
              </a:rPr>
              <a:t>.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42908A71-B384-49EC-97D6-8D7A267C0A27}"/>
              </a:ext>
            </a:extLst>
          </p:cNvPr>
          <p:cNvSpPr txBox="1"/>
          <p:nvPr/>
        </p:nvSpPr>
        <p:spPr>
          <a:xfrm>
            <a:off x="3210113" y="3338744"/>
            <a:ext cx="57717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rgbClr val="3F403E"/>
                </a:solidFill>
                <a:latin typeface="+mj-ea"/>
                <a:ea typeface="+mj-ea"/>
              </a:rPr>
              <a:t>ADD YOUR POINT HERE</a:t>
            </a:r>
            <a:endParaRPr lang="zh-CN" altLang="en-US" sz="3600" b="1" dirty="0">
              <a:solidFill>
                <a:srgbClr val="3F403E"/>
              </a:solidFill>
              <a:latin typeface="+mj-ea"/>
              <a:ea typeface="+mj-ea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56FF889A-A574-4A6B-A513-551BA0063C8E}"/>
              </a:ext>
            </a:extLst>
          </p:cNvPr>
          <p:cNvCxnSpPr>
            <a:cxnSpLocks/>
          </p:cNvCxnSpPr>
          <p:nvPr/>
        </p:nvCxnSpPr>
        <p:spPr>
          <a:xfrm flipH="1">
            <a:off x="4095991" y="4115537"/>
            <a:ext cx="4000015" cy="0"/>
          </a:xfrm>
          <a:prstGeom prst="line">
            <a:avLst/>
          </a:prstGeom>
          <a:ln>
            <a:solidFill>
              <a:srgbClr val="969F98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077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6500">
        <p:checker dir="vert"/>
      </p:transition>
    </mc:Choice>
    <mc:Fallback xmlns="">
      <p:transition spd="slow" advTm="6500">
        <p:checke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  <p:bldP spid="7" grpId="0" animBg="1"/>
      <p:bldP spid="14" grpId="0"/>
      <p:bldP spid="1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heme/theme1.xml><?xml version="1.0" encoding="utf-8"?>
<a:theme xmlns:a="http://schemas.openxmlformats.org/drawingml/2006/main" name="Office 主题​​">
  <a:themeElements>
    <a:clrScheme name="灰度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渐变模板字体">
      <a:majorFont>
        <a:latin typeface="等线 Light"/>
        <a:ea typeface="微软雅黑"/>
        <a:cs typeface=""/>
      </a:majorFont>
      <a:minorFont>
        <a:latin typeface="等线 Light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2035</TotalTime>
  <Words>1605</Words>
  <Application>Microsoft Office PowerPoint</Application>
  <PresentationFormat>宽屏</PresentationFormat>
  <Paragraphs>184</Paragraphs>
  <Slides>32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32</vt:i4>
      </vt:variant>
    </vt:vector>
  </HeadingPairs>
  <TitlesOfParts>
    <vt:vector size="42" baseType="lpstr">
      <vt:lpstr>Meiryo</vt:lpstr>
      <vt:lpstr>等线 Light</vt:lpstr>
      <vt:lpstr>宋体</vt:lpstr>
      <vt:lpstr>微软雅黑</vt:lpstr>
      <vt:lpstr>微软雅黑 Light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99</cp:revision>
  <dcterms:created xsi:type="dcterms:W3CDTF">2017-09-03T02:38:38Z</dcterms:created>
  <dcterms:modified xsi:type="dcterms:W3CDTF">2022-06-10T07:05:33Z</dcterms:modified>
</cp:coreProperties>
</file>