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1" r:id="rId2"/>
  </p:sldMasterIdLst>
  <p:notesMasterIdLst>
    <p:notesMasterId r:id="rId30"/>
  </p:notesMasterIdLst>
  <p:sldIdLst>
    <p:sldId id="292" r:id="rId3"/>
    <p:sldId id="261" r:id="rId4"/>
    <p:sldId id="262" r:id="rId5"/>
    <p:sldId id="266" r:id="rId6"/>
    <p:sldId id="267" r:id="rId7"/>
    <p:sldId id="268" r:id="rId8"/>
    <p:sldId id="269" r:id="rId9"/>
    <p:sldId id="270" r:id="rId10"/>
    <p:sldId id="286" r:id="rId11"/>
    <p:sldId id="271" r:id="rId12"/>
    <p:sldId id="272" r:id="rId13"/>
    <p:sldId id="273" r:id="rId14"/>
    <p:sldId id="274" r:id="rId15"/>
    <p:sldId id="275" r:id="rId16"/>
    <p:sldId id="287" r:id="rId17"/>
    <p:sldId id="276" r:id="rId18"/>
    <p:sldId id="277" r:id="rId19"/>
    <p:sldId id="279" r:id="rId20"/>
    <p:sldId id="278" r:id="rId21"/>
    <p:sldId id="280" r:id="rId22"/>
    <p:sldId id="288" r:id="rId23"/>
    <p:sldId id="281" r:id="rId24"/>
    <p:sldId id="282" r:id="rId25"/>
    <p:sldId id="283" r:id="rId26"/>
    <p:sldId id="284" r:id="rId27"/>
    <p:sldId id="289" r:id="rId28"/>
    <p:sldId id="29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87C71"/>
    <a:srgbClr val="2D3633"/>
    <a:srgbClr val="0C0306"/>
    <a:srgbClr val="263937"/>
    <a:srgbClr val="974975"/>
    <a:srgbClr val="0404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9ED-4773-8EA9-6684B03C2773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9ED-4773-8EA9-6684B03C2773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9ED-4773-8EA9-6684B03C27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WenYue GuDianMingChaoTi (Non-Commercial Use)" pitchFamily="50" charset="-122"/>
          <a:ea typeface="WenYue GuDianMingChaoTi (Non-Commercial Use)" pitchFamily="50" charset="-122"/>
          <a:sym typeface="WenYue GuDianMingChaoTi (Non-Commercial Use)" pitchFamily="50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3E3-4CD6-B8C9-79DD200691ED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3E3-4CD6-B8C9-79DD200691E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5.2</c:v>
                </c:pt>
                <c:pt idx="1">
                  <c:v>6.2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3E3-4CD6-B8C9-79DD200691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WenYue GuDianMingChaoTi (Non-Commercial Use)" pitchFamily="50" charset="-122"/>
          <a:ea typeface="WenYue GuDianMingChaoTi (Non-Commercial Use)" pitchFamily="50" charset="-122"/>
          <a:sym typeface="WenYue GuDianMingChaoTi (Non-Commercial Use)" pitchFamily="50" charset="-122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598-4BDB-9558-7F3D8C31AE6D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598-4BDB-9558-7F3D8C31AE6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5.2</c:v>
                </c:pt>
                <c:pt idx="1">
                  <c:v>9.1999999999999993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598-4BDB-9558-7F3D8C31AE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WenYue GuDianMingChaoTi (Non-Commercial Use)" pitchFamily="50" charset="-122"/>
          <a:ea typeface="WenYue GuDianMingChaoTi (Non-Commercial Use)" pitchFamily="50" charset="-122"/>
          <a:sym typeface="WenYue GuDianMingChaoTi (Non-Commercial Use)" pitchFamily="50" charset="-122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6B1-4400-A428-0D91C8F4DFCB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6B1-4400-A428-0D91C8F4DFCB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6.2</c:v>
                </c:pt>
                <c:pt idx="1">
                  <c:v>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6B1-4400-A428-0D91C8F4DF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WenYue GuDianMingChaoTi (Non-Commercial Use)" pitchFamily="50" charset="-122"/>
          <a:ea typeface="WenYue GuDianMingChaoTi (Non-Commercial Use)" pitchFamily="50" charset="-122"/>
          <a:sym typeface="WenYue GuDianMingChaoTi (Non-Commercial Use)" pitchFamily="50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7BA8E-D23D-4AA6-AAF5-D2997172B230}" type="datetimeFigureOut">
              <a:rPr lang="zh-CN" altLang="en-US" smtClean="0"/>
              <a:t>2021/8/7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5A7E6-8466-460F-99D0-7FDF2BA043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480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6829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183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7894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3880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3917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557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1555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0625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9723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4059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234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109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0158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0772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429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08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8712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8188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6081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533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612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005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440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063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842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A7E6-8466-460F-99D0-7FDF2BA043C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629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E9BCD-EE88-43D9-9C04-C86947094D3C}" type="datetimeFigureOut">
              <a:rPr lang="zh-CN" altLang="en-US" smtClean="0"/>
              <a:t>2021/8/7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BE47AB9-9498-42FF-B09B-BC779672D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787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71" b="55847"/>
          <a:stretch/>
        </p:blipFill>
        <p:spPr>
          <a:xfrm>
            <a:off x="-12" y="0"/>
            <a:ext cx="3807514" cy="302801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84" t="-1530" r="-4507" b="44766"/>
          <a:stretch/>
        </p:blipFill>
        <p:spPr>
          <a:xfrm>
            <a:off x="9761927" y="-44970"/>
            <a:ext cx="2989868" cy="389286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1" t="60547" r="-573" b="-4633"/>
          <a:stretch/>
        </p:blipFill>
        <p:spPr>
          <a:xfrm>
            <a:off x="8134499" y="4122295"/>
            <a:ext cx="4117461" cy="3023430"/>
          </a:xfrm>
          <a:prstGeom prst="rect">
            <a:avLst/>
          </a:prstGeom>
        </p:spPr>
      </p:pic>
      <p:grpSp>
        <p:nvGrpSpPr>
          <p:cNvPr id="12" name="组合 11"/>
          <p:cNvGrpSpPr/>
          <p:nvPr userDrawn="1"/>
        </p:nvGrpSpPr>
        <p:grpSpPr>
          <a:xfrm>
            <a:off x="391160" y="406400"/>
            <a:ext cx="11424920" cy="6055360"/>
            <a:chOff x="391160" y="406400"/>
            <a:chExt cx="11424920" cy="6055360"/>
          </a:xfrm>
        </p:grpSpPr>
        <p:sp>
          <p:nvSpPr>
            <p:cNvPr id="13" name="矩形 12"/>
            <p:cNvSpPr/>
            <p:nvPr/>
          </p:nvSpPr>
          <p:spPr>
            <a:xfrm>
              <a:off x="391160" y="406400"/>
              <a:ext cx="11424920" cy="6055360"/>
            </a:xfrm>
            <a:prstGeom prst="rect">
              <a:avLst/>
            </a:prstGeom>
            <a:solidFill>
              <a:schemeClr val="bg1"/>
            </a:solidFill>
            <a:ln w="15875">
              <a:noFill/>
            </a:ln>
            <a:effectLst>
              <a:outerShdw blurRad="114300" dist="38100" dir="2700000" algn="tl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60400" y="660399"/>
              <a:ext cx="10886440" cy="5547361"/>
            </a:xfrm>
            <a:prstGeom prst="rect">
              <a:avLst/>
            </a:prstGeom>
            <a:noFill/>
            <a:ln w="41275">
              <a:solidFill>
                <a:schemeClr val="accent4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5033010" y="406400"/>
              <a:ext cx="2141220" cy="583585"/>
              <a:chOff x="5033010" y="406400"/>
              <a:chExt cx="2141220" cy="583585"/>
            </a:xfrm>
          </p:grpSpPr>
          <p:sp>
            <p:nvSpPr>
              <p:cNvPr id="16" name="同侧圆角矩形 15"/>
              <p:cNvSpPr/>
              <p:nvPr/>
            </p:nvSpPr>
            <p:spPr>
              <a:xfrm flipV="1">
                <a:off x="5033010" y="406400"/>
                <a:ext cx="2141220" cy="583585"/>
              </a:xfrm>
              <a:prstGeom prst="round2SameRect">
                <a:avLst/>
              </a:prstGeom>
              <a:solidFill>
                <a:srgbClr val="687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5153660" y="467359"/>
                <a:ext cx="1899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spc="600" dirty="0" smtClean="0">
                    <a:solidFill>
                      <a:schemeClr val="bg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第三章节</a:t>
                </a:r>
                <a:endParaRPr lang="zh-CN" altLang="en-US" sz="2400" spc="6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0704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71" b="55847"/>
          <a:stretch/>
        </p:blipFill>
        <p:spPr>
          <a:xfrm>
            <a:off x="-12" y="0"/>
            <a:ext cx="3807514" cy="302801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84" t="-1530" r="-4507" b="44766"/>
          <a:stretch/>
        </p:blipFill>
        <p:spPr>
          <a:xfrm>
            <a:off x="9761927" y="-44970"/>
            <a:ext cx="2989868" cy="389286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1" t="60547" r="-573" b="-4633"/>
          <a:stretch/>
        </p:blipFill>
        <p:spPr>
          <a:xfrm>
            <a:off x="8134499" y="4122295"/>
            <a:ext cx="4117461" cy="3023430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391160" y="406400"/>
            <a:ext cx="11424920" cy="6055360"/>
            <a:chOff x="391160" y="406400"/>
            <a:chExt cx="11424920" cy="6055360"/>
          </a:xfrm>
        </p:grpSpPr>
        <p:sp>
          <p:nvSpPr>
            <p:cNvPr id="12" name="矩形 11"/>
            <p:cNvSpPr/>
            <p:nvPr/>
          </p:nvSpPr>
          <p:spPr>
            <a:xfrm>
              <a:off x="391160" y="406400"/>
              <a:ext cx="11424920" cy="6055360"/>
            </a:xfrm>
            <a:prstGeom prst="rect">
              <a:avLst/>
            </a:prstGeom>
            <a:solidFill>
              <a:schemeClr val="bg1"/>
            </a:solidFill>
            <a:ln w="15875">
              <a:noFill/>
            </a:ln>
            <a:effectLst>
              <a:outerShdw blurRad="114300" dist="38100" dir="2700000" algn="tl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660400" y="660399"/>
              <a:ext cx="10886440" cy="5547361"/>
            </a:xfrm>
            <a:prstGeom prst="rect">
              <a:avLst/>
            </a:prstGeom>
            <a:noFill/>
            <a:ln w="41275">
              <a:solidFill>
                <a:schemeClr val="accent4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5033010" y="406400"/>
              <a:ext cx="2141220" cy="583585"/>
              <a:chOff x="5033010" y="406400"/>
              <a:chExt cx="2141220" cy="583585"/>
            </a:xfrm>
          </p:grpSpPr>
          <p:sp>
            <p:nvSpPr>
              <p:cNvPr id="15" name="同侧圆角矩形 14"/>
              <p:cNvSpPr/>
              <p:nvPr/>
            </p:nvSpPr>
            <p:spPr>
              <a:xfrm flipV="1">
                <a:off x="5033010" y="406400"/>
                <a:ext cx="2141220" cy="583585"/>
              </a:xfrm>
              <a:prstGeom prst="round2SameRect">
                <a:avLst/>
              </a:prstGeom>
              <a:solidFill>
                <a:srgbClr val="687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153660" y="467359"/>
                <a:ext cx="1899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spc="600" dirty="0" smtClean="0">
                    <a:solidFill>
                      <a:schemeClr val="bg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第四章节</a:t>
                </a:r>
                <a:endParaRPr lang="zh-CN" altLang="en-US" sz="2400" spc="6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402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E9BCD-EE88-43D9-9C04-C86947094D3C}" type="datetimeFigureOut">
              <a:rPr lang="zh-CN" altLang="en-US" smtClean="0"/>
              <a:t>2021/8/7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BE47AB9-9498-42FF-B09B-BC779672D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14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492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43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991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256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771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713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61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E9BCD-EE88-43D9-9C04-C86947094D3C}" type="datetimeFigureOut">
              <a:rPr lang="zh-CN" altLang="en-US" smtClean="0"/>
              <a:t>2021/8/7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BE47AB9-9498-42FF-B09B-BC779672D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48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7449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54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82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8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E9BCD-EE88-43D9-9C04-C86947094D3C}" type="datetimeFigureOut">
              <a:rPr lang="zh-CN" altLang="en-US" smtClean="0"/>
              <a:t>2021/8/7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BE47AB9-9498-42FF-B09B-BC779672D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58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E9BCD-EE88-43D9-9C04-C86947094D3C}" type="datetimeFigureOut">
              <a:rPr lang="zh-CN" altLang="en-US" smtClean="0"/>
              <a:t>2021/8/7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BE47AB9-9498-42FF-B09B-BC779672D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70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E9BCD-EE88-43D9-9C04-C86947094D3C}" type="datetimeFigureOut">
              <a:rPr lang="zh-CN" altLang="en-US" smtClean="0"/>
              <a:t>2021/8/7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BE47AB9-9498-42FF-B09B-BC779672D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40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E9BCD-EE88-43D9-9C04-C86947094D3C}" type="datetimeFigureOut">
              <a:rPr lang="zh-CN" altLang="en-US" smtClean="0"/>
              <a:t>2021/8/7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BE47AB9-9498-42FF-B09B-BC779672D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617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71" b="55847"/>
          <a:stretch/>
        </p:blipFill>
        <p:spPr>
          <a:xfrm>
            <a:off x="-12" y="0"/>
            <a:ext cx="3807514" cy="30280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84" t="-1530" r="-4507" b="44766"/>
          <a:stretch/>
        </p:blipFill>
        <p:spPr>
          <a:xfrm>
            <a:off x="9761927" y="-44970"/>
            <a:ext cx="2989868" cy="389286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1" t="60547" r="-573" b="-4633"/>
          <a:stretch/>
        </p:blipFill>
        <p:spPr>
          <a:xfrm>
            <a:off x="8134499" y="4122295"/>
            <a:ext cx="4117461" cy="302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126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71" b="55847"/>
          <a:stretch/>
        </p:blipFill>
        <p:spPr>
          <a:xfrm>
            <a:off x="-12" y="0"/>
            <a:ext cx="3807514" cy="30280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84" t="-1530" r="-4507" b="44766"/>
          <a:stretch/>
        </p:blipFill>
        <p:spPr>
          <a:xfrm>
            <a:off x="9761927" y="-44970"/>
            <a:ext cx="2989868" cy="389286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1" t="60547" r="-573" b="-4633"/>
          <a:stretch/>
        </p:blipFill>
        <p:spPr>
          <a:xfrm>
            <a:off x="8134499" y="4122295"/>
            <a:ext cx="4117461" cy="302343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391160" y="406400"/>
            <a:ext cx="11424920" cy="6055360"/>
            <a:chOff x="391160" y="406400"/>
            <a:chExt cx="11424920" cy="6055360"/>
          </a:xfrm>
        </p:grpSpPr>
        <p:sp>
          <p:nvSpPr>
            <p:cNvPr id="10" name="矩形 9"/>
            <p:cNvSpPr/>
            <p:nvPr/>
          </p:nvSpPr>
          <p:spPr>
            <a:xfrm>
              <a:off x="391160" y="406400"/>
              <a:ext cx="11424920" cy="6055360"/>
            </a:xfrm>
            <a:prstGeom prst="rect">
              <a:avLst/>
            </a:prstGeom>
            <a:solidFill>
              <a:schemeClr val="bg1"/>
            </a:solidFill>
            <a:ln w="15875">
              <a:noFill/>
            </a:ln>
            <a:effectLst>
              <a:outerShdw blurRad="114300" dist="38100" dir="2700000" algn="tl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660400" y="660399"/>
              <a:ext cx="10886440" cy="5547361"/>
            </a:xfrm>
            <a:prstGeom prst="rect">
              <a:avLst/>
            </a:prstGeom>
            <a:noFill/>
            <a:ln w="41275">
              <a:solidFill>
                <a:schemeClr val="accent4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033010" y="406400"/>
              <a:ext cx="2141220" cy="583585"/>
              <a:chOff x="5033010" y="406400"/>
              <a:chExt cx="2141220" cy="583585"/>
            </a:xfrm>
          </p:grpSpPr>
          <p:sp>
            <p:nvSpPr>
              <p:cNvPr id="13" name="同侧圆角矩形 12"/>
              <p:cNvSpPr/>
              <p:nvPr/>
            </p:nvSpPr>
            <p:spPr>
              <a:xfrm flipV="1">
                <a:off x="5033010" y="406400"/>
                <a:ext cx="2141220" cy="583585"/>
              </a:xfrm>
              <a:prstGeom prst="round2SameRect">
                <a:avLst/>
              </a:prstGeom>
              <a:solidFill>
                <a:srgbClr val="687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5153660" y="467359"/>
                <a:ext cx="1899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spc="600" dirty="0" smtClean="0">
                    <a:solidFill>
                      <a:schemeClr val="bg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第一章节</a:t>
                </a:r>
                <a:endParaRPr lang="zh-CN" altLang="en-US" sz="2400" spc="6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428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71" b="55847"/>
          <a:stretch/>
        </p:blipFill>
        <p:spPr>
          <a:xfrm>
            <a:off x="-12" y="0"/>
            <a:ext cx="3807514" cy="302801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84" t="-1530" r="-4507" b="44766"/>
          <a:stretch/>
        </p:blipFill>
        <p:spPr>
          <a:xfrm>
            <a:off x="9761927" y="-44970"/>
            <a:ext cx="2989868" cy="389286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1" t="60547" r="-573" b="-4633"/>
          <a:stretch/>
        </p:blipFill>
        <p:spPr>
          <a:xfrm>
            <a:off x="8134499" y="4122295"/>
            <a:ext cx="4117461" cy="3023430"/>
          </a:xfrm>
          <a:prstGeom prst="rect">
            <a:avLst/>
          </a:prstGeom>
        </p:spPr>
      </p:pic>
      <p:grpSp>
        <p:nvGrpSpPr>
          <p:cNvPr id="12" name="组合 11"/>
          <p:cNvGrpSpPr/>
          <p:nvPr userDrawn="1"/>
        </p:nvGrpSpPr>
        <p:grpSpPr>
          <a:xfrm>
            <a:off x="391160" y="406400"/>
            <a:ext cx="11424920" cy="6055360"/>
            <a:chOff x="391160" y="406400"/>
            <a:chExt cx="11424920" cy="6055360"/>
          </a:xfrm>
        </p:grpSpPr>
        <p:sp>
          <p:nvSpPr>
            <p:cNvPr id="13" name="矩形 12"/>
            <p:cNvSpPr/>
            <p:nvPr/>
          </p:nvSpPr>
          <p:spPr>
            <a:xfrm>
              <a:off x="391160" y="406400"/>
              <a:ext cx="11424920" cy="6055360"/>
            </a:xfrm>
            <a:prstGeom prst="rect">
              <a:avLst/>
            </a:prstGeom>
            <a:solidFill>
              <a:schemeClr val="bg1"/>
            </a:solidFill>
            <a:ln w="15875">
              <a:noFill/>
            </a:ln>
            <a:effectLst>
              <a:outerShdw blurRad="114300" dist="38100" dir="2700000" algn="tl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60400" y="660399"/>
              <a:ext cx="10886440" cy="5547361"/>
            </a:xfrm>
            <a:prstGeom prst="rect">
              <a:avLst/>
            </a:prstGeom>
            <a:noFill/>
            <a:ln w="41275">
              <a:solidFill>
                <a:schemeClr val="accent4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5033010" y="406400"/>
              <a:ext cx="2141220" cy="583585"/>
              <a:chOff x="5033010" y="406400"/>
              <a:chExt cx="2141220" cy="583585"/>
            </a:xfrm>
          </p:grpSpPr>
          <p:sp>
            <p:nvSpPr>
              <p:cNvPr id="16" name="同侧圆角矩形 15"/>
              <p:cNvSpPr/>
              <p:nvPr/>
            </p:nvSpPr>
            <p:spPr>
              <a:xfrm flipV="1">
                <a:off x="5033010" y="406400"/>
                <a:ext cx="2141220" cy="583585"/>
              </a:xfrm>
              <a:prstGeom prst="round2SameRect">
                <a:avLst/>
              </a:prstGeom>
              <a:solidFill>
                <a:srgbClr val="687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5153660" y="467359"/>
                <a:ext cx="1899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spc="600" dirty="0" smtClean="0">
                    <a:solidFill>
                      <a:schemeClr val="bg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第二章节</a:t>
                </a:r>
                <a:endParaRPr lang="zh-CN" altLang="en-US" sz="2400" spc="6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5538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943628" y="2522373"/>
            <a:ext cx="6312131" cy="1320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400" b="1" dirty="0" smtClean="0">
                <a:solidFill>
                  <a:schemeClr val="accent1">
                    <a:lumMod val="50000"/>
                    <a:alpha val="0"/>
                  </a:schemeClr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  <a:sym typeface="逐浪细阁体" panose="03000509000000000000" pitchFamily="65" charset="-122"/>
              </a:rPr>
              <a:t>感谢您下载包图网平台上提供的</a:t>
            </a:r>
            <a:r>
              <a:rPr lang="en-US" altLang="zh-CN" sz="1400" b="1" dirty="0" smtClean="0">
                <a:solidFill>
                  <a:schemeClr val="accent1">
                    <a:lumMod val="50000"/>
                    <a:alpha val="0"/>
                  </a:schemeClr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  <a:sym typeface="逐浪细阁体" panose="03000509000000000000" pitchFamily="65" charset="-122"/>
              </a:rPr>
              <a:t>PPT</a:t>
            </a:r>
            <a:r>
              <a:rPr lang="zh-CN" altLang="en-US" sz="1400" b="1" dirty="0" smtClean="0">
                <a:solidFill>
                  <a:schemeClr val="accent1">
                    <a:lumMod val="50000"/>
                    <a:alpha val="0"/>
                  </a:schemeClr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  <a:sym typeface="逐浪细阁体" panose="03000509000000000000" pitchFamily="65" charset="-122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en-US" altLang="zh-CN" sz="1400" b="1" dirty="0">
              <a:solidFill>
                <a:schemeClr val="accent1">
                  <a:lumMod val="50000"/>
                  <a:alpha val="0"/>
                </a:schemeClr>
              </a:solidFill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  <a:sym typeface="逐浪细阁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614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5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.jp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84866" y="1043052"/>
            <a:ext cx="1633781" cy="18312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00" dirty="0" smtClean="0">
                <a:solidFill>
                  <a:schemeClr val="bg1"/>
                </a:solidFill>
                <a:effectLst>
                  <a:outerShdw dist="38100" dir="2700000" algn="tl">
                    <a:srgbClr val="000000">
                      <a:alpha val="30000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中</a:t>
            </a:r>
            <a:endParaRPr lang="zh-CN" altLang="en-US" sz="11300" dirty="0">
              <a:solidFill>
                <a:schemeClr val="bg1"/>
              </a:solidFill>
              <a:effectLst>
                <a:outerShdw dist="38100" dir="2700000" algn="tl">
                  <a:srgbClr val="000000">
                    <a:alpha val="30000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flipH="1">
            <a:off x="7274294" y="3539715"/>
            <a:ext cx="1107996" cy="15020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点击输入您的文字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内容。击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输入您的文字内容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。击输入。点击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输入您的文字内容。。点击输入您的文字内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463887" y="1785887"/>
            <a:ext cx="1915909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0" dirty="0" smtClean="0">
                <a:solidFill>
                  <a:schemeClr val="bg1"/>
                </a:solidFill>
                <a:effectLst>
                  <a:outerShdw dist="38100" dir="2700000" algn="tl">
                    <a:srgbClr val="000000">
                      <a:alpha val="30000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国</a:t>
            </a:r>
            <a:endParaRPr lang="zh-CN" altLang="en-US" sz="13500" dirty="0">
              <a:solidFill>
                <a:schemeClr val="bg1"/>
              </a:solidFill>
              <a:effectLst>
                <a:outerShdw dist="38100" dir="2700000" algn="tl">
                  <a:srgbClr val="000000">
                    <a:alpha val="30000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74247" y="3167544"/>
            <a:ext cx="192873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600" dirty="0">
                <a:solidFill>
                  <a:schemeClr val="bg1"/>
                </a:solidFill>
                <a:effectLst>
                  <a:outerShdw dist="38100" dir="2700000" algn="tl">
                    <a:srgbClr val="000000">
                      <a:alpha val="30000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文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9021" y="1274425"/>
            <a:ext cx="2232136" cy="168650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 flipH="1">
            <a:off x="7229289" y="1855615"/>
            <a:ext cx="923330" cy="18216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清新素雅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文艺中国风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622773" y="3178423"/>
            <a:ext cx="325064" cy="1620811"/>
            <a:chOff x="4923238" y="3118463"/>
            <a:chExt cx="325064" cy="162081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53" t="50576" r="7443"/>
            <a:stretch/>
          </p:blipFill>
          <p:spPr>
            <a:xfrm>
              <a:off x="4923238" y="4256111"/>
              <a:ext cx="325064" cy="483163"/>
            </a:xfrm>
            <a:prstGeom prst="rect">
              <a:avLst/>
            </a:prstGeom>
          </p:spPr>
        </p:pic>
        <p:sp>
          <p:nvSpPr>
            <p:cNvPr id="11" name="椭圆 10"/>
            <p:cNvSpPr/>
            <p:nvPr/>
          </p:nvSpPr>
          <p:spPr>
            <a:xfrm>
              <a:off x="4927143" y="3118463"/>
              <a:ext cx="241257" cy="241257"/>
            </a:xfrm>
            <a:prstGeom prst="ellipse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文</a:t>
              </a:r>
              <a:endParaRPr lang="zh-CN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927143" y="3401469"/>
              <a:ext cx="241257" cy="241257"/>
            </a:xfrm>
            <a:prstGeom prst="ellipse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化</a:t>
              </a:r>
              <a:endParaRPr lang="zh-CN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927143" y="3684475"/>
              <a:ext cx="241257" cy="241257"/>
            </a:xfrm>
            <a:prstGeom prst="ellipse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中</a:t>
              </a:r>
              <a:endParaRPr lang="zh-CN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4927143" y="3967481"/>
              <a:ext cx="241257" cy="241257"/>
            </a:xfrm>
            <a:prstGeom prst="ellipse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国</a:t>
              </a:r>
              <a:endParaRPr lang="zh-CN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79696" y="2317446"/>
            <a:ext cx="1049911" cy="2538409"/>
            <a:chOff x="3479696" y="2317446"/>
            <a:chExt cx="1049911" cy="2538409"/>
          </a:xfrm>
        </p:grpSpPr>
        <p:sp>
          <p:nvSpPr>
            <p:cNvPr id="16" name="文本框 15"/>
            <p:cNvSpPr txBox="1"/>
            <p:nvPr/>
          </p:nvSpPr>
          <p:spPr>
            <a:xfrm>
              <a:off x="3790943" y="2429596"/>
              <a:ext cx="738664" cy="242625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00" dirty="0">
                  <a:latin typeface="字酷堂清楷体" panose="02010601030101010101" pitchFamily="2" charset="-122"/>
                  <a:ea typeface="字酷堂清楷体" panose="02010601030101010101" pitchFamily="2" charset="-122"/>
                  <a:cs typeface="FZQingKeBenYueSongS-R-GB" charset="-122"/>
                </a:rPr>
                <a:t>木叶萧萧赠长别，平心浅浅敷几月？断骨羌笛，失缺草介，万泉留下千里雪。 可记当年白马？少年失约。天外风云，情字何解！且看我落笔为花，点墨七绝。</a:t>
              </a:r>
              <a:endParaRPr kumimoji="1" lang="zh-CN" altLang="en-US" sz="9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FZQingKeBenYueSongS-R-GB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479696" y="2317446"/>
              <a:ext cx="430887" cy="114230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600" b="1" dirty="0" smtClean="0"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【</a:t>
              </a:r>
              <a:r>
                <a:rPr lang="zh-CN" altLang="en-US" sz="1600" b="1" dirty="0" smtClean="0"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中国风</a:t>
              </a:r>
              <a:r>
                <a:rPr lang="en-US" altLang="zh-CN" sz="1600" b="1" dirty="0" smtClean="0"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】</a:t>
              </a:r>
              <a:endParaRPr lang="zh-CN" altLang="en-US" sz="1600" b="1" dirty="0"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 rot="5400000">
              <a:off x="2959524" y="3842884"/>
              <a:ext cx="14702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CHINESE STYLE</a:t>
              </a:r>
              <a:endParaRPr lang="zh-CN" altLang="en-US" sz="1400" dirty="0"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 rot="5400000">
            <a:off x="7701213" y="2607528"/>
            <a:ext cx="9028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pc="300" dirty="0" smtClean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中国文化</a:t>
            </a:r>
            <a:endParaRPr lang="zh-CN" altLang="en-US" sz="1100" spc="300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961074" y="4357230"/>
            <a:ext cx="1633781" cy="18312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00" dirty="0">
                <a:solidFill>
                  <a:schemeClr val="bg1"/>
                </a:solidFill>
                <a:effectLst>
                  <a:outerShdw dist="38100" dir="2700000" algn="tl">
                    <a:srgbClr val="000000">
                      <a:alpha val="30000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化</a:t>
            </a:r>
          </a:p>
        </p:txBody>
      </p:sp>
    </p:spTree>
    <p:extLst>
      <p:ext uri="{BB962C8B-B14F-4D97-AF65-F5344CB8AC3E}">
        <p14:creationId xmlns:p14="http://schemas.microsoft.com/office/powerpoint/2010/main" val="10833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CFF2272-C377-43CA-A559-9369FC9D4013}"/>
              </a:ext>
            </a:extLst>
          </p:cNvPr>
          <p:cNvSpPr txBox="1"/>
          <p:nvPr/>
        </p:nvSpPr>
        <p:spPr>
          <a:xfrm>
            <a:off x="5287161" y="3124675"/>
            <a:ext cx="1200329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1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WenYue GuDianMingChaoTi (Non-Commercial Use)" pitchFamily="50" charset="-122"/>
              </a:rPr>
              <a:t>请单击此处输入文本内容，请单击此处输入文本内容，请单击此处输入文本内容，请单击此处输入文本内容</a:t>
            </a:r>
            <a:endParaRPr kumimoji="0" lang="zh-CN" altLang="en-US" sz="1100" b="0" i="0" u="none" strike="noStrike" kern="1200" cap="none" spc="300" normalizeH="0" baseline="0" noProof="0" dirty="0">
              <a:ln>
                <a:noFill/>
              </a:ln>
              <a:solidFill>
                <a:srgbClr val="687C71"/>
              </a:solidFill>
              <a:effectLst/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ea"/>
              <a:sym typeface="WenYue GuDianMingChaoTi (Non-Commercial Use)" pitchFamily="50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0D2B043C-366C-4AB8-80C1-4481F537C920}"/>
              </a:ext>
            </a:extLst>
          </p:cNvPr>
          <p:cNvSpPr txBox="1"/>
          <p:nvPr/>
        </p:nvSpPr>
        <p:spPr>
          <a:xfrm>
            <a:off x="6809570" y="3124676"/>
            <a:ext cx="1200329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1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WenYue GuDianMingChaoTi (Non-Commercial Use)" pitchFamily="50" charset="-122"/>
              </a:rPr>
              <a:t>请单击此处输入文本内容，请单击此处输入文本内容，请单击此处输入文本内容，请单击此处输入文本内容</a:t>
            </a:r>
            <a:endParaRPr kumimoji="0" lang="zh-CN" altLang="en-US" sz="1100" b="0" i="0" u="none" strike="noStrike" kern="1200" cap="none" spc="300" normalizeH="0" baseline="0" noProof="0" dirty="0">
              <a:ln>
                <a:noFill/>
              </a:ln>
              <a:solidFill>
                <a:srgbClr val="687C71"/>
              </a:solidFill>
              <a:effectLst/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ea"/>
              <a:sym typeface="WenYue GuDianMingChaoTi (Non-Commercial Use)" pitchFamily="50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ADF6E1B-5AE6-41F1-B140-9A6D9D2365CD}"/>
              </a:ext>
            </a:extLst>
          </p:cNvPr>
          <p:cNvSpPr txBox="1"/>
          <p:nvPr/>
        </p:nvSpPr>
        <p:spPr>
          <a:xfrm>
            <a:off x="8217740" y="3174608"/>
            <a:ext cx="1200329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1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WenYue GuDianMingChaoTi (Non-Commercial Use)" pitchFamily="50" charset="-122"/>
              </a:rPr>
              <a:t>请单击此处输入文本内容，请单击此处输入文本内容，请单击此处输入文本内容，请单击此处输入文本内容</a:t>
            </a:r>
            <a:endParaRPr kumimoji="0" lang="zh-CN" altLang="en-US" sz="1100" b="0" i="0" u="none" strike="noStrike" kern="1200" cap="none" spc="300" normalizeH="0" baseline="0" noProof="0" dirty="0">
              <a:ln>
                <a:noFill/>
              </a:ln>
              <a:solidFill>
                <a:srgbClr val="687C71"/>
              </a:solidFill>
              <a:effectLst/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ea"/>
              <a:sym typeface="WenYue GuDianMingChaoTi (Non-Commercial Use)" pitchFamily="50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F5F3CEE-1CDA-4140-915C-1C91A2F221C4}"/>
              </a:ext>
            </a:extLst>
          </p:cNvPr>
          <p:cNvSpPr txBox="1"/>
          <p:nvPr/>
        </p:nvSpPr>
        <p:spPr>
          <a:xfrm>
            <a:off x="9625910" y="3174608"/>
            <a:ext cx="1200329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1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WenYue GuDianMingChaoTi (Non-Commercial Use)" pitchFamily="50" charset="-122"/>
              </a:rPr>
              <a:t>请单击此处输入文本内容，请单击此处输入文本内容，请单击此处输入文本内容，请单击此处输入文本内容</a:t>
            </a:r>
            <a:endParaRPr kumimoji="0" lang="zh-CN" altLang="en-US" sz="1100" b="0" i="0" u="none" strike="noStrike" kern="1200" cap="none" spc="300" normalizeH="0" baseline="0" noProof="0" dirty="0">
              <a:ln>
                <a:noFill/>
              </a:ln>
              <a:solidFill>
                <a:srgbClr val="687C71"/>
              </a:solidFill>
              <a:effectLst/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ea"/>
              <a:sym typeface="WenYue GuDianMingChaoTi (Non-Commercial Use)" pitchFamily="50" charset="-122"/>
            </a:endParaRPr>
          </a:p>
        </p:txBody>
      </p:sp>
      <p:graphicFrame>
        <p:nvGraphicFramePr>
          <p:cNvPr id="12" name="图表 11">
            <a:extLst>
              <a:ext uri="{FF2B5EF4-FFF2-40B4-BE49-F238E27FC236}">
                <a16:creationId xmlns="" xmlns:a16="http://schemas.microsoft.com/office/drawing/2014/main" id="{A1BC6144-57AC-43F9-9DC6-88D51BFDA5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3440303"/>
              </p:ext>
            </p:extLst>
          </p:nvPr>
        </p:nvGraphicFramePr>
        <p:xfrm>
          <a:off x="5160266" y="1704920"/>
          <a:ext cx="1758939" cy="1179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图表 12">
            <a:extLst>
              <a:ext uri="{FF2B5EF4-FFF2-40B4-BE49-F238E27FC236}">
                <a16:creationId xmlns="" xmlns:a16="http://schemas.microsoft.com/office/drawing/2014/main" id="{06B76CDD-EA2C-4E74-B502-42CCFA1401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0300352"/>
              </p:ext>
            </p:extLst>
          </p:nvPr>
        </p:nvGraphicFramePr>
        <p:xfrm>
          <a:off x="6600128" y="1704920"/>
          <a:ext cx="1758939" cy="1179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图表 13">
            <a:extLst>
              <a:ext uri="{FF2B5EF4-FFF2-40B4-BE49-F238E27FC236}">
                <a16:creationId xmlns="" xmlns:a16="http://schemas.microsoft.com/office/drawing/2014/main" id="{7B1A9BEB-3D8E-49F7-A3F4-79667850B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2084445"/>
              </p:ext>
            </p:extLst>
          </p:nvPr>
        </p:nvGraphicFramePr>
        <p:xfrm>
          <a:off x="8071345" y="1704920"/>
          <a:ext cx="1758939" cy="1179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图表 14">
            <a:extLst>
              <a:ext uri="{FF2B5EF4-FFF2-40B4-BE49-F238E27FC236}">
                <a16:creationId xmlns="" xmlns:a16="http://schemas.microsoft.com/office/drawing/2014/main" id="{E0747ACB-9150-4105-AAFD-24342452F5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684151"/>
              </p:ext>
            </p:extLst>
          </p:nvPr>
        </p:nvGraphicFramePr>
        <p:xfrm>
          <a:off x="9508187" y="1712780"/>
          <a:ext cx="1758939" cy="1179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2BD4F0A-7A9B-4507-A6FF-31A88DB45B6B}"/>
              </a:ext>
            </a:extLst>
          </p:cNvPr>
          <p:cNvGrpSpPr/>
          <p:nvPr/>
        </p:nvGrpSpPr>
        <p:grpSpPr>
          <a:xfrm>
            <a:off x="865338" y="2145432"/>
            <a:ext cx="4124526" cy="3447416"/>
            <a:chOff x="1255366" y="1998833"/>
            <a:chExt cx="4124526" cy="3447416"/>
          </a:xfrm>
        </p:grpSpPr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0B8C4C68-468C-4BEA-B1BB-C61232D4F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5366" y="1998833"/>
              <a:ext cx="4124526" cy="3447416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32698E75-3C2A-44FF-83BE-417F7E1FB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9326" y="2107400"/>
              <a:ext cx="1081748" cy="1475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33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Graphic spid="12" grpId="0">
        <p:bldAsOne/>
      </p:bldGraphic>
      <p:bldGraphic spid="13" grpId="0">
        <p:bldAsOne/>
      </p:bldGraphic>
      <p:bldGraphic spid="14" grpId="0">
        <p:bldAsOne/>
      </p:bldGraphic>
      <p:bldGraphic spid="1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641872" y="1668744"/>
            <a:ext cx="4376896" cy="3961856"/>
            <a:chOff x="5573792" y="1617944"/>
            <a:chExt cx="4376896" cy="3961856"/>
          </a:xfrm>
        </p:grpSpPr>
        <p:sp>
          <p:nvSpPr>
            <p:cNvPr id="9" name="文本框 8"/>
            <p:cNvSpPr txBox="1"/>
            <p:nvPr/>
          </p:nvSpPr>
          <p:spPr>
            <a:xfrm>
              <a:off x="5573792" y="1617944"/>
              <a:ext cx="3631763" cy="39618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。</a:t>
              </a:r>
              <a:endPara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2024" y="1617944"/>
              <a:ext cx="738664" cy="3104962"/>
            </a:xfrm>
            <a:prstGeom prst="rect">
              <a:avLst/>
            </a:prstGeom>
            <a:noFill/>
            <a:ln>
              <a:solidFill>
                <a:srgbClr val="687C7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 入 标 题</a:t>
              </a:r>
              <a:endParaRPr lang="zh-CN" altLang="en-US" sz="36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8984" b="91814" l="14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005" b="13736"/>
          <a:stretch/>
        </p:blipFill>
        <p:spPr>
          <a:xfrm>
            <a:off x="7386320" y="660399"/>
            <a:ext cx="4160520" cy="565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87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359198" y="1590113"/>
            <a:ext cx="10018343" cy="3968833"/>
            <a:chOff x="1359198" y="1590113"/>
            <a:chExt cx="10018343" cy="3968833"/>
          </a:xfrm>
        </p:grpSpPr>
        <p:grpSp>
          <p:nvGrpSpPr>
            <p:cNvPr id="8" name="Group 14">
              <a:extLst>
                <a:ext uri="{FF2B5EF4-FFF2-40B4-BE49-F238E27FC236}">
                  <a16:creationId xmlns="" xmlns:a16="http://schemas.microsoft.com/office/drawing/2014/main" id="{67425A0E-BEA2-42A3-A402-CC292BD3E5AE}"/>
                </a:ext>
              </a:extLst>
            </p:cNvPr>
            <p:cNvGrpSpPr/>
            <p:nvPr/>
          </p:nvGrpSpPr>
          <p:grpSpPr>
            <a:xfrm>
              <a:off x="4955663" y="3464602"/>
              <a:ext cx="2930700" cy="2094344"/>
              <a:chOff x="838200" y="2256765"/>
              <a:chExt cx="2930700" cy="2094344"/>
            </a:xfrm>
          </p:grpSpPr>
          <p:sp>
            <p:nvSpPr>
              <p:cNvPr id="9" name="TextBox 15">
                <a:extLst>
                  <a:ext uri="{FF2B5EF4-FFF2-40B4-BE49-F238E27FC236}">
                    <a16:creationId xmlns="" xmlns:a16="http://schemas.microsoft.com/office/drawing/2014/main" id="{F5D31CC4-80FE-4F94-B57F-E494461CC9B7}"/>
                  </a:ext>
                </a:extLst>
              </p:cNvPr>
              <p:cNvSpPr txBox="1"/>
              <p:nvPr/>
            </p:nvSpPr>
            <p:spPr>
              <a:xfrm>
                <a:off x="1701311" y="2642949"/>
                <a:ext cx="2067589" cy="1708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单击此处输入文本内容，单击此处输入文本内容</a:t>
                </a:r>
                <a:endParaRPr lang="en-US" altLang="zh-CN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单击此处输入文本内容，单击此处输入文本内容，单击此处输入文本内容</a:t>
                </a:r>
                <a:endParaRPr lang="en-US" altLang="zh-CN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  <a:p>
                <a:pPr>
                  <a:lnSpc>
                    <a:spcPct val="150000"/>
                  </a:lnSpc>
                </a:pPr>
                <a:endParaRPr lang="en-US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</p:txBody>
          </p:sp>
          <p:sp>
            <p:nvSpPr>
              <p:cNvPr id="10" name="Title 4">
                <a:extLst>
                  <a:ext uri="{FF2B5EF4-FFF2-40B4-BE49-F238E27FC236}">
                    <a16:creationId xmlns="" xmlns:a16="http://schemas.microsoft.com/office/drawing/2014/main" id="{1B37BB9B-5A60-4823-B70E-46ABECEB8ED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1311" y="2256765"/>
                <a:ext cx="1522852" cy="370097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dist"/>
                <a:r>
                  <a:rPr lang="zh-CN" altLang="en-US" sz="20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输入标题</a:t>
                </a:r>
                <a:endParaRPr lang="en-US" sz="2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</p:txBody>
          </p:sp>
          <p:sp>
            <p:nvSpPr>
              <p:cNvPr id="11" name="Rectangle 17">
                <a:extLst>
                  <a:ext uri="{FF2B5EF4-FFF2-40B4-BE49-F238E27FC236}">
                    <a16:creationId xmlns="" xmlns:a16="http://schemas.microsoft.com/office/drawing/2014/main" id="{83152C52-47E0-4485-A1E7-F52C4800FFD5}"/>
                  </a:ext>
                </a:extLst>
              </p:cNvPr>
              <p:cNvSpPr/>
              <p:nvPr/>
            </p:nvSpPr>
            <p:spPr>
              <a:xfrm>
                <a:off x="838200" y="2325510"/>
                <a:ext cx="699912" cy="699912"/>
              </a:xfrm>
              <a:prstGeom prst="rect">
                <a:avLst/>
              </a:prstGeom>
              <a:noFill/>
              <a:ln>
                <a:solidFill>
                  <a:srgbClr val="687C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02</a:t>
                </a:r>
              </a:p>
            </p:txBody>
          </p:sp>
        </p:grpSp>
        <p:grpSp>
          <p:nvGrpSpPr>
            <p:cNvPr id="12" name="Group 14">
              <a:extLst>
                <a:ext uri="{FF2B5EF4-FFF2-40B4-BE49-F238E27FC236}">
                  <a16:creationId xmlns="" xmlns:a16="http://schemas.microsoft.com/office/drawing/2014/main" id="{BB6B8216-974B-4879-BA5B-D8AA6A56B80B}"/>
                </a:ext>
              </a:extLst>
            </p:cNvPr>
            <p:cNvGrpSpPr/>
            <p:nvPr/>
          </p:nvGrpSpPr>
          <p:grpSpPr>
            <a:xfrm>
              <a:off x="1359198" y="3464602"/>
              <a:ext cx="2930700" cy="2094344"/>
              <a:chOff x="838200" y="2256765"/>
              <a:chExt cx="2930700" cy="2094344"/>
            </a:xfrm>
          </p:grpSpPr>
          <p:sp>
            <p:nvSpPr>
              <p:cNvPr id="13" name="TextBox 15">
                <a:extLst>
                  <a:ext uri="{FF2B5EF4-FFF2-40B4-BE49-F238E27FC236}">
                    <a16:creationId xmlns="" xmlns:a16="http://schemas.microsoft.com/office/drawing/2014/main" id="{6BCB3CDD-C3F0-4129-A003-C5F27B2D92E5}"/>
                  </a:ext>
                </a:extLst>
              </p:cNvPr>
              <p:cNvSpPr txBox="1"/>
              <p:nvPr/>
            </p:nvSpPr>
            <p:spPr>
              <a:xfrm>
                <a:off x="1701311" y="2642949"/>
                <a:ext cx="2067589" cy="1708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单击此处输入文本内容，单击此处输入文本内容</a:t>
                </a:r>
                <a:endParaRPr lang="en-US" altLang="zh-CN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单击此处输入文本内容，单击此处输入文本内容，单击此处输入文本内容</a:t>
                </a:r>
                <a:endParaRPr lang="en-US" altLang="zh-CN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  <a:p>
                <a:pPr>
                  <a:lnSpc>
                    <a:spcPct val="150000"/>
                  </a:lnSpc>
                </a:pPr>
                <a:endParaRPr lang="en-US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</p:txBody>
          </p:sp>
          <p:sp>
            <p:nvSpPr>
              <p:cNvPr id="14" name="Title 4">
                <a:extLst>
                  <a:ext uri="{FF2B5EF4-FFF2-40B4-BE49-F238E27FC236}">
                    <a16:creationId xmlns="" xmlns:a16="http://schemas.microsoft.com/office/drawing/2014/main" id="{943CD255-F6DE-417D-87B1-6AAE68888F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1311" y="2256765"/>
                <a:ext cx="1522852" cy="370097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dist"/>
                <a:r>
                  <a:rPr lang="zh-CN" altLang="en-US" sz="20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输入标题</a:t>
                </a:r>
                <a:endParaRPr lang="en-US" sz="2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</p:txBody>
          </p:sp>
          <p:sp>
            <p:nvSpPr>
              <p:cNvPr id="15" name="Rectangle 17">
                <a:extLst>
                  <a:ext uri="{FF2B5EF4-FFF2-40B4-BE49-F238E27FC236}">
                    <a16:creationId xmlns="" xmlns:a16="http://schemas.microsoft.com/office/drawing/2014/main" id="{6485C4C1-E723-4CE7-BE4F-C7E15A2655B6}"/>
                  </a:ext>
                </a:extLst>
              </p:cNvPr>
              <p:cNvSpPr/>
              <p:nvPr/>
            </p:nvSpPr>
            <p:spPr>
              <a:xfrm>
                <a:off x="838200" y="2325510"/>
                <a:ext cx="699912" cy="699912"/>
              </a:xfrm>
              <a:prstGeom prst="rect">
                <a:avLst/>
              </a:prstGeom>
              <a:noFill/>
              <a:ln>
                <a:solidFill>
                  <a:srgbClr val="687C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01</a:t>
                </a:r>
              </a:p>
            </p:txBody>
          </p:sp>
        </p:grpSp>
        <p:grpSp>
          <p:nvGrpSpPr>
            <p:cNvPr id="16" name="Group 14">
              <a:extLst>
                <a:ext uri="{FF2B5EF4-FFF2-40B4-BE49-F238E27FC236}">
                  <a16:creationId xmlns="" xmlns:a16="http://schemas.microsoft.com/office/drawing/2014/main" id="{DF6E534A-3D33-41B2-96E2-82B9DDE32FA9}"/>
                </a:ext>
              </a:extLst>
            </p:cNvPr>
            <p:cNvGrpSpPr/>
            <p:nvPr/>
          </p:nvGrpSpPr>
          <p:grpSpPr>
            <a:xfrm>
              <a:off x="8446841" y="3429000"/>
              <a:ext cx="2930700" cy="2094344"/>
              <a:chOff x="838200" y="2256765"/>
              <a:chExt cx="2930700" cy="2094344"/>
            </a:xfrm>
          </p:grpSpPr>
          <p:sp>
            <p:nvSpPr>
              <p:cNvPr id="17" name="TextBox 15">
                <a:extLst>
                  <a:ext uri="{FF2B5EF4-FFF2-40B4-BE49-F238E27FC236}">
                    <a16:creationId xmlns="" xmlns:a16="http://schemas.microsoft.com/office/drawing/2014/main" id="{725FA6C5-F402-40A0-973F-9A55A9750BE2}"/>
                  </a:ext>
                </a:extLst>
              </p:cNvPr>
              <p:cNvSpPr txBox="1"/>
              <p:nvPr/>
            </p:nvSpPr>
            <p:spPr>
              <a:xfrm>
                <a:off x="1701311" y="2642949"/>
                <a:ext cx="2067589" cy="1708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单击此处输入文本内容，单击此处输入文本内容</a:t>
                </a:r>
                <a:endParaRPr lang="en-US" altLang="zh-CN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单击此处输入文本内容，单击此处输入文本内容，单击此处输入文本内容</a:t>
                </a:r>
                <a:endParaRPr lang="en-US" altLang="zh-CN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  <a:p>
                <a:pPr>
                  <a:lnSpc>
                    <a:spcPct val="150000"/>
                  </a:lnSpc>
                </a:pPr>
                <a:endParaRPr lang="en-US" sz="1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</p:txBody>
          </p:sp>
          <p:sp>
            <p:nvSpPr>
              <p:cNvPr id="18" name="Title 4">
                <a:extLst>
                  <a:ext uri="{FF2B5EF4-FFF2-40B4-BE49-F238E27FC236}">
                    <a16:creationId xmlns="" xmlns:a16="http://schemas.microsoft.com/office/drawing/2014/main" id="{3CD0C122-3A7E-470F-827B-EE6541D3850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1311" y="2256765"/>
                <a:ext cx="1522852" cy="370097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dist"/>
                <a:r>
                  <a:rPr lang="zh-CN" altLang="en-US" sz="20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输入标题</a:t>
                </a:r>
                <a:endParaRPr lang="en-US" sz="20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cs typeface="+mn-ea"/>
                  <a:sym typeface="WenYue GuDianMingChaoTi (Non-Commercial Use)" pitchFamily="50" charset="-122"/>
                </a:endParaRPr>
              </a:p>
            </p:txBody>
          </p:sp>
          <p:sp>
            <p:nvSpPr>
              <p:cNvPr id="19" name="Rectangle 17">
                <a:extLst>
                  <a:ext uri="{FF2B5EF4-FFF2-40B4-BE49-F238E27FC236}">
                    <a16:creationId xmlns="" xmlns:a16="http://schemas.microsoft.com/office/drawing/2014/main" id="{61AEE96F-5AA5-49B3-9078-20EDFB460B89}"/>
                  </a:ext>
                </a:extLst>
              </p:cNvPr>
              <p:cNvSpPr/>
              <p:nvPr/>
            </p:nvSpPr>
            <p:spPr>
              <a:xfrm>
                <a:off x="838200" y="2325510"/>
                <a:ext cx="699912" cy="699912"/>
              </a:xfrm>
              <a:prstGeom prst="rect">
                <a:avLst/>
              </a:prstGeom>
              <a:noFill/>
              <a:ln>
                <a:solidFill>
                  <a:srgbClr val="687C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>
                    <a:solidFill>
                      <a:srgbClr val="687C71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ea"/>
                    <a:sym typeface="WenYue GuDianMingChaoTi (Non-Commercial Use)" pitchFamily="50" charset="-122"/>
                  </a:rPr>
                  <a:t>03</a:t>
                </a:r>
              </a:p>
            </p:txBody>
          </p:sp>
        </p:grpSp>
        <p:sp useBgFill="1">
          <p:nvSpPr>
            <p:cNvPr id="23" name="椭圆 22"/>
            <p:cNvSpPr/>
            <p:nvPr/>
          </p:nvSpPr>
          <p:spPr>
            <a:xfrm>
              <a:off x="2222309" y="1590113"/>
              <a:ext cx="1330960" cy="133096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4" name="椭圆 23"/>
            <p:cNvSpPr/>
            <p:nvPr/>
          </p:nvSpPr>
          <p:spPr>
            <a:xfrm>
              <a:off x="5818774" y="1590113"/>
              <a:ext cx="1330960" cy="133096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5" name="椭圆 24"/>
            <p:cNvSpPr/>
            <p:nvPr/>
          </p:nvSpPr>
          <p:spPr>
            <a:xfrm>
              <a:off x="9312301" y="1590113"/>
              <a:ext cx="1330960" cy="133096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972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641872" y="1668743"/>
            <a:ext cx="4376896" cy="3961857"/>
            <a:chOff x="5573792" y="1617943"/>
            <a:chExt cx="4376896" cy="3961857"/>
          </a:xfrm>
        </p:grpSpPr>
        <p:sp>
          <p:nvSpPr>
            <p:cNvPr id="9" name="文本框 8"/>
            <p:cNvSpPr txBox="1"/>
            <p:nvPr/>
          </p:nvSpPr>
          <p:spPr>
            <a:xfrm>
              <a:off x="5573792" y="1617944"/>
              <a:ext cx="3631763" cy="39618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。</a:t>
              </a:r>
              <a:endPara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2024" y="1617943"/>
              <a:ext cx="738664" cy="3172197"/>
            </a:xfrm>
            <a:prstGeom prst="rect">
              <a:avLst/>
            </a:prstGeom>
            <a:noFill/>
            <a:ln>
              <a:solidFill>
                <a:srgbClr val="687C7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 入 标 题</a:t>
              </a:r>
              <a:endParaRPr lang="zh-CN" altLang="en-US" sz="36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930" y="467359"/>
            <a:ext cx="3908910" cy="639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98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59355AA-3C3B-434D-B941-819BAE92EA25}"/>
              </a:ext>
            </a:extLst>
          </p:cNvPr>
          <p:cNvSpPr txBox="1"/>
          <p:nvPr/>
        </p:nvSpPr>
        <p:spPr>
          <a:xfrm>
            <a:off x="6283056" y="1753359"/>
            <a:ext cx="45098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2BF7DFBB-2026-48AF-8F13-9B2654C9A365}"/>
              </a:ext>
            </a:extLst>
          </p:cNvPr>
          <p:cNvSpPr txBox="1"/>
          <p:nvPr/>
        </p:nvSpPr>
        <p:spPr>
          <a:xfrm>
            <a:off x="5683537" y="1959947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01</a:t>
            </a:r>
            <a:endParaRPr lang="zh-CN" altLang="en-US" sz="28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7D418FB-C197-47F8-9EAC-7705062FB2BE}"/>
              </a:ext>
            </a:extLst>
          </p:cNvPr>
          <p:cNvSpPr txBox="1"/>
          <p:nvPr/>
        </p:nvSpPr>
        <p:spPr>
          <a:xfrm>
            <a:off x="6283056" y="3192672"/>
            <a:ext cx="45098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49906E3-1916-4774-B746-3D7DD62B7139}"/>
              </a:ext>
            </a:extLst>
          </p:cNvPr>
          <p:cNvSpPr txBox="1"/>
          <p:nvPr/>
        </p:nvSpPr>
        <p:spPr>
          <a:xfrm>
            <a:off x="5683537" y="3399260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02</a:t>
            </a:r>
            <a:endParaRPr lang="zh-CN" altLang="en-US" sz="28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11B6818-2829-4382-A53C-4FEA730A6513}"/>
              </a:ext>
            </a:extLst>
          </p:cNvPr>
          <p:cNvSpPr txBox="1"/>
          <p:nvPr/>
        </p:nvSpPr>
        <p:spPr>
          <a:xfrm>
            <a:off x="6283056" y="4631986"/>
            <a:ext cx="45098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3ABFAC5-56A7-48BB-982C-DF9B1D296CE3}"/>
              </a:ext>
            </a:extLst>
          </p:cNvPr>
          <p:cNvSpPr txBox="1"/>
          <p:nvPr/>
        </p:nvSpPr>
        <p:spPr>
          <a:xfrm>
            <a:off x="5683537" y="4838574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03</a:t>
            </a:r>
            <a:endParaRPr lang="zh-CN" altLang="en-US" sz="28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14" name="任意多边形 3">
            <a:extLst>
              <a:ext uri="{FF2B5EF4-FFF2-40B4-BE49-F238E27FC236}">
                <a16:creationId xmlns="" xmlns:a16="http://schemas.microsoft.com/office/drawing/2014/main" id="{FE7E4330-729E-49B4-9B6D-AF83DFE16702}"/>
              </a:ext>
            </a:extLst>
          </p:cNvPr>
          <p:cNvSpPr/>
          <p:nvPr/>
        </p:nvSpPr>
        <p:spPr>
          <a:xfrm>
            <a:off x="793817" y="1902926"/>
            <a:ext cx="2563586" cy="1340167"/>
          </a:xfrm>
          <a:custGeom>
            <a:avLst/>
            <a:gdLst>
              <a:gd name="connsiteX0" fmla="*/ 263311 w 3278889"/>
              <a:gd name="connsiteY0" fmla="*/ 933095 h 1879959"/>
              <a:gd name="connsiteX1" fmla="*/ 1051102 w 3278889"/>
              <a:gd name="connsiteY1" fmla="*/ 4627 h 1879959"/>
              <a:gd name="connsiteX2" fmla="*/ 1656013 w 3278889"/>
              <a:gd name="connsiteY2" fmla="*/ 567335 h 1879959"/>
              <a:gd name="connsiteX3" fmla="*/ 2232788 w 3278889"/>
              <a:gd name="connsiteY3" fmla="*/ 384455 h 1879959"/>
              <a:gd name="connsiteX4" fmla="*/ 3104985 w 3278889"/>
              <a:gd name="connsiteY4" fmla="*/ 806485 h 1879959"/>
              <a:gd name="connsiteX5" fmla="*/ 2992444 w 3278889"/>
              <a:gd name="connsiteY5" fmla="*/ 1805291 h 1879959"/>
              <a:gd name="connsiteX6" fmla="*/ 221108 w 3278889"/>
              <a:gd name="connsiteY6" fmla="*/ 1706818 h 1879959"/>
              <a:gd name="connsiteX7" fmla="*/ 263311 w 3278889"/>
              <a:gd name="connsiteY7" fmla="*/ 933095 h 1879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8889" h="1879959">
                <a:moveTo>
                  <a:pt x="263311" y="933095"/>
                </a:moveTo>
                <a:cubicBezTo>
                  <a:pt x="401643" y="649397"/>
                  <a:pt x="818985" y="65587"/>
                  <a:pt x="1051102" y="4627"/>
                </a:cubicBezTo>
                <a:cubicBezTo>
                  <a:pt x="1283219" y="-56333"/>
                  <a:pt x="1459065" y="504030"/>
                  <a:pt x="1656013" y="567335"/>
                </a:cubicBezTo>
                <a:cubicBezTo>
                  <a:pt x="1852961" y="630640"/>
                  <a:pt x="1991293" y="344597"/>
                  <a:pt x="2232788" y="384455"/>
                </a:cubicBezTo>
                <a:cubicBezTo>
                  <a:pt x="2474283" y="424313"/>
                  <a:pt x="2978376" y="569679"/>
                  <a:pt x="3104985" y="806485"/>
                </a:cubicBezTo>
                <a:cubicBezTo>
                  <a:pt x="3231594" y="1043291"/>
                  <a:pt x="3473090" y="1655236"/>
                  <a:pt x="2992444" y="1805291"/>
                </a:cubicBezTo>
                <a:cubicBezTo>
                  <a:pt x="2511798" y="1955347"/>
                  <a:pt x="671274" y="1856873"/>
                  <a:pt x="221108" y="1706818"/>
                </a:cubicBezTo>
                <a:cubicBezTo>
                  <a:pt x="-229058" y="1556763"/>
                  <a:pt x="124979" y="1216793"/>
                  <a:pt x="263311" y="933095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64000">
                <a:srgbClr val="FFFFFF">
                  <a:alpha val="0"/>
                </a:srgbClr>
              </a:gs>
              <a:gs pos="100000">
                <a:schemeClr val="bg1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15" name="任意多边形 4">
            <a:extLst>
              <a:ext uri="{FF2B5EF4-FFF2-40B4-BE49-F238E27FC236}">
                <a16:creationId xmlns="" xmlns:a16="http://schemas.microsoft.com/office/drawing/2014/main" id="{91D6DF18-0EDE-49AD-98E8-6FE5650F2EAF}"/>
              </a:ext>
            </a:extLst>
          </p:cNvPr>
          <p:cNvSpPr/>
          <p:nvPr/>
        </p:nvSpPr>
        <p:spPr>
          <a:xfrm flipH="1">
            <a:off x="4044427" y="4186994"/>
            <a:ext cx="1657348" cy="949943"/>
          </a:xfrm>
          <a:custGeom>
            <a:avLst/>
            <a:gdLst>
              <a:gd name="connsiteX0" fmla="*/ 263311 w 3278889"/>
              <a:gd name="connsiteY0" fmla="*/ 933095 h 1879959"/>
              <a:gd name="connsiteX1" fmla="*/ 1051102 w 3278889"/>
              <a:gd name="connsiteY1" fmla="*/ 4627 h 1879959"/>
              <a:gd name="connsiteX2" fmla="*/ 1656013 w 3278889"/>
              <a:gd name="connsiteY2" fmla="*/ 567335 h 1879959"/>
              <a:gd name="connsiteX3" fmla="*/ 2232788 w 3278889"/>
              <a:gd name="connsiteY3" fmla="*/ 384455 h 1879959"/>
              <a:gd name="connsiteX4" fmla="*/ 3104985 w 3278889"/>
              <a:gd name="connsiteY4" fmla="*/ 806485 h 1879959"/>
              <a:gd name="connsiteX5" fmla="*/ 2992444 w 3278889"/>
              <a:gd name="connsiteY5" fmla="*/ 1805291 h 1879959"/>
              <a:gd name="connsiteX6" fmla="*/ 221108 w 3278889"/>
              <a:gd name="connsiteY6" fmla="*/ 1706818 h 1879959"/>
              <a:gd name="connsiteX7" fmla="*/ 263311 w 3278889"/>
              <a:gd name="connsiteY7" fmla="*/ 933095 h 1879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8889" h="1879959">
                <a:moveTo>
                  <a:pt x="263311" y="933095"/>
                </a:moveTo>
                <a:cubicBezTo>
                  <a:pt x="401643" y="649397"/>
                  <a:pt x="818985" y="65587"/>
                  <a:pt x="1051102" y="4627"/>
                </a:cubicBezTo>
                <a:cubicBezTo>
                  <a:pt x="1283219" y="-56333"/>
                  <a:pt x="1459065" y="504030"/>
                  <a:pt x="1656013" y="567335"/>
                </a:cubicBezTo>
                <a:cubicBezTo>
                  <a:pt x="1852961" y="630640"/>
                  <a:pt x="1991293" y="344597"/>
                  <a:pt x="2232788" y="384455"/>
                </a:cubicBezTo>
                <a:cubicBezTo>
                  <a:pt x="2474283" y="424313"/>
                  <a:pt x="2978376" y="569679"/>
                  <a:pt x="3104985" y="806485"/>
                </a:cubicBezTo>
                <a:cubicBezTo>
                  <a:pt x="3231594" y="1043291"/>
                  <a:pt x="3473090" y="1655236"/>
                  <a:pt x="2992444" y="1805291"/>
                </a:cubicBezTo>
                <a:cubicBezTo>
                  <a:pt x="2511798" y="1955347"/>
                  <a:pt x="671274" y="1856873"/>
                  <a:pt x="221108" y="1706818"/>
                </a:cubicBezTo>
                <a:cubicBezTo>
                  <a:pt x="-229058" y="1556763"/>
                  <a:pt x="124979" y="1216793"/>
                  <a:pt x="263311" y="933095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64000">
                <a:srgbClr val="FFFFFF">
                  <a:alpha val="0"/>
                </a:srgbClr>
              </a:gs>
              <a:gs pos="100000">
                <a:schemeClr val="bg1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pic>
        <p:nvPicPr>
          <p:cNvPr id="17" name="图片 16" descr="图片包含 鲜花, 餐桌, 室内, 花瓶&#10;&#10;已生成极高可信度的说明">
            <a:extLst>
              <a:ext uri="{FF2B5EF4-FFF2-40B4-BE49-F238E27FC236}">
                <a16:creationId xmlns="" xmlns:a16="http://schemas.microsoft.com/office/drawing/2014/main" id="{739FF092-186D-4120-8682-D30294594B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776" y="1629637"/>
            <a:ext cx="3335454" cy="458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06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99258" y="-25847"/>
            <a:ext cx="969264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499360" y="619760"/>
            <a:ext cx="9204960" cy="5659120"/>
          </a:xfrm>
          <a:prstGeom prst="rect">
            <a:avLst/>
          </a:prstGeom>
          <a:noFill/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652008" y="2095760"/>
            <a:ext cx="2641600" cy="2641600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3403" t="-10354" r="-54967" b="-8104"/>
            </a:stretch>
          </a:blip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600" dirty="0">
              <a:solidFill>
                <a:schemeClr val="accent2">
                  <a:lumMod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02178" y="1392464"/>
            <a:ext cx="3093154" cy="4114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点击输入您的文字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内容。点击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。点击输入。点击输入您的文字内容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。</a:t>
            </a:r>
            <a:endParaRPr lang="zh-CN" altLang="en-US" sz="1400" spc="6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30345" y="1443264"/>
            <a:ext cx="1107996" cy="3992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000" spc="600" dirty="0" smtClean="0">
                <a:solidFill>
                  <a:srgbClr val="2D3633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中国国粹</a:t>
            </a:r>
            <a:endParaRPr lang="zh-CN" altLang="en-US" sz="6000" spc="600" dirty="0">
              <a:solidFill>
                <a:srgbClr val="2D3633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87308" y="2337981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第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63404" y="2931872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叁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370067" y="376346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章</a:t>
            </a:r>
            <a:endParaRPr lang="zh-CN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5" t="11326" r="44087" b="66379"/>
          <a:stretch/>
        </p:blipFill>
        <p:spPr>
          <a:xfrm>
            <a:off x="9301291" y="1529047"/>
            <a:ext cx="1834136" cy="138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86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742345" y="1668744"/>
            <a:ext cx="4807783" cy="3961856"/>
            <a:chOff x="5142905" y="1617944"/>
            <a:chExt cx="4807783" cy="3961856"/>
          </a:xfrm>
        </p:grpSpPr>
        <p:sp>
          <p:nvSpPr>
            <p:cNvPr id="9" name="文本框 8"/>
            <p:cNvSpPr txBox="1"/>
            <p:nvPr/>
          </p:nvSpPr>
          <p:spPr>
            <a:xfrm>
              <a:off x="5142905" y="1617944"/>
              <a:ext cx="3631763" cy="39618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。</a:t>
              </a:r>
              <a:endPara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2024" y="1617944"/>
              <a:ext cx="738664" cy="3051174"/>
            </a:xfrm>
            <a:prstGeom prst="rect">
              <a:avLst/>
            </a:prstGeom>
            <a:noFill/>
            <a:ln>
              <a:solidFill>
                <a:srgbClr val="687C7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 入 标 题</a:t>
              </a:r>
              <a:endParaRPr lang="zh-CN" altLang="en-US" sz="36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1" t="5165" b="39679"/>
          <a:stretch/>
        </p:blipFill>
        <p:spPr>
          <a:xfrm flipH="1">
            <a:off x="660400" y="737852"/>
            <a:ext cx="5049520" cy="565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32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550068D-29F9-42B6-A59A-0813156D3711}"/>
              </a:ext>
            </a:extLst>
          </p:cNvPr>
          <p:cNvSpPr txBox="1"/>
          <p:nvPr/>
        </p:nvSpPr>
        <p:spPr>
          <a:xfrm>
            <a:off x="6404014" y="1666877"/>
            <a:ext cx="4062651" cy="43316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单击此处输入文本内容，单击此处输入文本内容，单击此处输入文本内容，单击此处输入文本内容单击此处输入文本内容，单击此处输入文本内容。单击此处输入文本内容，单击此处输入文本</a:t>
            </a:r>
            <a:r>
              <a:rPr lang="zh-CN" altLang="en-US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内容。</a:t>
            </a:r>
            <a:endParaRPr lang="zh-CN" altLang="en-US" spc="6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45" y="1707218"/>
            <a:ext cx="4520915" cy="428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2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176653" y="5195891"/>
            <a:ext cx="58539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水墨主题请在此输入</a:t>
            </a:r>
            <a:r>
              <a:rPr lang="zh-CN" altLang="en-US" sz="1400" spc="3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文字</a:t>
            </a:r>
            <a:r>
              <a:rPr lang="en-US" altLang="zh-CN" sz="14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 </a:t>
            </a:r>
            <a:r>
              <a:rPr lang="en-US" altLang="zh-CN" sz="1400" spc="3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 </a:t>
            </a:r>
            <a:r>
              <a:rPr lang="zh-CN" altLang="en-US" sz="1400" spc="3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水墨</a:t>
            </a:r>
            <a:r>
              <a:rPr lang="zh-CN" altLang="en-US" sz="14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主题请在此输入文字  </a:t>
            </a:r>
            <a:r>
              <a:rPr lang="zh-CN" altLang="en-US" sz="1400" spc="3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水墨主题</a:t>
            </a:r>
            <a:r>
              <a:rPr lang="zh-CN" altLang="en-US" sz="14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请在此</a:t>
            </a:r>
            <a:r>
              <a:rPr lang="zh-CN" altLang="en-US" sz="1400" spc="3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输入文字水墨</a:t>
            </a:r>
            <a:r>
              <a:rPr lang="zh-CN" altLang="en-US" sz="14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主题请在此输入文字 </a:t>
            </a:r>
            <a:r>
              <a:rPr lang="zh-CN" altLang="en-US" sz="1400" spc="3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 水墨</a:t>
            </a:r>
            <a:r>
              <a:rPr lang="zh-CN" altLang="en-US" sz="14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主题</a:t>
            </a:r>
            <a:r>
              <a:rPr lang="zh-CN" altLang="en-US" sz="1400" spc="3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请此输入文字</a:t>
            </a:r>
            <a:r>
              <a:rPr lang="en-US" altLang="zh-CN" sz="14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 </a:t>
            </a:r>
            <a:r>
              <a:rPr lang="zh-CN" altLang="en-US" sz="1400" spc="3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 </a:t>
            </a:r>
            <a:r>
              <a:rPr lang="zh-CN" altLang="en-US" sz="14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水墨主题</a:t>
            </a:r>
            <a:r>
              <a:rPr lang="zh-CN" altLang="en-US" sz="1400" spc="3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请在此</a:t>
            </a:r>
            <a:r>
              <a:rPr lang="zh-CN" altLang="en-US" sz="1400" spc="3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输入文字 </a:t>
            </a:r>
            <a:endParaRPr lang="en-US" altLang="zh-CN" sz="1400" spc="3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882" y="3452628"/>
            <a:ext cx="2288234" cy="151574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847172" y="1551667"/>
            <a:ext cx="615553" cy="8745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标题</a:t>
            </a:r>
            <a:endParaRPr lang="zh-CN" altLang="en-US" sz="28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29044" y="1551667"/>
            <a:ext cx="615553" cy="8745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标题</a:t>
            </a:r>
            <a:endParaRPr lang="zh-CN" altLang="en-US" sz="28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50423" y="1590608"/>
            <a:ext cx="2339102" cy="212013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水墨主题请在此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输入文字  水墨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主题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请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在此输入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endParaRPr lang="en-US" altLang="zh-CN" sz="1400" spc="6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文字  水墨主题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请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在此输入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文字 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水墨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主题请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在此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输入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文字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789942" y="1584260"/>
            <a:ext cx="2339102" cy="212013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水墨主题请在此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输入文字  水墨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主题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请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在此输入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endParaRPr lang="en-US" altLang="zh-CN" sz="1400" spc="6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文字  水墨主题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请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在此输入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文字 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水墨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主题请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在此</a:t>
            </a:r>
            <a:endParaRPr lang="en-US" altLang="zh-CN" sz="1400" spc="600" dirty="0" smtClean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输入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文字 </a:t>
            </a:r>
          </a:p>
        </p:txBody>
      </p:sp>
    </p:spTree>
    <p:extLst>
      <p:ext uri="{BB962C8B-B14F-4D97-AF65-F5344CB8AC3E}">
        <p14:creationId xmlns:p14="http://schemas.microsoft.com/office/powerpoint/2010/main" val="105362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742345" y="1668744"/>
            <a:ext cx="4807783" cy="3961856"/>
            <a:chOff x="5142905" y="1617944"/>
            <a:chExt cx="4807783" cy="3961856"/>
          </a:xfrm>
        </p:grpSpPr>
        <p:sp>
          <p:nvSpPr>
            <p:cNvPr id="9" name="文本框 8"/>
            <p:cNvSpPr txBox="1"/>
            <p:nvPr/>
          </p:nvSpPr>
          <p:spPr>
            <a:xfrm>
              <a:off x="5142905" y="1617944"/>
              <a:ext cx="3631763" cy="39618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。</a:t>
              </a:r>
              <a:endPara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2024" y="1617944"/>
              <a:ext cx="738664" cy="3212538"/>
            </a:xfrm>
            <a:prstGeom prst="rect">
              <a:avLst/>
            </a:prstGeom>
            <a:noFill/>
            <a:ln>
              <a:solidFill>
                <a:srgbClr val="687C7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 入 标 题</a:t>
              </a:r>
              <a:endParaRPr lang="zh-CN" altLang="en-US" sz="36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1461802"/>
            <a:ext cx="4372610" cy="487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7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45522" y="5315709"/>
            <a:ext cx="8747778" cy="123749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711200"/>
            <a:ext cx="12192000" cy="543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C0306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5870" y="1087120"/>
            <a:ext cx="11500260" cy="4704080"/>
          </a:xfrm>
          <a:prstGeom prst="rect">
            <a:avLst/>
          </a:prstGeom>
          <a:noFill/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824482" y="2162555"/>
            <a:ext cx="1024638" cy="2532890"/>
            <a:chOff x="824482" y="2162555"/>
            <a:chExt cx="1024638" cy="2532890"/>
          </a:xfrm>
        </p:grpSpPr>
        <p:grpSp>
          <p:nvGrpSpPr>
            <p:cNvPr id="10" name="组合 9"/>
            <p:cNvGrpSpPr/>
            <p:nvPr/>
          </p:nvGrpSpPr>
          <p:grpSpPr>
            <a:xfrm>
              <a:off x="824482" y="2162555"/>
              <a:ext cx="1024638" cy="2532890"/>
              <a:chOff x="5091682" y="2496310"/>
              <a:chExt cx="749772" cy="1865380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0855"/>
              <a:stretch/>
            </p:blipFill>
            <p:spPr>
              <a:xfrm>
                <a:off x="5091682" y="2496310"/>
                <a:ext cx="384558" cy="1865380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 rotWithShape="1"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0855"/>
              <a:stretch/>
            </p:blipFill>
            <p:spPr>
              <a:xfrm flipH="1">
                <a:off x="5456896" y="2496310"/>
                <a:ext cx="384558" cy="1865380"/>
              </a:xfrm>
              <a:prstGeom prst="rect">
                <a:avLst/>
              </a:prstGeom>
            </p:spPr>
          </p:pic>
        </p:grpSp>
        <p:sp>
          <p:nvSpPr>
            <p:cNvPr id="11" name="文本框 10"/>
            <p:cNvSpPr txBox="1"/>
            <p:nvPr/>
          </p:nvSpPr>
          <p:spPr>
            <a:xfrm>
              <a:off x="905685" y="2401031"/>
              <a:ext cx="861774" cy="210972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4400" spc="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目录</a:t>
              </a:r>
              <a:endParaRPr lang="zh-CN" altLang="en-US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68813" y="1686016"/>
            <a:ext cx="1226236" cy="3491298"/>
            <a:chOff x="3668813" y="1686016"/>
            <a:chExt cx="1226236" cy="3491298"/>
          </a:xfrm>
        </p:grpSpPr>
        <p:sp>
          <p:nvSpPr>
            <p:cNvPr id="19" name="椭圆 18"/>
            <p:cNvSpPr/>
            <p:nvPr/>
          </p:nvSpPr>
          <p:spPr>
            <a:xfrm>
              <a:off x="3683863" y="1686016"/>
              <a:ext cx="927996" cy="927996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54523" t="-11674" r="-54941" b="-7404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anose="02010800040101010101" pitchFamily="2" charset="-122"/>
                  <a:ea typeface="华文行楷" panose="02010800040101010101" pitchFamily="2" charset="-122"/>
                </a:rPr>
                <a:t>壹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668813" y="2881154"/>
              <a:ext cx="553998" cy="229616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2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2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</a:t>
              </a:r>
              <a:r>
                <a:rPr lang="zh-CN" altLang="en-US" sz="12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输入。</a:t>
              </a:r>
              <a:endParaRPr lang="zh-CN" altLang="en-US" sz="12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064052" y="2881154"/>
              <a:ext cx="830997" cy="229616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rgbClr val="2D3633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传统文化</a:t>
              </a:r>
              <a:endParaRPr lang="zh-CN" altLang="en-US" sz="2800" dirty="0">
                <a:solidFill>
                  <a:srgbClr val="2D3633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930696" y="1686016"/>
            <a:ext cx="1222677" cy="3506288"/>
            <a:chOff x="7930696" y="1686016"/>
            <a:chExt cx="1222677" cy="3506288"/>
          </a:xfrm>
        </p:grpSpPr>
        <p:sp>
          <p:nvSpPr>
            <p:cNvPr id="32" name="椭圆 31"/>
            <p:cNvSpPr/>
            <p:nvPr/>
          </p:nvSpPr>
          <p:spPr>
            <a:xfrm>
              <a:off x="7930696" y="1686016"/>
              <a:ext cx="927996" cy="927996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54523" t="-11674" r="-54941" b="-7404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anose="02010800040101010101" pitchFamily="2" charset="-122"/>
                  <a:ea typeface="华文行楷" panose="02010800040101010101" pitchFamily="2" charset="-122"/>
                </a:rPr>
                <a:t>叁</a:t>
              </a:r>
              <a:endPara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955198" y="2896144"/>
              <a:ext cx="553998" cy="229616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2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2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</a:t>
              </a:r>
              <a:r>
                <a:rPr lang="zh-CN" altLang="en-US" sz="12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输入。</a:t>
              </a:r>
              <a:endParaRPr lang="zh-CN" altLang="en-US" sz="12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322376" y="2881154"/>
              <a:ext cx="830997" cy="229616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rgbClr val="2D3633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中国国粹</a:t>
              </a:r>
              <a:endParaRPr lang="zh-CN" altLang="en-US" sz="2800" dirty="0">
                <a:solidFill>
                  <a:srgbClr val="2D3633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802851" y="1686016"/>
            <a:ext cx="1218573" cy="3506288"/>
            <a:chOff x="5802851" y="1686016"/>
            <a:chExt cx="1218573" cy="3506288"/>
          </a:xfrm>
        </p:grpSpPr>
        <p:sp>
          <p:nvSpPr>
            <p:cNvPr id="31" name="椭圆 30"/>
            <p:cNvSpPr/>
            <p:nvPr/>
          </p:nvSpPr>
          <p:spPr>
            <a:xfrm>
              <a:off x="5802851" y="1686016"/>
              <a:ext cx="927996" cy="927996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54523" t="-11674" r="-54941" b="-7404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813881" y="2896144"/>
              <a:ext cx="553998" cy="229616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2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2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</a:t>
              </a:r>
              <a:r>
                <a:rPr lang="zh-CN" altLang="en-US" sz="12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输入。</a:t>
              </a:r>
              <a:endParaRPr lang="zh-CN" altLang="en-US" sz="12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190427" y="2851174"/>
              <a:ext cx="830997" cy="229616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rgbClr val="2D3633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民间艺术</a:t>
              </a:r>
              <a:endParaRPr lang="zh-CN" altLang="en-US" sz="2800" dirty="0">
                <a:solidFill>
                  <a:srgbClr val="2D3633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932376" y="1686016"/>
            <a:ext cx="1232684" cy="3506288"/>
            <a:chOff x="9932376" y="1686016"/>
            <a:chExt cx="1232684" cy="3506288"/>
          </a:xfrm>
        </p:grpSpPr>
        <p:sp>
          <p:nvSpPr>
            <p:cNvPr id="33" name="椭圆 32"/>
            <p:cNvSpPr/>
            <p:nvPr/>
          </p:nvSpPr>
          <p:spPr>
            <a:xfrm>
              <a:off x="9932376" y="1686016"/>
              <a:ext cx="927996" cy="927996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54523" t="-11674" r="-54941" b="-7404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anose="02010800040101010101" pitchFamily="2" charset="-122"/>
                  <a:ea typeface="华文行楷" panose="02010800040101010101" pitchFamily="2" charset="-122"/>
                </a:rPr>
                <a:t>肆</a:t>
              </a:r>
              <a:endPara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958387" y="2896144"/>
              <a:ext cx="553998" cy="229616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2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2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</a:t>
              </a:r>
              <a:r>
                <a:rPr lang="zh-CN" altLang="en-US" sz="12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输入。</a:t>
              </a:r>
              <a:endParaRPr lang="zh-CN" altLang="en-US" sz="12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334063" y="2881154"/>
              <a:ext cx="830997" cy="229616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rgbClr val="2D3633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古典艺术</a:t>
              </a:r>
              <a:endParaRPr lang="zh-CN" altLang="en-US" sz="2800" dirty="0">
                <a:solidFill>
                  <a:srgbClr val="2D3633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001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742345" y="1668744"/>
            <a:ext cx="4807783" cy="3961856"/>
            <a:chOff x="5142905" y="1617944"/>
            <a:chExt cx="4807783" cy="3961856"/>
          </a:xfrm>
        </p:grpSpPr>
        <p:sp>
          <p:nvSpPr>
            <p:cNvPr id="9" name="文本框 8"/>
            <p:cNvSpPr txBox="1"/>
            <p:nvPr/>
          </p:nvSpPr>
          <p:spPr>
            <a:xfrm>
              <a:off x="5142905" y="1617944"/>
              <a:ext cx="3631763" cy="39618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。</a:t>
              </a:r>
              <a:endPara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2024" y="1617944"/>
              <a:ext cx="738664" cy="3131856"/>
            </a:xfrm>
            <a:prstGeom prst="rect">
              <a:avLst/>
            </a:prstGeom>
            <a:noFill/>
            <a:ln>
              <a:solidFill>
                <a:srgbClr val="687C7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 入 标 题</a:t>
              </a:r>
              <a:endParaRPr lang="zh-CN" altLang="en-US" sz="36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51917" y="854051"/>
            <a:ext cx="6227246" cy="5149898"/>
            <a:chOff x="-151566" y="1056639"/>
            <a:chExt cx="6310688" cy="521890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1566" y="1056639"/>
              <a:ext cx="4213452" cy="465165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00000" flipH="1">
              <a:off x="2961360" y="2745213"/>
              <a:ext cx="3197762" cy="35303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27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99258" y="-25847"/>
            <a:ext cx="969264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499360" y="619760"/>
            <a:ext cx="9204960" cy="5659120"/>
          </a:xfrm>
          <a:prstGeom prst="rect">
            <a:avLst/>
          </a:prstGeom>
          <a:noFill/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652008" y="2095760"/>
            <a:ext cx="2641600" cy="2641600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3403" t="-10354" r="-54967" b="-8104"/>
            </a:stretch>
          </a:blip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600" dirty="0">
              <a:solidFill>
                <a:schemeClr val="accent2">
                  <a:lumMod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02178" y="1392464"/>
            <a:ext cx="3093154" cy="4114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点击输入您的文字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内容。点击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。点击输入。点击输入您的文字内容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。</a:t>
            </a:r>
            <a:endParaRPr lang="zh-CN" altLang="en-US" sz="1400" spc="6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30345" y="1443264"/>
            <a:ext cx="1107996" cy="3992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000" spc="600" dirty="0" smtClean="0">
                <a:solidFill>
                  <a:srgbClr val="2D3633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古典艺术</a:t>
            </a:r>
            <a:endParaRPr lang="zh-CN" altLang="en-US" sz="6000" spc="600" dirty="0">
              <a:solidFill>
                <a:srgbClr val="2D3633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87308" y="2337981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第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63404" y="2931872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肆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370067" y="376346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章</a:t>
            </a:r>
            <a:endParaRPr lang="zh-CN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5" t="11326" r="44087" b="66379"/>
          <a:stretch/>
        </p:blipFill>
        <p:spPr>
          <a:xfrm>
            <a:off x="9301291" y="1529047"/>
            <a:ext cx="1834136" cy="138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69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641872" y="1668743"/>
            <a:ext cx="4376896" cy="3961857"/>
            <a:chOff x="5573792" y="1617943"/>
            <a:chExt cx="4376896" cy="3961857"/>
          </a:xfrm>
        </p:grpSpPr>
        <p:sp>
          <p:nvSpPr>
            <p:cNvPr id="9" name="文本框 8"/>
            <p:cNvSpPr txBox="1"/>
            <p:nvPr/>
          </p:nvSpPr>
          <p:spPr>
            <a:xfrm>
              <a:off x="5573792" y="1617944"/>
              <a:ext cx="3631763" cy="39618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。</a:t>
              </a:r>
              <a:endPara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2024" y="1617943"/>
              <a:ext cx="738664" cy="3091515"/>
            </a:xfrm>
            <a:prstGeom prst="rect">
              <a:avLst/>
            </a:prstGeom>
            <a:noFill/>
            <a:ln>
              <a:solidFill>
                <a:srgbClr val="687C7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 入 标 题</a:t>
              </a:r>
              <a:endParaRPr lang="zh-CN" altLang="en-US" sz="36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024086" y="1256379"/>
            <a:ext cx="5522754" cy="4951381"/>
            <a:chOff x="6024086" y="1256379"/>
            <a:chExt cx="5522754" cy="4951381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60" b="15900"/>
            <a:stretch/>
          </p:blipFill>
          <p:spPr>
            <a:xfrm flipH="1">
              <a:off x="6024086" y="1402079"/>
              <a:ext cx="5522754" cy="480568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066" b="34711"/>
            <a:stretch/>
          </p:blipFill>
          <p:spPr>
            <a:xfrm rot="2700000">
              <a:off x="8767199" y="1494821"/>
              <a:ext cx="1373983" cy="8971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660" t="1190" r="3462"/>
            <a:stretch/>
          </p:blipFill>
          <p:spPr>
            <a:xfrm>
              <a:off x="7129184" y="2258136"/>
              <a:ext cx="1514558" cy="13407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01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8AD3294-F46C-46A0-964C-E031DA9259E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640" y="660399"/>
            <a:ext cx="7315200" cy="54864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0AB251F-1051-4C93-90C9-8FFEC8F4CE88}"/>
              </a:ext>
            </a:extLst>
          </p:cNvPr>
          <p:cNvSpPr txBox="1"/>
          <p:nvPr/>
        </p:nvSpPr>
        <p:spPr>
          <a:xfrm>
            <a:off x="1474433" y="1552575"/>
            <a:ext cx="4616648" cy="43316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单击此处输入文本内容，单击此处输入文本内容。单击此处输入文本内容单击此处输入文本内容，单击此处输入文本内容</a:t>
            </a:r>
            <a:r>
              <a:rPr lang="zh-CN" altLang="en-US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。</a:t>
            </a:r>
            <a:endParaRPr lang="zh-CN" altLang="en-US" spc="6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985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641872" y="1668743"/>
            <a:ext cx="4376896" cy="3961857"/>
            <a:chOff x="5573792" y="1617943"/>
            <a:chExt cx="4376896" cy="3961857"/>
          </a:xfrm>
        </p:grpSpPr>
        <p:sp>
          <p:nvSpPr>
            <p:cNvPr id="9" name="文本框 8"/>
            <p:cNvSpPr txBox="1"/>
            <p:nvPr/>
          </p:nvSpPr>
          <p:spPr>
            <a:xfrm>
              <a:off x="5573792" y="1617944"/>
              <a:ext cx="3631763" cy="39618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。</a:t>
              </a:r>
              <a:endPara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2024" y="1617943"/>
              <a:ext cx="738664" cy="3064621"/>
            </a:xfrm>
            <a:prstGeom prst="rect">
              <a:avLst/>
            </a:prstGeom>
            <a:noFill/>
            <a:ln>
              <a:solidFill>
                <a:srgbClr val="687C7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 入 标 题</a:t>
              </a:r>
              <a:endParaRPr lang="zh-CN" altLang="en-US" sz="36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6" r="12934" b="31531"/>
          <a:stretch/>
        </p:blipFill>
        <p:spPr>
          <a:xfrm flipH="1">
            <a:off x="7914640" y="629489"/>
            <a:ext cx="3660378" cy="556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4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D12CD0E9-3CAD-4F79-A18B-F3F16BED2D10}"/>
              </a:ext>
            </a:extLst>
          </p:cNvPr>
          <p:cNvCxnSpPr>
            <a:cxnSpLocks/>
          </p:cNvCxnSpPr>
          <p:nvPr/>
        </p:nvCxnSpPr>
        <p:spPr>
          <a:xfrm>
            <a:off x="2149806" y="660400"/>
            <a:ext cx="0" cy="5537200"/>
          </a:xfrm>
          <a:prstGeom prst="line">
            <a:avLst/>
          </a:prstGeom>
          <a:ln w="12700">
            <a:solidFill>
              <a:srgbClr val="687C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304642AC-F59E-43FE-AC21-64472A9F75AC}"/>
              </a:ext>
            </a:extLst>
          </p:cNvPr>
          <p:cNvSpPr/>
          <p:nvPr/>
        </p:nvSpPr>
        <p:spPr>
          <a:xfrm>
            <a:off x="1930732" y="2901020"/>
            <a:ext cx="438148" cy="438148"/>
          </a:xfrm>
          <a:prstGeom prst="ellipse">
            <a:avLst/>
          </a:prstGeom>
          <a:solidFill>
            <a:srgbClr val="687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3001044D-8FC8-4E62-8014-53A8C9082209}"/>
              </a:ext>
            </a:extLst>
          </p:cNvPr>
          <p:cNvSpPr/>
          <p:nvPr/>
        </p:nvSpPr>
        <p:spPr>
          <a:xfrm>
            <a:off x="1923858" y="4879510"/>
            <a:ext cx="438148" cy="438148"/>
          </a:xfrm>
          <a:prstGeom prst="ellipse">
            <a:avLst/>
          </a:prstGeom>
          <a:solidFill>
            <a:srgbClr val="687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2C56ABE-2043-48D2-ACDB-7C3C28F5C571}"/>
              </a:ext>
            </a:extLst>
          </p:cNvPr>
          <p:cNvSpPr txBox="1"/>
          <p:nvPr/>
        </p:nvSpPr>
        <p:spPr>
          <a:xfrm>
            <a:off x="2528618" y="2477044"/>
            <a:ext cx="3531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添加标题</a:t>
            </a:r>
            <a:endParaRPr lang="en-US" altLang="zh-CN" sz="2400" b="1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单击此处添加文本单击此处添加文本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单击此处添加</a:t>
            </a:r>
            <a:r>
              <a:rPr lang="zh-CN" altLang="en-US" sz="1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文本</a:t>
            </a:r>
            <a:endParaRPr lang="zh-CN" altLang="en-US" sz="16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B20F2AE-6EBF-4AA3-A257-9972FE39258B}"/>
              </a:ext>
            </a:extLst>
          </p:cNvPr>
          <p:cNvSpPr txBox="1"/>
          <p:nvPr/>
        </p:nvSpPr>
        <p:spPr>
          <a:xfrm>
            <a:off x="2591854" y="4557711"/>
            <a:ext cx="35041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添加标题</a:t>
            </a:r>
            <a:endParaRPr lang="en-US" altLang="zh-CN" sz="2400" b="1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单击此处添加文本单击此处添加文本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</a:t>
            </a:r>
            <a:r>
              <a:rPr lang="zh-CN" altLang="en-US" sz="1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此处添加文本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3CC2DE8-7C2A-43B7-B8B9-105917A243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139" y="660161"/>
            <a:ext cx="3764283" cy="528254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43" t="56148" r="6923" b="8445"/>
          <a:stretch/>
        </p:blipFill>
        <p:spPr>
          <a:xfrm>
            <a:off x="9518967" y="4992421"/>
            <a:ext cx="1767840" cy="140837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8" t="8032" r="57298" b="43183"/>
          <a:stretch/>
        </p:blipFill>
        <p:spPr>
          <a:xfrm>
            <a:off x="6962292" y="2149300"/>
            <a:ext cx="1137920" cy="124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4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447271" y="688587"/>
            <a:ext cx="226215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200" dirty="0" smtClean="0">
                <a:solidFill>
                  <a:schemeClr val="bg1"/>
                </a:solidFill>
                <a:effectLst>
                  <a:outerShdw dist="38100" dir="2700000" algn="tl">
                    <a:srgbClr val="000000">
                      <a:alpha val="30000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中</a:t>
            </a:r>
            <a:endParaRPr lang="zh-CN" altLang="en-US" sz="16200" dirty="0">
              <a:solidFill>
                <a:schemeClr val="bg1"/>
              </a:solidFill>
              <a:effectLst>
                <a:outerShdw dist="38100" dir="2700000" algn="tl">
                  <a:srgbClr val="000000">
                    <a:alpha val="30000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7274294" y="3539715"/>
            <a:ext cx="1107996" cy="15020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点击输入您的文字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内容。击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输入您的文字内容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。击输入。点击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输入您的文字内容。。点击输入您的文字内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169376" y="2401893"/>
            <a:ext cx="226215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200" dirty="0" smtClean="0">
                <a:solidFill>
                  <a:schemeClr val="bg1"/>
                </a:solidFill>
                <a:effectLst>
                  <a:outerShdw dist="38100" dir="2700000" algn="tl">
                    <a:srgbClr val="000000">
                      <a:alpha val="30000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国</a:t>
            </a:r>
            <a:endParaRPr lang="zh-CN" altLang="en-US" sz="16200" dirty="0">
              <a:solidFill>
                <a:schemeClr val="bg1"/>
              </a:solidFill>
              <a:effectLst>
                <a:outerShdw dist="38100" dir="2700000" algn="tl">
                  <a:srgbClr val="000000">
                    <a:alpha val="30000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072323" y="4323627"/>
            <a:ext cx="192873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600" dirty="0" smtClean="0">
                <a:solidFill>
                  <a:schemeClr val="bg1"/>
                </a:solidFill>
                <a:effectLst>
                  <a:outerShdw dist="38100" dir="2700000" algn="tl">
                    <a:srgbClr val="000000">
                      <a:alpha val="30000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风</a:t>
            </a:r>
            <a:endParaRPr lang="zh-CN" altLang="en-US" sz="13600" dirty="0">
              <a:solidFill>
                <a:schemeClr val="bg1"/>
              </a:solidFill>
              <a:effectLst>
                <a:outerShdw dist="38100" dir="2700000" algn="tl">
                  <a:srgbClr val="000000">
                    <a:alpha val="30000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5" t="11326" r="44087" b="66379"/>
          <a:stretch/>
        </p:blipFill>
        <p:spPr>
          <a:xfrm>
            <a:off x="5215118" y="1937383"/>
            <a:ext cx="2232136" cy="1686503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 flipH="1">
            <a:off x="7229289" y="1855615"/>
            <a:ext cx="923330" cy="18216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清新素雅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文艺中国风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923238" y="3118463"/>
            <a:ext cx="325064" cy="1620811"/>
            <a:chOff x="4923238" y="3118463"/>
            <a:chExt cx="325064" cy="1620811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53" t="50576" r="7443"/>
            <a:stretch/>
          </p:blipFill>
          <p:spPr>
            <a:xfrm>
              <a:off x="4923238" y="4256111"/>
              <a:ext cx="325064" cy="483163"/>
            </a:xfrm>
            <a:prstGeom prst="rect">
              <a:avLst/>
            </a:prstGeom>
          </p:spPr>
        </p:pic>
        <p:sp>
          <p:nvSpPr>
            <p:cNvPr id="20" name="椭圆 19"/>
            <p:cNvSpPr/>
            <p:nvPr/>
          </p:nvSpPr>
          <p:spPr>
            <a:xfrm>
              <a:off x="4927143" y="3118463"/>
              <a:ext cx="241257" cy="241257"/>
            </a:xfrm>
            <a:prstGeom prst="ellipse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文</a:t>
              </a:r>
              <a:endParaRPr lang="zh-CN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927143" y="3401469"/>
              <a:ext cx="241257" cy="241257"/>
            </a:xfrm>
            <a:prstGeom prst="ellipse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化</a:t>
              </a:r>
              <a:endParaRPr lang="zh-CN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927143" y="3684475"/>
              <a:ext cx="241257" cy="241257"/>
            </a:xfrm>
            <a:prstGeom prst="ellipse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中</a:t>
              </a:r>
              <a:endParaRPr lang="zh-CN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927143" y="3967481"/>
              <a:ext cx="241257" cy="241257"/>
            </a:xfrm>
            <a:prstGeom prst="ellipse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国</a:t>
              </a:r>
              <a:endParaRPr lang="zh-CN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79696" y="2317446"/>
            <a:ext cx="1049911" cy="2538409"/>
            <a:chOff x="3479696" y="2317446"/>
            <a:chExt cx="1049911" cy="2538409"/>
          </a:xfrm>
        </p:grpSpPr>
        <p:sp>
          <p:nvSpPr>
            <p:cNvPr id="18" name="文本框 17"/>
            <p:cNvSpPr txBox="1"/>
            <p:nvPr/>
          </p:nvSpPr>
          <p:spPr>
            <a:xfrm>
              <a:off x="3790943" y="2429596"/>
              <a:ext cx="738664" cy="242625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00" dirty="0">
                  <a:latin typeface="字酷堂清楷体" panose="02010601030101010101" pitchFamily="2" charset="-122"/>
                  <a:ea typeface="字酷堂清楷体" panose="02010601030101010101" pitchFamily="2" charset="-122"/>
                  <a:cs typeface="FZQingKeBenYueSongS-R-GB" charset="-122"/>
                </a:rPr>
                <a:t>木叶萧萧赠长别，平心浅浅敷几月？断骨羌笛，失缺草介，万泉留下千里雪。 可记当年白马？少年失约。天外风云，情字何解！且看我落笔为花，点墨七绝。</a:t>
              </a:r>
              <a:endParaRPr kumimoji="1" lang="zh-CN" altLang="en-US" sz="900" dirty="0">
                <a:latin typeface="字酷堂清楷体" panose="02010601030101010101" pitchFamily="2" charset="-122"/>
                <a:ea typeface="字酷堂清楷体" panose="02010601030101010101" pitchFamily="2" charset="-122"/>
                <a:cs typeface="FZQingKeBenYueSongS-R-GB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479696" y="2317446"/>
              <a:ext cx="430887" cy="114230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600" b="1" dirty="0" smtClean="0"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【</a:t>
              </a:r>
              <a:r>
                <a:rPr lang="zh-CN" altLang="en-US" sz="1600" b="1" dirty="0" smtClean="0"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中国风</a:t>
              </a:r>
              <a:r>
                <a:rPr lang="en-US" altLang="zh-CN" sz="1600" b="1" dirty="0" smtClean="0"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】</a:t>
              </a:r>
              <a:endParaRPr lang="zh-CN" altLang="en-US" sz="1600" b="1" dirty="0"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 rot="5400000">
              <a:off x="2959524" y="3842884"/>
              <a:ext cx="14702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latin typeface="Adobe 仿宋 Std R" panose="02020400000000000000" pitchFamily="18" charset="-122"/>
                  <a:ea typeface="Adobe 仿宋 Std R" panose="02020400000000000000" pitchFamily="18" charset="-122"/>
                </a:rPr>
                <a:t>CHINESE STYLE</a:t>
              </a:r>
              <a:endParaRPr lang="zh-CN" altLang="en-US" sz="1400" dirty="0">
                <a:latin typeface="Adobe 仿宋 Std R" panose="02020400000000000000" pitchFamily="18" charset="-122"/>
                <a:ea typeface="Adobe 仿宋 Std R" panose="02020400000000000000" pitchFamily="18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 rot="5400000">
            <a:off x="7701213" y="2607528"/>
            <a:ext cx="9028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pc="300" dirty="0" smtClean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中国文化</a:t>
            </a:r>
            <a:endParaRPr lang="zh-CN" altLang="en-US" sz="1100" spc="300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571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5" grpId="0"/>
      <p:bldP spid="16" grpId="0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970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99258" y="-25847"/>
            <a:ext cx="969264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499360" y="619760"/>
            <a:ext cx="9204960" cy="5659120"/>
          </a:xfrm>
          <a:prstGeom prst="rect">
            <a:avLst/>
          </a:prstGeom>
          <a:noFill/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652008" y="2095760"/>
            <a:ext cx="2641600" cy="2641600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3403" t="-10354" r="-54967" b="-8104"/>
            </a:stretch>
          </a:blip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600" dirty="0">
              <a:solidFill>
                <a:schemeClr val="accent2">
                  <a:lumMod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02178" y="1392464"/>
            <a:ext cx="3093154" cy="4114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点击输入您的文字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内容。点击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。点击输入。点击输入您的文字内容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。</a:t>
            </a:r>
            <a:endParaRPr lang="zh-CN" altLang="en-US" sz="1400" spc="6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30345" y="1443264"/>
            <a:ext cx="1107996" cy="3992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000" spc="600" dirty="0" smtClean="0">
                <a:solidFill>
                  <a:srgbClr val="2D3633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传统文化</a:t>
            </a:r>
            <a:endParaRPr lang="zh-CN" altLang="en-US" sz="6000" spc="600" dirty="0">
              <a:solidFill>
                <a:srgbClr val="2D3633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87308" y="2337981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第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63404" y="2931872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370067" y="376346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章</a:t>
            </a:r>
            <a:endParaRPr lang="zh-CN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5" t="11326" r="44087" b="66379"/>
          <a:stretch/>
        </p:blipFill>
        <p:spPr>
          <a:xfrm>
            <a:off x="9301291" y="1529047"/>
            <a:ext cx="1834136" cy="138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7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5742345" y="1668743"/>
            <a:ext cx="4807783" cy="3961857"/>
            <a:chOff x="5142905" y="1617943"/>
            <a:chExt cx="4807783" cy="3961857"/>
          </a:xfrm>
        </p:grpSpPr>
        <p:sp>
          <p:nvSpPr>
            <p:cNvPr id="9" name="文本框 8"/>
            <p:cNvSpPr txBox="1"/>
            <p:nvPr/>
          </p:nvSpPr>
          <p:spPr>
            <a:xfrm>
              <a:off x="5142905" y="1617944"/>
              <a:ext cx="3631763" cy="39618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。</a:t>
              </a:r>
              <a:endPara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2024" y="1617943"/>
              <a:ext cx="738664" cy="3172197"/>
            </a:xfrm>
            <a:prstGeom prst="rect">
              <a:avLst/>
            </a:prstGeom>
            <a:noFill/>
            <a:ln>
              <a:solidFill>
                <a:srgbClr val="687C7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 入 标 题</a:t>
              </a:r>
              <a:endParaRPr lang="zh-CN" altLang="en-US" sz="36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1160" y="939799"/>
            <a:ext cx="5521960" cy="552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3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660399"/>
            <a:ext cx="2628086" cy="3688080"/>
          </a:xfrm>
          <a:prstGeom prst="rect">
            <a:avLst/>
          </a:prstGeom>
        </p:spPr>
      </p:pic>
      <p:sp>
        <p:nvSpPr>
          <p:cNvPr id="16" name="任意多边形 15"/>
          <p:cNvSpPr/>
          <p:nvPr/>
        </p:nvSpPr>
        <p:spPr>
          <a:xfrm>
            <a:off x="6461760" y="1734512"/>
            <a:ext cx="4500880" cy="3728720"/>
          </a:xfrm>
          <a:custGeom>
            <a:avLst/>
            <a:gdLst>
              <a:gd name="connsiteX0" fmla="*/ 3098800 w 4500880"/>
              <a:gd name="connsiteY0" fmla="*/ 0 h 3728720"/>
              <a:gd name="connsiteX1" fmla="*/ 4500880 w 4500880"/>
              <a:gd name="connsiteY1" fmla="*/ 0 h 3728720"/>
              <a:gd name="connsiteX2" fmla="*/ 4500880 w 4500880"/>
              <a:gd name="connsiteY2" fmla="*/ 3728720 h 3728720"/>
              <a:gd name="connsiteX3" fmla="*/ 3098800 w 4500880"/>
              <a:gd name="connsiteY3" fmla="*/ 3728720 h 3728720"/>
              <a:gd name="connsiteX4" fmla="*/ 1549400 w 4500880"/>
              <a:gd name="connsiteY4" fmla="*/ 0 h 3728720"/>
              <a:gd name="connsiteX5" fmla="*/ 2951480 w 4500880"/>
              <a:gd name="connsiteY5" fmla="*/ 0 h 3728720"/>
              <a:gd name="connsiteX6" fmla="*/ 2951480 w 4500880"/>
              <a:gd name="connsiteY6" fmla="*/ 3728720 h 3728720"/>
              <a:gd name="connsiteX7" fmla="*/ 1549400 w 4500880"/>
              <a:gd name="connsiteY7" fmla="*/ 3728720 h 3728720"/>
              <a:gd name="connsiteX8" fmla="*/ 0 w 4500880"/>
              <a:gd name="connsiteY8" fmla="*/ 0 h 3728720"/>
              <a:gd name="connsiteX9" fmla="*/ 1402080 w 4500880"/>
              <a:gd name="connsiteY9" fmla="*/ 0 h 3728720"/>
              <a:gd name="connsiteX10" fmla="*/ 1402080 w 4500880"/>
              <a:gd name="connsiteY10" fmla="*/ 3728720 h 3728720"/>
              <a:gd name="connsiteX11" fmla="*/ 0 w 4500880"/>
              <a:gd name="connsiteY11" fmla="*/ 3728720 h 372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00880" h="3728720">
                <a:moveTo>
                  <a:pt x="3098800" y="0"/>
                </a:moveTo>
                <a:lnTo>
                  <a:pt x="4500880" y="0"/>
                </a:lnTo>
                <a:lnTo>
                  <a:pt x="4500880" y="3728720"/>
                </a:lnTo>
                <a:lnTo>
                  <a:pt x="3098800" y="3728720"/>
                </a:lnTo>
                <a:close/>
                <a:moveTo>
                  <a:pt x="1549400" y="0"/>
                </a:moveTo>
                <a:lnTo>
                  <a:pt x="2951480" y="0"/>
                </a:lnTo>
                <a:lnTo>
                  <a:pt x="2951480" y="3728720"/>
                </a:lnTo>
                <a:lnTo>
                  <a:pt x="1549400" y="3728720"/>
                </a:lnTo>
                <a:close/>
                <a:moveTo>
                  <a:pt x="0" y="0"/>
                </a:moveTo>
                <a:lnTo>
                  <a:pt x="1402080" y="0"/>
                </a:lnTo>
                <a:lnTo>
                  <a:pt x="1402080" y="3728720"/>
                </a:lnTo>
                <a:lnTo>
                  <a:pt x="0" y="3728720"/>
                </a:lnTo>
                <a:close/>
              </a:path>
            </a:pathLst>
          </a:custGeom>
          <a:blipFill dpi="0" rotWithShape="1">
            <a:blip r:embed="rId5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1817" r="-1181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549099" y="2725067"/>
            <a:ext cx="3242964" cy="1747609"/>
            <a:chOff x="2218724" y="2851218"/>
            <a:chExt cx="3242964" cy="1747609"/>
          </a:xfrm>
        </p:grpSpPr>
        <p:sp>
          <p:nvSpPr>
            <p:cNvPr id="14" name="文本框 26">
              <a:extLst>
                <a:ext uri="{FF2B5EF4-FFF2-40B4-BE49-F238E27FC236}">
                  <a16:creationId xmlns="" xmlns:a16="http://schemas.microsoft.com/office/drawing/2014/main" id="{D9B28593-0827-475E-BFA9-4D23FF58E6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8724" y="3536998"/>
              <a:ext cx="3242964" cy="106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kern="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WenYue GuDianMingChaoTi (Non-Commercial Use)" pitchFamily="50" charset="-122"/>
                </a:rPr>
                <a:t>单击此处输入文本内容，单击此处输入文本内容，单击此处输入文本</a:t>
              </a:r>
              <a:r>
                <a:rPr lang="zh-CN" altLang="en-US" sz="1400" kern="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WenYue GuDianMingChaoTi (Non-Commercial Use)" pitchFamily="50" charset="-122"/>
                </a:rPr>
                <a:t>内容</a:t>
              </a:r>
              <a:r>
                <a:rPr lang="en-US" altLang="zh-CN" sz="1400" kern="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WenYue GuDianMingChaoTi (Non-Commercial Use)" pitchFamily="50" charset="-122"/>
                </a:rPr>
                <a:t>.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114530" y="2851218"/>
              <a:ext cx="23471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800" b="1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WenYue GuDianMingChaoTi (Non-Commercial Use)" pitchFamily="50" charset="-122"/>
                </a:rPr>
                <a:t>输入标题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752078" y="1580225"/>
            <a:ext cx="3343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61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742345" y="1668743"/>
            <a:ext cx="4807783" cy="3961857"/>
            <a:chOff x="5142905" y="1617943"/>
            <a:chExt cx="4807783" cy="3961857"/>
          </a:xfrm>
        </p:grpSpPr>
        <p:sp>
          <p:nvSpPr>
            <p:cNvPr id="9" name="文本框 8"/>
            <p:cNvSpPr txBox="1"/>
            <p:nvPr/>
          </p:nvSpPr>
          <p:spPr>
            <a:xfrm>
              <a:off x="5142905" y="1617944"/>
              <a:ext cx="3631763" cy="39618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。</a:t>
              </a:r>
              <a:endPara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2024" y="1617943"/>
              <a:ext cx="738664" cy="3172197"/>
            </a:xfrm>
            <a:prstGeom prst="rect">
              <a:avLst/>
            </a:prstGeom>
            <a:noFill/>
            <a:ln>
              <a:solidFill>
                <a:srgbClr val="687C7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 入 标 题</a:t>
              </a:r>
              <a:endParaRPr lang="zh-CN" altLang="en-US" sz="36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1021542"/>
            <a:ext cx="5186218" cy="518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26">
            <a:extLst>
              <a:ext uri="{FF2B5EF4-FFF2-40B4-BE49-F238E27FC236}">
                <a16:creationId xmlns="" xmlns:a16="http://schemas.microsoft.com/office/drawing/2014/main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7568" y="2453895"/>
            <a:ext cx="3668291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</a:t>
            </a:r>
            <a:endParaRPr lang="en-US" altLang="zh-CN" sz="1200" kern="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9" name="文本框 26">
            <a:extLst>
              <a:ext uri="{FF2B5EF4-FFF2-40B4-BE49-F238E27FC236}">
                <a16:creationId xmlns="" xmlns:a16="http://schemas.microsoft.com/office/drawing/2014/main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7568" y="3716228"/>
            <a:ext cx="3668291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</a:t>
            </a:r>
            <a:endParaRPr lang="en-US" altLang="zh-CN" sz="1200" kern="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10" name="文本框 26">
            <a:extLst>
              <a:ext uri="{FF2B5EF4-FFF2-40B4-BE49-F238E27FC236}">
                <a16:creationId xmlns="" xmlns:a16="http://schemas.microsoft.com/office/drawing/2014/main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939" y="2453895"/>
            <a:ext cx="36682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</a:t>
            </a:r>
            <a:endParaRPr lang="en-US" altLang="zh-CN" sz="1200" kern="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sp>
        <p:nvSpPr>
          <p:cNvPr id="11" name="文本框 26">
            <a:extLst>
              <a:ext uri="{FF2B5EF4-FFF2-40B4-BE49-F238E27FC236}">
                <a16:creationId xmlns="" xmlns:a16="http://schemas.microsoft.com/office/drawing/2014/main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939" y="3716228"/>
            <a:ext cx="36682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</a:t>
            </a:r>
            <a:endParaRPr lang="en-US" altLang="zh-CN" sz="1200" kern="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WenYue GuDianMingChaoTi (Non-Commercial Use)" pitchFamily="50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662777" y="1036155"/>
            <a:ext cx="2602996" cy="5588913"/>
            <a:chOff x="4662777" y="1036155"/>
            <a:chExt cx="2602996" cy="5588913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80352F30-D6DC-47E5-97C5-6971A543FC2B}"/>
                </a:ext>
              </a:extLst>
            </p:cNvPr>
            <p:cNvSpPr/>
            <p:nvPr/>
          </p:nvSpPr>
          <p:spPr>
            <a:xfrm>
              <a:off x="4769183" y="2191349"/>
              <a:ext cx="2094329" cy="2491861"/>
            </a:xfrm>
            <a:prstGeom prst="rect">
              <a:avLst/>
            </a:prstGeom>
            <a:noFill/>
            <a:ln>
              <a:solidFill>
                <a:srgbClr val="687C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29993A42-E5D2-4929-8B02-58DD3558399E}"/>
                </a:ext>
              </a:extLst>
            </p:cNvPr>
            <p:cNvSpPr/>
            <p:nvPr/>
          </p:nvSpPr>
          <p:spPr>
            <a:xfrm>
              <a:off x="6150939" y="1627934"/>
              <a:ext cx="1114834" cy="2252087"/>
            </a:xfrm>
            <a:prstGeom prst="rect">
              <a:avLst/>
            </a:prstGeom>
            <a:solidFill>
              <a:srgbClr val="687C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WenYue GuDianMingChaoTi (Non-Commercial Use)" pitchFamily="50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339024" y="1783449"/>
              <a:ext cx="800219" cy="19013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WenYue GuDianMingChaoTi (Non-Commercial Use)" pitchFamily="50" charset="-122"/>
                </a:rPr>
                <a:t>中国风</a:t>
              </a: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64"/>
            <a:stretch/>
          </p:blipFill>
          <p:spPr>
            <a:xfrm>
              <a:off x="5152768" y="2081718"/>
              <a:ext cx="1155478" cy="411926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2" t="37701" r="48804"/>
            <a:stretch/>
          </p:blipFill>
          <p:spPr>
            <a:xfrm>
              <a:off x="4728246" y="3716228"/>
              <a:ext cx="1000898" cy="2566261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2777" y="4683210"/>
              <a:ext cx="1907182" cy="1941858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0898" y="1036155"/>
              <a:ext cx="954026" cy="11551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020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742345" y="1668743"/>
            <a:ext cx="4807783" cy="3961857"/>
            <a:chOff x="5142905" y="1617943"/>
            <a:chExt cx="4807783" cy="3961857"/>
          </a:xfrm>
        </p:grpSpPr>
        <p:sp>
          <p:nvSpPr>
            <p:cNvPr id="9" name="文本框 8"/>
            <p:cNvSpPr txBox="1"/>
            <p:nvPr/>
          </p:nvSpPr>
          <p:spPr>
            <a:xfrm>
              <a:off x="5142905" y="1617944"/>
              <a:ext cx="3631763" cy="39618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点击输入您的文字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内容。点击</a:t>
              </a:r>
              <a:r>
                <a:rPr lang="zh-CN" altLang="en-US" sz="1400" spc="600" dirty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</a:t>
              </a:r>
              <a:r>
                <a:rPr lang="zh-CN" altLang="en-US" sz="14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。</a:t>
              </a:r>
              <a:endPara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2024" y="1617943"/>
              <a:ext cx="738664" cy="3320115"/>
            </a:xfrm>
            <a:prstGeom prst="rect">
              <a:avLst/>
            </a:prstGeom>
            <a:noFill/>
            <a:ln>
              <a:solidFill>
                <a:srgbClr val="687C7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spc="600" dirty="0" smtClean="0">
                  <a:solidFill>
                    <a:srgbClr val="687C7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输 入 标 题</a:t>
              </a:r>
              <a:endParaRPr lang="zh-CN" altLang="en-US" sz="36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60400" y="1139834"/>
            <a:ext cx="4516120" cy="5019675"/>
            <a:chOff x="660400" y="1139834"/>
            <a:chExt cx="4516120" cy="501967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0400" y="1139834"/>
              <a:ext cx="3219450" cy="5019675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2279" y="1988496"/>
              <a:ext cx="1474241" cy="1153176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480000">
              <a:off x="3773563" y="4646929"/>
              <a:ext cx="737641" cy="576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114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99258" y="-25847"/>
            <a:ext cx="969264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499360" y="619760"/>
            <a:ext cx="9204960" cy="5659120"/>
          </a:xfrm>
          <a:prstGeom prst="rect">
            <a:avLst/>
          </a:prstGeom>
          <a:noFill/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652008" y="2095760"/>
            <a:ext cx="2641600" cy="2641600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3403" t="-10354" r="-54967" b="-8104"/>
            </a:stretch>
          </a:blip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600" dirty="0">
              <a:solidFill>
                <a:schemeClr val="accent2">
                  <a:lumMod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02178" y="1392464"/>
            <a:ext cx="3093154" cy="4114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点击输入您的文字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内容。点击</a:t>
            </a:r>
            <a:r>
              <a:rPr lang="zh-CN" altLang="en-US" sz="1400" spc="600" dirty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输入您的文字内容。点击输入。点击输入您的文字内容。点击输入您的文字内容。点击输入。点击输入您的文字内容。点击输入您的文字内容。点击输入。点击输入您的文字内容。点击输入您的文字内容。点击输入。点击输入您的文字内容</a:t>
            </a:r>
            <a:r>
              <a:rPr lang="zh-CN" altLang="en-US" sz="1400" spc="600" dirty="0" smtClean="0">
                <a:solidFill>
                  <a:srgbClr val="687C7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。</a:t>
            </a:r>
            <a:endParaRPr lang="zh-CN" altLang="en-US" sz="1400" spc="600" dirty="0">
              <a:solidFill>
                <a:srgbClr val="687C7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30345" y="1443264"/>
            <a:ext cx="1107996" cy="3992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000" spc="600" dirty="0" smtClean="0">
                <a:solidFill>
                  <a:srgbClr val="2D3633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民间艺术</a:t>
            </a:r>
            <a:endParaRPr lang="zh-CN" altLang="en-US" sz="6000" spc="600" dirty="0">
              <a:solidFill>
                <a:srgbClr val="2D3633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87308" y="2337981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第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63404" y="2931872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贰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370067" y="376346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章</a:t>
            </a:r>
            <a:endParaRPr lang="zh-CN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5" t="11326" r="44087" b="66379"/>
          <a:stretch/>
        </p:blipFill>
        <p:spPr>
          <a:xfrm>
            <a:off x="9301291" y="1529047"/>
            <a:ext cx="1834136" cy="138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6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素雅中国风.pptx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526D74"/>
      </a:accent1>
      <a:accent2>
        <a:srgbClr val="C7B69D"/>
      </a:accent2>
      <a:accent3>
        <a:srgbClr val="6F786D"/>
      </a:accent3>
      <a:accent4>
        <a:srgbClr val="637986"/>
      </a:accent4>
      <a:accent5>
        <a:srgbClr val="F9DBB4"/>
      </a:accent5>
      <a:accent6>
        <a:srgbClr val="5A6258"/>
      </a:accent6>
      <a:hlink>
        <a:srgbClr val="566562"/>
      </a:hlink>
      <a:folHlink>
        <a:srgbClr val="436064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526D74"/>
    </a:accent1>
    <a:accent2>
      <a:srgbClr val="C7B69D"/>
    </a:accent2>
    <a:accent3>
      <a:srgbClr val="6F786D"/>
    </a:accent3>
    <a:accent4>
      <a:srgbClr val="637986"/>
    </a:accent4>
    <a:accent5>
      <a:srgbClr val="F9DBB4"/>
    </a:accent5>
    <a:accent6>
      <a:srgbClr val="5A6258"/>
    </a:accent6>
    <a:hlink>
      <a:srgbClr val="566562"/>
    </a:hlink>
    <a:folHlink>
      <a:srgbClr val="43606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2063</Words>
  <Application>Microsoft Office PowerPoint</Application>
  <PresentationFormat>宽屏</PresentationFormat>
  <Paragraphs>178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7" baseType="lpstr">
      <vt:lpstr>Adobe 仿宋 Std R</vt:lpstr>
      <vt:lpstr>FZQingKeBenYueSongS-R-GB</vt:lpstr>
      <vt:lpstr>Meiryo</vt:lpstr>
      <vt:lpstr>Playfair Display Black</vt:lpstr>
      <vt:lpstr>WenYue GuDianMingChaoTi (Non-Commercial Use)</vt:lpstr>
      <vt:lpstr>等线</vt:lpstr>
      <vt:lpstr>等线 Light</vt:lpstr>
      <vt:lpstr>汉仪尚巍手书W</vt:lpstr>
      <vt:lpstr>华文楷体</vt:lpstr>
      <vt:lpstr>华文行楷</vt:lpstr>
      <vt:lpstr>宋体</vt:lpstr>
      <vt:lpstr>微软雅黑</vt:lpstr>
      <vt:lpstr>文泉驿等宽微米黑</vt:lpstr>
      <vt:lpstr>逐浪细阁体</vt:lpstr>
      <vt:lpstr>字酷堂清楷体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</cp:revision>
  <dcterms:created xsi:type="dcterms:W3CDTF">2018-12-18T09:12:16Z</dcterms:created>
  <dcterms:modified xsi:type="dcterms:W3CDTF">2021-08-07T04:18:06Z</dcterms:modified>
</cp:coreProperties>
</file>