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5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6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9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0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11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12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13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14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15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17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18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19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20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21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22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8" r:id="rId4"/>
    <p:sldId id="259" r:id="rId5"/>
    <p:sldId id="257" r:id="rId6"/>
    <p:sldId id="263" r:id="rId7"/>
    <p:sldId id="264" r:id="rId8"/>
    <p:sldId id="265" r:id="rId9"/>
    <p:sldId id="260" r:id="rId10"/>
    <p:sldId id="266" r:id="rId11"/>
    <p:sldId id="267" r:id="rId12"/>
    <p:sldId id="268" r:id="rId13"/>
    <p:sldId id="270" r:id="rId14"/>
    <p:sldId id="261" r:id="rId15"/>
    <p:sldId id="269" r:id="rId16"/>
    <p:sldId id="271" r:id="rId17"/>
    <p:sldId id="272" r:id="rId18"/>
    <p:sldId id="273" r:id="rId19"/>
    <p:sldId id="262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B9BA"/>
    <a:srgbClr val="E7B5C8"/>
    <a:srgbClr val="AD5B7A"/>
    <a:srgbClr val="98A6D4"/>
    <a:srgbClr val="4D88BE"/>
    <a:srgbClr val="75659F"/>
    <a:srgbClr val="4980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53" autoAdjust="0"/>
    <p:restoredTop sz="96182" autoAdjust="0"/>
  </p:normalViewPr>
  <p:slideViewPr>
    <p:cSldViewPr snapToGrid="0" showGuides="1">
      <p:cViewPr varScale="1">
        <p:scale>
          <a:sx n="104" d="100"/>
          <a:sy n="104" d="100"/>
        </p:scale>
        <p:origin x="996" y="120"/>
      </p:cViewPr>
      <p:guideLst>
        <p:guide orient="horz" pos="3113"/>
        <p:guide pos="37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121212121212121E-2"/>
          <c:y val="6.8334356779326436E-2"/>
          <c:w val="0.97575757575757571"/>
          <c:h val="0.786618572551783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指标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846242"/>
              </a:solidFill>
              <a:ln w="19050">
                <a:solidFill>
                  <a:schemeClr val="bg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>
                  <a:defRPr/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</c:formatCode>
                <c:ptCount val="12"/>
                <c:pt idx="0">
                  <c:v>42.24920704533416</c:v>
                </c:pt>
                <c:pt idx="1">
                  <c:v>53.751962936294596</c:v>
                </c:pt>
                <c:pt idx="2">
                  <c:v>57.405732337593768</c:v>
                </c:pt>
                <c:pt idx="3">
                  <c:v>52.311112371779132</c:v>
                </c:pt>
                <c:pt idx="4">
                  <c:v>48.282018560068536</c:v>
                </c:pt>
                <c:pt idx="5">
                  <c:v>54.280151471787292</c:v>
                </c:pt>
                <c:pt idx="6">
                  <c:v>36.721435793998893</c:v>
                </c:pt>
                <c:pt idx="7">
                  <c:v>59.413980017822823</c:v>
                </c:pt>
                <c:pt idx="8">
                  <c:v>43.747515352384191</c:v>
                </c:pt>
                <c:pt idx="9">
                  <c:v>51.991484182606797</c:v>
                </c:pt>
                <c:pt idx="10">
                  <c:v>43.148129130304916</c:v>
                </c:pt>
                <c:pt idx="11">
                  <c:v>64.047565622986795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63F-4766-B9B1-1A81F79ECB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7730784"/>
        <c:axId val="567728608"/>
      </c:lineChart>
      <c:catAx>
        <c:axId val="567730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 algn="ctr">
              <a:defRPr/>
            </a:pPr>
            <a:endParaRPr lang="zh-CN"/>
          </a:p>
        </c:txPr>
        <c:crossAx val="567728608"/>
        <c:crosses val="autoZero"/>
        <c:auto val="1"/>
        <c:lblAlgn val="ctr"/>
        <c:lblOffset val="100"/>
        <c:noMultiLvlLbl val="0"/>
      </c:catAx>
      <c:valAx>
        <c:axId val="567728608"/>
        <c:scaling>
          <c:orientation val="minMax"/>
          <c:min val="30"/>
        </c:scaling>
        <c:delete val="1"/>
        <c:axPos val="l"/>
        <c:majorGridlines>
          <c:spPr>
            <a:ln w="9525" cap="flat" cmpd="sng" algn="ctr">
              <a:solidFill>
                <a:srgbClr val="0CA79F">
                  <a:alpha val="30196"/>
                </a:srgb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low"/>
        <c:crossAx val="56773078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46261-731E-4524-B240-C0FA150E2B12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5133B-4DAE-4619-8213-C9CE293EF7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431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1869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244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409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2466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273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212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9118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09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9262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710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450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0880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4347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9358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1739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1114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277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936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111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141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43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083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040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5133B-4DAE-4619-8213-C9CE293EF77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788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54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602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175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02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646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323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23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352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31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9214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51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848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5194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295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998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75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122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109097" y="446724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40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152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65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632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85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B38B3-AB5F-4DF5-8545-9BC2E1A027C0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3F938-DA86-404D-900A-22F82F372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14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85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48.xml"/><Relationship Id="rId7" Type="http://schemas.openxmlformats.org/officeDocument/2006/relationships/image" Target="../media/image5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49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tags" Target="../tags/tag62.xml"/><Relationship Id="rId18" Type="http://schemas.openxmlformats.org/officeDocument/2006/relationships/tags" Target="../tags/tag67.xml"/><Relationship Id="rId26" Type="http://schemas.openxmlformats.org/officeDocument/2006/relationships/tags" Target="../tags/tag75.xml"/><Relationship Id="rId39" Type="http://schemas.openxmlformats.org/officeDocument/2006/relationships/image" Target="../media/image5.png"/><Relationship Id="rId21" Type="http://schemas.openxmlformats.org/officeDocument/2006/relationships/tags" Target="../tags/tag70.xml"/><Relationship Id="rId34" Type="http://schemas.openxmlformats.org/officeDocument/2006/relationships/tags" Target="../tags/tag83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tags" Target="../tags/tag66.xml"/><Relationship Id="rId25" Type="http://schemas.openxmlformats.org/officeDocument/2006/relationships/tags" Target="../tags/tag74.xml"/><Relationship Id="rId33" Type="http://schemas.openxmlformats.org/officeDocument/2006/relationships/tags" Target="../tags/tag82.xml"/><Relationship Id="rId38" Type="http://schemas.openxmlformats.org/officeDocument/2006/relationships/notesSlide" Target="../notesSlides/notesSlide11.xml"/><Relationship Id="rId2" Type="http://schemas.openxmlformats.org/officeDocument/2006/relationships/tags" Target="../tags/tag51.xml"/><Relationship Id="rId16" Type="http://schemas.openxmlformats.org/officeDocument/2006/relationships/tags" Target="../tags/tag65.xml"/><Relationship Id="rId20" Type="http://schemas.openxmlformats.org/officeDocument/2006/relationships/tags" Target="../tags/tag69.xml"/><Relationship Id="rId29" Type="http://schemas.openxmlformats.org/officeDocument/2006/relationships/tags" Target="../tags/tag78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24" Type="http://schemas.openxmlformats.org/officeDocument/2006/relationships/tags" Target="../tags/tag73.xml"/><Relationship Id="rId32" Type="http://schemas.openxmlformats.org/officeDocument/2006/relationships/tags" Target="../tags/tag81.xml"/><Relationship Id="rId37" Type="http://schemas.openxmlformats.org/officeDocument/2006/relationships/slideLayout" Target="../slideLayouts/slideLayout6.xml"/><Relationship Id="rId40" Type="http://schemas.openxmlformats.org/officeDocument/2006/relationships/image" Target="../media/image6.png"/><Relationship Id="rId5" Type="http://schemas.openxmlformats.org/officeDocument/2006/relationships/tags" Target="../tags/tag54.xml"/><Relationship Id="rId15" Type="http://schemas.openxmlformats.org/officeDocument/2006/relationships/tags" Target="../tags/tag64.xml"/><Relationship Id="rId23" Type="http://schemas.openxmlformats.org/officeDocument/2006/relationships/tags" Target="../tags/tag72.xml"/><Relationship Id="rId28" Type="http://schemas.openxmlformats.org/officeDocument/2006/relationships/tags" Target="../tags/tag77.xml"/><Relationship Id="rId36" Type="http://schemas.openxmlformats.org/officeDocument/2006/relationships/tags" Target="../tags/tag85.xml"/><Relationship Id="rId10" Type="http://schemas.openxmlformats.org/officeDocument/2006/relationships/tags" Target="../tags/tag59.xml"/><Relationship Id="rId19" Type="http://schemas.openxmlformats.org/officeDocument/2006/relationships/tags" Target="../tags/tag68.xml"/><Relationship Id="rId31" Type="http://schemas.openxmlformats.org/officeDocument/2006/relationships/tags" Target="../tags/tag80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tags" Target="../tags/tag63.xml"/><Relationship Id="rId22" Type="http://schemas.openxmlformats.org/officeDocument/2006/relationships/tags" Target="../tags/tag71.xml"/><Relationship Id="rId27" Type="http://schemas.openxmlformats.org/officeDocument/2006/relationships/tags" Target="../tags/tag76.xml"/><Relationship Id="rId30" Type="http://schemas.openxmlformats.org/officeDocument/2006/relationships/tags" Target="../tags/tag79.xml"/><Relationship Id="rId35" Type="http://schemas.openxmlformats.org/officeDocument/2006/relationships/tags" Target="../tags/tag84.xml"/><Relationship Id="rId8" Type="http://schemas.openxmlformats.org/officeDocument/2006/relationships/tags" Target="../tags/tag57.xml"/><Relationship Id="rId3" Type="http://schemas.openxmlformats.org/officeDocument/2006/relationships/tags" Target="../tags/tag5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88.xml"/><Relationship Id="rId7" Type="http://schemas.openxmlformats.org/officeDocument/2006/relationships/image" Target="../media/image5.png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8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3.png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95.xml"/><Relationship Id="rId7" Type="http://schemas.openxmlformats.org/officeDocument/2006/relationships/image" Target="../media/image5.png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9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99.xml"/><Relationship Id="rId7" Type="http://schemas.openxmlformats.org/officeDocument/2006/relationships/image" Target="../media/image5.png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0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03.xml"/><Relationship Id="rId7" Type="http://schemas.openxmlformats.org/officeDocument/2006/relationships/chart" Target="../charts/chart1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04.xml"/><Relationship Id="rId9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07.xml"/><Relationship Id="rId7" Type="http://schemas.openxmlformats.org/officeDocument/2006/relationships/image" Target="../media/image5.png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0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7" Type="http://schemas.openxmlformats.org/officeDocument/2006/relationships/image" Target="../media/image3.png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14.xml"/><Relationship Id="rId7" Type="http://schemas.openxmlformats.org/officeDocument/2006/relationships/image" Target="../media/image5.png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18.xml"/><Relationship Id="rId7" Type="http://schemas.openxmlformats.org/officeDocument/2006/relationships/image" Target="../media/image5.png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22.xml"/><Relationship Id="rId7" Type="http://schemas.openxmlformats.org/officeDocument/2006/relationships/image" Target="../media/image5.png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12" Type="http://schemas.openxmlformats.org/officeDocument/2006/relationships/image" Target="../media/image6.png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image" Target="../media/image5.png"/><Relationship Id="rId5" Type="http://schemas.openxmlformats.org/officeDocument/2006/relationships/tags" Target="../tags/tag128.xml"/><Relationship Id="rId10" Type="http://schemas.openxmlformats.org/officeDocument/2006/relationships/notesSlide" Target="../notesSlides/notesSlide22.xml"/><Relationship Id="rId4" Type="http://schemas.openxmlformats.org/officeDocument/2006/relationships/tags" Target="../tags/tag127.xml"/><Relationship Id="rId9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34.xml"/><Relationship Id="rId7" Type="http://schemas.openxmlformats.org/officeDocument/2006/relationships/image" Target="../media/image2.png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3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5.xml"/><Relationship Id="rId7" Type="http://schemas.openxmlformats.org/officeDocument/2006/relationships/image" Target="../media/image4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6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image" Target="../media/image7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6.png"/><Relationship Id="rId5" Type="http://schemas.openxmlformats.org/officeDocument/2006/relationships/tags" Target="../tags/tag21.xml"/><Relationship Id="rId10" Type="http://schemas.openxmlformats.org/officeDocument/2006/relationships/image" Target="../media/image5.png"/><Relationship Id="rId4" Type="http://schemas.openxmlformats.org/officeDocument/2006/relationships/tags" Target="../tags/tag20.xml"/><Relationship Id="rId9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6.xml"/><Relationship Id="rId7" Type="http://schemas.openxmlformats.org/officeDocument/2006/relationships/image" Target="../media/image5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7.xml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30.xml"/><Relationship Id="rId7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1.xml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3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notesSlide" Target="../notesSlides/notesSlide9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5" Type="http://schemas.openxmlformats.org/officeDocument/2006/relationships/image" Target="../media/image6.png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4" y="0"/>
            <a:ext cx="5580632" cy="6858000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996490" y="818147"/>
            <a:ext cx="4199021" cy="4969042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PA_库_文本框 8"/>
          <p:cNvSpPr txBox="1"/>
          <p:nvPr>
            <p:custDataLst>
              <p:tags r:id="rId3"/>
            </p:custDataLst>
          </p:nvPr>
        </p:nvSpPr>
        <p:spPr>
          <a:xfrm>
            <a:off x="4247149" y="1040510"/>
            <a:ext cx="386549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I  N  K</a:t>
            </a:r>
          </a:p>
          <a:p>
            <a:pPr algn="ctr"/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&amp; C  O</a:t>
            </a:r>
          </a:p>
          <a:p>
            <a:pPr algn="ctr"/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L  O  R</a:t>
            </a:r>
            <a:endParaRPr lang="zh-CN" altLang="en-US" sz="8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1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3" y="0"/>
            <a:ext cx="5580632" cy="6858000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 rot="16741234" flipH="1">
            <a:off x="962094" y="5102844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741234" flipH="1">
            <a:off x="581883" y="4913781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741234" flipV="1">
            <a:off x="415821" y="4260471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6741234" flipH="1">
            <a:off x="916400" y="6104183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38" idx="6"/>
          </p:cNvCxnSpPr>
          <p:nvPr/>
        </p:nvCxnSpPr>
        <p:spPr>
          <a:xfrm rot="16741234" flipV="1">
            <a:off x="610615" y="7593997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2" idx="6"/>
          </p:cNvCxnSpPr>
          <p:nvPr/>
        </p:nvCxnSpPr>
        <p:spPr>
          <a:xfrm rot="16741234">
            <a:off x="680288" y="8330184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6741234" flipH="1" flipV="1">
            <a:off x="1020556" y="6801463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741234" flipV="1">
            <a:off x="1187095" y="6323384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16741234">
            <a:off x="686156" y="5723132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30" idx="2"/>
          </p:cNvCxnSpPr>
          <p:nvPr/>
        </p:nvCxnSpPr>
        <p:spPr>
          <a:xfrm rot="16741234">
            <a:off x="1439681" y="426786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endCxn id="30" idx="6"/>
          </p:cNvCxnSpPr>
          <p:nvPr/>
        </p:nvCxnSpPr>
        <p:spPr>
          <a:xfrm rot="16741234" flipV="1">
            <a:off x="1660149" y="4641028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741234" flipH="1" flipV="1">
            <a:off x="1428451" y="4976700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6741234">
            <a:off x="-102548" y="6646015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16741234" flipH="1">
            <a:off x="61778" y="6962724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741234">
            <a:off x="199348" y="6132476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 rot="16741234" flipH="1">
            <a:off x="512283" y="4012934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 rot="16741234" flipH="1">
            <a:off x="758954" y="4643745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 rot="16741234" flipH="1">
            <a:off x="1597501" y="456302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 rot="16741234" flipH="1">
            <a:off x="751215" y="508981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 rot="16741234" flipH="1">
            <a:off x="1759817" y="3943002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432681" y="595024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6741234" flipH="1">
            <a:off x="1997368" y="506235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6741234" flipH="1">
            <a:off x="1235485" y="5454402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 rot="16741234" flipH="1">
            <a:off x="535638" y="894416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6741234">
            <a:off x="265489" y="775213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rot="16741234">
            <a:off x="1028309" y="8148431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 rot="16741234">
            <a:off x="21934" y="8322026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 rot="16741234">
            <a:off x="-375683" y="7571323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 rot="16741234">
            <a:off x="390020" y="7365022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 rot="16741234">
            <a:off x="729483" y="866173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 rot="16741234">
            <a:off x="184657" y="634661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 rot="16741234">
            <a:off x="42958" y="6812262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 rot="16741234">
            <a:off x="1516856" y="6723824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 rot="16741234">
            <a:off x="811521" y="6698864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 rot="16741234">
            <a:off x="969650" y="712891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 rot="16741234" flipH="1">
            <a:off x="1001684" y="627536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 rot="16741234" flipH="1">
            <a:off x="944867" y="5851539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 rot="16741234" flipH="1">
            <a:off x="2245212" y="4613750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 rot="16741234" flipH="1">
            <a:off x="2078540" y="5724845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 rot="16741234" flipH="1">
            <a:off x="1620828" y="6068898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 rot="16741234" flipH="1">
            <a:off x="2274558" y="530468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 rot="16741234">
            <a:off x="1846569" y="718605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 rot="16741234">
            <a:off x="1565968" y="777979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rot="16741234">
            <a:off x="1291333" y="848928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 rot="16741234">
            <a:off x="1236149" y="766294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 rot="16741234" flipH="1">
            <a:off x="2090256" y="6271324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 rot="16741234" flipH="1">
            <a:off x="343116" y="491377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 rot="16741234" flipH="1">
            <a:off x="247841" y="5521679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 rot="16741234">
            <a:off x="-1500990" y="5757492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62" name="椭圆 61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7" name="直接连接符 66"/>
          <p:cNvCxnSpPr>
            <a:endCxn id="40" idx="3"/>
          </p:cNvCxnSpPr>
          <p:nvPr/>
        </p:nvCxnSpPr>
        <p:spPr>
          <a:xfrm rot="16741234" flipV="1">
            <a:off x="-432922" y="7773876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41" idx="0"/>
            <a:endCxn id="40" idx="5"/>
          </p:cNvCxnSpPr>
          <p:nvPr/>
        </p:nvCxnSpPr>
        <p:spPr>
          <a:xfrm rot="16741234" flipH="1" flipV="1">
            <a:off x="-88083" y="7182521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 rot="16741234" flipH="1">
            <a:off x="1253562" y="3358794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 rot="16741234" flipH="1">
            <a:off x="1191992" y="3998949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 rot="16741234">
            <a:off x="905155" y="2842139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33" name="直接连接符 132"/>
          <p:cNvCxnSpPr/>
          <p:nvPr/>
        </p:nvCxnSpPr>
        <p:spPr>
          <a:xfrm rot="16741234" flipH="1">
            <a:off x="11048790" y="637331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/>
          <p:nvPr/>
        </p:nvCxnSpPr>
        <p:spPr>
          <a:xfrm rot="16741234" flipH="1">
            <a:off x="10668579" y="448270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 rot="16741234" flipV="1">
            <a:off x="10502518" y="-205040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 rot="16741234" flipH="1">
            <a:off x="11003096" y="1638672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>
            <a:stCxn id="160" idx="6"/>
          </p:cNvCxnSpPr>
          <p:nvPr/>
        </p:nvCxnSpPr>
        <p:spPr>
          <a:xfrm rot="16741234" flipV="1">
            <a:off x="10697312" y="3128486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>
            <a:stCxn id="164" idx="6"/>
          </p:cNvCxnSpPr>
          <p:nvPr/>
        </p:nvCxnSpPr>
        <p:spPr>
          <a:xfrm rot="16741234">
            <a:off x="10766985" y="3864675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 rot="16741234" flipH="1" flipV="1">
            <a:off x="11107253" y="2335952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 rot="16741234" flipV="1">
            <a:off x="11273792" y="1857873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 rot="16741234">
            <a:off x="10772854" y="1257621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/>
          <p:cNvCxnSpPr>
            <a:stCxn id="152" idx="2"/>
          </p:cNvCxnSpPr>
          <p:nvPr/>
        </p:nvCxnSpPr>
        <p:spPr>
          <a:xfrm rot="16741234">
            <a:off x="11526377" y="-19765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144"/>
          <p:cNvCxnSpPr>
            <a:endCxn id="152" idx="6"/>
          </p:cNvCxnSpPr>
          <p:nvPr/>
        </p:nvCxnSpPr>
        <p:spPr>
          <a:xfrm rot="16741234" flipV="1">
            <a:off x="11746846" y="175517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 rot="16741234" flipH="1" flipV="1">
            <a:off x="11515149" y="511189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rot="16741234">
            <a:off x="9984150" y="2180504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rot="16741234" flipH="1">
            <a:off x="10148476" y="2497213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 rot="16741234">
            <a:off x="10286046" y="1666965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椭圆 149"/>
          <p:cNvSpPr/>
          <p:nvPr/>
        </p:nvSpPr>
        <p:spPr>
          <a:xfrm rot="16741234" flipH="1">
            <a:off x="10598979" y="-45257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1" name="椭圆 150"/>
          <p:cNvSpPr/>
          <p:nvPr/>
        </p:nvSpPr>
        <p:spPr>
          <a:xfrm rot="16741234" flipH="1">
            <a:off x="10845652" y="17823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2" name="椭圆 151"/>
          <p:cNvSpPr/>
          <p:nvPr/>
        </p:nvSpPr>
        <p:spPr>
          <a:xfrm rot="16741234" flipH="1">
            <a:off x="11684197" y="97514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3" name="椭圆 152"/>
          <p:cNvSpPr/>
          <p:nvPr/>
        </p:nvSpPr>
        <p:spPr>
          <a:xfrm rot="16741234" flipH="1">
            <a:off x="10837911" y="624308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4" name="椭圆 153"/>
          <p:cNvSpPr/>
          <p:nvPr/>
        </p:nvSpPr>
        <p:spPr>
          <a:xfrm rot="16741234" flipH="1">
            <a:off x="11846513" y="-522511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5" name="椭圆 154"/>
          <p:cNvSpPr/>
          <p:nvPr/>
        </p:nvSpPr>
        <p:spPr>
          <a:xfrm rot="16741234" flipH="1">
            <a:off x="10519378" y="148473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6" name="椭圆 155"/>
          <p:cNvSpPr/>
          <p:nvPr/>
        </p:nvSpPr>
        <p:spPr>
          <a:xfrm rot="16741234" flipH="1">
            <a:off x="12084064" y="59684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7" name="椭圆 156"/>
          <p:cNvSpPr/>
          <p:nvPr/>
        </p:nvSpPr>
        <p:spPr>
          <a:xfrm rot="16741234" flipH="1">
            <a:off x="11322181" y="988891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8" name="椭圆 157"/>
          <p:cNvSpPr/>
          <p:nvPr/>
        </p:nvSpPr>
        <p:spPr>
          <a:xfrm rot="16741234" flipH="1">
            <a:off x="10622336" y="447865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9" name="椭圆 158"/>
          <p:cNvSpPr/>
          <p:nvPr/>
        </p:nvSpPr>
        <p:spPr>
          <a:xfrm rot="16741234">
            <a:off x="10352186" y="328662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0" name="椭圆 159"/>
          <p:cNvSpPr/>
          <p:nvPr/>
        </p:nvSpPr>
        <p:spPr>
          <a:xfrm rot="16741234">
            <a:off x="11115005" y="368292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1" name="椭圆 160"/>
          <p:cNvSpPr/>
          <p:nvPr/>
        </p:nvSpPr>
        <p:spPr>
          <a:xfrm rot="16741234">
            <a:off x="10108632" y="3856514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2" name="椭圆 161"/>
          <p:cNvSpPr/>
          <p:nvPr/>
        </p:nvSpPr>
        <p:spPr>
          <a:xfrm rot="16741234">
            <a:off x="9711014" y="3105812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3" name="椭圆 162"/>
          <p:cNvSpPr/>
          <p:nvPr/>
        </p:nvSpPr>
        <p:spPr>
          <a:xfrm rot="16741234">
            <a:off x="10476717" y="2899511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4" name="椭圆 163"/>
          <p:cNvSpPr/>
          <p:nvPr/>
        </p:nvSpPr>
        <p:spPr>
          <a:xfrm rot="16741234">
            <a:off x="10816180" y="4196226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5" name="椭圆 164"/>
          <p:cNvSpPr/>
          <p:nvPr/>
        </p:nvSpPr>
        <p:spPr>
          <a:xfrm rot="16741234">
            <a:off x="10271354" y="188110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6" name="椭圆 165"/>
          <p:cNvSpPr/>
          <p:nvPr/>
        </p:nvSpPr>
        <p:spPr>
          <a:xfrm rot="16741234">
            <a:off x="10129656" y="2346751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7" name="椭圆 166"/>
          <p:cNvSpPr/>
          <p:nvPr/>
        </p:nvSpPr>
        <p:spPr>
          <a:xfrm rot="16741234">
            <a:off x="11603553" y="2258313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8" name="椭圆 167"/>
          <p:cNvSpPr/>
          <p:nvPr/>
        </p:nvSpPr>
        <p:spPr>
          <a:xfrm rot="16741234">
            <a:off x="10898217" y="2233353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9" name="椭圆 168"/>
          <p:cNvSpPr/>
          <p:nvPr/>
        </p:nvSpPr>
        <p:spPr>
          <a:xfrm rot="16741234">
            <a:off x="11056348" y="266340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0" name="椭圆 169"/>
          <p:cNvSpPr/>
          <p:nvPr/>
        </p:nvSpPr>
        <p:spPr>
          <a:xfrm rot="16741234" flipH="1">
            <a:off x="11088381" y="1809853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1" name="椭圆 170"/>
          <p:cNvSpPr/>
          <p:nvPr/>
        </p:nvSpPr>
        <p:spPr>
          <a:xfrm rot="16741234" flipH="1">
            <a:off x="11031565" y="1386028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2" name="椭圆 171"/>
          <p:cNvSpPr/>
          <p:nvPr/>
        </p:nvSpPr>
        <p:spPr>
          <a:xfrm rot="16741234" flipH="1">
            <a:off x="12331909" y="14823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3" name="椭圆 172"/>
          <p:cNvSpPr/>
          <p:nvPr/>
        </p:nvSpPr>
        <p:spPr>
          <a:xfrm rot="16741234" flipH="1">
            <a:off x="12165236" y="1259334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4" name="椭圆 173"/>
          <p:cNvSpPr/>
          <p:nvPr/>
        </p:nvSpPr>
        <p:spPr>
          <a:xfrm rot="16741234" flipH="1">
            <a:off x="11707525" y="160338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5" name="椭圆 174"/>
          <p:cNvSpPr/>
          <p:nvPr/>
        </p:nvSpPr>
        <p:spPr>
          <a:xfrm rot="16741234" flipH="1">
            <a:off x="12361256" y="83917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6" name="椭圆 175"/>
          <p:cNvSpPr/>
          <p:nvPr/>
        </p:nvSpPr>
        <p:spPr>
          <a:xfrm rot="16741234">
            <a:off x="11933266" y="2720542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7" name="椭圆 176"/>
          <p:cNvSpPr/>
          <p:nvPr/>
        </p:nvSpPr>
        <p:spPr>
          <a:xfrm rot="16741234">
            <a:off x="11652664" y="331428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8" name="椭圆 177"/>
          <p:cNvSpPr/>
          <p:nvPr/>
        </p:nvSpPr>
        <p:spPr>
          <a:xfrm rot="16741234">
            <a:off x="11378029" y="4023775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9" name="椭圆 178"/>
          <p:cNvSpPr/>
          <p:nvPr/>
        </p:nvSpPr>
        <p:spPr>
          <a:xfrm rot="16741234">
            <a:off x="11322846" y="319743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0" name="椭圆 179"/>
          <p:cNvSpPr/>
          <p:nvPr/>
        </p:nvSpPr>
        <p:spPr>
          <a:xfrm rot="16741234" flipH="1">
            <a:off x="12176953" y="1805813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1" name="椭圆 180"/>
          <p:cNvSpPr/>
          <p:nvPr/>
        </p:nvSpPr>
        <p:spPr>
          <a:xfrm rot="16741234" flipH="1">
            <a:off x="10429812" y="448259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2" name="椭圆 181"/>
          <p:cNvSpPr/>
          <p:nvPr/>
        </p:nvSpPr>
        <p:spPr>
          <a:xfrm rot="16741234" flipH="1">
            <a:off x="10334538" y="1056168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3" name="组合 182"/>
          <p:cNvGrpSpPr/>
          <p:nvPr/>
        </p:nvGrpSpPr>
        <p:grpSpPr>
          <a:xfrm rot="16741234">
            <a:off x="8585708" y="1291981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184" name="椭圆 183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6" name="椭圆 185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89" name="直接连接符 188"/>
          <p:cNvCxnSpPr>
            <a:endCxn id="162" idx="3"/>
          </p:cNvCxnSpPr>
          <p:nvPr/>
        </p:nvCxnSpPr>
        <p:spPr>
          <a:xfrm rot="16741234" flipV="1">
            <a:off x="9653776" y="3308364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接连接符 189"/>
          <p:cNvCxnSpPr>
            <a:stCxn id="163" idx="0"/>
            <a:endCxn id="162" idx="5"/>
          </p:cNvCxnSpPr>
          <p:nvPr/>
        </p:nvCxnSpPr>
        <p:spPr>
          <a:xfrm rot="16741234" flipH="1" flipV="1">
            <a:off x="9998615" y="2717010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椭圆 190"/>
          <p:cNvSpPr/>
          <p:nvPr/>
        </p:nvSpPr>
        <p:spPr>
          <a:xfrm rot="16741234" flipH="1">
            <a:off x="11340260" y="-110671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2" name="椭圆 191"/>
          <p:cNvSpPr/>
          <p:nvPr/>
        </p:nvSpPr>
        <p:spPr>
          <a:xfrm rot="16741234" flipH="1">
            <a:off x="11278689" y="-466563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3" name="椭圆 192"/>
          <p:cNvSpPr/>
          <p:nvPr/>
        </p:nvSpPr>
        <p:spPr>
          <a:xfrm rot="16741234">
            <a:off x="10991851" y="-1623372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7"/>
          <p:cNvSpPr txBox="1"/>
          <p:nvPr>
            <p:custDataLst>
              <p:tags r:id="rId5"/>
            </p:custDataLst>
          </p:nvPr>
        </p:nvSpPr>
        <p:spPr>
          <a:xfrm flipH="1">
            <a:off x="3894222" y="5863700"/>
            <a:ext cx="44035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时</a:t>
            </a:r>
            <a:r>
              <a:rPr lang="zh-CN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尚创意烟雾 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6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5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9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3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9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3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5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3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9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7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9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5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1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7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9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2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4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5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9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1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0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3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9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5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8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9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1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4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7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0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3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6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9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2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3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4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5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9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1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4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7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0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1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3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8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9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4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5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8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9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0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1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4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0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1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2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3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6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2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4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5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build="p" autoUpdateAnimBg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9" grpId="0" animBg="1"/>
      <p:bldP spid="70" grpId="0" animBg="1"/>
      <p:bldP spid="71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91" grpId="0" animBg="1"/>
      <p:bldP spid="192" grpId="0" animBg="1"/>
      <p:bldP spid="193" grpId="0" animBg="1"/>
      <p:bldP spid="8" grpId="0" autoUpdateAnimBg="0"/>
      <p:bldP spid="8" grpId="1" autoUpdateAnimBg="0"/>
      <p:bldP spid="8" grpId="2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TWO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20353"/>
            <a:ext cx="2262535" cy="2780414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4762609" y="1933613"/>
            <a:ext cx="2796851" cy="2796850"/>
          </a:xfrm>
          <a:prstGeom prst="ellipse">
            <a:avLst/>
          </a:prstGeom>
          <a:noFill/>
          <a:ln w="9525">
            <a:solidFill>
              <a:srgbClr val="E7B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362276" y="1795736"/>
            <a:ext cx="3362120" cy="3362120"/>
          </a:xfrm>
          <a:prstGeom prst="ellipse">
            <a:avLst/>
          </a:prstGeom>
          <a:noFill/>
          <a:ln w="9525">
            <a:solidFill>
              <a:srgbClr val="E7B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598708" y="1795736"/>
            <a:ext cx="3362120" cy="3362120"/>
          </a:xfrm>
          <a:prstGeom prst="ellipse">
            <a:avLst/>
          </a:prstGeom>
          <a:noFill/>
          <a:ln w="9525">
            <a:solidFill>
              <a:srgbClr val="E7B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KSO_GT4"/>
          <p:cNvSpPr txBox="1"/>
          <p:nvPr/>
        </p:nvSpPr>
        <p:spPr>
          <a:xfrm>
            <a:off x="1650308" y="2961617"/>
            <a:ext cx="2978920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单击添加标题文案，修改文字内容，或修改颜色及字体，单击添加标题文案，修改文字内容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KSO_GT3"/>
          <p:cNvSpPr txBox="1"/>
          <p:nvPr/>
        </p:nvSpPr>
        <p:spPr>
          <a:xfrm>
            <a:off x="5012429" y="2961617"/>
            <a:ext cx="2193044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zh-CN" altLang="en-US" sz="1400" dirty="0">
                <a:solidFill>
                  <a:srgbClr val="7F7F7F"/>
                </a:solidFill>
                <a:latin typeface="+mn-lt"/>
                <a:cs typeface="+mn-ea"/>
                <a:sym typeface="+mn-lt"/>
              </a:rPr>
              <a:t>单击添加标题文案，修改文字内容，或修改颜色及字体</a:t>
            </a:r>
            <a:endParaRPr lang="zh-CN" altLang="en-US" sz="1400" b="1" dirty="0">
              <a:solidFill>
                <a:srgbClr val="7F7F7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KSO_GT2"/>
          <p:cNvSpPr txBox="1"/>
          <p:nvPr/>
        </p:nvSpPr>
        <p:spPr>
          <a:xfrm>
            <a:off x="7694859" y="2961617"/>
            <a:ext cx="3094981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单击添加标题文案，修改文字内容，或修改颜色及字体，单击添加标题文案，修改文字内容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6" name="TextBox 37"/>
          <p:cNvSpPr txBox="1"/>
          <p:nvPr/>
        </p:nvSpPr>
        <p:spPr>
          <a:xfrm>
            <a:off x="911425" y="5349215"/>
            <a:ext cx="107531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zh-CN" altLang="en-US" sz="1600" dirty="0">
                <a:solidFill>
                  <a:srgbClr val="7F7F7F"/>
                </a:solidFill>
                <a:latin typeface="+mn-lt"/>
                <a:cs typeface="+mn-ea"/>
                <a:sym typeface="+mn-lt"/>
              </a:rPr>
              <a:t>单击添加标题文案，修改文字内容，或修改颜色及字体，单击添加标题文案，修改文字内容，单击添加标题文案，修改文字内容，或修改颜色及字体，单击添加标题文案，修改文字内容</a:t>
            </a:r>
            <a:endParaRPr lang="zh-CN" altLang="en-US" sz="1600" b="1" dirty="0">
              <a:solidFill>
                <a:srgbClr val="7F7F7F"/>
              </a:solidFill>
              <a:latin typeface="+mn-lt"/>
              <a:cs typeface="+mn-ea"/>
              <a:sym typeface="+mn-lt"/>
            </a:endParaRPr>
          </a:p>
          <a:p>
            <a:pPr algn="ctr"/>
            <a:endParaRPr lang="zh-CN" altLang="en-US" sz="1600" b="1" dirty="0">
              <a:solidFill>
                <a:srgbClr val="7F7F7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0074875" y="1991384"/>
            <a:ext cx="740847" cy="740847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895386" y="4183563"/>
            <a:ext cx="580477" cy="580477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86862" y="2591193"/>
            <a:ext cx="740847" cy="740847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1193552" y="2779583"/>
            <a:ext cx="327464" cy="364062"/>
          </a:xfrm>
          <a:custGeom>
            <a:avLst/>
            <a:gdLst>
              <a:gd name="T0" fmla="*/ 399456 w 3512"/>
              <a:gd name="T1" fmla="*/ 1326099 h 3906"/>
              <a:gd name="T2" fmla="*/ 732566 w 3512"/>
              <a:gd name="T3" fmla="*/ 1326099 h 3906"/>
              <a:gd name="T4" fmla="*/ 732566 w 3512"/>
              <a:gd name="T5" fmla="*/ 1480972 h 3906"/>
              <a:gd name="T6" fmla="*/ 1106220 w 3512"/>
              <a:gd name="T7" fmla="*/ 1480972 h 3906"/>
              <a:gd name="T8" fmla="*/ 1106220 w 3512"/>
              <a:gd name="T9" fmla="*/ 1326099 h 3906"/>
              <a:gd name="T10" fmla="*/ 1411687 w 3512"/>
              <a:gd name="T11" fmla="*/ 1326099 h 3906"/>
              <a:gd name="T12" fmla="*/ 1618095 w 3512"/>
              <a:gd name="T13" fmla="*/ 1800397 h 3906"/>
              <a:gd name="T14" fmla="*/ 251560 w 3512"/>
              <a:gd name="T15" fmla="*/ 1800397 h 3906"/>
              <a:gd name="T16" fmla="*/ 399456 w 3512"/>
              <a:gd name="T17" fmla="*/ 1326099 h 3906"/>
              <a:gd name="T18" fmla="*/ 267686 w 3512"/>
              <a:gd name="T19" fmla="*/ 671577 h 3906"/>
              <a:gd name="T20" fmla="*/ 0 w 3512"/>
              <a:gd name="T21" fmla="*/ 671577 h 3906"/>
              <a:gd name="T22" fmla="*/ 0 w 3512"/>
              <a:gd name="T23" fmla="*/ 523618 h 3906"/>
              <a:gd name="T24" fmla="*/ 286115 w 3512"/>
              <a:gd name="T25" fmla="*/ 494579 h 3906"/>
              <a:gd name="T26" fmla="*/ 915477 w 3512"/>
              <a:gd name="T27" fmla="*/ 0 h 3906"/>
              <a:gd name="T28" fmla="*/ 1564189 w 3512"/>
              <a:gd name="T29" fmla="*/ 648991 h 3906"/>
              <a:gd name="T30" fmla="*/ 1563268 w 3512"/>
              <a:gd name="T31" fmla="*/ 671577 h 3906"/>
              <a:gd name="T32" fmla="*/ 1479875 w 3512"/>
              <a:gd name="T33" fmla="*/ 671577 h 3906"/>
              <a:gd name="T34" fmla="*/ 1309864 w 3512"/>
              <a:gd name="T35" fmla="*/ 1063368 h 3906"/>
              <a:gd name="T36" fmla="*/ 897508 w 3512"/>
              <a:gd name="T37" fmla="*/ 1234374 h 3906"/>
              <a:gd name="T38" fmla="*/ 485613 w 3512"/>
              <a:gd name="T39" fmla="*/ 1063368 h 3906"/>
              <a:gd name="T40" fmla="*/ 315602 w 3512"/>
              <a:gd name="T41" fmla="*/ 671577 h 3906"/>
              <a:gd name="T42" fmla="*/ 267686 w 3512"/>
              <a:gd name="T43" fmla="*/ 671577 h 3906"/>
              <a:gd name="T44" fmla="*/ 1312168 w 3512"/>
              <a:gd name="T45" fmla="*/ 671577 h 3906"/>
              <a:gd name="T46" fmla="*/ 773571 w 3512"/>
              <a:gd name="T47" fmla="*/ 671577 h 3906"/>
              <a:gd name="T48" fmla="*/ 483309 w 3512"/>
              <a:gd name="T49" fmla="*/ 671577 h 3906"/>
              <a:gd name="T50" fmla="*/ 604482 w 3512"/>
              <a:gd name="T51" fmla="*/ 944909 h 3906"/>
              <a:gd name="T52" fmla="*/ 897508 w 3512"/>
              <a:gd name="T53" fmla="*/ 1066595 h 3906"/>
              <a:gd name="T54" fmla="*/ 1190995 w 3512"/>
              <a:gd name="T55" fmla="*/ 944909 h 3906"/>
              <a:gd name="T56" fmla="*/ 1312168 w 3512"/>
              <a:gd name="T57" fmla="*/ 671577 h 390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512" h="3906">
                <a:moveTo>
                  <a:pt x="867" y="2877"/>
                </a:moveTo>
                <a:cubicBezTo>
                  <a:pt x="1590" y="2877"/>
                  <a:pt x="1590" y="2877"/>
                  <a:pt x="1590" y="2877"/>
                </a:cubicBezTo>
                <a:cubicBezTo>
                  <a:pt x="1590" y="3213"/>
                  <a:pt x="1590" y="3213"/>
                  <a:pt x="1590" y="3213"/>
                </a:cubicBezTo>
                <a:cubicBezTo>
                  <a:pt x="2401" y="3213"/>
                  <a:pt x="2401" y="3213"/>
                  <a:pt x="2401" y="3213"/>
                </a:cubicBezTo>
                <a:cubicBezTo>
                  <a:pt x="2401" y="2877"/>
                  <a:pt x="2401" y="2877"/>
                  <a:pt x="2401" y="2877"/>
                </a:cubicBezTo>
                <a:cubicBezTo>
                  <a:pt x="3064" y="2877"/>
                  <a:pt x="3064" y="2877"/>
                  <a:pt x="3064" y="2877"/>
                </a:cubicBezTo>
                <a:cubicBezTo>
                  <a:pt x="3512" y="3906"/>
                  <a:pt x="3512" y="3906"/>
                  <a:pt x="3512" y="3906"/>
                </a:cubicBezTo>
                <a:cubicBezTo>
                  <a:pt x="546" y="3906"/>
                  <a:pt x="546" y="3906"/>
                  <a:pt x="546" y="3906"/>
                </a:cubicBezTo>
                <a:cubicBezTo>
                  <a:pt x="867" y="2877"/>
                  <a:pt x="867" y="2877"/>
                  <a:pt x="867" y="2877"/>
                </a:cubicBezTo>
                <a:close/>
                <a:moveTo>
                  <a:pt x="581" y="1457"/>
                </a:moveTo>
                <a:cubicBezTo>
                  <a:pt x="0" y="1457"/>
                  <a:pt x="0" y="1457"/>
                  <a:pt x="0" y="1457"/>
                </a:cubicBezTo>
                <a:cubicBezTo>
                  <a:pt x="0" y="1136"/>
                  <a:pt x="0" y="1136"/>
                  <a:pt x="0" y="1136"/>
                </a:cubicBezTo>
                <a:cubicBezTo>
                  <a:pt x="621" y="1073"/>
                  <a:pt x="621" y="1073"/>
                  <a:pt x="621" y="1073"/>
                </a:cubicBezTo>
                <a:cubicBezTo>
                  <a:pt x="771" y="457"/>
                  <a:pt x="1326" y="0"/>
                  <a:pt x="1987" y="0"/>
                </a:cubicBezTo>
                <a:cubicBezTo>
                  <a:pt x="2764" y="0"/>
                  <a:pt x="3395" y="630"/>
                  <a:pt x="3395" y="1408"/>
                </a:cubicBezTo>
                <a:cubicBezTo>
                  <a:pt x="3395" y="1424"/>
                  <a:pt x="3394" y="1441"/>
                  <a:pt x="3393" y="1457"/>
                </a:cubicBezTo>
                <a:cubicBezTo>
                  <a:pt x="3212" y="1457"/>
                  <a:pt x="3212" y="1457"/>
                  <a:pt x="3212" y="1457"/>
                </a:cubicBezTo>
                <a:cubicBezTo>
                  <a:pt x="3201" y="1789"/>
                  <a:pt x="3062" y="2088"/>
                  <a:pt x="2843" y="2307"/>
                </a:cubicBezTo>
                <a:cubicBezTo>
                  <a:pt x="2613" y="2536"/>
                  <a:pt x="2297" y="2678"/>
                  <a:pt x="1948" y="2678"/>
                </a:cubicBezTo>
                <a:cubicBezTo>
                  <a:pt x="1599" y="2678"/>
                  <a:pt x="1283" y="2536"/>
                  <a:pt x="1054" y="2307"/>
                </a:cubicBezTo>
                <a:cubicBezTo>
                  <a:pt x="835" y="2088"/>
                  <a:pt x="696" y="1789"/>
                  <a:pt x="685" y="1457"/>
                </a:cubicBezTo>
                <a:cubicBezTo>
                  <a:pt x="581" y="1457"/>
                  <a:pt x="581" y="1457"/>
                  <a:pt x="581" y="1457"/>
                </a:cubicBezTo>
                <a:close/>
                <a:moveTo>
                  <a:pt x="2848" y="1457"/>
                </a:moveTo>
                <a:cubicBezTo>
                  <a:pt x="1679" y="1457"/>
                  <a:pt x="1679" y="1457"/>
                  <a:pt x="1679" y="1457"/>
                </a:cubicBezTo>
                <a:cubicBezTo>
                  <a:pt x="1049" y="1457"/>
                  <a:pt x="1049" y="1457"/>
                  <a:pt x="1049" y="1457"/>
                </a:cubicBezTo>
                <a:cubicBezTo>
                  <a:pt x="1060" y="1688"/>
                  <a:pt x="1158" y="1897"/>
                  <a:pt x="1312" y="2050"/>
                </a:cubicBezTo>
                <a:cubicBezTo>
                  <a:pt x="1475" y="2213"/>
                  <a:pt x="1700" y="2314"/>
                  <a:pt x="1948" y="2314"/>
                </a:cubicBezTo>
                <a:cubicBezTo>
                  <a:pt x="2197" y="2314"/>
                  <a:pt x="2423" y="2213"/>
                  <a:pt x="2585" y="2050"/>
                </a:cubicBezTo>
                <a:cubicBezTo>
                  <a:pt x="2739" y="1897"/>
                  <a:pt x="2837" y="1688"/>
                  <a:pt x="2848" y="14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Freeform 66"/>
          <p:cNvSpPr>
            <a:spLocks/>
          </p:cNvSpPr>
          <p:nvPr/>
        </p:nvSpPr>
        <p:spPr bwMode="auto">
          <a:xfrm>
            <a:off x="10268228" y="2204734"/>
            <a:ext cx="354141" cy="314144"/>
          </a:xfrm>
          <a:custGeom>
            <a:avLst/>
            <a:gdLst>
              <a:gd name="T0" fmla="*/ 157 w 177"/>
              <a:gd name="T1" fmla="*/ 29 h 156"/>
              <a:gd name="T2" fmla="*/ 171 w 177"/>
              <a:gd name="T3" fmla="*/ 10 h 156"/>
              <a:gd name="T4" fmla="*/ 149 w 177"/>
              <a:gd name="T5" fmla="*/ 19 h 156"/>
              <a:gd name="T6" fmla="*/ 110 w 177"/>
              <a:gd name="T7" fmla="*/ 10 h 156"/>
              <a:gd name="T8" fmla="*/ 87 w 177"/>
              <a:gd name="T9" fmla="*/ 51 h 156"/>
              <a:gd name="T10" fmla="*/ 14 w 177"/>
              <a:gd name="T11" fmla="*/ 14 h 156"/>
              <a:gd name="T12" fmla="*/ 23 w 177"/>
              <a:gd name="T13" fmla="*/ 62 h 156"/>
              <a:gd name="T14" fmla="*/ 9 w 177"/>
              <a:gd name="T15" fmla="*/ 58 h 156"/>
              <a:gd name="T16" fmla="*/ 37 w 177"/>
              <a:gd name="T17" fmla="*/ 95 h 156"/>
              <a:gd name="T18" fmla="*/ 22 w 177"/>
              <a:gd name="T19" fmla="*/ 96 h 156"/>
              <a:gd name="T20" fmla="*/ 55 w 177"/>
              <a:gd name="T21" fmla="*/ 120 h 156"/>
              <a:gd name="T22" fmla="*/ 3 w 177"/>
              <a:gd name="T23" fmla="*/ 136 h 156"/>
              <a:gd name="T24" fmla="*/ 71 w 177"/>
              <a:gd name="T25" fmla="*/ 151 h 156"/>
              <a:gd name="T26" fmla="*/ 135 w 177"/>
              <a:gd name="T27" fmla="*/ 114 h 156"/>
              <a:gd name="T28" fmla="*/ 160 w 177"/>
              <a:gd name="T29" fmla="*/ 42 h 156"/>
              <a:gd name="T30" fmla="*/ 160 w 177"/>
              <a:gd name="T31" fmla="*/ 42 h 156"/>
              <a:gd name="T32" fmla="*/ 177 w 177"/>
              <a:gd name="T33" fmla="*/ 25 h 156"/>
              <a:gd name="T34" fmla="*/ 157 w 177"/>
              <a:gd name="T35" fmla="*/ 29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" h="156">
                <a:moveTo>
                  <a:pt x="157" y="29"/>
                </a:moveTo>
                <a:cubicBezTo>
                  <a:pt x="170" y="21"/>
                  <a:pt x="171" y="10"/>
                  <a:pt x="171" y="10"/>
                </a:cubicBezTo>
                <a:cubicBezTo>
                  <a:pt x="167" y="16"/>
                  <a:pt x="149" y="19"/>
                  <a:pt x="149" y="19"/>
                </a:cubicBezTo>
                <a:cubicBezTo>
                  <a:pt x="133" y="0"/>
                  <a:pt x="110" y="10"/>
                  <a:pt x="110" y="10"/>
                </a:cubicBezTo>
                <a:cubicBezTo>
                  <a:pt x="83" y="20"/>
                  <a:pt x="87" y="51"/>
                  <a:pt x="87" y="51"/>
                </a:cubicBezTo>
                <a:cubicBezTo>
                  <a:pt x="39" y="51"/>
                  <a:pt x="14" y="14"/>
                  <a:pt x="14" y="14"/>
                </a:cubicBezTo>
                <a:cubicBezTo>
                  <a:pt x="0" y="44"/>
                  <a:pt x="23" y="62"/>
                  <a:pt x="23" y="62"/>
                </a:cubicBezTo>
                <a:cubicBezTo>
                  <a:pt x="18" y="63"/>
                  <a:pt x="9" y="58"/>
                  <a:pt x="9" y="58"/>
                </a:cubicBezTo>
                <a:cubicBezTo>
                  <a:pt x="8" y="86"/>
                  <a:pt x="37" y="95"/>
                  <a:pt x="37" y="95"/>
                </a:cubicBezTo>
                <a:cubicBezTo>
                  <a:pt x="34" y="96"/>
                  <a:pt x="22" y="96"/>
                  <a:pt x="22" y="96"/>
                </a:cubicBezTo>
                <a:cubicBezTo>
                  <a:pt x="28" y="118"/>
                  <a:pt x="55" y="120"/>
                  <a:pt x="55" y="120"/>
                </a:cubicBezTo>
                <a:cubicBezTo>
                  <a:pt x="29" y="140"/>
                  <a:pt x="3" y="136"/>
                  <a:pt x="3" y="136"/>
                </a:cubicBezTo>
                <a:cubicBezTo>
                  <a:pt x="28" y="156"/>
                  <a:pt x="54" y="154"/>
                  <a:pt x="71" y="151"/>
                </a:cubicBezTo>
                <a:cubicBezTo>
                  <a:pt x="113" y="145"/>
                  <a:pt x="135" y="114"/>
                  <a:pt x="135" y="114"/>
                </a:cubicBezTo>
                <a:cubicBezTo>
                  <a:pt x="165" y="76"/>
                  <a:pt x="155" y="44"/>
                  <a:pt x="160" y="42"/>
                </a:cubicBezTo>
                <a:cubicBezTo>
                  <a:pt x="160" y="42"/>
                  <a:pt x="160" y="42"/>
                  <a:pt x="160" y="42"/>
                </a:cubicBezTo>
                <a:cubicBezTo>
                  <a:pt x="165" y="39"/>
                  <a:pt x="177" y="25"/>
                  <a:pt x="177" y="25"/>
                </a:cubicBezTo>
                <a:cubicBezTo>
                  <a:pt x="169" y="29"/>
                  <a:pt x="157" y="29"/>
                  <a:pt x="157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055171" y="4323278"/>
            <a:ext cx="260907" cy="301047"/>
            <a:chOff x="10123488" y="1535113"/>
            <a:chExt cx="619125" cy="714376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23" name="Freeform 70"/>
            <p:cNvSpPr>
              <a:spLocks/>
            </p:cNvSpPr>
            <p:nvPr/>
          </p:nvSpPr>
          <p:spPr bwMode="auto">
            <a:xfrm>
              <a:off x="10329863" y="1535113"/>
              <a:ext cx="412750" cy="320675"/>
            </a:xfrm>
            <a:custGeom>
              <a:avLst/>
              <a:gdLst>
                <a:gd name="T0" fmla="*/ 260 w 260"/>
                <a:gd name="T1" fmla="*/ 0 h 202"/>
                <a:gd name="T2" fmla="*/ 111 w 260"/>
                <a:gd name="T3" fmla="*/ 202 h 202"/>
                <a:gd name="T4" fmla="*/ 0 w 260"/>
                <a:gd name="T5" fmla="*/ 161 h 202"/>
                <a:gd name="T6" fmla="*/ 125 w 260"/>
                <a:gd name="T7" fmla="*/ 0 h 202"/>
                <a:gd name="T8" fmla="*/ 26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260" y="0"/>
                  </a:moveTo>
                  <a:lnTo>
                    <a:pt x="111" y="202"/>
                  </a:lnTo>
                  <a:lnTo>
                    <a:pt x="0" y="161"/>
                  </a:lnTo>
                  <a:lnTo>
                    <a:pt x="125" y="0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71"/>
            <p:cNvSpPr>
              <a:spLocks/>
            </p:cNvSpPr>
            <p:nvPr/>
          </p:nvSpPr>
          <p:spPr bwMode="auto">
            <a:xfrm>
              <a:off x="10123488" y="1535113"/>
              <a:ext cx="412750" cy="320675"/>
            </a:xfrm>
            <a:custGeom>
              <a:avLst/>
              <a:gdLst>
                <a:gd name="T0" fmla="*/ 0 w 260"/>
                <a:gd name="T1" fmla="*/ 0 h 202"/>
                <a:gd name="T2" fmla="*/ 149 w 260"/>
                <a:gd name="T3" fmla="*/ 202 h 202"/>
                <a:gd name="T4" fmla="*/ 260 w 260"/>
                <a:gd name="T5" fmla="*/ 161 h 202"/>
                <a:gd name="T6" fmla="*/ 135 w 260"/>
                <a:gd name="T7" fmla="*/ 0 h 202"/>
                <a:gd name="T8" fmla="*/ 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0" y="0"/>
                  </a:moveTo>
                  <a:lnTo>
                    <a:pt x="149" y="202"/>
                  </a:lnTo>
                  <a:lnTo>
                    <a:pt x="260" y="161"/>
                  </a:lnTo>
                  <a:lnTo>
                    <a:pt x="1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72"/>
            <p:cNvSpPr>
              <a:spLocks noEditPoints="1"/>
            </p:cNvSpPr>
            <p:nvPr/>
          </p:nvSpPr>
          <p:spPr bwMode="auto">
            <a:xfrm>
              <a:off x="10190163" y="1765301"/>
              <a:ext cx="485775" cy="484188"/>
            </a:xfrm>
            <a:custGeom>
              <a:avLst/>
              <a:gdLst>
                <a:gd name="T0" fmla="*/ 65 w 129"/>
                <a:gd name="T1" fmla="*/ 0 h 129"/>
                <a:gd name="T2" fmla="*/ 0 w 129"/>
                <a:gd name="T3" fmla="*/ 65 h 129"/>
                <a:gd name="T4" fmla="*/ 65 w 129"/>
                <a:gd name="T5" fmla="*/ 129 h 129"/>
                <a:gd name="T6" fmla="*/ 129 w 129"/>
                <a:gd name="T7" fmla="*/ 65 h 129"/>
                <a:gd name="T8" fmla="*/ 65 w 129"/>
                <a:gd name="T9" fmla="*/ 0 h 129"/>
                <a:gd name="T10" fmla="*/ 65 w 129"/>
                <a:gd name="T11" fmla="*/ 107 h 129"/>
                <a:gd name="T12" fmla="*/ 23 w 129"/>
                <a:gd name="T13" fmla="*/ 65 h 129"/>
                <a:gd name="T14" fmla="*/ 65 w 129"/>
                <a:gd name="T15" fmla="*/ 23 h 129"/>
                <a:gd name="T16" fmla="*/ 106 w 129"/>
                <a:gd name="T17" fmla="*/ 65 h 129"/>
                <a:gd name="T18" fmla="*/ 65 w 129"/>
                <a:gd name="T1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9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cubicBezTo>
                    <a:pt x="100" y="129"/>
                    <a:pt x="129" y="100"/>
                    <a:pt x="129" y="65"/>
                  </a:cubicBezTo>
                  <a:cubicBezTo>
                    <a:pt x="129" y="29"/>
                    <a:pt x="100" y="0"/>
                    <a:pt x="65" y="0"/>
                  </a:cubicBezTo>
                  <a:close/>
                  <a:moveTo>
                    <a:pt x="65" y="107"/>
                  </a:moveTo>
                  <a:cubicBezTo>
                    <a:pt x="41" y="107"/>
                    <a:pt x="23" y="88"/>
                    <a:pt x="23" y="65"/>
                  </a:cubicBezTo>
                  <a:cubicBezTo>
                    <a:pt x="23" y="42"/>
                    <a:pt x="41" y="23"/>
                    <a:pt x="65" y="23"/>
                  </a:cubicBezTo>
                  <a:cubicBezTo>
                    <a:pt x="88" y="23"/>
                    <a:pt x="106" y="42"/>
                    <a:pt x="106" y="65"/>
                  </a:cubicBezTo>
                  <a:cubicBezTo>
                    <a:pt x="106" y="88"/>
                    <a:pt x="88" y="107"/>
                    <a:pt x="65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73"/>
            <p:cNvSpPr>
              <a:spLocks noChangeArrowheads="1"/>
            </p:cNvSpPr>
            <p:nvPr/>
          </p:nvSpPr>
          <p:spPr bwMode="auto">
            <a:xfrm>
              <a:off x="10307638" y="1881188"/>
              <a:ext cx="250825" cy="2524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737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accel="100000" fill="hold" grpId="0" nodeType="withEffect" p14:presetBounceEnd="8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accel="100000" fill="hold" grpId="0" nodeType="withEffect" p14:presetBounceEnd="8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accel="100000" fill="hold" grpId="0" nodeType="withEffect" p14:presetBounceEnd="8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accel="100000" fill="hold" nodeType="withEffect" p14:presetBounceEnd="8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" accel="100000" fill="hold" grpId="0" nodeType="withEffect" p14:presetBounceEnd="8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accel="100000" fill="hold" grpId="0" nodeType="withEffect" p14:presetBounceEnd="8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6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6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1" grpId="1" animBg="1"/>
          <p:bldP spid="12" grpId="0" animBg="1"/>
          <p:bldP spid="12" grpId="1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19" grpId="0" animBg="1"/>
          <p:bldP spid="20" grpId="0" animBg="1"/>
          <p:bldP spid="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accel="10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accel="10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ac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ac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1" ac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ac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1" grpId="1" animBg="1"/>
          <p:bldP spid="12" grpId="0" animBg="1"/>
          <p:bldP spid="12" grpId="1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19" grpId="0" animBg="1"/>
          <p:bldP spid="20" grpId="0" animBg="1"/>
          <p:bldP spid="21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TWO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20353"/>
            <a:ext cx="2262535" cy="2780414"/>
          </a:xfrm>
          <a:prstGeom prst="rect">
            <a:avLst/>
          </a:prstGeom>
        </p:spPr>
      </p:pic>
      <p:cxnSp>
        <p:nvCxnSpPr>
          <p:cNvPr id="10" name="PA_库_直接连接符 3"/>
          <p:cNvCxnSpPr>
            <a:stCxn id="31" idx="3"/>
          </p:cNvCxnSpPr>
          <p:nvPr>
            <p:custDataLst>
              <p:tags r:id="rId5"/>
            </p:custDataLst>
          </p:nvPr>
        </p:nvCxnSpPr>
        <p:spPr>
          <a:xfrm>
            <a:off x="4346098" y="4418923"/>
            <a:ext cx="881319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圆角矩形 4"/>
          <p:cNvSpPr/>
          <p:nvPr>
            <p:custDataLst>
              <p:tags r:id="rId6"/>
            </p:custDataLst>
          </p:nvPr>
        </p:nvSpPr>
        <p:spPr>
          <a:xfrm>
            <a:off x="1430699" y="2576546"/>
            <a:ext cx="1345327" cy="4484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开始</a:t>
            </a:r>
            <a:endParaRPr lang="bg-BG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PA_库_椭圆 5"/>
          <p:cNvSpPr/>
          <p:nvPr>
            <p:custDataLst>
              <p:tags r:id="rId7"/>
            </p:custDataLst>
          </p:nvPr>
        </p:nvSpPr>
        <p:spPr>
          <a:xfrm>
            <a:off x="3449213" y="2352325"/>
            <a:ext cx="896884" cy="896884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3" name="PA_库_直接连接符 6"/>
          <p:cNvCxnSpPr>
            <a:stCxn id="11" idx="3"/>
            <a:endCxn id="12" idx="2"/>
          </p:cNvCxnSpPr>
          <p:nvPr>
            <p:custDataLst>
              <p:tags r:id="rId8"/>
            </p:custDataLst>
          </p:nvPr>
        </p:nvCxnSpPr>
        <p:spPr>
          <a:xfrm>
            <a:off x="2776025" y="2800767"/>
            <a:ext cx="673187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_库_文本框 7"/>
          <p:cNvSpPr txBox="1"/>
          <p:nvPr>
            <p:custDataLst>
              <p:tags r:id="rId9"/>
            </p:custDataLst>
          </p:nvPr>
        </p:nvSpPr>
        <p:spPr>
          <a:xfrm>
            <a:off x="3382215" y="326258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1F2D2E"/>
                </a:solidFill>
                <a:cs typeface="+mn-ea"/>
                <a:sym typeface="+mn-lt"/>
              </a:rPr>
              <a:t>调研市场</a:t>
            </a:r>
            <a:endParaRPr lang="bg-BG" sz="1600" dirty="0">
              <a:solidFill>
                <a:srgbClr val="1F2D2E"/>
              </a:solidFill>
              <a:cs typeface="+mn-ea"/>
              <a:sym typeface="+mn-lt"/>
            </a:endParaRPr>
          </a:p>
        </p:txBody>
      </p:sp>
      <p:sp>
        <p:nvSpPr>
          <p:cNvPr id="15" name="PA_库_椭圆 8"/>
          <p:cNvSpPr/>
          <p:nvPr>
            <p:custDataLst>
              <p:tags r:id="rId10"/>
            </p:custDataLst>
          </p:nvPr>
        </p:nvSpPr>
        <p:spPr>
          <a:xfrm>
            <a:off x="5054655" y="2352325"/>
            <a:ext cx="896884" cy="896884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PA_库_直接连接符 9"/>
          <p:cNvCxnSpPr>
            <a:endCxn id="15" idx="2"/>
          </p:cNvCxnSpPr>
          <p:nvPr>
            <p:custDataLst>
              <p:tags r:id="rId11"/>
            </p:custDataLst>
          </p:nvPr>
        </p:nvCxnSpPr>
        <p:spPr>
          <a:xfrm>
            <a:off x="4381468" y="2800767"/>
            <a:ext cx="673187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_库_文本框 10"/>
          <p:cNvSpPr txBox="1"/>
          <p:nvPr>
            <p:custDataLst>
              <p:tags r:id="rId12"/>
            </p:custDataLst>
          </p:nvPr>
        </p:nvSpPr>
        <p:spPr>
          <a:xfrm>
            <a:off x="5066223" y="326258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1F2D2E"/>
                </a:solidFill>
                <a:cs typeface="+mn-ea"/>
                <a:sym typeface="+mn-lt"/>
              </a:rPr>
              <a:t>分析数据</a:t>
            </a:r>
            <a:endParaRPr lang="bg-BG" sz="1600" dirty="0">
              <a:solidFill>
                <a:srgbClr val="1F2D2E"/>
              </a:solidFill>
              <a:cs typeface="+mn-ea"/>
              <a:sym typeface="+mn-lt"/>
            </a:endParaRPr>
          </a:p>
        </p:txBody>
      </p:sp>
      <p:sp>
        <p:nvSpPr>
          <p:cNvPr id="18" name="PA_库_椭圆 11"/>
          <p:cNvSpPr/>
          <p:nvPr>
            <p:custDataLst>
              <p:tags r:id="rId13"/>
            </p:custDataLst>
          </p:nvPr>
        </p:nvSpPr>
        <p:spPr>
          <a:xfrm>
            <a:off x="6659787" y="2352325"/>
            <a:ext cx="896884" cy="896884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9" name="PA_库_直接连接符 12"/>
          <p:cNvCxnSpPr>
            <a:endCxn id="18" idx="2"/>
          </p:cNvCxnSpPr>
          <p:nvPr>
            <p:custDataLst>
              <p:tags r:id="rId14"/>
            </p:custDataLst>
          </p:nvPr>
        </p:nvCxnSpPr>
        <p:spPr>
          <a:xfrm>
            <a:off x="5986599" y="2800767"/>
            <a:ext cx="673187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_库_文本框 13"/>
          <p:cNvSpPr txBox="1"/>
          <p:nvPr>
            <p:custDataLst>
              <p:tags r:id="rId15"/>
            </p:custDataLst>
          </p:nvPr>
        </p:nvSpPr>
        <p:spPr>
          <a:xfrm>
            <a:off x="6630824" y="326989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1F2D2E"/>
                </a:solidFill>
                <a:cs typeface="+mn-ea"/>
                <a:sym typeface="+mn-lt"/>
              </a:rPr>
              <a:t>策划方案</a:t>
            </a:r>
            <a:endParaRPr lang="bg-BG" sz="1600" dirty="0">
              <a:solidFill>
                <a:srgbClr val="1F2D2E"/>
              </a:solidFill>
              <a:cs typeface="+mn-ea"/>
              <a:sym typeface="+mn-lt"/>
            </a:endParaRPr>
          </a:p>
        </p:txBody>
      </p:sp>
      <p:sp>
        <p:nvSpPr>
          <p:cNvPr id="21" name="PA_库_椭圆 14"/>
          <p:cNvSpPr/>
          <p:nvPr>
            <p:custDataLst>
              <p:tags r:id="rId16"/>
            </p:custDataLst>
          </p:nvPr>
        </p:nvSpPr>
        <p:spPr>
          <a:xfrm>
            <a:off x="8282907" y="2352325"/>
            <a:ext cx="896884" cy="896884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PA_库_直接连接符 15"/>
          <p:cNvCxnSpPr>
            <a:endCxn id="21" idx="2"/>
          </p:cNvCxnSpPr>
          <p:nvPr>
            <p:custDataLst>
              <p:tags r:id="rId17"/>
            </p:custDataLst>
          </p:nvPr>
        </p:nvCxnSpPr>
        <p:spPr>
          <a:xfrm>
            <a:off x="7609720" y="2800767"/>
            <a:ext cx="673187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_库_文本框 16"/>
          <p:cNvSpPr txBox="1"/>
          <p:nvPr>
            <p:custDataLst>
              <p:tags r:id="rId18"/>
            </p:custDataLst>
          </p:nvPr>
        </p:nvSpPr>
        <p:spPr>
          <a:xfrm>
            <a:off x="8265308" y="326258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1F2D2E"/>
                </a:solidFill>
                <a:cs typeface="+mn-ea"/>
                <a:sym typeface="+mn-lt"/>
              </a:rPr>
              <a:t>把控市场</a:t>
            </a:r>
            <a:endParaRPr lang="bg-BG" sz="1600" dirty="0">
              <a:solidFill>
                <a:srgbClr val="1F2D2E"/>
              </a:solidFill>
              <a:cs typeface="+mn-ea"/>
              <a:sym typeface="+mn-lt"/>
            </a:endParaRPr>
          </a:p>
        </p:txBody>
      </p:sp>
      <p:sp>
        <p:nvSpPr>
          <p:cNvPr id="24" name="PA_库_椭圆 17"/>
          <p:cNvSpPr/>
          <p:nvPr>
            <p:custDataLst>
              <p:tags r:id="rId19"/>
            </p:custDataLst>
          </p:nvPr>
        </p:nvSpPr>
        <p:spPr>
          <a:xfrm>
            <a:off x="9889107" y="2352325"/>
            <a:ext cx="896884" cy="896884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5" name="PA_库_直接连接符 18"/>
          <p:cNvCxnSpPr>
            <a:endCxn id="24" idx="2"/>
          </p:cNvCxnSpPr>
          <p:nvPr>
            <p:custDataLst>
              <p:tags r:id="rId20"/>
            </p:custDataLst>
          </p:nvPr>
        </p:nvCxnSpPr>
        <p:spPr>
          <a:xfrm>
            <a:off x="9215921" y="2800767"/>
            <a:ext cx="673187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A_库_文本框 19"/>
          <p:cNvSpPr txBox="1"/>
          <p:nvPr>
            <p:custDataLst>
              <p:tags r:id="rId21"/>
            </p:custDataLst>
          </p:nvPr>
        </p:nvSpPr>
        <p:spPr>
          <a:xfrm>
            <a:off x="9822012" y="326671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1F2D2E"/>
                </a:solidFill>
                <a:cs typeface="+mn-ea"/>
                <a:sym typeface="+mn-lt"/>
              </a:rPr>
              <a:t>品牌推广</a:t>
            </a:r>
            <a:endParaRPr lang="bg-BG" sz="1600" dirty="0">
              <a:solidFill>
                <a:srgbClr val="1F2D2E"/>
              </a:solidFill>
              <a:cs typeface="+mn-ea"/>
              <a:sym typeface="+mn-lt"/>
            </a:endParaRPr>
          </a:p>
        </p:txBody>
      </p:sp>
      <p:sp>
        <p:nvSpPr>
          <p:cNvPr id="27" name="PA_库_圆角矩形 20"/>
          <p:cNvSpPr/>
          <p:nvPr>
            <p:custDataLst>
              <p:tags r:id="rId22"/>
            </p:custDataLst>
          </p:nvPr>
        </p:nvSpPr>
        <p:spPr>
          <a:xfrm>
            <a:off x="8436421" y="4190132"/>
            <a:ext cx="2349572" cy="4484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海外市场</a:t>
            </a:r>
            <a:endParaRPr lang="bg-BG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8" name="PA_库_直接连接符 35"/>
          <p:cNvCxnSpPr>
            <a:stCxn id="24" idx="6"/>
            <a:endCxn id="27" idx="3"/>
          </p:cNvCxnSpPr>
          <p:nvPr>
            <p:custDataLst>
              <p:tags r:id="rId23"/>
            </p:custDataLst>
          </p:nvPr>
        </p:nvCxnSpPr>
        <p:spPr>
          <a:xfrm>
            <a:off x="10785992" y="2800767"/>
            <a:ext cx="15819" cy="1613586"/>
          </a:xfrm>
          <a:prstGeom prst="bentConnector3">
            <a:avLst>
              <a:gd name="adj1" fmla="val 1800000"/>
            </a:avLst>
          </a:prstGeom>
          <a:ln w="19050" cap="rnd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A_库_圆角矩形 22"/>
          <p:cNvSpPr/>
          <p:nvPr>
            <p:custDataLst>
              <p:tags r:id="rId24"/>
            </p:custDataLst>
          </p:nvPr>
        </p:nvSpPr>
        <p:spPr>
          <a:xfrm>
            <a:off x="5205530" y="4190132"/>
            <a:ext cx="2349572" cy="4484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市场占用</a:t>
            </a:r>
            <a:endParaRPr lang="bg-BG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0" name="PA_库_直接连接符 23"/>
          <p:cNvCxnSpPr>
            <a:stCxn id="29" idx="3"/>
            <a:endCxn id="27" idx="1"/>
          </p:cNvCxnSpPr>
          <p:nvPr>
            <p:custDataLst>
              <p:tags r:id="rId25"/>
            </p:custDataLst>
          </p:nvPr>
        </p:nvCxnSpPr>
        <p:spPr>
          <a:xfrm>
            <a:off x="7555102" y="4414353"/>
            <a:ext cx="881319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_库_圆角矩形 24"/>
          <p:cNvSpPr/>
          <p:nvPr>
            <p:custDataLst>
              <p:tags r:id="rId26"/>
            </p:custDataLst>
          </p:nvPr>
        </p:nvSpPr>
        <p:spPr>
          <a:xfrm>
            <a:off x="1996525" y="4194702"/>
            <a:ext cx="2349572" cy="4484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总结把控</a:t>
            </a:r>
            <a:endParaRPr lang="bg-BG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PA_库_圆角矩形 25"/>
          <p:cNvSpPr/>
          <p:nvPr>
            <p:custDataLst>
              <p:tags r:id="rId27"/>
            </p:custDataLst>
          </p:nvPr>
        </p:nvSpPr>
        <p:spPr>
          <a:xfrm>
            <a:off x="3449213" y="5258702"/>
            <a:ext cx="3210575" cy="4484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总结报告</a:t>
            </a:r>
            <a:endParaRPr lang="bg-BG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3" name="PA_库_直接连接符 35"/>
          <p:cNvCxnSpPr>
            <a:stCxn id="31" idx="1"/>
            <a:endCxn id="32" idx="1"/>
          </p:cNvCxnSpPr>
          <p:nvPr>
            <p:custDataLst>
              <p:tags r:id="rId28"/>
            </p:custDataLst>
          </p:nvPr>
        </p:nvCxnSpPr>
        <p:spPr>
          <a:xfrm rot="10800000" flipH="1" flipV="1">
            <a:off x="1996523" y="4418923"/>
            <a:ext cx="1452688" cy="1064000"/>
          </a:xfrm>
          <a:prstGeom prst="bentConnector3">
            <a:avLst>
              <a:gd name="adj1" fmla="val -19600"/>
            </a:avLst>
          </a:prstGeom>
          <a:ln w="19050" cap="rnd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A_库_直接连接符 27"/>
          <p:cNvCxnSpPr>
            <a:stCxn id="32" idx="3"/>
            <a:endCxn id="35" idx="1"/>
          </p:cNvCxnSpPr>
          <p:nvPr>
            <p:custDataLst>
              <p:tags r:id="rId29"/>
            </p:custDataLst>
          </p:nvPr>
        </p:nvCxnSpPr>
        <p:spPr>
          <a:xfrm>
            <a:off x="6659787" y="5482923"/>
            <a:ext cx="663311" cy="0"/>
          </a:xfrm>
          <a:prstGeom prst="line">
            <a:avLst/>
          </a:prstGeom>
          <a:ln w="19050" cap="rnd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A_库_圆角矩形 28"/>
          <p:cNvSpPr/>
          <p:nvPr>
            <p:custDataLst>
              <p:tags r:id="rId30"/>
            </p:custDataLst>
          </p:nvPr>
        </p:nvSpPr>
        <p:spPr>
          <a:xfrm>
            <a:off x="7323096" y="5258702"/>
            <a:ext cx="1345327" cy="44844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完成</a:t>
            </a:r>
            <a:endParaRPr lang="bg-BG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PA_库_任意多边形 270"/>
          <p:cNvSpPr>
            <a:spLocks noChangeAspect="1" noEditPoints="1"/>
          </p:cNvSpPr>
          <p:nvPr>
            <p:custDataLst>
              <p:tags r:id="rId31"/>
            </p:custDataLst>
          </p:nvPr>
        </p:nvSpPr>
        <p:spPr bwMode="auto">
          <a:xfrm>
            <a:off x="3708721" y="2612275"/>
            <a:ext cx="381975" cy="381133"/>
          </a:xfrm>
          <a:custGeom>
            <a:avLst/>
            <a:gdLst>
              <a:gd name="T0" fmla="*/ 62 w 65"/>
              <a:gd name="T1" fmla="*/ 54 h 65"/>
              <a:gd name="T2" fmla="*/ 47 w 65"/>
              <a:gd name="T3" fmla="*/ 42 h 65"/>
              <a:gd name="T4" fmla="*/ 42 w 65"/>
              <a:gd name="T5" fmla="*/ 40 h 65"/>
              <a:gd name="T6" fmla="*/ 48 w 65"/>
              <a:gd name="T7" fmla="*/ 24 h 65"/>
              <a:gd name="T8" fmla="*/ 24 w 65"/>
              <a:gd name="T9" fmla="*/ 0 h 65"/>
              <a:gd name="T10" fmla="*/ 0 w 65"/>
              <a:gd name="T11" fmla="*/ 24 h 65"/>
              <a:gd name="T12" fmla="*/ 24 w 65"/>
              <a:gd name="T13" fmla="*/ 48 h 65"/>
              <a:gd name="T14" fmla="*/ 40 w 65"/>
              <a:gd name="T15" fmla="*/ 42 h 65"/>
              <a:gd name="T16" fmla="*/ 42 w 65"/>
              <a:gd name="T17" fmla="*/ 47 h 65"/>
              <a:gd name="T18" fmla="*/ 54 w 65"/>
              <a:gd name="T19" fmla="*/ 62 h 65"/>
              <a:gd name="T20" fmla="*/ 62 w 65"/>
              <a:gd name="T21" fmla="*/ 62 h 65"/>
              <a:gd name="T22" fmla="*/ 62 w 65"/>
              <a:gd name="T23" fmla="*/ 54 h 65"/>
              <a:gd name="T24" fmla="*/ 24 w 65"/>
              <a:gd name="T25" fmla="*/ 40 h 65"/>
              <a:gd name="T26" fmla="*/ 8 w 65"/>
              <a:gd name="T27" fmla="*/ 24 h 65"/>
              <a:gd name="T28" fmla="*/ 24 w 65"/>
              <a:gd name="T29" fmla="*/ 8 h 65"/>
              <a:gd name="T30" fmla="*/ 40 w 65"/>
              <a:gd name="T31" fmla="*/ 24 h 65"/>
              <a:gd name="T32" fmla="*/ 24 w 65"/>
              <a:gd name="T33" fmla="*/ 4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5" h="65">
                <a:moveTo>
                  <a:pt x="62" y="54"/>
                </a:moveTo>
                <a:cubicBezTo>
                  <a:pt x="47" y="42"/>
                  <a:pt x="47" y="42"/>
                  <a:pt x="47" y="42"/>
                </a:cubicBezTo>
                <a:cubicBezTo>
                  <a:pt x="45" y="40"/>
                  <a:pt x="44" y="40"/>
                  <a:pt x="42" y="40"/>
                </a:cubicBezTo>
                <a:cubicBezTo>
                  <a:pt x="46" y="35"/>
                  <a:pt x="48" y="30"/>
                  <a:pt x="48" y="24"/>
                </a:cubicBezTo>
                <a:cubicBezTo>
                  <a:pt x="48" y="11"/>
                  <a:pt x="37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0" y="48"/>
                  <a:pt x="35" y="46"/>
                  <a:pt x="40" y="42"/>
                </a:cubicBezTo>
                <a:cubicBezTo>
                  <a:pt x="40" y="44"/>
                  <a:pt x="40" y="45"/>
                  <a:pt x="42" y="47"/>
                </a:cubicBezTo>
                <a:cubicBezTo>
                  <a:pt x="54" y="62"/>
                  <a:pt x="54" y="62"/>
                  <a:pt x="54" y="62"/>
                </a:cubicBezTo>
                <a:cubicBezTo>
                  <a:pt x="57" y="64"/>
                  <a:pt x="60" y="65"/>
                  <a:pt x="62" y="62"/>
                </a:cubicBezTo>
                <a:cubicBezTo>
                  <a:pt x="65" y="60"/>
                  <a:pt x="64" y="57"/>
                  <a:pt x="62" y="54"/>
                </a:cubicBezTo>
                <a:close/>
                <a:moveTo>
                  <a:pt x="24" y="40"/>
                </a:moveTo>
                <a:cubicBezTo>
                  <a:pt x="15" y="40"/>
                  <a:pt x="8" y="33"/>
                  <a:pt x="8" y="24"/>
                </a:cubicBezTo>
                <a:cubicBezTo>
                  <a:pt x="8" y="15"/>
                  <a:pt x="15" y="8"/>
                  <a:pt x="24" y="8"/>
                </a:cubicBezTo>
                <a:cubicBezTo>
                  <a:pt x="33" y="8"/>
                  <a:pt x="40" y="15"/>
                  <a:pt x="40" y="24"/>
                </a:cubicBezTo>
                <a:cubicBezTo>
                  <a:pt x="40" y="33"/>
                  <a:pt x="33" y="40"/>
                  <a:pt x="24" y="40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7" name="PA_库_组合 30"/>
          <p:cNvGrpSpPr>
            <a:grpSpLocks noChangeAspect="1"/>
          </p:cNvGrpSpPr>
          <p:nvPr>
            <p:custDataLst>
              <p:tags r:id="rId32"/>
            </p:custDataLst>
          </p:nvPr>
        </p:nvGrpSpPr>
        <p:grpSpPr>
          <a:xfrm>
            <a:off x="5390484" y="2610202"/>
            <a:ext cx="288641" cy="381133"/>
            <a:chOff x="4646613" y="2282826"/>
            <a:chExt cx="862013" cy="1138237"/>
          </a:xfrm>
          <a:solidFill>
            <a:schemeClr val="bg1"/>
          </a:solidFill>
        </p:grpSpPr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4864101" y="3117851"/>
              <a:ext cx="57150" cy="26988"/>
            </a:xfrm>
            <a:custGeom>
              <a:avLst/>
              <a:gdLst>
                <a:gd name="T0" fmla="*/ 170 w 178"/>
                <a:gd name="T1" fmla="*/ 0 h 87"/>
                <a:gd name="T2" fmla="*/ 176 w 178"/>
                <a:gd name="T3" fmla="*/ 6 h 87"/>
                <a:gd name="T4" fmla="*/ 178 w 178"/>
                <a:gd name="T5" fmla="*/ 16 h 87"/>
                <a:gd name="T6" fmla="*/ 176 w 178"/>
                <a:gd name="T7" fmla="*/ 28 h 87"/>
                <a:gd name="T8" fmla="*/ 171 w 178"/>
                <a:gd name="T9" fmla="*/ 40 h 87"/>
                <a:gd name="T10" fmla="*/ 165 w 178"/>
                <a:gd name="T11" fmla="*/ 53 h 87"/>
                <a:gd name="T12" fmla="*/ 156 w 178"/>
                <a:gd name="T13" fmla="*/ 66 h 87"/>
                <a:gd name="T14" fmla="*/ 147 w 178"/>
                <a:gd name="T15" fmla="*/ 76 h 87"/>
                <a:gd name="T16" fmla="*/ 136 w 178"/>
                <a:gd name="T17" fmla="*/ 84 h 87"/>
                <a:gd name="T18" fmla="*/ 126 w 178"/>
                <a:gd name="T19" fmla="*/ 87 h 87"/>
                <a:gd name="T20" fmla="*/ 0 w 178"/>
                <a:gd name="T21" fmla="*/ 19 h 87"/>
                <a:gd name="T22" fmla="*/ 170 w 178"/>
                <a:gd name="T2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87">
                  <a:moveTo>
                    <a:pt x="170" y="0"/>
                  </a:moveTo>
                  <a:lnTo>
                    <a:pt x="176" y="6"/>
                  </a:lnTo>
                  <a:lnTo>
                    <a:pt x="178" y="16"/>
                  </a:lnTo>
                  <a:lnTo>
                    <a:pt x="176" y="28"/>
                  </a:lnTo>
                  <a:lnTo>
                    <a:pt x="171" y="40"/>
                  </a:lnTo>
                  <a:lnTo>
                    <a:pt x="165" y="53"/>
                  </a:lnTo>
                  <a:lnTo>
                    <a:pt x="156" y="66"/>
                  </a:lnTo>
                  <a:lnTo>
                    <a:pt x="147" y="76"/>
                  </a:lnTo>
                  <a:lnTo>
                    <a:pt x="136" y="84"/>
                  </a:lnTo>
                  <a:lnTo>
                    <a:pt x="126" y="87"/>
                  </a:lnTo>
                  <a:lnTo>
                    <a:pt x="0" y="19"/>
                  </a:lnTo>
                  <a:lnTo>
                    <a:pt x="17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4872038" y="3073401"/>
              <a:ext cx="68263" cy="47625"/>
            </a:xfrm>
            <a:custGeom>
              <a:avLst/>
              <a:gdLst>
                <a:gd name="T0" fmla="*/ 163 w 214"/>
                <a:gd name="T1" fmla="*/ 0 h 147"/>
                <a:gd name="T2" fmla="*/ 174 w 214"/>
                <a:gd name="T3" fmla="*/ 0 h 147"/>
                <a:gd name="T4" fmla="*/ 184 w 214"/>
                <a:gd name="T5" fmla="*/ 6 h 147"/>
                <a:gd name="T6" fmla="*/ 193 w 214"/>
                <a:gd name="T7" fmla="*/ 15 h 147"/>
                <a:gd name="T8" fmla="*/ 200 w 214"/>
                <a:gd name="T9" fmla="*/ 26 h 147"/>
                <a:gd name="T10" fmla="*/ 207 w 214"/>
                <a:gd name="T11" fmla="*/ 41 h 147"/>
                <a:gd name="T12" fmla="*/ 211 w 214"/>
                <a:gd name="T13" fmla="*/ 56 h 147"/>
                <a:gd name="T14" fmla="*/ 214 w 214"/>
                <a:gd name="T15" fmla="*/ 70 h 147"/>
                <a:gd name="T16" fmla="*/ 212 w 214"/>
                <a:gd name="T17" fmla="*/ 85 h 147"/>
                <a:gd name="T18" fmla="*/ 209 w 214"/>
                <a:gd name="T19" fmla="*/ 97 h 147"/>
                <a:gd name="T20" fmla="*/ 202 w 214"/>
                <a:gd name="T21" fmla="*/ 107 h 147"/>
                <a:gd name="T22" fmla="*/ 0 w 214"/>
                <a:gd name="T23" fmla="*/ 147 h 147"/>
                <a:gd name="T24" fmla="*/ 163 w 214"/>
                <a:gd name="T25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4" h="147">
                  <a:moveTo>
                    <a:pt x="163" y="0"/>
                  </a:moveTo>
                  <a:lnTo>
                    <a:pt x="174" y="0"/>
                  </a:lnTo>
                  <a:lnTo>
                    <a:pt x="184" y="6"/>
                  </a:lnTo>
                  <a:lnTo>
                    <a:pt x="193" y="15"/>
                  </a:lnTo>
                  <a:lnTo>
                    <a:pt x="200" y="26"/>
                  </a:lnTo>
                  <a:lnTo>
                    <a:pt x="207" y="41"/>
                  </a:lnTo>
                  <a:lnTo>
                    <a:pt x="211" y="56"/>
                  </a:lnTo>
                  <a:lnTo>
                    <a:pt x="214" y="70"/>
                  </a:lnTo>
                  <a:lnTo>
                    <a:pt x="212" y="85"/>
                  </a:lnTo>
                  <a:lnTo>
                    <a:pt x="209" y="97"/>
                  </a:lnTo>
                  <a:lnTo>
                    <a:pt x="202" y="107"/>
                  </a:lnTo>
                  <a:lnTo>
                    <a:pt x="0" y="147"/>
                  </a:lnTo>
                  <a:lnTo>
                    <a:pt x="163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4876801" y="3030538"/>
              <a:ext cx="55563" cy="82550"/>
            </a:xfrm>
            <a:custGeom>
              <a:avLst/>
              <a:gdLst>
                <a:gd name="T0" fmla="*/ 66 w 173"/>
                <a:gd name="T1" fmla="*/ 0 h 258"/>
                <a:gd name="T2" fmla="*/ 85 w 173"/>
                <a:gd name="T3" fmla="*/ 3 h 258"/>
                <a:gd name="T4" fmla="*/ 104 w 173"/>
                <a:gd name="T5" fmla="*/ 8 h 258"/>
                <a:gd name="T6" fmla="*/ 121 w 173"/>
                <a:gd name="T7" fmla="*/ 15 h 258"/>
                <a:gd name="T8" fmla="*/ 139 w 173"/>
                <a:gd name="T9" fmla="*/ 24 h 258"/>
                <a:gd name="T10" fmla="*/ 153 w 173"/>
                <a:gd name="T11" fmla="*/ 35 h 258"/>
                <a:gd name="T12" fmla="*/ 165 w 173"/>
                <a:gd name="T13" fmla="*/ 46 h 258"/>
                <a:gd name="T14" fmla="*/ 171 w 173"/>
                <a:gd name="T15" fmla="*/ 58 h 258"/>
                <a:gd name="T16" fmla="*/ 173 w 173"/>
                <a:gd name="T17" fmla="*/ 70 h 258"/>
                <a:gd name="T18" fmla="*/ 0 w 173"/>
                <a:gd name="T19" fmla="*/ 258 h 258"/>
                <a:gd name="T20" fmla="*/ 25 w 173"/>
                <a:gd name="T21" fmla="*/ 11 h 258"/>
                <a:gd name="T22" fmla="*/ 36 w 173"/>
                <a:gd name="T23" fmla="*/ 4 h 258"/>
                <a:gd name="T24" fmla="*/ 49 w 173"/>
                <a:gd name="T25" fmla="*/ 1 h 258"/>
                <a:gd name="T26" fmla="*/ 66 w 173"/>
                <a:gd name="T27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58">
                  <a:moveTo>
                    <a:pt x="66" y="0"/>
                  </a:moveTo>
                  <a:lnTo>
                    <a:pt x="85" y="3"/>
                  </a:lnTo>
                  <a:lnTo>
                    <a:pt x="104" y="8"/>
                  </a:lnTo>
                  <a:lnTo>
                    <a:pt x="121" y="15"/>
                  </a:lnTo>
                  <a:lnTo>
                    <a:pt x="139" y="24"/>
                  </a:lnTo>
                  <a:lnTo>
                    <a:pt x="153" y="35"/>
                  </a:lnTo>
                  <a:lnTo>
                    <a:pt x="165" y="46"/>
                  </a:lnTo>
                  <a:lnTo>
                    <a:pt x="171" y="58"/>
                  </a:lnTo>
                  <a:lnTo>
                    <a:pt x="173" y="70"/>
                  </a:lnTo>
                  <a:lnTo>
                    <a:pt x="0" y="258"/>
                  </a:lnTo>
                  <a:lnTo>
                    <a:pt x="25" y="11"/>
                  </a:lnTo>
                  <a:lnTo>
                    <a:pt x="36" y="4"/>
                  </a:lnTo>
                  <a:lnTo>
                    <a:pt x="49" y="1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4805363" y="3005138"/>
              <a:ext cx="69850" cy="96838"/>
            </a:xfrm>
            <a:custGeom>
              <a:avLst/>
              <a:gdLst>
                <a:gd name="T0" fmla="*/ 170 w 219"/>
                <a:gd name="T1" fmla="*/ 0 h 305"/>
                <a:gd name="T2" fmla="*/ 189 w 219"/>
                <a:gd name="T3" fmla="*/ 2 h 305"/>
                <a:gd name="T4" fmla="*/ 204 w 219"/>
                <a:gd name="T5" fmla="*/ 6 h 305"/>
                <a:gd name="T6" fmla="*/ 216 w 219"/>
                <a:gd name="T7" fmla="*/ 14 h 305"/>
                <a:gd name="T8" fmla="*/ 219 w 219"/>
                <a:gd name="T9" fmla="*/ 305 h 305"/>
                <a:gd name="T10" fmla="*/ 0 w 219"/>
                <a:gd name="T11" fmla="*/ 80 h 305"/>
                <a:gd name="T12" fmla="*/ 3 w 219"/>
                <a:gd name="T13" fmla="*/ 68 h 305"/>
                <a:gd name="T14" fmla="*/ 11 w 219"/>
                <a:gd name="T15" fmla="*/ 55 h 305"/>
                <a:gd name="T16" fmla="*/ 24 w 219"/>
                <a:gd name="T17" fmla="*/ 44 h 305"/>
                <a:gd name="T18" fmla="*/ 41 w 219"/>
                <a:gd name="T19" fmla="*/ 33 h 305"/>
                <a:gd name="T20" fmla="*/ 61 w 219"/>
                <a:gd name="T21" fmla="*/ 25 h 305"/>
                <a:gd name="T22" fmla="*/ 82 w 219"/>
                <a:gd name="T23" fmla="*/ 16 h 305"/>
                <a:gd name="T24" fmla="*/ 104 w 219"/>
                <a:gd name="T25" fmla="*/ 9 h 305"/>
                <a:gd name="T26" fmla="*/ 127 w 219"/>
                <a:gd name="T27" fmla="*/ 4 h 305"/>
                <a:gd name="T28" fmla="*/ 149 w 219"/>
                <a:gd name="T29" fmla="*/ 0 h 305"/>
                <a:gd name="T30" fmla="*/ 170 w 219"/>
                <a:gd name="T3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305">
                  <a:moveTo>
                    <a:pt x="170" y="0"/>
                  </a:moveTo>
                  <a:lnTo>
                    <a:pt x="189" y="2"/>
                  </a:lnTo>
                  <a:lnTo>
                    <a:pt x="204" y="6"/>
                  </a:lnTo>
                  <a:lnTo>
                    <a:pt x="216" y="14"/>
                  </a:lnTo>
                  <a:lnTo>
                    <a:pt x="219" y="305"/>
                  </a:lnTo>
                  <a:lnTo>
                    <a:pt x="0" y="80"/>
                  </a:lnTo>
                  <a:lnTo>
                    <a:pt x="3" y="68"/>
                  </a:lnTo>
                  <a:lnTo>
                    <a:pt x="11" y="55"/>
                  </a:lnTo>
                  <a:lnTo>
                    <a:pt x="24" y="44"/>
                  </a:lnTo>
                  <a:lnTo>
                    <a:pt x="41" y="33"/>
                  </a:lnTo>
                  <a:lnTo>
                    <a:pt x="61" y="25"/>
                  </a:lnTo>
                  <a:lnTo>
                    <a:pt x="82" y="16"/>
                  </a:lnTo>
                  <a:lnTo>
                    <a:pt x="104" y="9"/>
                  </a:lnTo>
                  <a:lnTo>
                    <a:pt x="127" y="4"/>
                  </a:lnTo>
                  <a:lnTo>
                    <a:pt x="149" y="0"/>
                  </a:lnTo>
                  <a:lnTo>
                    <a:pt x="17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4713288" y="3019426"/>
              <a:ext cx="149225" cy="76200"/>
            </a:xfrm>
            <a:custGeom>
              <a:avLst/>
              <a:gdLst>
                <a:gd name="T0" fmla="*/ 175 w 468"/>
                <a:gd name="T1" fmla="*/ 0 h 239"/>
                <a:gd name="T2" fmla="*/ 468 w 468"/>
                <a:gd name="T3" fmla="*/ 239 h 239"/>
                <a:gd name="T4" fmla="*/ 11 w 468"/>
                <a:gd name="T5" fmla="*/ 220 h 239"/>
                <a:gd name="T6" fmla="*/ 3 w 468"/>
                <a:gd name="T7" fmla="*/ 209 h 239"/>
                <a:gd name="T8" fmla="*/ 0 w 468"/>
                <a:gd name="T9" fmla="*/ 196 h 239"/>
                <a:gd name="T10" fmla="*/ 1 w 468"/>
                <a:gd name="T11" fmla="*/ 181 h 239"/>
                <a:gd name="T12" fmla="*/ 5 w 468"/>
                <a:gd name="T13" fmla="*/ 163 h 239"/>
                <a:gd name="T14" fmla="*/ 12 w 468"/>
                <a:gd name="T15" fmla="*/ 143 h 239"/>
                <a:gd name="T16" fmla="*/ 23 w 468"/>
                <a:gd name="T17" fmla="*/ 124 h 239"/>
                <a:gd name="T18" fmla="*/ 36 w 468"/>
                <a:gd name="T19" fmla="*/ 103 h 239"/>
                <a:gd name="T20" fmla="*/ 50 w 468"/>
                <a:gd name="T21" fmla="*/ 83 h 239"/>
                <a:gd name="T22" fmla="*/ 67 w 468"/>
                <a:gd name="T23" fmla="*/ 64 h 239"/>
                <a:gd name="T24" fmla="*/ 85 w 468"/>
                <a:gd name="T25" fmla="*/ 47 h 239"/>
                <a:gd name="T26" fmla="*/ 103 w 468"/>
                <a:gd name="T27" fmla="*/ 30 h 239"/>
                <a:gd name="T28" fmla="*/ 121 w 468"/>
                <a:gd name="T29" fmla="*/ 18 h 239"/>
                <a:gd name="T30" fmla="*/ 140 w 468"/>
                <a:gd name="T31" fmla="*/ 8 h 239"/>
                <a:gd name="T32" fmla="*/ 158 w 468"/>
                <a:gd name="T33" fmla="*/ 1 h 239"/>
                <a:gd name="T34" fmla="*/ 175 w 468"/>
                <a:gd name="T35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8" h="239">
                  <a:moveTo>
                    <a:pt x="175" y="0"/>
                  </a:moveTo>
                  <a:lnTo>
                    <a:pt x="468" y="239"/>
                  </a:lnTo>
                  <a:lnTo>
                    <a:pt x="11" y="220"/>
                  </a:lnTo>
                  <a:lnTo>
                    <a:pt x="3" y="209"/>
                  </a:lnTo>
                  <a:lnTo>
                    <a:pt x="0" y="196"/>
                  </a:lnTo>
                  <a:lnTo>
                    <a:pt x="1" y="181"/>
                  </a:lnTo>
                  <a:lnTo>
                    <a:pt x="5" y="163"/>
                  </a:lnTo>
                  <a:lnTo>
                    <a:pt x="12" y="143"/>
                  </a:lnTo>
                  <a:lnTo>
                    <a:pt x="23" y="124"/>
                  </a:lnTo>
                  <a:lnTo>
                    <a:pt x="36" y="103"/>
                  </a:lnTo>
                  <a:lnTo>
                    <a:pt x="50" y="83"/>
                  </a:lnTo>
                  <a:lnTo>
                    <a:pt x="67" y="64"/>
                  </a:lnTo>
                  <a:lnTo>
                    <a:pt x="85" y="47"/>
                  </a:lnTo>
                  <a:lnTo>
                    <a:pt x="103" y="30"/>
                  </a:lnTo>
                  <a:lnTo>
                    <a:pt x="121" y="18"/>
                  </a:lnTo>
                  <a:lnTo>
                    <a:pt x="140" y="8"/>
                  </a:lnTo>
                  <a:lnTo>
                    <a:pt x="158" y="1"/>
                  </a:lnTo>
                  <a:lnTo>
                    <a:pt x="17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4651376" y="3098801"/>
              <a:ext cx="190500" cy="106363"/>
            </a:xfrm>
            <a:custGeom>
              <a:avLst/>
              <a:gdLst>
                <a:gd name="T0" fmla="*/ 598 w 598"/>
                <a:gd name="T1" fmla="*/ 0 h 336"/>
                <a:gd name="T2" fmla="*/ 95 w 598"/>
                <a:gd name="T3" fmla="*/ 336 h 336"/>
                <a:gd name="T4" fmla="*/ 77 w 598"/>
                <a:gd name="T5" fmla="*/ 333 h 336"/>
                <a:gd name="T6" fmla="*/ 59 w 598"/>
                <a:gd name="T7" fmla="*/ 325 h 336"/>
                <a:gd name="T8" fmla="*/ 45 w 598"/>
                <a:gd name="T9" fmla="*/ 311 h 336"/>
                <a:gd name="T10" fmla="*/ 32 w 598"/>
                <a:gd name="T11" fmla="*/ 293 h 336"/>
                <a:gd name="T12" fmla="*/ 21 w 598"/>
                <a:gd name="T13" fmla="*/ 271 h 336"/>
                <a:gd name="T14" fmla="*/ 12 w 598"/>
                <a:gd name="T15" fmla="*/ 247 h 336"/>
                <a:gd name="T16" fmla="*/ 5 w 598"/>
                <a:gd name="T17" fmla="*/ 219 h 336"/>
                <a:gd name="T18" fmla="*/ 1 w 598"/>
                <a:gd name="T19" fmla="*/ 192 h 336"/>
                <a:gd name="T20" fmla="*/ 0 w 598"/>
                <a:gd name="T21" fmla="*/ 163 h 336"/>
                <a:gd name="T22" fmla="*/ 0 w 598"/>
                <a:gd name="T23" fmla="*/ 134 h 336"/>
                <a:gd name="T24" fmla="*/ 4 w 598"/>
                <a:gd name="T25" fmla="*/ 107 h 336"/>
                <a:gd name="T26" fmla="*/ 11 w 598"/>
                <a:gd name="T27" fmla="*/ 83 h 336"/>
                <a:gd name="T28" fmla="*/ 21 w 598"/>
                <a:gd name="T29" fmla="*/ 60 h 336"/>
                <a:gd name="T30" fmla="*/ 34 w 598"/>
                <a:gd name="T31" fmla="*/ 41 h 336"/>
                <a:gd name="T32" fmla="*/ 49 w 598"/>
                <a:gd name="T33" fmla="*/ 27 h 336"/>
                <a:gd name="T34" fmla="*/ 598 w 598"/>
                <a:gd name="T3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8" h="336">
                  <a:moveTo>
                    <a:pt x="598" y="0"/>
                  </a:moveTo>
                  <a:lnTo>
                    <a:pt x="95" y="336"/>
                  </a:lnTo>
                  <a:lnTo>
                    <a:pt x="77" y="333"/>
                  </a:lnTo>
                  <a:lnTo>
                    <a:pt x="59" y="325"/>
                  </a:lnTo>
                  <a:lnTo>
                    <a:pt x="45" y="311"/>
                  </a:lnTo>
                  <a:lnTo>
                    <a:pt x="32" y="293"/>
                  </a:lnTo>
                  <a:lnTo>
                    <a:pt x="21" y="271"/>
                  </a:lnTo>
                  <a:lnTo>
                    <a:pt x="12" y="247"/>
                  </a:lnTo>
                  <a:lnTo>
                    <a:pt x="5" y="219"/>
                  </a:lnTo>
                  <a:lnTo>
                    <a:pt x="1" y="192"/>
                  </a:lnTo>
                  <a:lnTo>
                    <a:pt x="0" y="163"/>
                  </a:lnTo>
                  <a:lnTo>
                    <a:pt x="0" y="134"/>
                  </a:lnTo>
                  <a:lnTo>
                    <a:pt x="4" y="107"/>
                  </a:lnTo>
                  <a:lnTo>
                    <a:pt x="11" y="83"/>
                  </a:lnTo>
                  <a:lnTo>
                    <a:pt x="21" y="60"/>
                  </a:lnTo>
                  <a:lnTo>
                    <a:pt x="34" y="41"/>
                  </a:lnTo>
                  <a:lnTo>
                    <a:pt x="49" y="27"/>
                  </a:lnTo>
                  <a:lnTo>
                    <a:pt x="598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auto">
            <a:xfrm>
              <a:off x="4646613" y="3117851"/>
              <a:ext cx="176213" cy="217488"/>
            </a:xfrm>
            <a:custGeom>
              <a:avLst/>
              <a:gdLst>
                <a:gd name="T0" fmla="*/ 557 w 557"/>
                <a:gd name="T1" fmla="*/ 0 h 684"/>
                <a:gd name="T2" fmla="*/ 359 w 557"/>
                <a:gd name="T3" fmla="*/ 665 h 684"/>
                <a:gd name="T4" fmla="*/ 341 w 557"/>
                <a:gd name="T5" fmla="*/ 676 h 684"/>
                <a:gd name="T6" fmla="*/ 319 w 557"/>
                <a:gd name="T7" fmla="*/ 683 h 684"/>
                <a:gd name="T8" fmla="*/ 296 w 557"/>
                <a:gd name="T9" fmla="*/ 684 h 684"/>
                <a:gd name="T10" fmla="*/ 270 w 557"/>
                <a:gd name="T11" fmla="*/ 683 h 684"/>
                <a:gd name="T12" fmla="*/ 242 w 557"/>
                <a:gd name="T13" fmla="*/ 677 h 684"/>
                <a:gd name="T14" fmla="*/ 215 w 557"/>
                <a:gd name="T15" fmla="*/ 670 h 684"/>
                <a:gd name="T16" fmla="*/ 186 w 557"/>
                <a:gd name="T17" fmla="*/ 657 h 684"/>
                <a:gd name="T18" fmla="*/ 158 w 557"/>
                <a:gd name="T19" fmla="*/ 644 h 684"/>
                <a:gd name="T20" fmla="*/ 131 w 557"/>
                <a:gd name="T21" fmla="*/ 629 h 684"/>
                <a:gd name="T22" fmla="*/ 104 w 557"/>
                <a:gd name="T23" fmla="*/ 610 h 684"/>
                <a:gd name="T24" fmla="*/ 80 w 557"/>
                <a:gd name="T25" fmla="*/ 591 h 684"/>
                <a:gd name="T26" fmla="*/ 57 w 557"/>
                <a:gd name="T27" fmla="*/ 572 h 684"/>
                <a:gd name="T28" fmla="*/ 39 w 557"/>
                <a:gd name="T29" fmla="*/ 550 h 684"/>
                <a:gd name="T30" fmla="*/ 22 w 557"/>
                <a:gd name="T31" fmla="*/ 529 h 684"/>
                <a:gd name="T32" fmla="*/ 10 w 557"/>
                <a:gd name="T33" fmla="*/ 507 h 684"/>
                <a:gd name="T34" fmla="*/ 2 w 557"/>
                <a:gd name="T35" fmla="*/ 485 h 684"/>
                <a:gd name="T36" fmla="*/ 0 w 557"/>
                <a:gd name="T37" fmla="*/ 464 h 684"/>
                <a:gd name="T38" fmla="*/ 3 w 557"/>
                <a:gd name="T39" fmla="*/ 444 h 684"/>
                <a:gd name="T40" fmla="*/ 557 w 557"/>
                <a:gd name="T41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7" h="684">
                  <a:moveTo>
                    <a:pt x="557" y="0"/>
                  </a:moveTo>
                  <a:lnTo>
                    <a:pt x="359" y="665"/>
                  </a:lnTo>
                  <a:lnTo>
                    <a:pt x="341" y="676"/>
                  </a:lnTo>
                  <a:lnTo>
                    <a:pt x="319" y="683"/>
                  </a:lnTo>
                  <a:lnTo>
                    <a:pt x="296" y="684"/>
                  </a:lnTo>
                  <a:lnTo>
                    <a:pt x="270" y="683"/>
                  </a:lnTo>
                  <a:lnTo>
                    <a:pt x="242" y="677"/>
                  </a:lnTo>
                  <a:lnTo>
                    <a:pt x="215" y="670"/>
                  </a:lnTo>
                  <a:lnTo>
                    <a:pt x="186" y="657"/>
                  </a:lnTo>
                  <a:lnTo>
                    <a:pt x="158" y="644"/>
                  </a:lnTo>
                  <a:lnTo>
                    <a:pt x="131" y="629"/>
                  </a:lnTo>
                  <a:lnTo>
                    <a:pt x="104" y="610"/>
                  </a:lnTo>
                  <a:lnTo>
                    <a:pt x="80" y="591"/>
                  </a:lnTo>
                  <a:lnTo>
                    <a:pt x="57" y="572"/>
                  </a:lnTo>
                  <a:lnTo>
                    <a:pt x="39" y="550"/>
                  </a:lnTo>
                  <a:lnTo>
                    <a:pt x="22" y="529"/>
                  </a:lnTo>
                  <a:lnTo>
                    <a:pt x="10" y="507"/>
                  </a:lnTo>
                  <a:lnTo>
                    <a:pt x="2" y="485"/>
                  </a:lnTo>
                  <a:lnTo>
                    <a:pt x="0" y="464"/>
                  </a:lnTo>
                  <a:lnTo>
                    <a:pt x="3" y="444"/>
                  </a:lnTo>
                  <a:lnTo>
                    <a:pt x="557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4776788" y="3148013"/>
              <a:ext cx="190500" cy="273050"/>
            </a:xfrm>
            <a:custGeom>
              <a:avLst/>
              <a:gdLst>
                <a:gd name="T0" fmla="*/ 145 w 598"/>
                <a:gd name="T1" fmla="*/ 0 h 859"/>
                <a:gd name="T2" fmla="*/ 598 w 598"/>
                <a:gd name="T3" fmla="*/ 706 h 859"/>
                <a:gd name="T4" fmla="*/ 591 w 598"/>
                <a:gd name="T5" fmla="*/ 726 h 859"/>
                <a:gd name="T6" fmla="*/ 578 w 598"/>
                <a:gd name="T7" fmla="*/ 745 h 859"/>
                <a:gd name="T8" fmla="*/ 560 w 598"/>
                <a:gd name="T9" fmla="*/ 763 h 859"/>
                <a:gd name="T10" fmla="*/ 538 w 598"/>
                <a:gd name="T11" fmla="*/ 779 h 859"/>
                <a:gd name="T12" fmla="*/ 511 w 598"/>
                <a:gd name="T13" fmla="*/ 794 h 859"/>
                <a:gd name="T14" fmla="*/ 482 w 598"/>
                <a:gd name="T15" fmla="*/ 808 h 859"/>
                <a:gd name="T16" fmla="*/ 449 w 598"/>
                <a:gd name="T17" fmla="*/ 820 h 859"/>
                <a:gd name="T18" fmla="*/ 414 w 598"/>
                <a:gd name="T19" fmla="*/ 831 h 859"/>
                <a:gd name="T20" fmla="*/ 376 w 598"/>
                <a:gd name="T21" fmla="*/ 841 h 859"/>
                <a:gd name="T22" fmla="*/ 339 w 598"/>
                <a:gd name="T23" fmla="*/ 848 h 859"/>
                <a:gd name="T24" fmla="*/ 300 w 598"/>
                <a:gd name="T25" fmla="*/ 854 h 859"/>
                <a:gd name="T26" fmla="*/ 261 w 598"/>
                <a:gd name="T27" fmla="*/ 858 h 859"/>
                <a:gd name="T28" fmla="*/ 222 w 598"/>
                <a:gd name="T29" fmla="*/ 859 h 859"/>
                <a:gd name="T30" fmla="*/ 185 w 598"/>
                <a:gd name="T31" fmla="*/ 859 h 859"/>
                <a:gd name="T32" fmla="*/ 149 w 598"/>
                <a:gd name="T33" fmla="*/ 858 h 859"/>
                <a:gd name="T34" fmla="*/ 115 w 598"/>
                <a:gd name="T35" fmla="*/ 854 h 859"/>
                <a:gd name="T36" fmla="*/ 85 w 598"/>
                <a:gd name="T37" fmla="*/ 847 h 859"/>
                <a:gd name="T38" fmla="*/ 57 w 598"/>
                <a:gd name="T39" fmla="*/ 837 h 859"/>
                <a:gd name="T40" fmla="*/ 33 w 598"/>
                <a:gd name="T41" fmla="*/ 826 h 859"/>
                <a:gd name="T42" fmla="*/ 14 w 598"/>
                <a:gd name="T43" fmla="*/ 812 h 859"/>
                <a:gd name="T44" fmla="*/ 0 w 598"/>
                <a:gd name="T45" fmla="*/ 796 h 859"/>
                <a:gd name="T46" fmla="*/ 145 w 598"/>
                <a:gd name="T47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8" h="859">
                  <a:moveTo>
                    <a:pt x="145" y="0"/>
                  </a:moveTo>
                  <a:lnTo>
                    <a:pt x="598" y="706"/>
                  </a:lnTo>
                  <a:lnTo>
                    <a:pt x="591" y="726"/>
                  </a:lnTo>
                  <a:lnTo>
                    <a:pt x="578" y="745"/>
                  </a:lnTo>
                  <a:lnTo>
                    <a:pt x="560" y="763"/>
                  </a:lnTo>
                  <a:lnTo>
                    <a:pt x="538" y="779"/>
                  </a:lnTo>
                  <a:lnTo>
                    <a:pt x="511" y="794"/>
                  </a:lnTo>
                  <a:lnTo>
                    <a:pt x="482" y="808"/>
                  </a:lnTo>
                  <a:lnTo>
                    <a:pt x="449" y="820"/>
                  </a:lnTo>
                  <a:lnTo>
                    <a:pt x="414" y="831"/>
                  </a:lnTo>
                  <a:lnTo>
                    <a:pt x="376" y="841"/>
                  </a:lnTo>
                  <a:lnTo>
                    <a:pt x="339" y="848"/>
                  </a:lnTo>
                  <a:lnTo>
                    <a:pt x="300" y="854"/>
                  </a:lnTo>
                  <a:lnTo>
                    <a:pt x="261" y="858"/>
                  </a:lnTo>
                  <a:lnTo>
                    <a:pt x="222" y="859"/>
                  </a:lnTo>
                  <a:lnTo>
                    <a:pt x="185" y="859"/>
                  </a:lnTo>
                  <a:lnTo>
                    <a:pt x="149" y="858"/>
                  </a:lnTo>
                  <a:lnTo>
                    <a:pt x="115" y="854"/>
                  </a:lnTo>
                  <a:lnTo>
                    <a:pt x="85" y="847"/>
                  </a:lnTo>
                  <a:lnTo>
                    <a:pt x="57" y="837"/>
                  </a:lnTo>
                  <a:lnTo>
                    <a:pt x="33" y="826"/>
                  </a:lnTo>
                  <a:lnTo>
                    <a:pt x="14" y="812"/>
                  </a:lnTo>
                  <a:lnTo>
                    <a:pt x="0" y="796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4852988" y="3173413"/>
              <a:ext cx="381000" cy="246063"/>
            </a:xfrm>
            <a:custGeom>
              <a:avLst/>
              <a:gdLst>
                <a:gd name="T0" fmla="*/ 0 w 1200"/>
                <a:gd name="T1" fmla="*/ 0 h 776"/>
                <a:gd name="T2" fmla="*/ 1183 w 1200"/>
                <a:gd name="T3" fmla="*/ 239 h 776"/>
                <a:gd name="T4" fmla="*/ 1194 w 1200"/>
                <a:gd name="T5" fmla="*/ 257 h 776"/>
                <a:gd name="T6" fmla="*/ 1199 w 1200"/>
                <a:gd name="T7" fmla="*/ 278 h 776"/>
                <a:gd name="T8" fmla="*/ 1200 w 1200"/>
                <a:gd name="T9" fmla="*/ 301 h 776"/>
                <a:gd name="T10" fmla="*/ 1197 w 1200"/>
                <a:gd name="T11" fmla="*/ 325 h 776"/>
                <a:gd name="T12" fmla="*/ 1189 w 1200"/>
                <a:gd name="T13" fmla="*/ 351 h 776"/>
                <a:gd name="T14" fmla="*/ 1178 w 1200"/>
                <a:gd name="T15" fmla="*/ 380 h 776"/>
                <a:gd name="T16" fmla="*/ 1164 w 1200"/>
                <a:gd name="T17" fmla="*/ 409 h 776"/>
                <a:gd name="T18" fmla="*/ 1145 w 1200"/>
                <a:gd name="T19" fmla="*/ 438 h 776"/>
                <a:gd name="T20" fmla="*/ 1124 w 1200"/>
                <a:gd name="T21" fmla="*/ 469 h 776"/>
                <a:gd name="T22" fmla="*/ 1101 w 1200"/>
                <a:gd name="T23" fmla="*/ 499 h 776"/>
                <a:gd name="T24" fmla="*/ 1074 w 1200"/>
                <a:gd name="T25" fmla="*/ 530 h 776"/>
                <a:gd name="T26" fmla="*/ 1046 w 1200"/>
                <a:gd name="T27" fmla="*/ 559 h 776"/>
                <a:gd name="T28" fmla="*/ 1017 w 1200"/>
                <a:gd name="T29" fmla="*/ 589 h 776"/>
                <a:gd name="T30" fmla="*/ 986 w 1200"/>
                <a:gd name="T31" fmla="*/ 616 h 776"/>
                <a:gd name="T32" fmla="*/ 953 w 1200"/>
                <a:gd name="T33" fmla="*/ 644 h 776"/>
                <a:gd name="T34" fmla="*/ 920 w 1200"/>
                <a:gd name="T35" fmla="*/ 669 h 776"/>
                <a:gd name="T36" fmla="*/ 887 w 1200"/>
                <a:gd name="T37" fmla="*/ 692 h 776"/>
                <a:gd name="T38" fmla="*/ 854 w 1200"/>
                <a:gd name="T39" fmla="*/ 713 h 776"/>
                <a:gd name="T40" fmla="*/ 819 w 1200"/>
                <a:gd name="T41" fmla="*/ 732 h 776"/>
                <a:gd name="T42" fmla="*/ 786 w 1200"/>
                <a:gd name="T43" fmla="*/ 747 h 776"/>
                <a:gd name="T44" fmla="*/ 754 w 1200"/>
                <a:gd name="T45" fmla="*/ 761 h 776"/>
                <a:gd name="T46" fmla="*/ 723 w 1200"/>
                <a:gd name="T47" fmla="*/ 769 h 776"/>
                <a:gd name="T48" fmla="*/ 693 w 1200"/>
                <a:gd name="T49" fmla="*/ 775 h 776"/>
                <a:gd name="T50" fmla="*/ 664 w 1200"/>
                <a:gd name="T51" fmla="*/ 776 h 776"/>
                <a:gd name="T52" fmla="*/ 639 w 1200"/>
                <a:gd name="T53" fmla="*/ 774 h 776"/>
                <a:gd name="T54" fmla="*/ 0 w 1200"/>
                <a:gd name="T55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00" h="776">
                  <a:moveTo>
                    <a:pt x="0" y="0"/>
                  </a:moveTo>
                  <a:lnTo>
                    <a:pt x="1183" y="239"/>
                  </a:lnTo>
                  <a:lnTo>
                    <a:pt x="1194" y="257"/>
                  </a:lnTo>
                  <a:lnTo>
                    <a:pt x="1199" y="278"/>
                  </a:lnTo>
                  <a:lnTo>
                    <a:pt x="1200" y="301"/>
                  </a:lnTo>
                  <a:lnTo>
                    <a:pt x="1197" y="325"/>
                  </a:lnTo>
                  <a:lnTo>
                    <a:pt x="1189" y="351"/>
                  </a:lnTo>
                  <a:lnTo>
                    <a:pt x="1178" y="380"/>
                  </a:lnTo>
                  <a:lnTo>
                    <a:pt x="1164" y="409"/>
                  </a:lnTo>
                  <a:lnTo>
                    <a:pt x="1145" y="438"/>
                  </a:lnTo>
                  <a:lnTo>
                    <a:pt x="1124" y="469"/>
                  </a:lnTo>
                  <a:lnTo>
                    <a:pt x="1101" y="499"/>
                  </a:lnTo>
                  <a:lnTo>
                    <a:pt x="1074" y="530"/>
                  </a:lnTo>
                  <a:lnTo>
                    <a:pt x="1046" y="559"/>
                  </a:lnTo>
                  <a:lnTo>
                    <a:pt x="1017" y="589"/>
                  </a:lnTo>
                  <a:lnTo>
                    <a:pt x="986" y="616"/>
                  </a:lnTo>
                  <a:lnTo>
                    <a:pt x="953" y="644"/>
                  </a:lnTo>
                  <a:lnTo>
                    <a:pt x="920" y="669"/>
                  </a:lnTo>
                  <a:lnTo>
                    <a:pt x="887" y="692"/>
                  </a:lnTo>
                  <a:lnTo>
                    <a:pt x="854" y="713"/>
                  </a:lnTo>
                  <a:lnTo>
                    <a:pt x="819" y="732"/>
                  </a:lnTo>
                  <a:lnTo>
                    <a:pt x="786" y="747"/>
                  </a:lnTo>
                  <a:lnTo>
                    <a:pt x="754" y="761"/>
                  </a:lnTo>
                  <a:lnTo>
                    <a:pt x="723" y="769"/>
                  </a:lnTo>
                  <a:lnTo>
                    <a:pt x="693" y="775"/>
                  </a:lnTo>
                  <a:lnTo>
                    <a:pt x="664" y="776"/>
                  </a:lnTo>
                  <a:lnTo>
                    <a:pt x="639" y="77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4908551" y="2944813"/>
              <a:ext cx="528638" cy="274638"/>
            </a:xfrm>
            <a:custGeom>
              <a:avLst/>
              <a:gdLst>
                <a:gd name="T0" fmla="*/ 1491 w 1666"/>
                <a:gd name="T1" fmla="*/ 0 h 863"/>
                <a:gd name="T2" fmla="*/ 1519 w 1666"/>
                <a:gd name="T3" fmla="*/ 6 h 863"/>
                <a:gd name="T4" fmla="*/ 1545 w 1666"/>
                <a:gd name="T5" fmla="*/ 18 h 863"/>
                <a:gd name="T6" fmla="*/ 1568 w 1666"/>
                <a:gd name="T7" fmla="*/ 34 h 863"/>
                <a:gd name="T8" fmla="*/ 1588 w 1666"/>
                <a:gd name="T9" fmla="*/ 56 h 863"/>
                <a:gd name="T10" fmla="*/ 1607 w 1666"/>
                <a:gd name="T11" fmla="*/ 83 h 863"/>
                <a:gd name="T12" fmla="*/ 1623 w 1666"/>
                <a:gd name="T13" fmla="*/ 112 h 863"/>
                <a:gd name="T14" fmla="*/ 1636 w 1666"/>
                <a:gd name="T15" fmla="*/ 145 h 863"/>
                <a:gd name="T16" fmla="*/ 1647 w 1666"/>
                <a:gd name="T17" fmla="*/ 182 h 863"/>
                <a:gd name="T18" fmla="*/ 1655 w 1666"/>
                <a:gd name="T19" fmla="*/ 221 h 863"/>
                <a:gd name="T20" fmla="*/ 1660 w 1666"/>
                <a:gd name="T21" fmla="*/ 262 h 863"/>
                <a:gd name="T22" fmla="*/ 1665 w 1666"/>
                <a:gd name="T23" fmla="*/ 305 h 863"/>
                <a:gd name="T24" fmla="*/ 1666 w 1666"/>
                <a:gd name="T25" fmla="*/ 349 h 863"/>
                <a:gd name="T26" fmla="*/ 1665 w 1666"/>
                <a:gd name="T27" fmla="*/ 394 h 863"/>
                <a:gd name="T28" fmla="*/ 1660 w 1666"/>
                <a:gd name="T29" fmla="*/ 440 h 863"/>
                <a:gd name="T30" fmla="*/ 1655 w 1666"/>
                <a:gd name="T31" fmla="*/ 485 h 863"/>
                <a:gd name="T32" fmla="*/ 1647 w 1666"/>
                <a:gd name="T33" fmla="*/ 530 h 863"/>
                <a:gd name="T34" fmla="*/ 1637 w 1666"/>
                <a:gd name="T35" fmla="*/ 574 h 863"/>
                <a:gd name="T36" fmla="*/ 1624 w 1666"/>
                <a:gd name="T37" fmla="*/ 617 h 863"/>
                <a:gd name="T38" fmla="*/ 1609 w 1666"/>
                <a:gd name="T39" fmla="*/ 659 h 863"/>
                <a:gd name="T40" fmla="*/ 1593 w 1666"/>
                <a:gd name="T41" fmla="*/ 698 h 863"/>
                <a:gd name="T42" fmla="*/ 1573 w 1666"/>
                <a:gd name="T43" fmla="*/ 734 h 863"/>
                <a:gd name="T44" fmla="*/ 1552 w 1666"/>
                <a:gd name="T45" fmla="*/ 768 h 863"/>
                <a:gd name="T46" fmla="*/ 1529 w 1666"/>
                <a:gd name="T47" fmla="*/ 798 h 863"/>
                <a:gd name="T48" fmla="*/ 1503 w 1666"/>
                <a:gd name="T49" fmla="*/ 824 h 863"/>
                <a:gd name="T50" fmla="*/ 1475 w 1666"/>
                <a:gd name="T51" fmla="*/ 846 h 863"/>
                <a:gd name="T52" fmla="*/ 1447 w 1666"/>
                <a:gd name="T53" fmla="*/ 863 h 863"/>
                <a:gd name="T54" fmla="*/ 0 w 1666"/>
                <a:gd name="T55" fmla="*/ 712 h 863"/>
                <a:gd name="T56" fmla="*/ 1491 w 1666"/>
                <a:gd name="T57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66" h="863">
                  <a:moveTo>
                    <a:pt x="1491" y="0"/>
                  </a:moveTo>
                  <a:lnTo>
                    <a:pt x="1519" y="6"/>
                  </a:lnTo>
                  <a:lnTo>
                    <a:pt x="1545" y="18"/>
                  </a:lnTo>
                  <a:lnTo>
                    <a:pt x="1568" y="34"/>
                  </a:lnTo>
                  <a:lnTo>
                    <a:pt x="1588" y="56"/>
                  </a:lnTo>
                  <a:lnTo>
                    <a:pt x="1607" y="83"/>
                  </a:lnTo>
                  <a:lnTo>
                    <a:pt x="1623" y="112"/>
                  </a:lnTo>
                  <a:lnTo>
                    <a:pt x="1636" y="145"/>
                  </a:lnTo>
                  <a:lnTo>
                    <a:pt x="1647" y="182"/>
                  </a:lnTo>
                  <a:lnTo>
                    <a:pt x="1655" y="221"/>
                  </a:lnTo>
                  <a:lnTo>
                    <a:pt x="1660" y="262"/>
                  </a:lnTo>
                  <a:lnTo>
                    <a:pt x="1665" y="305"/>
                  </a:lnTo>
                  <a:lnTo>
                    <a:pt x="1666" y="349"/>
                  </a:lnTo>
                  <a:lnTo>
                    <a:pt x="1665" y="394"/>
                  </a:lnTo>
                  <a:lnTo>
                    <a:pt x="1660" y="440"/>
                  </a:lnTo>
                  <a:lnTo>
                    <a:pt x="1655" y="485"/>
                  </a:lnTo>
                  <a:lnTo>
                    <a:pt x="1647" y="530"/>
                  </a:lnTo>
                  <a:lnTo>
                    <a:pt x="1637" y="574"/>
                  </a:lnTo>
                  <a:lnTo>
                    <a:pt x="1624" y="617"/>
                  </a:lnTo>
                  <a:lnTo>
                    <a:pt x="1609" y="659"/>
                  </a:lnTo>
                  <a:lnTo>
                    <a:pt x="1593" y="698"/>
                  </a:lnTo>
                  <a:lnTo>
                    <a:pt x="1573" y="734"/>
                  </a:lnTo>
                  <a:lnTo>
                    <a:pt x="1552" y="768"/>
                  </a:lnTo>
                  <a:lnTo>
                    <a:pt x="1529" y="798"/>
                  </a:lnTo>
                  <a:lnTo>
                    <a:pt x="1503" y="824"/>
                  </a:lnTo>
                  <a:lnTo>
                    <a:pt x="1475" y="846"/>
                  </a:lnTo>
                  <a:lnTo>
                    <a:pt x="1447" y="863"/>
                  </a:lnTo>
                  <a:lnTo>
                    <a:pt x="0" y="712"/>
                  </a:lnTo>
                  <a:lnTo>
                    <a:pt x="1491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auto">
            <a:xfrm>
              <a:off x="4967288" y="2565401"/>
              <a:ext cx="541338" cy="560388"/>
            </a:xfrm>
            <a:custGeom>
              <a:avLst/>
              <a:gdLst>
                <a:gd name="T0" fmla="*/ 1013 w 1707"/>
                <a:gd name="T1" fmla="*/ 0 h 1769"/>
                <a:gd name="T2" fmla="*/ 1053 w 1707"/>
                <a:gd name="T3" fmla="*/ 5 h 1769"/>
                <a:gd name="T4" fmla="*/ 1094 w 1707"/>
                <a:gd name="T5" fmla="*/ 13 h 1769"/>
                <a:gd name="T6" fmla="*/ 1136 w 1707"/>
                <a:gd name="T7" fmla="*/ 27 h 1769"/>
                <a:gd name="T8" fmla="*/ 1178 w 1707"/>
                <a:gd name="T9" fmla="*/ 43 h 1769"/>
                <a:gd name="T10" fmla="*/ 1222 w 1707"/>
                <a:gd name="T11" fmla="*/ 63 h 1769"/>
                <a:gd name="T12" fmla="*/ 1264 w 1707"/>
                <a:gd name="T13" fmla="*/ 86 h 1769"/>
                <a:gd name="T14" fmla="*/ 1307 w 1707"/>
                <a:gd name="T15" fmla="*/ 112 h 1769"/>
                <a:gd name="T16" fmla="*/ 1348 w 1707"/>
                <a:gd name="T17" fmla="*/ 142 h 1769"/>
                <a:gd name="T18" fmla="*/ 1389 w 1707"/>
                <a:gd name="T19" fmla="*/ 173 h 1769"/>
                <a:gd name="T20" fmla="*/ 1429 w 1707"/>
                <a:gd name="T21" fmla="*/ 207 h 1769"/>
                <a:gd name="T22" fmla="*/ 1467 w 1707"/>
                <a:gd name="T23" fmla="*/ 242 h 1769"/>
                <a:gd name="T24" fmla="*/ 1504 w 1707"/>
                <a:gd name="T25" fmla="*/ 280 h 1769"/>
                <a:gd name="T26" fmla="*/ 1538 w 1707"/>
                <a:gd name="T27" fmla="*/ 317 h 1769"/>
                <a:gd name="T28" fmla="*/ 1570 w 1707"/>
                <a:gd name="T29" fmla="*/ 357 h 1769"/>
                <a:gd name="T30" fmla="*/ 1599 w 1707"/>
                <a:gd name="T31" fmla="*/ 397 h 1769"/>
                <a:gd name="T32" fmla="*/ 1626 w 1707"/>
                <a:gd name="T33" fmla="*/ 438 h 1769"/>
                <a:gd name="T34" fmla="*/ 1649 w 1707"/>
                <a:gd name="T35" fmla="*/ 479 h 1769"/>
                <a:gd name="T36" fmla="*/ 1669 w 1707"/>
                <a:gd name="T37" fmla="*/ 519 h 1769"/>
                <a:gd name="T38" fmla="*/ 1684 w 1707"/>
                <a:gd name="T39" fmla="*/ 560 h 1769"/>
                <a:gd name="T40" fmla="*/ 1697 w 1707"/>
                <a:gd name="T41" fmla="*/ 600 h 1769"/>
                <a:gd name="T42" fmla="*/ 1703 w 1707"/>
                <a:gd name="T43" fmla="*/ 639 h 1769"/>
                <a:gd name="T44" fmla="*/ 1707 w 1707"/>
                <a:gd name="T45" fmla="*/ 677 h 1769"/>
                <a:gd name="T46" fmla="*/ 1704 w 1707"/>
                <a:gd name="T47" fmla="*/ 714 h 1769"/>
                <a:gd name="T48" fmla="*/ 1697 w 1707"/>
                <a:gd name="T49" fmla="*/ 749 h 1769"/>
                <a:gd name="T50" fmla="*/ 1683 w 1707"/>
                <a:gd name="T51" fmla="*/ 782 h 1769"/>
                <a:gd name="T52" fmla="*/ 0 w 1707"/>
                <a:gd name="T53" fmla="*/ 1769 h 1769"/>
                <a:gd name="T54" fmla="*/ 872 w 1707"/>
                <a:gd name="T55" fmla="*/ 30 h 1769"/>
                <a:gd name="T56" fmla="*/ 904 w 1707"/>
                <a:gd name="T57" fmla="*/ 15 h 1769"/>
                <a:gd name="T58" fmla="*/ 938 w 1707"/>
                <a:gd name="T59" fmla="*/ 5 h 1769"/>
                <a:gd name="T60" fmla="*/ 976 w 1707"/>
                <a:gd name="T61" fmla="*/ 0 h 1769"/>
                <a:gd name="T62" fmla="*/ 1013 w 1707"/>
                <a:gd name="T63" fmla="*/ 0 h 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7" h="1769">
                  <a:moveTo>
                    <a:pt x="1013" y="0"/>
                  </a:moveTo>
                  <a:lnTo>
                    <a:pt x="1053" y="5"/>
                  </a:lnTo>
                  <a:lnTo>
                    <a:pt x="1094" y="13"/>
                  </a:lnTo>
                  <a:lnTo>
                    <a:pt x="1136" y="27"/>
                  </a:lnTo>
                  <a:lnTo>
                    <a:pt x="1178" y="43"/>
                  </a:lnTo>
                  <a:lnTo>
                    <a:pt x="1222" y="63"/>
                  </a:lnTo>
                  <a:lnTo>
                    <a:pt x="1264" y="86"/>
                  </a:lnTo>
                  <a:lnTo>
                    <a:pt x="1307" y="112"/>
                  </a:lnTo>
                  <a:lnTo>
                    <a:pt x="1348" y="142"/>
                  </a:lnTo>
                  <a:lnTo>
                    <a:pt x="1389" y="173"/>
                  </a:lnTo>
                  <a:lnTo>
                    <a:pt x="1429" y="207"/>
                  </a:lnTo>
                  <a:lnTo>
                    <a:pt x="1467" y="242"/>
                  </a:lnTo>
                  <a:lnTo>
                    <a:pt x="1504" y="280"/>
                  </a:lnTo>
                  <a:lnTo>
                    <a:pt x="1538" y="317"/>
                  </a:lnTo>
                  <a:lnTo>
                    <a:pt x="1570" y="357"/>
                  </a:lnTo>
                  <a:lnTo>
                    <a:pt x="1599" y="397"/>
                  </a:lnTo>
                  <a:lnTo>
                    <a:pt x="1626" y="438"/>
                  </a:lnTo>
                  <a:lnTo>
                    <a:pt x="1649" y="479"/>
                  </a:lnTo>
                  <a:lnTo>
                    <a:pt x="1669" y="519"/>
                  </a:lnTo>
                  <a:lnTo>
                    <a:pt x="1684" y="560"/>
                  </a:lnTo>
                  <a:lnTo>
                    <a:pt x="1697" y="600"/>
                  </a:lnTo>
                  <a:lnTo>
                    <a:pt x="1703" y="639"/>
                  </a:lnTo>
                  <a:lnTo>
                    <a:pt x="1707" y="677"/>
                  </a:lnTo>
                  <a:lnTo>
                    <a:pt x="1704" y="714"/>
                  </a:lnTo>
                  <a:lnTo>
                    <a:pt x="1697" y="749"/>
                  </a:lnTo>
                  <a:lnTo>
                    <a:pt x="1683" y="782"/>
                  </a:lnTo>
                  <a:lnTo>
                    <a:pt x="0" y="1769"/>
                  </a:lnTo>
                  <a:lnTo>
                    <a:pt x="872" y="30"/>
                  </a:lnTo>
                  <a:lnTo>
                    <a:pt x="904" y="15"/>
                  </a:lnTo>
                  <a:lnTo>
                    <a:pt x="938" y="5"/>
                  </a:lnTo>
                  <a:lnTo>
                    <a:pt x="976" y="0"/>
                  </a:lnTo>
                  <a:lnTo>
                    <a:pt x="1013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4727576" y="2282826"/>
              <a:ext cx="511175" cy="762000"/>
            </a:xfrm>
            <a:custGeom>
              <a:avLst/>
              <a:gdLst>
                <a:gd name="T0" fmla="*/ 771 w 1608"/>
                <a:gd name="T1" fmla="*/ 0 h 2398"/>
                <a:gd name="T2" fmla="*/ 837 w 1608"/>
                <a:gd name="T3" fmla="*/ 0 h 2398"/>
                <a:gd name="T4" fmla="*/ 904 w 1608"/>
                <a:gd name="T5" fmla="*/ 2 h 2398"/>
                <a:gd name="T6" fmla="*/ 969 w 1608"/>
                <a:gd name="T7" fmla="*/ 5 h 2398"/>
                <a:gd name="T8" fmla="*/ 1034 w 1608"/>
                <a:gd name="T9" fmla="*/ 12 h 2398"/>
                <a:gd name="T10" fmla="*/ 1097 w 1608"/>
                <a:gd name="T11" fmla="*/ 20 h 2398"/>
                <a:gd name="T12" fmla="*/ 1159 w 1608"/>
                <a:gd name="T13" fmla="*/ 30 h 2398"/>
                <a:gd name="T14" fmla="*/ 1218 w 1608"/>
                <a:gd name="T15" fmla="*/ 42 h 2398"/>
                <a:gd name="T16" fmla="*/ 1276 w 1608"/>
                <a:gd name="T17" fmla="*/ 58 h 2398"/>
                <a:gd name="T18" fmla="*/ 1329 w 1608"/>
                <a:gd name="T19" fmla="*/ 74 h 2398"/>
                <a:gd name="T20" fmla="*/ 1380 w 1608"/>
                <a:gd name="T21" fmla="*/ 93 h 2398"/>
                <a:gd name="T22" fmla="*/ 1427 w 1608"/>
                <a:gd name="T23" fmla="*/ 114 h 2398"/>
                <a:gd name="T24" fmla="*/ 1469 w 1608"/>
                <a:gd name="T25" fmla="*/ 136 h 2398"/>
                <a:gd name="T26" fmla="*/ 1508 w 1608"/>
                <a:gd name="T27" fmla="*/ 161 h 2398"/>
                <a:gd name="T28" fmla="*/ 1541 w 1608"/>
                <a:gd name="T29" fmla="*/ 188 h 2398"/>
                <a:gd name="T30" fmla="*/ 1569 w 1608"/>
                <a:gd name="T31" fmla="*/ 217 h 2398"/>
                <a:gd name="T32" fmla="*/ 1591 w 1608"/>
                <a:gd name="T33" fmla="*/ 248 h 2398"/>
                <a:gd name="T34" fmla="*/ 1608 w 1608"/>
                <a:gd name="T35" fmla="*/ 281 h 2398"/>
                <a:gd name="T36" fmla="*/ 806 w 1608"/>
                <a:gd name="T37" fmla="*/ 2398 h 2398"/>
                <a:gd name="T38" fmla="*/ 0 w 1608"/>
                <a:gd name="T39" fmla="*/ 281 h 2398"/>
                <a:gd name="T40" fmla="*/ 15 w 1608"/>
                <a:gd name="T41" fmla="*/ 248 h 2398"/>
                <a:gd name="T42" fmla="*/ 37 w 1608"/>
                <a:gd name="T43" fmla="*/ 217 h 2398"/>
                <a:gd name="T44" fmla="*/ 66 w 1608"/>
                <a:gd name="T45" fmla="*/ 188 h 2398"/>
                <a:gd name="T46" fmla="*/ 100 w 1608"/>
                <a:gd name="T47" fmla="*/ 161 h 2398"/>
                <a:gd name="T48" fmla="*/ 137 w 1608"/>
                <a:gd name="T49" fmla="*/ 136 h 2398"/>
                <a:gd name="T50" fmla="*/ 180 w 1608"/>
                <a:gd name="T51" fmla="*/ 114 h 2398"/>
                <a:gd name="T52" fmla="*/ 227 w 1608"/>
                <a:gd name="T53" fmla="*/ 93 h 2398"/>
                <a:gd name="T54" fmla="*/ 278 w 1608"/>
                <a:gd name="T55" fmla="*/ 74 h 2398"/>
                <a:gd name="T56" fmla="*/ 332 w 1608"/>
                <a:gd name="T57" fmla="*/ 58 h 2398"/>
                <a:gd name="T58" fmla="*/ 389 w 1608"/>
                <a:gd name="T59" fmla="*/ 42 h 2398"/>
                <a:gd name="T60" fmla="*/ 448 w 1608"/>
                <a:gd name="T61" fmla="*/ 30 h 2398"/>
                <a:gd name="T62" fmla="*/ 510 w 1608"/>
                <a:gd name="T63" fmla="*/ 20 h 2398"/>
                <a:gd name="T64" fmla="*/ 574 w 1608"/>
                <a:gd name="T65" fmla="*/ 12 h 2398"/>
                <a:gd name="T66" fmla="*/ 638 w 1608"/>
                <a:gd name="T67" fmla="*/ 5 h 2398"/>
                <a:gd name="T68" fmla="*/ 704 w 1608"/>
                <a:gd name="T69" fmla="*/ 2 h 2398"/>
                <a:gd name="T70" fmla="*/ 771 w 1608"/>
                <a:gd name="T71" fmla="*/ 0 h 2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8" h="2398">
                  <a:moveTo>
                    <a:pt x="771" y="0"/>
                  </a:moveTo>
                  <a:lnTo>
                    <a:pt x="837" y="0"/>
                  </a:lnTo>
                  <a:lnTo>
                    <a:pt x="904" y="2"/>
                  </a:lnTo>
                  <a:lnTo>
                    <a:pt x="969" y="5"/>
                  </a:lnTo>
                  <a:lnTo>
                    <a:pt x="1034" y="12"/>
                  </a:lnTo>
                  <a:lnTo>
                    <a:pt x="1097" y="20"/>
                  </a:lnTo>
                  <a:lnTo>
                    <a:pt x="1159" y="30"/>
                  </a:lnTo>
                  <a:lnTo>
                    <a:pt x="1218" y="42"/>
                  </a:lnTo>
                  <a:lnTo>
                    <a:pt x="1276" y="58"/>
                  </a:lnTo>
                  <a:lnTo>
                    <a:pt x="1329" y="74"/>
                  </a:lnTo>
                  <a:lnTo>
                    <a:pt x="1380" y="93"/>
                  </a:lnTo>
                  <a:lnTo>
                    <a:pt x="1427" y="114"/>
                  </a:lnTo>
                  <a:lnTo>
                    <a:pt x="1469" y="136"/>
                  </a:lnTo>
                  <a:lnTo>
                    <a:pt x="1508" y="161"/>
                  </a:lnTo>
                  <a:lnTo>
                    <a:pt x="1541" y="188"/>
                  </a:lnTo>
                  <a:lnTo>
                    <a:pt x="1569" y="217"/>
                  </a:lnTo>
                  <a:lnTo>
                    <a:pt x="1591" y="248"/>
                  </a:lnTo>
                  <a:lnTo>
                    <a:pt x="1608" y="281"/>
                  </a:lnTo>
                  <a:lnTo>
                    <a:pt x="806" y="2398"/>
                  </a:lnTo>
                  <a:lnTo>
                    <a:pt x="0" y="281"/>
                  </a:lnTo>
                  <a:lnTo>
                    <a:pt x="15" y="248"/>
                  </a:lnTo>
                  <a:lnTo>
                    <a:pt x="37" y="217"/>
                  </a:lnTo>
                  <a:lnTo>
                    <a:pt x="66" y="188"/>
                  </a:lnTo>
                  <a:lnTo>
                    <a:pt x="100" y="161"/>
                  </a:lnTo>
                  <a:lnTo>
                    <a:pt x="137" y="136"/>
                  </a:lnTo>
                  <a:lnTo>
                    <a:pt x="180" y="114"/>
                  </a:lnTo>
                  <a:lnTo>
                    <a:pt x="227" y="93"/>
                  </a:lnTo>
                  <a:lnTo>
                    <a:pt x="278" y="74"/>
                  </a:lnTo>
                  <a:lnTo>
                    <a:pt x="332" y="58"/>
                  </a:lnTo>
                  <a:lnTo>
                    <a:pt x="389" y="42"/>
                  </a:lnTo>
                  <a:lnTo>
                    <a:pt x="448" y="30"/>
                  </a:lnTo>
                  <a:lnTo>
                    <a:pt x="510" y="20"/>
                  </a:lnTo>
                  <a:lnTo>
                    <a:pt x="574" y="12"/>
                  </a:lnTo>
                  <a:lnTo>
                    <a:pt x="638" y="5"/>
                  </a:lnTo>
                  <a:lnTo>
                    <a:pt x="704" y="2"/>
                  </a:lnTo>
                  <a:lnTo>
                    <a:pt x="771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PA_库_组合 43"/>
          <p:cNvGrpSpPr>
            <a:grpSpLocks noChangeAspect="1"/>
          </p:cNvGrpSpPr>
          <p:nvPr>
            <p:custDataLst>
              <p:tags r:id="rId33"/>
            </p:custDataLst>
          </p:nvPr>
        </p:nvGrpSpPr>
        <p:grpSpPr>
          <a:xfrm>
            <a:off x="6926996" y="2608076"/>
            <a:ext cx="362251" cy="381133"/>
            <a:chOff x="2366963" y="1588"/>
            <a:chExt cx="5421313" cy="5703888"/>
          </a:xfrm>
          <a:solidFill>
            <a:schemeClr val="bg1"/>
          </a:solidFill>
        </p:grpSpPr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3187701" y="1128713"/>
              <a:ext cx="1249363" cy="1249363"/>
            </a:xfrm>
            <a:custGeom>
              <a:avLst/>
              <a:gdLst>
                <a:gd name="T0" fmla="*/ 185 w 787"/>
                <a:gd name="T1" fmla="*/ 0 h 787"/>
                <a:gd name="T2" fmla="*/ 198 w 787"/>
                <a:gd name="T3" fmla="*/ 4 h 787"/>
                <a:gd name="T4" fmla="*/ 209 w 787"/>
                <a:gd name="T5" fmla="*/ 12 h 787"/>
                <a:gd name="T6" fmla="*/ 394 w 787"/>
                <a:gd name="T7" fmla="*/ 196 h 787"/>
                <a:gd name="T8" fmla="*/ 578 w 787"/>
                <a:gd name="T9" fmla="*/ 12 h 787"/>
                <a:gd name="T10" fmla="*/ 589 w 787"/>
                <a:gd name="T11" fmla="*/ 4 h 787"/>
                <a:gd name="T12" fmla="*/ 602 w 787"/>
                <a:gd name="T13" fmla="*/ 0 h 787"/>
                <a:gd name="T14" fmla="*/ 615 w 787"/>
                <a:gd name="T15" fmla="*/ 0 h 787"/>
                <a:gd name="T16" fmla="*/ 627 w 787"/>
                <a:gd name="T17" fmla="*/ 4 h 787"/>
                <a:gd name="T18" fmla="*/ 638 w 787"/>
                <a:gd name="T19" fmla="*/ 12 h 787"/>
                <a:gd name="T20" fmla="*/ 775 w 787"/>
                <a:gd name="T21" fmla="*/ 149 h 787"/>
                <a:gd name="T22" fmla="*/ 784 w 787"/>
                <a:gd name="T23" fmla="*/ 160 h 787"/>
                <a:gd name="T24" fmla="*/ 787 w 787"/>
                <a:gd name="T25" fmla="*/ 172 h 787"/>
                <a:gd name="T26" fmla="*/ 787 w 787"/>
                <a:gd name="T27" fmla="*/ 185 h 787"/>
                <a:gd name="T28" fmla="*/ 784 w 787"/>
                <a:gd name="T29" fmla="*/ 199 h 787"/>
                <a:gd name="T30" fmla="*/ 775 w 787"/>
                <a:gd name="T31" fmla="*/ 209 h 787"/>
                <a:gd name="T32" fmla="*/ 591 w 787"/>
                <a:gd name="T33" fmla="*/ 394 h 787"/>
                <a:gd name="T34" fmla="*/ 775 w 787"/>
                <a:gd name="T35" fmla="*/ 578 h 787"/>
                <a:gd name="T36" fmla="*/ 784 w 787"/>
                <a:gd name="T37" fmla="*/ 589 h 787"/>
                <a:gd name="T38" fmla="*/ 787 w 787"/>
                <a:gd name="T39" fmla="*/ 602 h 787"/>
                <a:gd name="T40" fmla="*/ 787 w 787"/>
                <a:gd name="T41" fmla="*/ 615 h 787"/>
                <a:gd name="T42" fmla="*/ 784 w 787"/>
                <a:gd name="T43" fmla="*/ 627 h 787"/>
                <a:gd name="T44" fmla="*/ 775 w 787"/>
                <a:gd name="T45" fmla="*/ 638 h 787"/>
                <a:gd name="T46" fmla="*/ 638 w 787"/>
                <a:gd name="T47" fmla="*/ 775 h 787"/>
                <a:gd name="T48" fmla="*/ 627 w 787"/>
                <a:gd name="T49" fmla="*/ 783 h 787"/>
                <a:gd name="T50" fmla="*/ 615 w 787"/>
                <a:gd name="T51" fmla="*/ 787 h 787"/>
                <a:gd name="T52" fmla="*/ 602 w 787"/>
                <a:gd name="T53" fmla="*/ 787 h 787"/>
                <a:gd name="T54" fmla="*/ 589 w 787"/>
                <a:gd name="T55" fmla="*/ 783 h 787"/>
                <a:gd name="T56" fmla="*/ 578 w 787"/>
                <a:gd name="T57" fmla="*/ 775 h 787"/>
                <a:gd name="T58" fmla="*/ 394 w 787"/>
                <a:gd name="T59" fmla="*/ 591 h 787"/>
                <a:gd name="T60" fmla="*/ 209 w 787"/>
                <a:gd name="T61" fmla="*/ 775 h 787"/>
                <a:gd name="T62" fmla="*/ 198 w 787"/>
                <a:gd name="T63" fmla="*/ 783 h 787"/>
                <a:gd name="T64" fmla="*/ 185 w 787"/>
                <a:gd name="T65" fmla="*/ 787 h 787"/>
                <a:gd name="T66" fmla="*/ 173 w 787"/>
                <a:gd name="T67" fmla="*/ 787 h 787"/>
                <a:gd name="T68" fmla="*/ 160 w 787"/>
                <a:gd name="T69" fmla="*/ 783 h 787"/>
                <a:gd name="T70" fmla="*/ 149 w 787"/>
                <a:gd name="T71" fmla="*/ 775 h 787"/>
                <a:gd name="T72" fmla="*/ 12 w 787"/>
                <a:gd name="T73" fmla="*/ 638 h 787"/>
                <a:gd name="T74" fmla="*/ 4 w 787"/>
                <a:gd name="T75" fmla="*/ 627 h 787"/>
                <a:gd name="T76" fmla="*/ 0 w 787"/>
                <a:gd name="T77" fmla="*/ 615 h 787"/>
                <a:gd name="T78" fmla="*/ 0 w 787"/>
                <a:gd name="T79" fmla="*/ 602 h 787"/>
                <a:gd name="T80" fmla="*/ 4 w 787"/>
                <a:gd name="T81" fmla="*/ 589 h 787"/>
                <a:gd name="T82" fmla="*/ 12 w 787"/>
                <a:gd name="T83" fmla="*/ 578 h 787"/>
                <a:gd name="T84" fmla="*/ 196 w 787"/>
                <a:gd name="T85" fmla="*/ 394 h 787"/>
                <a:gd name="T86" fmla="*/ 12 w 787"/>
                <a:gd name="T87" fmla="*/ 209 h 787"/>
                <a:gd name="T88" fmla="*/ 4 w 787"/>
                <a:gd name="T89" fmla="*/ 199 h 787"/>
                <a:gd name="T90" fmla="*/ 0 w 787"/>
                <a:gd name="T91" fmla="*/ 185 h 787"/>
                <a:gd name="T92" fmla="*/ 0 w 787"/>
                <a:gd name="T93" fmla="*/ 172 h 787"/>
                <a:gd name="T94" fmla="*/ 4 w 787"/>
                <a:gd name="T95" fmla="*/ 160 h 787"/>
                <a:gd name="T96" fmla="*/ 12 w 787"/>
                <a:gd name="T97" fmla="*/ 149 h 787"/>
                <a:gd name="T98" fmla="*/ 149 w 787"/>
                <a:gd name="T99" fmla="*/ 12 h 787"/>
                <a:gd name="T100" fmla="*/ 160 w 787"/>
                <a:gd name="T101" fmla="*/ 4 h 787"/>
                <a:gd name="T102" fmla="*/ 173 w 787"/>
                <a:gd name="T103" fmla="*/ 0 h 787"/>
                <a:gd name="T104" fmla="*/ 185 w 787"/>
                <a:gd name="T105" fmla="*/ 0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87" h="787">
                  <a:moveTo>
                    <a:pt x="185" y="0"/>
                  </a:moveTo>
                  <a:lnTo>
                    <a:pt x="198" y="4"/>
                  </a:lnTo>
                  <a:lnTo>
                    <a:pt x="209" y="12"/>
                  </a:lnTo>
                  <a:lnTo>
                    <a:pt x="394" y="196"/>
                  </a:lnTo>
                  <a:lnTo>
                    <a:pt x="578" y="12"/>
                  </a:lnTo>
                  <a:lnTo>
                    <a:pt x="589" y="4"/>
                  </a:lnTo>
                  <a:lnTo>
                    <a:pt x="602" y="0"/>
                  </a:lnTo>
                  <a:lnTo>
                    <a:pt x="615" y="0"/>
                  </a:lnTo>
                  <a:lnTo>
                    <a:pt x="627" y="4"/>
                  </a:lnTo>
                  <a:lnTo>
                    <a:pt x="638" y="12"/>
                  </a:lnTo>
                  <a:lnTo>
                    <a:pt x="775" y="149"/>
                  </a:lnTo>
                  <a:lnTo>
                    <a:pt x="784" y="160"/>
                  </a:lnTo>
                  <a:lnTo>
                    <a:pt x="787" y="172"/>
                  </a:lnTo>
                  <a:lnTo>
                    <a:pt x="787" y="185"/>
                  </a:lnTo>
                  <a:lnTo>
                    <a:pt x="784" y="199"/>
                  </a:lnTo>
                  <a:lnTo>
                    <a:pt x="775" y="209"/>
                  </a:lnTo>
                  <a:lnTo>
                    <a:pt x="591" y="394"/>
                  </a:lnTo>
                  <a:lnTo>
                    <a:pt x="775" y="578"/>
                  </a:lnTo>
                  <a:lnTo>
                    <a:pt x="784" y="589"/>
                  </a:lnTo>
                  <a:lnTo>
                    <a:pt x="787" y="602"/>
                  </a:lnTo>
                  <a:lnTo>
                    <a:pt x="787" y="615"/>
                  </a:lnTo>
                  <a:lnTo>
                    <a:pt x="784" y="627"/>
                  </a:lnTo>
                  <a:lnTo>
                    <a:pt x="775" y="638"/>
                  </a:lnTo>
                  <a:lnTo>
                    <a:pt x="638" y="775"/>
                  </a:lnTo>
                  <a:lnTo>
                    <a:pt x="627" y="783"/>
                  </a:lnTo>
                  <a:lnTo>
                    <a:pt x="615" y="787"/>
                  </a:lnTo>
                  <a:lnTo>
                    <a:pt x="602" y="787"/>
                  </a:lnTo>
                  <a:lnTo>
                    <a:pt x="589" y="783"/>
                  </a:lnTo>
                  <a:lnTo>
                    <a:pt x="578" y="775"/>
                  </a:lnTo>
                  <a:lnTo>
                    <a:pt x="394" y="591"/>
                  </a:lnTo>
                  <a:lnTo>
                    <a:pt x="209" y="775"/>
                  </a:lnTo>
                  <a:lnTo>
                    <a:pt x="198" y="783"/>
                  </a:lnTo>
                  <a:lnTo>
                    <a:pt x="185" y="787"/>
                  </a:lnTo>
                  <a:lnTo>
                    <a:pt x="173" y="787"/>
                  </a:lnTo>
                  <a:lnTo>
                    <a:pt x="160" y="783"/>
                  </a:lnTo>
                  <a:lnTo>
                    <a:pt x="149" y="775"/>
                  </a:lnTo>
                  <a:lnTo>
                    <a:pt x="12" y="638"/>
                  </a:lnTo>
                  <a:lnTo>
                    <a:pt x="4" y="627"/>
                  </a:lnTo>
                  <a:lnTo>
                    <a:pt x="0" y="615"/>
                  </a:lnTo>
                  <a:lnTo>
                    <a:pt x="0" y="602"/>
                  </a:lnTo>
                  <a:lnTo>
                    <a:pt x="4" y="589"/>
                  </a:lnTo>
                  <a:lnTo>
                    <a:pt x="12" y="578"/>
                  </a:lnTo>
                  <a:lnTo>
                    <a:pt x="196" y="394"/>
                  </a:lnTo>
                  <a:lnTo>
                    <a:pt x="12" y="209"/>
                  </a:lnTo>
                  <a:lnTo>
                    <a:pt x="4" y="199"/>
                  </a:lnTo>
                  <a:lnTo>
                    <a:pt x="0" y="185"/>
                  </a:lnTo>
                  <a:lnTo>
                    <a:pt x="0" y="172"/>
                  </a:lnTo>
                  <a:lnTo>
                    <a:pt x="4" y="160"/>
                  </a:lnTo>
                  <a:lnTo>
                    <a:pt x="12" y="149"/>
                  </a:lnTo>
                  <a:lnTo>
                    <a:pt x="149" y="12"/>
                  </a:lnTo>
                  <a:lnTo>
                    <a:pt x="160" y="4"/>
                  </a:lnTo>
                  <a:lnTo>
                    <a:pt x="173" y="0"/>
                  </a:lnTo>
                  <a:lnTo>
                    <a:pt x="185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5867401" y="2892425"/>
              <a:ext cx="1252538" cy="1250950"/>
            </a:xfrm>
            <a:custGeom>
              <a:avLst/>
              <a:gdLst>
                <a:gd name="T0" fmla="*/ 174 w 789"/>
                <a:gd name="T1" fmla="*/ 0 h 788"/>
                <a:gd name="T2" fmla="*/ 187 w 789"/>
                <a:gd name="T3" fmla="*/ 0 h 788"/>
                <a:gd name="T4" fmla="*/ 199 w 789"/>
                <a:gd name="T5" fmla="*/ 4 h 788"/>
                <a:gd name="T6" fmla="*/ 211 w 789"/>
                <a:gd name="T7" fmla="*/ 12 h 788"/>
                <a:gd name="T8" fmla="*/ 395 w 789"/>
                <a:gd name="T9" fmla="*/ 197 h 788"/>
                <a:gd name="T10" fmla="*/ 579 w 789"/>
                <a:gd name="T11" fmla="*/ 12 h 788"/>
                <a:gd name="T12" fmla="*/ 590 w 789"/>
                <a:gd name="T13" fmla="*/ 4 h 788"/>
                <a:gd name="T14" fmla="*/ 602 w 789"/>
                <a:gd name="T15" fmla="*/ 0 h 788"/>
                <a:gd name="T16" fmla="*/ 615 w 789"/>
                <a:gd name="T17" fmla="*/ 0 h 788"/>
                <a:gd name="T18" fmla="*/ 628 w 789"/>
                <a:gd name="T19" fmla="*/ 4 h 788"/>
                <a:gd name="T20" fmla="*/ 639 w 789"/>
                <a:gd name="T21" fmla="*/ 12 h 788"/>
                <a:gd name="T22" fmla="*/ 777 w 789"/>
                <a:gd name="T23" fmla="*/ 149 h 788"/>
                <a:gd name="T24" fmla="*/ 784 w 789"/>
                <a:gd name="T25" fmla="*/ 161 h 788"/>
                <a:gd name="T26" fmla="*/ 789 w 789"/>
                <a:gd name="T27" fmla="*/ 173 h 788"/>
                <a:gd name="T28" fmla="*/ 789 w 789"/>
                <a:gd name="T29" fmla="*/ 186 h 788"/>
                <a:gd name="T30" fmla="*/ 784 w 789"/>
                <a:gd name="T31" fmla="*/ 199 h 788"/>
                <a:gd name="T32" fmla="*/ 777 w 789"/>
                <a:gd name="T33" fmla="*/ 210 h 788"/>
                <a:gd name="T34" fmla="*/ 592 w 789"/>
                <a:gd name="T35" fmla="*/ 394 h 788"/>
                <a:gd name="T36" fmla="*/ 776 w 789"/>
                <a:gd name="T37" fmla="*/ 578 h 788"/>
                <a:gd name="T38" fmla="*/ 784 w 789"/>
                <a:gd name="T39" fmla="*/ 589 h 788"/>
                <a:gd name="T40" fmla="*/ 788 w 789"/>
                <a:gd name="T41" fmla="*/ 601 h 788"/>
                <a:gd name="T42" fmla="*/ 788 w 789"/>
                <a:gd name="T43" fmla="*/ 614 h 788"/>
                <a:gd name="T44" fmla="*/ 784 w 789"/>
                <a:gd name="T45" fmla="*/ 628 h 788"/>
                <a:gd name="T46" fmla="*/ 776 w 789"/>
                <a:gd name="T47" fmla="*/ 638 h 788"/>
                <a:gd name="T48" fmla="*/ 639 w 789"/>
                <a:gd name="T49" fmla="*/ 776 h 788"/>
                <a:gd name="T50" fmla="*/ 627 w 789"/>
                <a:gd name="T51" fmla="*/ 783 h 788"/>
                <a:gd name="T52" fmla="*/ 615 w 789"/>
                <a:gd name="T53" fmla="*/ 788 h 788"/>
                <a:gd name="T54" fmla="*/ 602 w 789"/>
                <a:gd name="T55" fmla="*/ 788 h 788"/>
                <a:gd name="T56" fmla="*/ 589 w 789"/>
                <a:gd name="T57" fmla="*/ 783 h 788"/>
                <a:gd name="T58" fmla="*/ 578 w 789"/>
                <a:gd name="T59" fmla="*/ 776 h 788"/>
                <a:gd name="T60" fmla="*/ 394 w 789"/>
                <a:gd name="T61" fmla="*/ 592 h 788"/>
                <a:gd name="T62" fmla="*/ 210 w 789"/>
                <a:gd name="T63" fmla="*/ 776 h 788"/>
                <a:gd name="T64" fmla="*/ 199 w 789"/>
                <a:gd name="T65" fmla="*/ 783 h 788"/>
                <a:gd name="T66" fmla="*/ 187 w 789"/>
                <a:gd name="T67" fmla="*/ 788 h 788"/>
                <a:gd name="T68" fmla="*/ 174 w 789"/>
                <a:gd name="T69" fmla="*/ 788 h 788"/>
                <a:gd name="T70" fmla="*/ 161 w 789"/>
                <a:gd name="T71" fmla="*/ 783 h 788"/>
                <a:gd name="T72" fmla="*/ 150 w 789"/>
                <a:gd name="T73" fmla="*/ 776 h 788"/>
                <a:gd name="T74" fmla="*/ 12 w 789"/>
                <a:gd name="T75" fmla="*/ 638 h 788"/>
                <a:gd name="T76" fmla="*/ 5 w 789"/>
                <a:gd name="T77" fmla="*/ 628 h 788"/>
                <a:gd name="T78" fmla="*/ 0 w 789"/>
                <a:gd name="T79" fmla="*/ 614 h 788"/>
                <a:gd name="T80" fmla="*/ 0 w 789"/>
                <a:gd name="T81" fmla="*/ 601 h 788"/>
                <a:gd name="T82" fmla="*/ 5 w 789"/>
                <a:gd name="T83" fmla="*/ 589 h 788"/>
                <a:gd name="T84" fmla="*/ 12 w 789"/>
                <a:gd name="T85" fmla="*/ 578 h 788"/>
                <a:gd name="T86" fmla="*/ 197 w 789"/>
                <a:gd name="T87" fmla="*/ 394 h 788"/>
                <a:gd name="T88" fmla="*/ 12 w 789"/>
                <a:gd name="T89" fmla="*/ 210 h 788"/>
                <a:gd name="T90" fmla="*/ 5 w 789"/>
                <a:gd name="T91" fmla="*/ 199 h 788"/>
                <a:gd name="T92" fmla="*/ 0 w 789"/>
                <a:gd name="T93" fmla="*/ 186 h 788"/>
                <a:gd name="T94" fmla="*/ 0 w 789"/>
                <a:gd name="T95" fmla="*/ 173 h 788"/>
                <a:gd name="T96" fmla="*/ 5 w 789"/>
                <a:gd name="T97" fmla="*/ 161 h 788"/>
                <a:gd name="T98" fmla="*/ 12 w 789"/>
                <a:gd name="T99" fmla="*/ 149 h 788"/>
                <a:gd name="T100" fmla="*/ 150 w 789"/>
                <a:gd name="T101" fmla="*/ 12 h 788"/>
                <a:gd name="T102" fmla="*/ 161 w 789"/>
                <a:gd name="T103" fmla="*/ 4 h 788"/>
                <a:gd name="T104" fmla="*/ 174 w 789"/>
                <a:gd name="T105" fmla="*/ 0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89" h="788">
                  <a:moveTo>
                    <a:pt x="174" y="0"/>
                  </a:moveTo>
                  <a:lnTo>
                    <a:pt x="187" y="0"/>
                  </a:lnTo>
                  <a:lnTo>
                    <a:pt x="199" y="4"/>
                  </a:lnTo>
                  <a:lnTo>
                    <a:pt x="211" y="12"/>
                  </a:lnTo>
                  <a:lnTo>
                    <a:pt x="395" y="197"/>
                  </a:lnTo>
                  <a:lnTo>
                    <a:pt x="579" y="12"/>
                  </a:lnTo>
                  <a:lnTo>
                    <a:pt x="590" y="4"/>
                  </a:lnTo>
                  <a:lnTo>
                    <a:pt x="602" y="0"/>
                  </a:lnTo>
                  <a:lnTo>
                    <a:pt x="615" y="0"/>
                  </a:lnTo>
                  <a:lnTo>
                    <a:pt x="628" y="4"/>
                  </a:lnTo>
                  <a:lnTo>
                    <a:pt x="639" y="12"/>
                  </a:lnTo>
                  <a:lnTo>
                    <a:pt x="777" y="149"/>
                  </a:lnTo>
                  <a:lnTo>
                    <a:pt x="784" y="161"/>
                  </a:lnTo>
                  <a:lnTo>
                    <a:pt x="789" y="173"/>
                  </a:lnTo>
                  <a:lnTo>
                    <a:pt x="789" y="186"/>
                  </a:lnTo>
                  <a:lnTo>
                    <a:pt x="784" y="199"/>
                  </a:lnTo>
                  <a:lnTo>
                    <a:pt x="777" y="210"/>
                  </a:lnTo>
                  <a:lnTo>
                    <a:pt x="592" y="394"/>
                  </a:lnTo>
                  <a:lnTo>
                    <a:pt x="776" y="578"/>
                  </a:lnTo>
                  <a:lnTo>
                    <a:pt x="784" y="589"/>
                  </a:lnTo>
                  <a:lnTo>
                    <a:pt x="788" y="601"/>
                  </a:lnTo>
                  <a:lnTo>
                    <a:pt x="788" y="614"/>
                  </a:lnTo>
                  <a:lnTo>
                    <a:pt x="784" y="628"/>
                  </a:lnTo>
                  <a:lnTo>
                    <a:pt x="776" y="638"/>
                  </a:lnTo>
                  <a:lnTo>
                    <a:pt x="639" y="776"/>
                  </a:lnTo>
                  <a:lnTo>
                    <a:pt x="627" y="783"/>
                  </a:lnTo>
                  <a:lnTo>
                    <a:pt x="615" y="788"/>
                  </a:lnTo>
                  <a:lnTo>
                    <a:pt x="602" y="788"/>
                  </a:lnTo>
                  <a:lnTo>
                    <a:pt x="589" y="783"/>
                  </a:lnTo>
                  <a:lnTo>
                    <a:pt x="578" y="776"/>
                  </a:lnTo>
                  <a:lnTo>
                    <a:pt x="394" y="592"/>
                  </a:lnTo>
                  <a:lnTo>
                    <a:pt x="210" y="776"/>
                  </a:lnTo>
                  <a:lnTo>
                    <a:pt x="199" y="783"/>
                  </a:lnTo>
                  <a:lnTo>
                    <a:pt x="187" y="788"/>
                  </a:lnTo>
                  <a:lnTo>
                    <a:pt x="174" y="788"/>
                  </a:lnTo>
                  <a:lnTo>
                    <a:pt x="161" y="783"/>
                  </a:lnTo>
                  <a:lnTo>
                    <a:pt x="150" y="776"/>
                  </a:lnTo>
                  <a:lnTo>
                    <a:pt x="12" y="638"/>
                  </a:lnTo>
                  <a:lnTo>
                    <a:pt x="5" y="628"/>
                  </a:lnTo>
                  <a:lnTo>
                    <a:pt x="0" y="614"/>
                  </a:lnTo>
                  <a:lnTo>
                    <a:pt x="0" y="601"/>
                  </a:lnTo>
                  <a:lnTo>
                    <a:pt x="5" y="589"/>
                  </a:lnTo>
                  <a:lnTo>
                    <a:pt x="12" y="578"/>
                  </a:lnTo>
                  <a:lnTo>
                    <a:pt x="197" y="394"/>
                  </a:lnTo>
                  <a:lnTo>
                    <a:pt x="12" y="210"/>
                  </a:lnTo>
                  <a:lnTo>
                    <a:pt x="5" y="199"/>
                  </a:lnTo>
                  <a:lnTo>
                    <a:pt x="0" y="186"/>
                  </a:lnTo>
                  <a:lnTo>
                    <a:pt x="0" y="173"/>
                  </a:lnTo>
                  <a:lnTo>
                    <a:pt x="5" y="161"/>
                  </a:lnTo>
                  <a:lnTo>
                    <a:pt x="12" y="149"/>
                  </a:lnTo>
                  <a:lnTo>
                    <a:pt x="150" y="12"/>
                  </a:lnTo>
                  <a:lnTo>
                    <a:pt x="161" y="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3813176" y="4268788"/>
              <a:ext cx="1433513" cy="1436688"/>
            </a:xfrm>
            <a:custGeom>
              <a:avLst/>
              <a:gdLst>
                <a:gd name="T0" fmla="*/ 451 w 903"/>
                <a:gd name="T1" fmla="*/ 0 h 905"/>
                <a:gd name="T2" fmla="*/ 505 w 903"/>
                <a:gd name="T3" fmla="*/ 4 h 905"/>
                <a:gd name="T4" fmla="*/ 555 w 903"/>
                <a:gd name="T5" fmla="*/ 12 h 905"/>
                <a:gd name="T6" fmla="*/ 604 w 903"/>
                <a:gd name="T7" fmla="*/ 28 h 905"/>
                <a:gd name="T8" fmla="*/ 650 w 903"/>
                <a:gd name="T9" fmla="*/ 47 h 905"/>
                <a:gd name="T10" fmla="*/ 693 w 903"/>
                <a:gd name="T11" fmla="*/ 71 h 905"/>
                <a:gd name="T12" fmla="*/ 734 w 903"/>
                <a:gd name="T13" fmla="*/ 100 h 905"/>
                <a:gd name="T14" fmla="*/ 771 w 903"/>
                <a:gd name="T15" fmla="*/ 133 h 905"/>
                <a:gd name="T16" fmla="*/ 803 w 903"/>
                <a:gd name="T17" fmla="*/ 171 h 905"/>
                <a:gd name="T18" fmla="*/ 833 w 903"/>
                <a:gd name="T19" fmla="*/ 211 h 905"/>
                <a:gd name="T20" fmla="*/ 857 w 903"/>
                <a:gd name="T21" fmla="*/ 253 h 905"/>
                <a:gd name="T22" fmla="*/ 877 w 903"/>
                <a:gd name="T23" fmla="*/ 300 h 905"/>
                <a:gd name="T24" fmla="*/ 891 w 903"/>
                <a:gd name="T25" fmla="*/ 349 h 905"/>
                <a:gd name="T26" fmla="*/ 901 w 903"/>
                <a:gd name="T27" fmla="*/ 400 h 905"/>
                <a:gd name="T28" fmla="*/ 903 w 903"/>
                <a:gd name="T29" fmla="*/ 453 h 905"/>
                <a:gd name="T30" fmla="*/ 901 w 903"/>
                <a:gd name="T31" fmla="*/ 505 h 905"/>
                <a:gd name="T32" fmla="*/ 891 w 903"/>
                <a:gd name="T33" fmla="*/ 556 h 905"/>
                <a:gd name="T34" fmla="*/ 877 w 903"/>
                <a:gd name="T35" fmla="*/ 605 h 905"/>
                <a:gd name="T36" fmla="*/ 857 w 903"/>
                <a:gd name="T37" fmla="*/ 652 h 905"/>
                <a:gd name="T38" fmla="*/ 833 w 903"/>
                <a:gd name="T39" fmla="*/ 695 h 905"/>
                <a:gd name="T40" fmla="*/ 803 w 903"/>
                <a:gd name="T41" fmla="*/ 736 h 905"/>
                <a:gd name="T42" fmla="*/ 771 w 903"/>
                <a:gd name="T43" fmla="*/ 771 h 905"/>
                <a:gd name="T44" fmla="*/ 734 w 903"/>
                <a:gd name="T45" fmla="*/ 805 h 905"/>
                <a:gd name="T46" fmla="*/ 693 w 903"/>
                <a:gd name="T47" fmla="*/ 834 h 905"/>
                <a:gd name="T48" fmla="*/ 650 w 903"/>
                <a:gd name="T49" fmla="*/ 859 h 905"/>
                <a:gd name="T50" fmla="*/ 604 w 903"/>
                <a:gd name="T51" fmla="*/ 878 h 905"/>
                <a:gd name="T52" fmla="*/ 555 w 903"/>
                <a:gd name="T53" fmla="*/ 893 h 905"/>
                <a:gd name="T54" fmla="*/ 505 w 903"/>
                <a:gd name="T55" fmla="*/ 901 h 905"/>
                <a:gd name="T56" fmla="*/ 451 w 903"/>
                <a:gd name="T57" fmla="*/ 905 h 905"/>
                <a:gd name="T58" fmla="*/ 399 w 903"/>
                <a:gd name="T59" fmla="*/ 901 h 905"/>
                <a:gd name="T60" fmla="*/ 348 w 903"/>
                <a:gd name="T61" fmla="*/ 893 h 905"/>
                <a:gd name="T62" fmla="*/ 300 w 903"/>
                <a:gd name="T63" fmla="*/ 878 h 905"/>
                <a:gd name="T64" fmla="*/ 253 w 903"/>
                <a:gd name="T65" fmla="*/ 859 h 905"/>
                <a:gd name="T66" fmla="*/ 209 w 903"/>
                <a:gd name="T67" fmla="*/ 834 h 905"/>
                <a:gd name="T68" fmla="*/ 169 w 903"/>
                <a:gd name="T69" fmla="*/ 805 h 905"/>
                <a:gd name="T70" fmla="*/ 132 w 903"/>
                <a:gd name="T71" fmla="*/ 771 h 905"/>
                <a:gd name="T72" fmla="*/ 99 w 903"/>
                <a:gd name="T73" fmla="*/ 736 h 905"/>
                <a:gd name="T74" fmla="*/ 71 w 903"/>
                <a:gd name="T75" fmla="*/ 695 h 905"/>
                <a:gd name="T76" fmla="*/ 45 w 903"/>
                <a:gd name="T77" fmla="*/ 652 h 905"/>
                <a:gd name="T78" fmla="*/ 26 w 903"/>
                <a:gd name="T79" fmla="*/ 605 h 905"/>
                <a:gd name="T80" fmla="*/ 12 w 903"/>
                <a:gd name="T81" fmla="*/ 556 h 905"/>
                <a:gd name="T82" fmla="*/ 3 w 903"/>
                <a:gd name="T83" fmla="*/ 505 h 905"/>
                <a:gd name="T84" fmla="*/ 0 w 903"/>
                <a:gd name="T85" fmla="*/ 453 h 905"/>
                <a:gd name="T86" fmla="*/ 3 w 903"/>
                <a:gd name="T87" fmla="*/ 400 h 905"/>
                <a:gd name="T88" fmla="*/ 12 w 903"/>
                <a:gd name="T89" fmla="*/ 349 h 905"/>
                <a:gd name="T90" fmla="*/ 26 w 903"/>
                <a:gd name="T91" fmla="*/ 300 h 905"/>
                <a:gd name="T92" fmla="*/ 45 w 903"/>
                <a:gd name="T93" fmla="*/ 253 h 905"/>
                <a:gd name="T94" fmla="*/ 71 w 903"/>
                <a:gd name="T95" fmla="*/ 211 h 905"/>
                <a:gd name="T96" fmla="*/ 99 w 903"/>
                <a:gd name="T97" fmla="*/ 171 h 905"/>
                <a:gd name="T98" fmla="*/ 132 w 903"/>
                <a:gd name="T99" fmla="*/ 133 h 905"/>
                <a:gd name="T100" fmla="*/ 169 w 903"/>
                <a:gd name="T101" fmla="*/ 100 h 905"/>
                <a:gd name="T102" fmla="*/ 209 w 903"/>
                <a:gd name="T103" fmla="*/ 71 h 905"/>
                <a:gd name="T104" fmla="*/ 253 w 903"/>
                <a:gd name="T105" fmla="*/ 47 h 905"/>
                <a:gd name="T106" fmla="*/ 300 w 903"/>
                <a:gd name="T107" fmla="*/ 28 h 905"/>
                <a:gd name="T108" fmla="*/ 348 w 903"/>
                <a:gd name="T109" fmla="*/ 12 h 905"/>
                <a:gd name="T110" fmla="*/ 399 w 903"/>
                <a:gd name="T111" fmla="*/ 4 h 905"/>
                <a:gd name="T112" fmla="*/ 451 w 903"/>
                <a:gd name="T113" fmla="*/ 0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5">
                  <a:moveTo>
                    <a:pt x="451" y="0"/>
                  </a:moveTo>
                  <a:lnTo>
                    <a:pt x="505" y="4"/>
                  </a:lnTo>
                  <a:lnTo>
                    <a:pt x="555" y="12"/>
                  </a:lnTo>
                  <a:lnTo>
                    <a:pt x="604" y="28"/>
                  </a:lnTo>
                  <a:lnTo>
                    <a:pt x="650" y="47"/>
                  </a:lnTo>
                  <a:lnTo>
                    <a:pt x="693" y="71"/>
                  </a:lnTo>
                  <a:lnTo>
                    <a:pt x="734" y="100"/>
                  </a:lnTo>
                  <a:lnTo>
                    <a:pt x="771" y="133"/>
                  </a:lnTo>
                  <a:lnTo>
                    <a:pt x="803" y="171"/>
                  </a:lnTo>
                  <a:lnTo>
                    <a:pt x="833" y="211"/>
                  </a:lnTo>
                  <a:lnTo>
                    <a:pt x="857" y="253"/>
                  </a:lnTo>
                  <a:lnTo>
                    <a:pt x="877" y="300"/>
                  </a:lnTo>
                  <a:lnTo>
                    <a:pt x="891" y="349"/>
                  </a:lnTo>
                  <a:lnTo>
                    <a:pt x="901" y="400"/>
                  </a:lnTo>
                  <a:lnTo>
                    <a:pt x="903" y="453"/>
                  </a:lnTo>
                  <a:lnTo>
                    <a:pt x="901" y="505"/>
                  </a:lnTo>
                  <a:lnTo>
                    <a:pt x="891" y="556"/>
                  </a:lnTo>
                  <a:lnTo>
                    <a:pt x="877" y="605"/>
                  </a:lnTo>
                  <a:lnTo>
                    <a:pt x="857" y="652"/>
                  </a:lnTo>
                  <a:lnTo>
                    <a:pt x="833" y="695"/>
                  </a:lnTo>
                  <a:lnTo>
                    <a:pt x="803" y="736"/>
                  </a:lnTo>
                  <a:lnTo>
                    <a:pt x="771" y="771"/>
                  </a:lnTo>
                  <a:lnTo>
                    <a:pt x="734" y="805"/>
                  </a:lnTo>
                  <a:lnTo>
                    <a:pt x="693" y="834"/>
                  </a:lnTo>
                  <a:lnTo>
                    <a:pt x="650" y="859"/>
                  </a:lnTo>
                  <a:lnTo>
                    <a:pt x="604" y="878"/>
                  </a:lnTo>
                  <a:lnTo>
                    <a:pt x="555" y="893"/>
                  </a:lnTo>
                  <a:lnTo>
                    <a:pt x="505" y="901"/>
                  </a:lnTo>
                  <a:lnTo>
                    <a:pt x="451" y="905"/>
                  </a:lnTo>
                  <a:lnTo>
                    <a:pt x="399" y="901"/>
                  </a:lnTo>
                  <a:lnTo>
                    <a:pt x="348" y="893"/>
                  </a:lnTo>
                  <a:lnTo>
                    <a:pt x="300" y="878"/>
                  </a:lnTo>
                  <a:lnTo>
                    <a:pt x="253" y="859"/>
                  </a:lnTo>
                  <a:lnTo>
                    <a:pt x="209" y="834"/>
                  </a:lnTo>
                  <a:lnTo>
                    <a:pt x="169" y="805"/>
                  </a:lnTo>
                  <a:lnTo>
                    <a:pt x="132" y="771"/>
                  </a:lnTo>
                  <a:lnTo>
                    <a:pt x="99" y="736"/>
                  </a:lnTo>
                  <a:lnTo>
                    <a:pt x="71" y="695"/>
                  </a:lnTo>
                  <a:lnTo>
                    <a:pt x="45" y="652"/>
                  </a:lnTo>
                  <a:lnTo>
                    <a:pt x="26" y="605"/>
                  </a:lnTo>
                  <a:lnTo>
                    <a:pt x="12" y="556"/>
                  </a:lnTo>
                  <a:lnTo>
                    <a:pt x="3" y="505"/>
                  </a:lnTo>
                  <a:lnTo>
                    <a:pt x="0" y="453"/>
                  </a:lnTo>
                  <a:lnTo>
                    <a:pt x="3" y="400"/>
                  </a:lnTo>
                  <a:lnTo>
                    <a:pt x="12" y="349"/>
                  </a:lnTo>
                  <a:lnTo>
                    <a:pt x="26" y="300"/>
                  </a:lnTo>
                  <a:lnTo>
                    <a:pt x="45" y="253"/>
                  </a:lnTo>
                  <a:lnTo>
                    <a:pt x="71" y="211"/>
                  </a:lnTo>
                  <a:lnTo>
                    <a:pt x="99" y="171"/>
                  </a:lnTo>
                  <a:lnTo>
                    <a:pt x="132" y="133"/>
                  </a:lnTo>
                  <a:lnTo>
                    <a:pt x="169" y="100"/>
                  </a:lnTo>
                  <a:lnTo>
                    <a:pt x="209" y="71"/>
                  </a:lnTo>
                  <a:lnTo>
                    <a:pt x="253" y="47"/>
                  </a:lnTo>
                  <a:lnTo>
                    <a:pt x="300" y="28"/>
                  </a:lnTo>
                  <a:lnTo>
                    <a:pt x="348" y="12"/>
                  </a:lnTo>
                  <a:lnTo>
                    <a:pt x="399" y="4"/>
                  </a:lnTo>
                  <a:lnTo>
                    <a:pt x="451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6353176" y="255588"/>
              <a:ext cx="1435100" cy="1433513"/>
            </a:xfrm>
            <a:custGeom>
              <a:avLst/>
              <a:gdLst>
                <a:gd name="T0" fmla="*/ 452 w 904"/>
                <a:gd name="T1" fmla="*/ 0 h 903"/>
                <a:gd name="T2" fmla="*/ 505 w 904"/>
                <a:gd name="T3" fmla="*/ 4 h 903"/>
                <a:gd name="T4" fmla="*/ 555 w 904"/>
                <a:gd name="T5" fmla="*/ 12 h 903"/>
                <a:gd name="T6" fmla="*/ 604 w 904"/>
                <a:gd name="T7" fmla="*/ 27 h 903"/>
                <a:gd name="T8" fmla="*/ 651 w 904"/>
                <a:gd name="T9" fmla="*/ 46 h 903"/>
                <a:gd name="T10" fmla="*/ 694 w 904"/>
                <a:gd name="T11" fmla="*/ 71 h 903"/>
                <a:gd name="T12" fmla="*/ 735 w 904"/>
                <a:gd name="T13" fmla="*/ 100 h 903"/>
                <a:gd name="T14" fmla="*/ 771 w 904"/>
                <a:gd name="T15" fmla="*/ 133 h 903"/>
                <a:gd name="T16" fmla="*/ 804 w 904"/>
                <a:gd name="T17" fmla="*/ 169 h 903"/>
                <a:gd name="T18" fmla="*/ 833 w 904"/>
                <a:gd name="T19" fmla="*/ 210 h 903"/>
                <a:gd name="T20" fmla="*/ 858 w 904"/>
                <a:gd name="T21" fmla="*/ 253 h 903"/>
                <a:gd name="T22" fmla="*/ 878 w 904"/>
                <a:gd name="T23" fmla="*/ 300 h 903"/>
                <a:gd name="T24" fmla="*/ 892 w 904"/>
                <a:gd name="T25" fmla="*/ 348 h 903"/>
                <a:gd name="T26" fmla="*/ 900 w 904"/>
                <a:gd name="T27" fmla="*/ 400 h 903"/>
                <a:gd name="T28" fmla="*/ 904 w 904"/>
                <a:gd name="T29" fmla="*/ 452 h 903"/>
                <a:gd name="T30" fmla="*/ 900 w 904"/>
                <a:gd name="T31" fmla="*/ 505 h 903"/>
                <a:gd name="T32" fmla="*/ 892 w 904"/>
                <a:gd name="T33" fmla="*/ 556 h 903"/>
                <a:gd name="T34" fmla="*/ 878 w 904"/>
                <a:gd name="T35" fmla="*/ 605 h 903"/>
                <a:gd name="T36" fmla="*/ 858 w 904"/>
                <a:gd name="T37" fmla="*/ 650 h 903"/>
                <a:gd name="T38" fmla="*/ 833 w 904"/>
                <a:gd name="T39" fmla="*/ 694 h 903"/>
                <a:gd name="T40" fmla="*/ 804 w 904"/>
                <a:gd name="T41" fmla="*/ 734 h 903"/>
                <a:gd name="T42" fmla="*/ 771 w 904"/>
                <a:gd name="T43" fmla="*/ 771 h 903"/>
                <a:gd name="T44" fmla="*/ 735 w 904"/>
                <a:gd name="T45" fmla="*/ 804 h 903"/>
                <a:gd name="T46" fmla="*/ 694 w 904"/>
                <a:gd name="T47" fmla="*/ 834 h 903"/>
                <a:gd name="T48" fmla="*/ 651 w 904"/>
                <a:gd name="T49" fmla="*/ 858 h 903"/>
                <a:gd name="T50" fmla="*/ 604 w 904"/>
                <a:gd name="T51" fmla="*/ 877 h 903"/>
                <a:gd name="T52" fmla="*/ 555 w 904"/>
                <a:gd name="T53" fmla="*/ 893 h 903"/>
                <a:gd name="T54" fmla="*/ 505 w 904"/>
                <a:gd name="T55" fmla="*/ 901 h 903"/>
                <a:gd name="T56" fmla="*/ 452 w 904"/>
                <a:gd name="T57" fmla="*/ 903 h 903"/>
                <a:gd name="T58" fmla="*/ 399 w 904"/>
                <a:gd name="T59" fmla="*/ 901 h 903"/>
                <a:gd name="T60" fmla="*/ 349 w 904"/>
                <a:gd name="T61" fmla="*/ 893 h 903"/>
                <a:gd name="T62" fmla="*/ 300 w 904"/>
                <a:gd name="T63" fmla="*/ 877 h 903"/>
                <a:gd name="T64" fmla="*/ 253 w 904"/>
                <a:gd name="T65" fmla="*/ 858 h 903"/>
                <a:gd name="T66" fmla="*/ 210 w 904"/>
                <a:gd name="T67" fmla="*/ 834 h 903"/>
                <a:gd name="T68" fmla="*/ 170 w 904"/>
                <a:gd name="T69" fmla="*/ 804 h 903"/>
                <a:gd name="T70" fmla="*/ 133 w 904"/>
                <a:gd name="T71" fmla="*/ 771 h 903"/>
                <a:gd name="T72" fmla="*/ 99 w 904"/>
                <a:gd name="T73" fmla="*/ 734 h 903"/>
                <a:gd name="T74" fmla="*/ 70 w 904"/>
                <a:gd name="T75" fmla="*/ 694 h 903"/>
                <a:gd name="T76" fmla="*/ 47 w 904"/>
                <a:gd name="T77" fmla="*/ 650 h 903"/>
                <a:gd name="T78" fmla="*/ 27 w 904"/>
                <a:gd name="T79" fmla="*/ 605 h 903"/>
                <a:gd name="T80" fmla="*/ 12 w 904"/>
                <a:gd name="T81" fmla="*/ 556 h 903"/>
                <a:gd name="T82" fmla="*/ 3 w 904"/>
                <a:gd name="T83" fmla="*/ 505 h 903"/>
                <a:gd name="T84" fmla="*/ 0 w 904"/>
                <a:gd name="T85" fmla="*/ 452 h 903"/>
                <a:gd name="T86" fmla="*/ 3 w 904"/>
                <a:gd name="T87" fmla="*/ 400 h 903"/>
                <a:gd name="T88" fmla="*/ 12 w 904"/>
                <a:gd name="T89" fmla="*/ 348 h 903"/>
                <a:gd name="T90" fmla="*/ 27 w 904"/>
                <a:gd name="T91" fmla="*/ 300 h 903"/>
                <a:gd name="T92" fmla="*/ 47 w 904"/>
                <a:gd name="T93" fmla="*/ 253 h 903"/>
                <a:gd name="T94" fmla="*/ 70 w 904"/>
                <a:gd name="T95" fmla="*/ 210 h 903"/>
                <a:gd name="T96" fmla="*/ 99 w 904"/>
                <a:gd name="T97" fmla="*/ 169 h 903"/>
                <a:gd name="T98" fmla="*/ 133 w 904"/>
                <a:gd name="T99" fmla="*/ 133 h 903"/>
                <a:gd name="T100" fmla="*/ 170 w 904"/>
                <a:gd name="T101" fmla="*/ 100 h 903"/>
                <a:gd name="T102" fmla="*/ 210 w 904"/>
                <a:gd name="T103" fmla="*/ 71 h 903"/>
                <a:gd name="T104" fmla="*/ 253 w 904"/>
                <a:gd name="T105" fmla="*/ 46 h 903"/>
                <a:gd name="T106" fmla="*/ 300 w 904"/>
                <a:gd name="T107" fmla="*/ 27 h 903"/>
                <a:gd name="T108" fmla="*/ 349 w 904"/>
                <a:gd name="T109" fmla="*/ 12 h 903"/>
                <a:gd name="T110" fmla="*/ 399 w 904"/>
                <a:gd name="T111" fmla="*/ 4 h 903"/>
                <a:gd name="T112" fmla="*/ 452 w 904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4" h="903">
                  <a:moveTo>
                    <a:pt x="452" y="0"/>
                  </a:moveTo>
                  <a:lnTo>
                    <a:pt x="505" y="4"/>
                  </a:lnTo>
                  <a:lnTo>
                    <a:pt x="555" y="12"/>
                  </a:lnTo>
                  <a:lnTo>
                    <a:pt x="604" y="27"/>
                  </a:lnTo>
                  <a:lnTo>
                    <a:pt x="651" y="46"/>
                  </a:lnTo>
                  <a:lnTo>
                    <a:pt x="694" y="71"/>
                  </a:lnTo>
                  <a:lnTo>
                    <a:pt x="735" y="100"/>
                  </a:lnTo>
                  <a:lnTo>
                    <a:pt x="771" y="133"/>
                  </a:lnTo>
                  <a:lnTo>
                    <a:pt x="804" y="169"/>
                  </a:lnTo>
                  <a:lnTo>
                    <a:pt x="833" y="210"/>
                  </a:lnTo>
                  <a:lnTo>
                    <a:pt x="858" y="253"/>
                  </a:lnTo>
                  <a:lnTo>
                    <a:pt x="878" y="300"/>
                  </a:lnTo>
                  <a:lnTo>
                    <a:pt x="892" y="348"/>
                  </a:lnTo>
                  <a:lnTo>
                    <a:pt x="900" y="400"/>
                  </a:lnTo>
                  <a:lnTo>
                    <a:pt x="904" y="452"/>
                  </a:lnTo>
                  <a:lnTo>
                    <a:pt x="900" y="505"/>
                  </a:lnTo>
                  <a:lnTo>
                    <a:pt x="892" y="556"/>
                  </a:lnTo>
                  <a:lnTo>
                    <a:pt x="878" y="605"/>
                  </a:lnTo>
                  <a:lnTo>
                    <a:pt x="858" y="650"/>
                  </a:lnTo>
                  <a:lnTo>
                    <a:pt x="833" y="694"/>
                  </a:lnTo>
                  <a:lnTo>
                    <a:pt x="804" y="734"/>
                  </a:lnTo>
                  <a:lnTo>
                    <a:pt x="771" y="771"/>
                  </a:lnTo>
                  <a:lnTo>
                    <a:pt x="735" y="804"/>
                  </a:lnTo>
                  <a:lnTo>
                    <a:pt x="694" y="834"/>
                  </a:lnTo>
                  <a:lnTo>
                    <a:pt x="651" y="858"/>
                  </a:lnTo>
                  <a:lnTo>
                    <a:pt x="604" y="877"/>
                  </a:lnTo>
                  <a:lnTo>
                    <a:pt x="555" y="893"/>
                  </a:lnTo>
                  <a:lnTo>
                    <a:pt x="505" y="901"/>
                  </a:lnTo>
                  <a:lnTo>
                    <a:pt x="452" y="903"/>
                  </a:lnTo>
                  <a:lnTo>
                    <a:pt x="399" y="901"/>
                  </a:lnTo>
                  <a:lnTo>
                    <a:pt x="349" y="893"/>
                  </a:lnTo>
                  <a:lnTo>
                    <a:pt x="300" y="877"/>
                  </a:lnTo>
                  <a:lnTo>
                    <a:pt x="253" y="858"/>
                  </a:lnTo>
                  <a:lnTo>
                    <a:pt x="210" y="834"/>
                  </a:lnTo>
                  <a:lnTo>
                    <a:pt x="170" y="804"/>
                  </a:lnTo>
                  <a:lnTo>
                    <a:pt x="133" y="771"/>
                  </a:lnTo>
                  <a:lnTo>
                    <a:pt x="99" y="734"/>
                  </a:lnTo>
                  <a:lnTo>
                    <a:pt x="70" y="694"/>
                  </a:lnTo>
                  <a:lnTo>
                    <a:pt x="47" y="650"/>
                  </a:lnTo>
                  <a:lnTo>
                    <a:pt x="27" y="605"/>
                  </a:lnTo>
                  <a:lnTo>
                    <a:pt x="12" y="556"/>
                  </a:lnTo>
                  <a:lnTo>
                    <a:pt x="3" y="505"/>
                  </a:lnTo>
                  <a:lnTo>
                    <a:pt x="0" y="452"/>
                  </a:lnTo>
                  <a:lnTo>
                    <a:pt x="3" y="400"/>
                  </a:lnTo>
                  <a:lnTo>
                    <a:pt x="12" y="348"/>
                  </a:lnTo>
                  <a:lnTo>
                    <a:pt x="27" y="300"/>
                  </a:lnTo>
                  <a:lnTo>
                    <a:pt x="47" y="253"/>
                  </a:lnTo>
                  <a:lnTo>
                    <a:pt x="70" y="210"/>
                  </a:lnTo>
                  <a:lnTo>
                    <a:pt x="99" y="169"/>
                  </a:lnTo>
                  <a:lnTo>
                    <a:pt x="133" y="133"/>
                  </a:lnTo>
                  <a:lnTo>
                    <a:pt x="170" y="100"/>
                  </a:lnTo>
                  <a:lnTo>
                    <a:pt x="210" y="71"/>
                  </a:lnTo>
                  <a:lnTo>
                    <a:pt x="253" y="46"/>
                  </a:lnTo>
                  <a:lnTo>
                    <a:pt x="300" y="27"/>
                  </a:lnTo>
                  <a:lnTo>
                    <a:pt x="349" y="12"/>
                  </a:lnTo>
                  <a:lnTo>
                    <a:pt x="399" y="4"/>
                  </a:lnTo>
                  <a:lnTo>
                    <a:pt x="452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4537076" y="1460500"/>
              <a:ext cx="1700213" cy="2576513"/>
            </a:xfrm>
            <a:custGeom>
              <a:avLst/>
              <a:gdLst>
                <a:gd name="T0" fmla="*/ 1055 w 1071"/>
                <a:gd name="T1" fmla="*/ 0 h 1623"/>
                <a:gd name="T2" fmla="*/ 1069 w 1071"/>
                <a:gd name="T3" fmla="*/ 10 h 1623"/>
                <a:gd name="T4" fmla="*/ 1068 w 1071"/>
                <a:gd name="T5" fmla="*/ 30 h 1623"/>
                <a:gd name="T6" fmla="*/ 888 w 1071"/>
                <a:gd name="T7" fmla="*/ 224 h 1623"/>
                <a:gd name="T8" fmla="*/ 708 w 1071"/>
                <a:gd name="T9" fmla="*/ 399 h 1623"/>
                <a:gd name="T10" fmla="*/ 550 w 1071"/>
                <a:gd name="T11" fmla="*/ 585 h 1623"/>
                <a:gd name="T12" fmla="*/ 421 w 1071"/>
                <a:gd name="T13" fmla="*/ 769 h 1623"/>
                <a:gd name="T14" fmla="*/ 319 w 1071"/>
                <a:gd name="T15" fmla="*/ 946 h 1623"/>
                <a:gd name="T16" fmla="*/ 234 w 1071"/>
                <a:gd name="T17" fmla="*/ 1128 h 1623"/>
                <a:gd name="T18" fmla="*/ 188 w 1071"/>
                <a:gd name="T19" fmla="*/ 1251 h 1623"/>
                <a:gd name="T20" fmla="*/ 156 w 1071"/>
                <a:gd name="T21" fmla="*/ 1358 h 1623"/>
                <a:gd name="T22" fmla="*/ 134 w 1071"/>
                <a:gd name="T23" fmla="*/ 1446 h 1623"/>
                <a:gd name="T24" fmla="*/ 121 w 1071"/>
                <a:gd name="T25" fmla="*/ 1512 h 1623"/>
                <a:gd name="T26" fmla="*/ 114 w 1071"/>
                <a:gd name="T27" fmla="*/ 1555 h 1623"/>
                <a:gd name="T28" fmla="*/ 113 w 1071"/>
                <a:gd name="T29" fmla="*/ 1570 h 1623"/>
                <a:gd name="T30" fmla="*/ 101 w 1071"/>
                <a:gd name="T31" fmla="*/ 1601 h 1623"/>
                <a:gd name="T32" fmla="*/ 74 w 1071"/>
                <a:gd name="T33" fmla="*/ 1620 h 1623"/>
                <a:gd name="T34" fmla="*/ 52 w 1071"/>
                <a:gd name="T35" fmla="*/ 1623 h 1623"/>
                <a:gd name="T36" fmla="*/ 19 w 1071"/>
                <a:gd name="T37" fmla="*/ 1609 h 1623"/>
                <a:gd name="T38" fmla="*/ 2 w 1071"/>
                <a:gd name="T39" fmla="*/ 1580 h 1623"/>
                <a:gd name="T40" fmla="*/ 1 w 1071"/>
                <a:gd name="T41" fmla="*/ 1556 h 1623"/>
                <a:gd name="T42" fmla="*/ 4 w 1071"/>
                <a:gd name="T43" fmla="*/ 1523 h 1623"/>
                <a:gd name="T44" fmla="*/ 14 w 1071"/>
                <a:gd name="T45" fmla="*/ 1463 h 1623"/>
                <a:gd name="T46" fmla="*/ 32 w 1071"/>
                <a:gd name="T47" fmla="*/ 1380 h 1623"/>
                <a:gd name="T48" fmla="*/ 61 w 1071"/>
                <a:gd name="T49" fmla="*/ 1275 h 1623"/>
                <a:gd name="T50" fmla="*/ 103 w 1071"/>
                <a:gd name="T51" fmla="*/ 1152 h 1623"/>
                <a:gd name="T52" fmla="*/ 172 w 1071"/>
                <a:gd name="T53" fmla="*/ 989 h 1623"/>
                <a:gd name="T54" fmla="*/ 270 w 1071"/>
                <a:gd name="T55" fmla="*/ 800 h 1623"/>
                <a:gd name="T56" fmla="*/ 386 w 1071"/>
                <a:gd name="T57" fmla="*/ 618 h 1623"/>
                <a:gd name="T58" fmla="*/ 542 w 1071"/>
                <a:gd name="T59" fmla="*/ 416 h 1623"/>
                <a:gd name="T60" fmla="*/ 720 w 1071"/>
                <a:gd name="T61" fmla="*/ 225 h 1623"/>
                <a:gd name="T62" fmla="*/ 747 w 1071"/>
                <a:gd name="T63" fmla="*/ 47 h 1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1" h="1623">
                  <a:moveTo>
                    <a:pt x="1044" y="0"/>
                  </a:moveTo>
                  <a:lnTo>
                    <a:pt x="1055" y="0"/>
                  </a:lnTo>
                  <a:lnTo>
                    <a:pt x="1064" y="4"/>
                  </a:lnTo>
                  <a:lnTo>
                    <a:pt x="1069" y="10"/>
                  </a:lnTo>
                  <a:lnTo>
                    <a:pt x="1071" y="19"/>
                  </a:lnTo>
                  <a:lnTo>
                    <a:pt x="1068" y="30"/>
                  </a:lnTo>
                  <a:lnTo>
                    <a:pt x="958" y="312"/>
                  </a:lnTo>
                  <a:lnTo>
                    <a:pt x="888" y="224"/>
                  </a:lnTo>
                  <a:lnTo>
                    <a:pt x="796" y="310"/>
                  </a:lnTo>
                  <a:lnTo>
                    <a:pt x="708" y="399"/>
                  </a:lnTo>
                  <a:lnTo>
                    <a:pt x="627" y="491"/>
                  </a:lnTo>
                  <a:lnTo>
                    <a:pt x="550" y="585"/>
                  </a:lnTo>
                  <a:lnTo>
                    <a:pt x="478" y="683"/>
                  </a:lnTo>
                  <a:lnTo>
                    <a:pt x="421" y="769"/>
                  </a:lnTo>
                  <a:lnTo>
                    <a:pt x="367" y="857"/>
                  </a:lnTo>
                  <a:lnTo>
                    <a:pt x="319" y="946"/>
                  </a:lnTo>
                  <a:lnTo>
                    <a:pt x="274" y="1037"/>
                  </a:lnTo>
                  <a:lnTo>
                    <a:pt x="234" y="1128"/>
                  </a:lnTo>
                  <a:lnTo>
                    <a:pt x="209" y="1191"/>
                  </a:lnTo>
                  <a:lnTo>
                    <a:pt x="188" y="1251"/>
                  </a:lnTo>
                  <a:lnTo>
                    <a:pt x="170" y="1307"/>
                  </a:lnTo>
                  <a:lnTo>
                    <a:pt x="156" y="1358"/>
                  </a:lnTo>
                  <a:lnTo>
                    <a:pt x="144" y="1404"/>
                  </a:lnTo>
                  <a:lnTo>
                    <a:pt x="134" y="1446"/>
                  </a:lnTo>
                  <a:lnTo>
                    <a:pt x="126" y="1483"/>
                  </a:lnTo>
                  <a:lnTo>
                    <a:pt x="121" y="1512"/>
                  </a:lnTo>
                  <a:lnTo>
                    <a:pt x="116" y="1537"/>
                  </a:lnTo>
                  <a:lnTo>
                    <a:pt x="114" y="1555"/>
                  </a:lnTo>
                  <a:lnTo>
                    <a:pt x="113" y="1565"/>
                  </a:lnTo>
                  <a:lnTo>
                    <a:pt x="113" y="1570"/>
                  </a:lnTo>
                  <a:lnTo>
                    <a:pt x="109" y="1587"/>
                  </a:lnTo>
                  <a:lnTo>
                    <a:pt x="101" y="1601"/>
                  </a:lnTo>
                  <a:lnTo>
                    <a:pt x="88" y="1613"/>
                  </a:lnTo>
                  <a:lnTo>
                    <a:pt x="74" y="1620"/>
                  </a:lnTo>
                  <a:lnTo>
                    <a:pt x="56" y="1623"/>
                  </a:lnTo>
                  <a:lnTo>
                    <a:pt x="52" y="1623"/>
                  </a:lnTo>
                  <a:lnTo>
                    <a:pt x="34" y="1619"/>
                  </a:lnTo>
                  <a:lnTo>
                    <a:pt x="19" y="1609"/>
                  </a:lnTo>
                  <a:lnTo>
                    <a:pt x="8" y="1596"/>
                  </a:lnTo>
                  <a:lnTo>
                    <a:pt x="2" y="1580"/>
                  </a:lnTo>
                  <a:lnTo>
                    <a:pt x="0" y="1562"/>
                  </a:lnTo>
                  <a:lnTo>
                    <a:pt x="1" y="1556"/>
                  </a:lnTo>
                  <a:lnTo>
                    <a:pt x="2" y="1543"/>
                  </a:lnTo>
                  <a:lnTo>
                    <a:pt x="4" y="1523"/>
                  </a:lnTo>
                  <a:lnTo>
                    <a:pt x="8" y="1496"/>
                  </a:lnTo>
                  <a:lnTo>
                    <a:pt x="14" y="1463"/>
                  </a:lnTo>
                  <a:lnTo>
                    <a:pt x="22" y="1424"/>
                  </a:lnTo>
                  <a:lnTo>
                    <a:pt x="32" y="1380"/>
                  </a:lnTo>
                  <a:lnTo>
                    <a:pt x="45" y="1330"/>
                  </a:lnTo>
                  <a:lnTo>
                    <a:pt x="61" y="1275"/>
                  </a:lnTo>
                  <a:lnTo>
                    <a:pt x="80" y="1215"/>
                  </a:lnTo>
                  <a:lnTo>
                    <a:pt x="103" y="1152"/>
                  </a:lnTo>
                  <a:lnTo>
                    <a:pt x="129" y="1085"/>
                  </a:lnTo>
                  <a:lnTo>
                    <a:pt x="172" y="989"/>
                  </a:lnTo>
                  <a:lnTo>
                    <a:pt x="219" y="894"/>
                  </a:lnTo>
                  <a:lnTo>
                    <a:pt x="270" y="800"/>
                  </a:lnTo>
                  <a:lnTo>
                    <a:pt x="326" y="708"/>
                  </a:lnTo>
                  <a:lnTo>
                    <a:pt x="386" y="618"/>
                  </a:lnTo>
                  <a:lnTo>
                    <a:pt x="461" y="515"/>
                  </a:lnTo>
                  <a:lnTo>
                    <a:pt x="542" y="416"/>
                  </a:lnTo>
                  <a:lnTo>
                    <a:pt x="629" y="319"/>
                  </a:lnTo>
                  <a:lnTo>
                    <a:pt x="720" y="225"/>
                  </a:lnTo>
                  <a:lnTo>
                    <a:pt x="818" y="136"/>
                  </a:lnTo>
                  <a:lnTo>
                    <a:pt x="747" y="47"/>
                  </a:lnTo>
                  <a:lnTo>
                    <a:pt x="1044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2366963" y="1588"/>
              <a:ext cx="1419225" cy="4392613"/>
            </a:xfrm>
            <a:custGeom>
              <a:avLst/>
              <a:gdLst>
                <a:gd name="T0" fmla="*/ 377 w 894"/>
                <a:gd name="T1" fmla="*/ 3 h 2767"/>
                <a:gd name="T2" fmla="*/ 384 w 894"/>
                <a:gd name="T3" fmla="*/ 22 h 2767"/>
                <a:gd name="T4" fmla="*/ 301 w 894"/>
                <a:gd name="T5" fmla="*/ 274 h 2767"/>
                <a:gd name="T6" fmla="*/ 210 w 894"/>
                <a:gd name="T7" fmla="*/ 518 h 2767"/>
                <a:gd name="T8" fmla="*/ 148 w 894"/>
                <a:gd name="T9" fmla="*/ 762 h 2767"/>
                <a:gd name="T10" fmla="*/ 118 w 894"/>
                <a:gd name="T11" fmla="*/ 1003 h 2767"/>
                <a:gd name="T12" fmla="*/ 118 w 894"/>
                <a:gd name="T13" fmla="*/ 1240 h 2767"/>
                <a:gd name="T14" fmla="*/ 145 w 894"/>
                <a:gd name="T15" fmla="*/ 1465 h 2767"/>
                <a:gd name="T16" fmla="*/ 202 w 894"/>
                <a:gd name="T17" fmla="*/ 1685 h 2767"/>
                <a:gd name="T18" fmla="*/ 285 w 894"/>
                <a:gd name="T19" fmla="*/ 1901 h 2767"/>
                <a:gd name="T20" fmla="*/ 371 w 894"/>
                <a:gd name="T21" fmla="*/ 2068 h 2767"/>
                <a:gd name="T22" fmla="*/ 441 w 894"/>
                <a:gd name="T23" fmla="*/ 2182 h 2767"/>
                <a:gd name="T24" fmla="*/ 514 w 894"/>
                <a:gd name="T25" fmla="*/ 2285 h 2767"/>
                <a:gd name="T26" fmla="*/ 585 w 894"/>
                <a:gd name="T27" fmla="*/ 2377 h 2767"/>
                <a:gd name="T28" fmla="*/ 653 w 894"/>
                <a:gd name="T29" fmla="*/ 2456 h 2767"/>
                <a:gd name="T30" fmla="*/ 717 w 894"/>
                <a:gd name="T31" fmla="*/ 2524 h 2767"/>
                <a:gd name="T32" fmla="*/ 772 w 894"/>
                <a:gd name="T33" fmla="*/ 2578 h 2767"/>
                <a:gd name="T34" fmla="*/ 818 w 894"/>
                <a:gd name="T35" fmla="*/ 2620 h 2767"/>
                <a:gd name="T36" fmla="*/ 851 w 894"/>
                <a:gd name="T37" fmla="*/ 2648 h 2767"/>
                <a:gd name="T38" fmla="*/ 869 w 894"/>
                <a:gd name="T39" fmla="*/ 2662 h 2767"/>
                <a:gd name="T40" fmla="*/ 882 w 894"/>
                <a:gd name="T41" fmla="*/ 2675 h 2767"/>
                <a:gd name="T42" fmla="*/ 893 w 894"/>
                <a:gd name="T43" fmla="*/ 2703 h 2767"/>
                <a:gd name="T44" fmla="*/ 890 w 894"/>
                <a:gd name="T45" fmla="*/ 2731 h 2767"/>
                <a:gd name="T46" fmla="*/ 869 w 894"/>
                <a:gd name="T47" fmla="*/ 2757 h 2767"/>
                <a:gd name="T48" fmla="*/ 838 w 894"/>
                <a:gd name="T49" fmla="*/ 2767 h 2767"/>
                <a:gd name="T50" fmla="*/ 803 w 894"/>
                <a:gd name="T51" fmla="*/ 2756 h 2767"/>
                <a:gd name="T52" fmla="*/ 791 w 894"/>
                <a:gd name="T53" fmla="*/ 2746 h 2767"/>
                <a:gd name="T54" fmla="*/ 761 w 894"/>
                <a:gd name="T55" fmla="*/ 2722 h 2767"/>
                <a:gd name="T56" fmla="*/ 719 w 894"/>
                <a:gd name="T57" fmla="*/ 2685 h 2767"/>
                <a:gd name="T58" fmla="*/ 665 w 894"/>
                <a:gd name="T59" fmla="*/ 2634 h 2767"/>
                <a:gd name="T60" fmla="*/ 603 w 894"/>
                <a:gd name="T61" fmla="*/ 2571 h 2767"/>
                <a:gd name="T62" fmla="*/ 534 w 894"/>
                <a:gd name="T63" fmla="*/ 2494 h 2767"/>
                <a:gd name="T64" fmla="*/ 460 w 894"/>
                <a:gd name="T65" fmla="*/ 2405 h 2767"/>
                <a:gd name="T66" fmla="*/ 385 w 894"/>
                <a:gd name="T67" fmla="*/ 2303 h 2767"/>
                <a:gd name="T68" fmla="*/ 311 w 894"/>
                <a:gd name="T69" fmla="*/ 2190 h 2767"/>
                <a:gd name="T70" fmla="*/ 238 w 894"/>
                <a:gd name="T71" fmla="*/ 2064 h 2767"/>
                <a:gd name="T72" fmla="*/ 146 w 894"/>
                <a:gd name="T73" fmla="*/ 1867 h 2767"/>
                <a:gd name="T74" fmla="*/ 76 w 894"/>
                <a:gd name="T75" fmla="*/ 1665 h 2767"/>
                <a:gd name="T76" fmla="*/ 28 w 894"/>
                <a:gd name="T77" fmla="*/ 1460 h 2767"/>
                <a:gd name="T78" fmla="*/ 3 w 894"/>
                <a:gd name="T79" fmla="*/ 1251 h 2767"/>
                <a:gd name="T80" fmla="*/ 2 w 894"/>
                <a:gd name="T81" fmla="*/ 1026 h 2767"/>
                <a:gd name="T82" fmla="*/ 26 w 894"/>
                <a:gd name="T83" fmla="*/ 798 h 2767"/>
                <a:gd name="T84" fmla="*/ 76 w 894"/>
                <a:gd name="T85" fmla="*/ 568 h 2767"/>
                <a:gd name="T86" fmla="*/ 152 w 894"/>
                <a:gd name="T87" fmla="*/ 338 h 2767"/>
                <a:gd name="T88" fmla="*/ 97 w 894"/>
                <a:gd name="T89" fmla="*/ 171 h 2767"/>
                <a:gd name="T90" fmla="*/ 361 w 894"/>
                <a:gd name="T91" fmla="*/ 0 h 2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94" h="2767">
                  <a:moveTo>
                    <a:pt x="370" y="0"/>
                  </a:moveTo>
                  <a:lnTo>
                    <a:pt x="377" y="3"/>
                  </a:lnTo>
                  <a:lnTo>
                    <a:pt x="382" y="11"/>
                  </a:lnTo>
                  <a:lnTo>
                    <a:pt x="384" y="22"/>
                  </a:lnTo>
                  <a:lnTo>
                    <a:pt x="402" y="324"/>
                  </a:lnTo>
                  <a:lnTo>
                    <a:pt x="301" y="274"/>
                  </a:lnTo>
                  <a:lnTo>
                    <a:pt x="252" y="396"/>
                  </a:lnTo>
                  <a:lnTo>
                    <a:pt x="210" y="518"/>
                  </a:lnTo>
                  <a:lnTo>
                    <a:pt x="176" y="640"/>
                  </a:lnTo>
                  <a:lnTo>
                    <a:pt x="148" y="762"/>
                  </a:lnTo>
                  <a:lnTo>
                    <a:pt x="130" y="882"/>
                  </a:lnTo>
                  <a:lnTo>
                    <a:pt x="118" y="1003"/>
                  </a:lnTo>
                  <a:lnTo>
                    <a:pt x="113" y="1122"/>
                  </a:lnTo>
                  <a:lnTo>
                    <a:pt x="118" y="1240"/>
                  </a:lnTo>
                  <a:lnTo>
                    <a:pt x="128" y="1354"/>
                  </a:lnTo>
                  <a:lnTo>
                    <a:pt x="145" y="1465"/>
                  </a:lnTo>
                  <a:lnTo>
                    <a:pt x="170" y="1576"/>
                  </a:lnTo>
                  <a:lnTo>
                    <a:pt x="202" y="1685"/>
                  </a:lnTo>
                  <a:lnTo>
                    <a:pt x="240" y="1793"/>
                  </a:lnTo>
                  <a:lnTo>
                    <a:pt x="285" y="1901"/>
                  </a:lnTo>
                  <a:lnTo>
                    <a:pt x="337" y="2006"/>
                  </a:lnTo>
                  <a:lnTo>
                    <a:pt x="371" y="2068"/>
                  </a:lnTo>
                  <a:lnTo>
                    <a:pt x="406" y="2126"/>
                  </a:lnTo>
                  <a:lnTo>
                    <a:pt x="441" y="2182"/>
                  </a:lnTo>
                  <a:lnTo>
                    <a:pt x="477" y="2235"/>
                  </a:lnTo>
                  <a:lnTo>
                    <a:pt x="514" y="2285"/>
                  </a:lnTo>
                  <a:lnTo>
                    <a:pt x="550" y="2333"/>
                  </a:lnTo>
                  <a:lnTo>
                    <a:pt x="585" y="2377"/>
                  </a:lnTo>
                  <a:lnTo>
                    <a:pt x="619" y="2418"/>
                  </a:lnTo>
                  <a:lnTo>
                    <a:pt x="653" y="2456"/>
                  </a:lnTo>
                  <a:lnTo>
                    <a:pt x="686" y="2491"/>
                  </a:lnTo>
                  <a:lnTo>
                    <a:pt x="717" y="2524"/>
                  </a:lnTo>
                  <a:lnTo>
                    <a:pt x="746" y="2552"/>
                  </a:lnTo>
                  <a:lnTo>
                    <a:pt x="772" y="2578"/>
                  </a:lnTo>
                  <a:lnTo>
                    <a:pt x="796" y="2600"/>
                  </a:lnTo>
                  <a:lnTo>
                    <a:pt x="818" y="2620"/>
                  </a:lnTo>
                  <a:lnTo>
                    <a:pt x="837" y="2635"/>
                  </a:lnTo>
                  <a:lnTo>
                    <a:pt x="851" y="2648"/>
                  </a:lnTo>
                  <a:lnTo>
                    <a:pt x="862" y="2657"/>
                  </a:lnTo>
                  <a:lnTo>
                    <a:pt x="869" y="2662"/>
                  </a:lnTo>
                  <a:lnTo>
                    <a:pt x="871" y="2664"/>
                  </a:lnTo>
                  <a:lnTo>
                    <a:pt x="882" y="2675"/>
                  </a:lnTo>
                  <a:lnTo>
                    <a:pt x="890" y="2688"/>
                  </a:lnTo>
                  <a:lnTo>
                    <a:pt x="893" y="2703"/>
                  </a:lnTo>
                  <a:lnTo>
                    <a:pt x="894" y="2717"/>
                  </a:lnTo>
                  <a:lnTo>
                    <a:pt x="890" y="2731"/>
                  </a:lnTo>
                  <a:lnTo>
                    <a:pt x="882" y="2744"/>
                  </a:lnTo>
                  <a:lnTo>
                    <a:pt x="869" y="2757"/>
                  </a:lnTo>
                  <a:lnTo>
                    <a:pt x="854" y="2765"/>
                  </a:lnTo>
                  <a:lnTo>
                    <a:pt x="838" y="2767"/>
                  </a:lnTo>
                  <a:lnTo>
                    <a:pt x="819" y="2765"/>
                  </a:lnTo>
                  <a:lnTo>
                    <a:pt x="803" y="2756"/>
                  </a:lnTo>
                  <a:lnTo>
                    <a:pt x="798" y="2753"/>
                  </a:lnTo>
                  <a:lnTo>
                    <a:pt x="791" y="2746"/>
                  </a:lnTo>
                  <a:lnTo>
                    <a:pt x="778" y="2735"/>
                  </a:lnTo>
                  <a:lnTo>
                    <a:pt x="761" y="2722"/>
                  </a:lnTo>
                  <a:lnTo>
                    <a:pt x="742" y="2705"/>
                  </a:lnTo>
                  <a:lnTo>
                    <a:pt x="719" y="2685"/>
                  </a:lnTo>
                  <a:lnTo>
                    <a:pt x="694" y="2661"/>
                  </a:lnTo>
                  <a:lnTo>
                    <a:pt x="665" y="2634"/>
                  </a:lnTo>
                  <a:lnTo>
                    <a:pt x="636" y="2604"/>
                  </a:lnTo>
                  <a:lnTo>
                    <a:pt x="603" y="2571"/>
                  </a:lnTo>
                  <a:lnTo>
                    <a:pt x="569" y="2535"/>
                  </a:lnTo>
                  <a:lnTo>
                    <a:pt x="534" y="2494"/>
                  </a:lnTo>
                  <a:lnTo>
                    <a:pt x="497" y="2452"/>
                  </a:lnTo>
                  <a:lnTo>
                    <a:pt x="460" y="2405"/>
                  </a:lnTo>
                  <a:lnTo>
                    <a:pt x="423" y="2356"/>
                  </a:lnTo>
                  <a:lnTo>
                    <a:pt x="385" y="2303"/>
                  </a:lnTo>
                  <a:lnTo>
                    <a:pt x="348" y="2248"/>
                  </a:lnTo>
                  <a:lnTo>
                    <a:pt x="311" y="2190"/>
                  </a:lnTo>
                  <a:lnTo>
                    <a:pt x="274" y="2128"/>
                  </a:lnTo>
                  <a:lnTo>
                    <a:pt x="238" y="2064"/>
                  </a:lnTo>
                  <a:lnTo>
                    <a:pt x="190" y="1966"/>
                  </a:lnTo>
                  <a:lnTo>
                    <a:pt x="146" y="1867"/>
                  </a:lnTo>
                  <a:lnTo>
                    <a:pt x="108" y="1767"/>
                  </a:lnTo>
                  <a:lnTo>
                    <a:pt x="76" y="1665"/>
                  </a:lnTo>
                  <a:lnTo>
                    <a:pt x="50" y="1563"/>
                  </a:lnTo>
                  <a:lnTo>
                    <a:pt x="28" y="1460"/>
                  </a:lnTo>
                  <a:lnTo>
                    <a:pt x="13" y="1356"/>
                  </a:lnTo>
                  <a:lnTo>
                    <a:pt x="3" y="1251"/>
                  </a:lnTo>
                  <a:lnTo>
                    <a:pt x="0" y="1139"/>
                  </a:lnTo>
                  <a:lnTo>
                    <a:pt x="2" y="1026"/>
                  </a:lnTo>
                  <a:lnTo>
                    <a:pt x="11" y="913"/>
                  </a:lnTo>
                  <a:lnTo>
                    <a:pt x="26" y="798"/>
                  </a:lnTo>
                  <a:lnTo>
                    <a:pt x="48" y="684"/>
                  </a:lnTo>
                  <a:lnTo>
                    <a:pt x="76" y="568"/>
                  </a:lnTo>
                  <a:lnTo>
                    <a:pt x="111" y="454"/>
                  </a:lnTo>
                  <a:lnTo>
                    <a:pt x="152" y="338"/>
                  </a:lnTo>
                  <a:lnTo>
                    <a:pt x="200" y="223"/>
                  </a:lnTo>
                  <a:lnTo>
                    <a:pt x="97" y="171"/>
                  </a:lnTo>
                  <a:lnTo>
                    <a:pt x="350" y="4"/>
                  </a:lnTo>
                  <a:lnTo>
                    <a:pt x="361" y="0"/>
                  </a:lnTo>
                  <a:lnTo>
                    <a:pt x="37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0" dist="190500" dir="5400000" algn="tl" rotWithShape="0">
                <a:schemeClr val="tx2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7" name="PA_库_任意多边形 11"/>
          <p:cNvSpPr>
            <a:spLocks noChangeAspect="1"/>
          </p:cNvSpPr>
          <p:nvPr>
            <p:custDataLst>
              <p:tags r:id="rId34"/>
            </p:custDataLst>
          </p:nvPr>
        </p:nvSpPr>
        <p:spPr bwMode="auto">
          <a:xfrm>
            <a:off x="8625437" y="2614673"/>
            <a:ext cx="216931" cy="381133"/>
          </a:xfrm>
          <a:custGeom>
            <a:avLst/>
            <a:gdLst>
              <a:gd name="T0" fmla="*/ 1054 w 1870"/>
              <a:gd name="T1" fmla="*/ 23 h 3284"/>
              <a:gd name="T2" fmla="*/ 1108 w 1870"/>
              <a:gd name="T3" fmla="*/ 124 h 3284"/>
              <a:gd name="T4" fmla="*/ 1070 w 1870"/>
              <a:gd name="T5" fmla="*/ 249 h 3284"/>
              <a:gd name="T6" fmla="*/ 1295 w 1870"/>
              <a:gd name="T7" fmla="*/ 462 h 3284"/>
              <a:gd name="T8" fmla="*/ 1454 w 1870"/>
              <a:gd name="T9" fmla="*/ 652 h 3284"/>
              <a:gd name="T10" fmla="*/ 1469 w 1870"/>
              <a:gd name="T11" fmla="*/ 824 h 3284"/>
              <a:gd name="T12" fmla="*/ 1344 w 1870"/>
              <a:gd name="T13" fmla="*/ 1004 h 3284"/>
              <a:gd name="T14" fmla="*/ 1399 w 1870"/>
              <a:gd name="T15" fmla="*/ 1074 h 3284"/>
              <a:gd name="T16" fmla="*/ 1336 w 1870"/>
              <a:gd name="T17" fmla="*/ 1151 h 3284"/>
              <a:gd name="T18" fmla="*/ 1450 w 1870"/>
              <a:gd name="T19" fmla="*/ 1388 h 3284"/>
              <a:gd name="T20" fmla="*/ 1525 w 1870"/>
              <a:gd name="T21" fmla="*/ 1468 h 3284"/>
              <a:gd name="T22" fmla="*/ 1469 w 1870"/>
              <a:gd name="T23" fmla="*/ 1537 h 3284"/>
              <a:gd name="T24" fmla="*/ 1268 w 1870"/>
              <a:gd name="T25" fmla="*/ 1599 h 3284"/>
              <a:gd name="T26" fmla="*/ 1356 w 1870"/>
              <a:gd name="T27" fmla="*/ 1820 h 3284"/>
              <a:gd name="T28" fmla="*/ 1488 w 1870"/>
              <a:gd name="T29" fmla="*/ 2066 h 3284"/>
              <a:gd name="T30" fmla="*/ 1606 w 1870"/>
              <a:gd name="T31" fmla="*/ 2253 h 3284"/>
              <a:gd name="T32" fmla="*/ 1665 w 1870"/>
              <a:gd name="T33" fmla="*/ 2301 h 3284"/>
              <a:gd name="T34" fmla="*/ 1738 w 1870"/>
              <a:gd name="T35" fmla="*/ 2343 h 3284"/>
              <a:gd name="T36" fmla="*/ 1709 w 1870"/>
              <a:gd name="T37" fmla="*/ 2410 h 3284"/>
              <a:gd name="T38" fmla="*/ 1683 w 1870"/>
              <a:gd name="T39" fmla="*/ 2435 h 3284"/>
              <a:gd name="T40" fmla="*/ 1753 w 1870"/>
              <a:gd name="T41" fmla="*/ 2541 h 3284"/>
              <a:gd name="T42" fmla="*/ 1842 w 1870"/>
              <a:gd name="T43" fmla="*/ 2704 h 3284"/>
              <a:gd name="T44" fmla="*/ 1864 w 1870"/>
              <a:gd name="T45" fmla="*/ 2886 h 3284"/>
              <a:gd name="T46" fmla="*/ 1743 w 1870"/>
              <a:gd name="T47" fmla="*/ 3102 h 3284"/>
              <a:gd name="T48" fmla="*/ 1787 w 1870"/>
              <a:gd name="T49" fmla="*/ 3169 h 3284"/>
              <a:gd name="T50" fmla="*/ 1819 w 1870"/>
              <a:gd name="T51" fmla="*/ 3258 h 3284"/>
              <a:gd name="T52" fmla="*/ 42 w 1870"/>
              <a:gd name="T53" fmla="*/ 3272 h 3284"/>
              <a:gd name="T54" fmla="*/ 63 w 1870"/>
              <a:gd name="T55" fmla="*/ 3180 h 3284"/>
              <a:gd name="T56" fmla="*/ 114 w 1870"/>
              <a:gd name="T57" fmla="*/ 3133 h 3284"/>
              <a:gd name="T58" fmla="*/ 76 w 1870"/>
              <a:gd name="T59" fmla="*/ 3044 h 3284"/>
              <a:gd name="T60" fmla="*/ 0 w 1870"/>
              <a:gd name="T61" fmla="*/ 2789 h 3284"/>
              <a:gd name="T62" fmla="*/ 107 w 1870"/>
              <a:gd name="T63" fmla="*/ 2574 h 3284"/>
              <a:gd name="T64" fmla="*/ 215 w 1870"/>
              <a:gd name="T65" fmla="*/ 2427 h 3284"/>
              <a:gd name="T66" fmla="*/ 154 w 1870"/>
              <a:gd name="T67" fmla="*/ 2385 h 3284"/>
              <a:gd name="T68" fmla="*/ 197 w 1870"/>
              <a:gd name="T69" fmla="*/ 2311 h 3284"/>
              <a:gd name="T70" fmla="*/ 257 w 1870"/>
              <a:gd name="T71" fmla="*/ 2292 h 3284"/>
              <a:gd name="T72" fmla="*/ 403 w 1870"/>
              <a:gd name="T73" fmla="*/ 2124 h 3284"/>
              <a:gd name="T74" fmla="*/ 578 w 1870"/>
              <a:gd name="T75" fmla="*/ 1864 h 3284"/>
              <a:gd name="T76" fmla="*/ 637 w 1870"/>
              <a:gd name="T77" fmla="*/ 1591 h 3284"/>
              <a:gd name="T78" fmla="*/ 456 w 1870"/>
              <a:gd name="T79" fmla="*/ 1532 h 3284"/>
              <a:gd name="T80" fmla="*/ 405 w 1870"/>
              <a:gd name="T81" fmla="*/ 1464 h 3284"/>
              <a:gd name="T82" fmla="*/ 473 w 1870"/>
              <a:gd name="T83" fmla="*/ 1391 h 3284"/>
              <a:gd name="T84" fmla="*/ 593 w 1870"/>
              <a:gd name="T85" fmla="*/ 1376 h 3284"/>
              <a:gd name="T86" fmla="*/ 588 w 1870"/>
              <a:gd name="T87" fmla="*/ 1255 h 3284"/>
              <a:gd name="T88" fmla="*/ 580 w 1870"/>
              <a:gd name="T89" fmla="*/ 1153 h 3284"/>
              <a:gd name="T90" fmla="*/ 502 w 1870"/>
              <a:gd name="T91" fmla="*/ 1091 h 3284"/>
              <a:gd name="T92" fmla="*/ 594 w 1870"/>
              <a:gd name="T93" fmla="*/ 1027 h 3284"/>
              <a:gd name="T94" fmla="*/ 442 w 1870"/>
              <a:gd name="T95" fmla="*/ 857 h 3284"/>
              <a:gd name="T96" fmla="*/ 429 w 1870"/>
              <a:gd name="T97" fmla="*/ 676 h 3284"/>
              <a:gd name="T98" fmla="*/ 611 w 1870"/>
              <a:gd name="T99" fmla="*/ 469 h 3284"/>
              <a:gd name="T100" fmla="*/ 778 w 1870"/>
              <a:gd name="T101" fmla="*/ 624 h 3284"/>
              <a:gd name="T102" fmla="*/ 843 w 1870"/>
              <a:gd name="T103" fmla="*/ 626 h 3284"/>
              <a:gd name="T104" fmla="*/ 838 w 1870"/>
              <a:gd name="T105" fmla="*/ 601 h 3284"/>
              <a:gd name="T106" fmla="*/ 790 w 1870"/>
              <a:gd name="T107" fmla="*/ 290 h 3284"/>
              <a:gd name="T108" fmla="*/ 841 w 1870"/>
              <a:gd name="T109" fmla="*/ 184 h 3284"/>
              <a:gd name="T110" fmla="*/ 807 w 1870"/>
              <a:gd name="T111" fmla="*/ 81 h 3284"/>
              <a:gd name="T112" fmla="*/ 916 w 1870"/>
              <a:gd name="T113" fmla="*/ 2 h 3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70" h="3284">
                <a:moveTo>
                  <a:pt x="949" y="0"/>
                </a:moveTo>
                <a:lnTo>
                  <a:pt x="949" y="0"/>
                </a:lnTo>
                <a:lnTo>
                  <a:pt x="979" y="2"/>
                </a:lnTo>
                <a:lnTo>
                  <a:pt x="1006" y="6"/>
                </a:lnTo>
                <a:lnTo>
                  <a:pt x="1031" y="13"/>
                </a:lnTo>
                <a:lnTo>
                  <a:pt x="1054" y="23"/>
                </a:lnTo>
                <a:lnTo>
                  <a:pt x="1072" y="34"/>
                </a:lnTo>
                <a:lnTo>
                  <a:pt x="1088" y="49"/>
                </a:lnTo>
                <a:lnTo>
                  <a:pt x="1100" y="65"/>
                </a:lnTo>
                <a:lnTo>
                  <a:pt x="1108" y="83"/>
                </a:lnTo>
                <a:lnTo>
                  <a:pt x="1110" y="103"/>
                </a:lnTo>
                <a:lnTo>
                  <a:pt x="1108" y="124"/>
                </a:lnTo>
                <a:lnTo>
                  <a:pt x="1099" y="145"/>
                </a:lnTo>
                <a:lnTo>
                  <a:pt x="1087" y="163"/>
                </a:lnTo>
                <a:lnTo>
                  <a:pt x="1070" y="180"/>
                </a:lnTo>
                <a:lnTo>
                  <a:pt x="1048" y="193"/>
                </a:lnTo>
                <a:lnTo>
                  <a:pt x="1023" y="204"/>
                </a:lnTo>
                <a:lnTo>
                  <a:pt x="1070" y="249"/>
                </a:lnTo>
                <a:lnTo>
                  <a:pt x="1115" y="291"/>
                </a:lnTo>
                <a:lnTo>
                  <a:pt x="1155" y="329"/>
                </a:lnTo>
                <a:lnTo>
                  <a:pt x="1194" y="366"/>
                </a:lnTo>
                <a:lnTo>
                  <a:pt x="1230" y="399"/>
                </a:lnTo>
                <a:lnTo>
                  <a:pt x="1264" y="431"/>
                </a:lnTo>
                <a:lnTo>
                  <a:pt x="1295" y="462"/>
                </a:lnTo>
                <a:lnTo>
                  <a:pt x="1324" y="493"/>
                </a:lnTo>
                <a:lnTo>
                  <a:pt x="1352" y="523"/>
                </a:lnTo>
                <a:lnTo>
                  <a:pt x="1379" y="553"/>
                </a:lnTo>
                <a:lnTo>
                  <a:pt x="1405" y="584"/>
                </a:lnTo>
                <a:lnTo>
                  <a:pt x="1430" y="617"/>
                </a:lnTo>
                <a:lnTo>
                  <a:pt x="1454" y="652"/>
                </a:lnTo>
                <a:lnTo>
                  <a:pt x="1466" y="676"/>
                </a:lnTo>
                <a:lnTo>
                  <a:pt x="1475" y="703"/>
                </a:lnTo>
                <a:lnTo>
                  <a:pt x="1480" y="731"/>
                </a:lnTo>
                <a:lnTo>
                  <a:pt x="1480" y="761"/>
                </a:lnTo>
                <a:lnTo>
                  <a:pt x="1477" y="792"/>
                </a:lnTo>
                <a:lnTo>
                  <a:pt x="1469" y="824"/>
                </a:lnTo>
                <a:lnTo>
                  <a:pt x="1457" y="857"/>
                </a:lnTo>
                <a:lnTo>
                  <a:pt x="1443" y="889"/>
                </a:lnTo>
                <a:lnTo>
                  <a:pt x="1423" y="920"/>
                </a:lnTo>
                <a:lnTo>
                  <a:pt x="1400" y="950"/>
                </a:lnTo>
                <a:lnTo>
                  <a:pt x="1374" y="978"/>
                </a:lnTo>
                <a:lnTo>
                  <a:pt x="1344" y="1004"/>
                </a:lnTo>
                <a:lnTo>
                  <a:pt x="1310" y="1027"/>
                </a:lnTo>
                <a:lnTo>
                  <a:pt x="1334" y="1029"/>
                </a:lnTo>
                <a:lnTo>
                  <a:pt x="1356" y="1037"/>
                </a:lnTo>
                <a:lnTo>
                  <a:pt x="1375" y="1046"/>
                </a:lnTo>
                <a:lnTo>
                  <a:pt x="1389" y="1058"/>
                </a:lnTo>
                <a:lnTo>
                  <a:pt x="1399" y="1074"/>
                </a:lnTo>
                <a:lnTo>
                  <a:pt x="1402" y="1091"/>
                </a:lnTo>
                <a:lnTo>
                  <a:pt x="1399" y="1107"/>
                </a:lnTo>
                <a:lnTo>
                  <a:pt x="1389" y="1122"/>
                </a:lnTo>
                <a:lnTo>
                  <a:pt x="1376" y="1134"/>
                </a:lnTo>
                <a:lnTo>
                  <a:pt x="1358" y="1145"/>
                </a:lnTo>
                <a:lnTo>
                  <a:pt x="1336" y="1151"/>
                </a:lnTo>
                <a:lnTo>
                  <a:pt x="1314" y="1154"/>
                </a:lnTo>
                <a:lnTo>
                  <a:pt x="1309" y="1379"/>
                </a:lnTo>
                <a:lnTo>
                  <a:pt x="1420" y="1379"/>
                </a:lnTo>
                <a:lnTo>
                  <a:pt x="1426" y="1380"/>
                </a:lnTo>
                <a:lnTo>
                  <a:pt x="1436" y="1383"/>
                </a:lnTo>
                <a:lnTo>
                  <a:pt x="1450" y="1388"/>
                </a:lnTo>
                <a:lnTo>
                  <a:pt x="1465" y="1395"/>
                </a:lnTo>
                <a:lnTo>
                  <a:pt x="1481" y="1406"/>
                </a:lnTo>
                <a:lnTo>
                  <a:pt x="1496" y="1417"/>
                </a:lnTo>
                <a:lnTo>
                  <a:pt x="1509" y="1432"/>
                </a:lnTo>
                <a:lnTo>
                  <a:pt x="1518" y="1449"/>
                </a:lnTo>
                <a:lnTo>
                  <a:pt x="1525" y="1468"/>
                </a:lnTo>
                <a:lnTo>
                  <a:pt x="1524" y="1485"/>
                </a:lnTo>
                <a:lnTo>
                  <a:pt x="1518" y="1498"/>
                </a:lnTo>
                <a:lnTo>
                  <a:pt x="1508" y="1511"/>
                </a:lnTo>
                <a:lnTo>
                  <a:pt x="1496" y="1521"/>
                </a:lnTo>
                <a:lnTo>
                  <a:pt x="1482" y="1531"/>
                </a:lnTo>
                <a:lnTo>
                  <a:pt x="1469" y="1537"/>
                </a:lnTo>
                <a:lnTo>
                  <a:pt x="1455" y="1542"/>
                </a:lnTo>
                <a:lnTo>
                  <a:pt x="1446" y="1545"/>
                </a:lnTo>
                <a:lnTo>
                  <a:pt x="1438" y="1546"/>
                </a:lnTo>
                <a:lnTo>
                  <a:pt x="1259" y="1546"/>
                </a:lnTo>
                <a:lnTo>
                  <a:pt x="1263" y="1571"/>
                </a:lnTo>
                <a:lnTo>
                  <a:pt x="1268" y="1599"/>
                </a:lnTo>
                <a:lnTo>
                  <a:pt x="1277" y="1631"/>
                </a:lnTo>
                <a:lnTo>
                  <a:pt x="1289" y="1665"/>
                </a:lnTo>
                <a:lnTo>
                  <a:pt x="1303" y="1701"/>
                </a:lnTo>
                <a:lnTo>
                  <a:pt x="1319" y="1740"/>
                </a:lnTo>
                <a:lnTo>
                  <a:pt x="1336" y="1779"/>
                </a:lnTo>
                <a:lnTo>
                  <a:pt x="1356" y="1820"/>
                </a:lnTo>
                <a:lnTo>
                  <a:pt x="1376" y="1861"/>
                </a:lnTo>
                <a:lnTo>
                  <a:pt x="1398" y="1903"/>
                </a:lnTo>
                <a:lnTo>
                  <a:pt x="1420" y="1944"/>
                </a:lnTo>
                <a:lnTo>
                  <a:pt x="1443" y="1986"/>
                </a:lnTo>
                <a:lnTo>
                  <a:pt x="1465" y="2027"/>
                </a:lnTo>
                <a:lnTo>
                  <a:pt x="1488" y="2066"/>
                </a:lnTo>
                <a:lnTo>
                  <a:pt x="1510" y="2104"/>
                </a:lnTo>
                <a:lnTo>
                  <a:pt x="1532" y="2139"/>
                </a:lnTo>
                <a:lnTo>
                  <a:pt x="1553" y="2172"/>
                </a:lnTo>
                <a:lnTo>
                  <a:pt x="1571" y="2202"/>
                </a:lnTo>
                <a:lnTo>
                  <a:pt x="1590" y="2229"/>
                </a:lnTo>
                <a:lnTo>
                  <a:pt x="1606" y="2253"/>
                </a:lnTo>
                <a:lnTo>
                  <a:pt x="1620" y="2273"/>
                </a:lnTo>
                <a:lnTo>
                  <a:pt x="1632" y="2289"/>
                </a:lnTo>
                <a:lnTo>
                  <a:pt x="1641" y="2299"/>
                </a:lnTo>
                <a:lnTo>
                  <a:pt x="1647" y="2299"/>
                </a:lnTo>
                <a:lnTo>
                  <a:pt x="1655" y="2300"/>
                </a:lnTo>
                <a:lnTo>
                  <a:pt x="1665" y="2301"/>
                </a:lnTo>
                <a:lnTo>
                  <a:pt x="1677" y="2304"/>
                </a:lnTo>
                <a:lnTo>
                  <a:pt x="1690" y="2307"/>
                </a:lnTo>
                <a:lnTo>
                  <a:pt x="1704" y="2314"/>
                </a:lnTo>
                <a:lnTo>
                  <a:pt x="1716" y="2321"/>
                </a:lnTo>
                <a:lnTo>
                  <a:pt x="1729" y="2330"/>
                </a:lnTo>
                <a:lnTo>
                  <a:pt x="1738" y="2343"/>
                </a:lnTo>
                <a:lnTo>
                  <a:pt x="1744" y="2357"/>
                </a:lnTo>
                <a:lnTo>
                  <a:pt x="1744" y="2370"/>
                </a:lnTo>
                <a:lnTo>
                  <a:pt x="1740" y="2381"/>
                </a:lnTo>
                <a:lnTo>
                  <a:pt x="1732" y="2393"/>
                </a:lnTo>
                <a:lnTo>
                  <a:pt x="1720" y="2402"/>
                </a:lnTo>
                <a:lnTo>
                  <a:pt x="1709" y="2410"/>
                </a:lnTo>
                <a:lnTo>
                  <a:pt x="1696" y="2418"/>
                </a:lnTo>
                <a:lnTo>
                  <a:pt x="1686" y="2423"/>
                </a:lnTo>
                <a:lnTo>
                  <a:pt x="1679" y="2426"/>
                </a:lnTo>
                <a:lnTo>
                  <a:pt x="1677" y="2427"/>
                </a:lnTo>
                <a:lnTo>
                  <a:pt x="1678" y="2429"/>
                </a:lnTo>
                <a:lnTo>
                  <a:pt x="1683" y="2435"/>
                </a:lnTo>
                <a:lnTo>
                  <a:pt x="1690" y="2446"/>
                </a:lnTo>
                <a:lnTo>
                  <a:pt x="1699" y="2459"/>
                </a:lnTo>
                <a:lnTo>
                  <a:pt x="1711" y="2477"/>
                </a:lnTo>
                <a:lnTo>
                  <a:pt x="1724" y="2497"/>
                </a:lnTo>
                <a:lnTo>
                  <a:pt x="1739" y="2519"/>
                </a:lnTo>
                <a:lnTo>
                  <a:pt x="1753" y="2541"/>
                </a:lnTo>
                <a:lnTo>
                  <a:pt x="1769" y="2567"/>
                </a:lnTo>
                <a:lnTo>
                  <a:pt x="1786" y="2593"/>
                </a:lnTo>
                <a:lnTo>
                  <a:pt x="1801" y="2620"/>
                </a:lnTo>
                <a:lnTo>
                  <a:pt x="1816" y="2649"/>
                </a:lnTo>
                <a:lnTo>
                  <a:pt x="1829" y="2676"/>
                </a:lnTo>
                <a:lnTo>
                  <a:pt x="1842" y="2704"/>
                </a:lnTo>
                <a:lnTo>
                  <a:pt x="1852" y="2730"/>
                </a:lnTo>
                <a:lnTo>
                  <a:pt x="1861" y="2755"/>
                </a:lnTo>
                <a:lnTo>
                  <a:pt x="1867" y="2779"/>
                </a:lnTo>
                <a:lnTo>
                  <a:pt x="1870" y="2800"/>
                </a:lnTo>
                <a:lnTo>
                  <a:pt x="1870" y="2843"/>
                </a:lnTo>
                <a:lnTo>
                  <a:pt x="1864" y="2886"/>
                </a:lnTo>
                <a:lnTo>
                  <a:pt x="1851" y="2926"/>
                </a:lnTo>
                <a:lnTo>
                  <a:pt x="1836" y="2966"/>
                </a:lnTo>
                <a:lnTo>
                  <a:pt x="1816" y="3002"/>
                </a:lnTo>
                <a:lnTo>
                  <a:pt x="1793" y="3038"/>
                </a:lnTo>
                <a:lnTo>
                  <a:pt x="1769" y="3071"/>
                </a:lnTo>
                <a:lnTo>
                  <a:pt x="1743" y="3102"/>
                </a:lnTo>
                <a:lnTo>
                  <a:pt x="1747" y="3119"/>
                </a:lnTo>
                <a:lnTo>
                  <a:pt x="1748" y="3134"/>
                </a:lnTo>
                <a:lnTo>
                  <a:pt x="1755" y="3138"/>
                </a:lnTo>
                <a:lnTo>
                  <a:pt x="1765" y="3147"/>
                </a:lnTo>
                <a:lnTo>
                  <a:pt x="1775" y="3157"/>
                </a:lnTo>
                <a:lnTo>
                  <a:pt x="1787" y="3169"/>
                </a:lnTo>
                <a:lnTo>
                  <a:pt x="1797" y="3181"/>
                </a:lnTo>
                <a:lnTo>
                  <a:pt x="1804" y="3194"/>
                </a:lnTo>
                <a:lnTo>
                  <a:pt x="1810" y="3208"/>
                </a:lnTo>
                <a:lnTo>
                  <a:pt x="1814" y="3225"/>
                </a:lnTo>
                <a:lnTo>
                  <a:pt x="1817" y="3241"/>
                </a:lnTo>
                <a:lnTo>
                  <a:pt x="1819" y="3258"/>
                </a:lnTo>
                <a:lnTo>
                  <a:pt x="1820" y="3272"/>
                </a:lnTo>
                <a:lnTo>
                  <a:pt x="1821" y="3281"/>
                </a:lnTo>
                <a:lnTo>
                  <a:pt x="1821" y="3284"/>
                </a:lnTo>
                <a:lnTo>
                  <a:pt x="41" y="3284"/>
                </a:lnTo>
                <a:lnTo>
                  <a:pt x="41" y="3281"/>
                </a:lnTo>
                <a:lnTo>
                  <a:pt x="42" y="3272"/>
                </a:lnTo>
                <a:lnTo>
                  <a:pt x="42" y="3257"/>
                </a:lnTo>
                <a:lnTo>
                  <a:pt x="44" y="3241"/>
                </a:lnTo>
                <a:lnTo>
                  <a:pt x="47" y="3224"/>
                </a:lnTo>
                <a:lnTo>
                  <a:pt x="51" y="3206"/>
                </a:lnTo>
                <a:lnTo>
                  <a:pt x="56" y="3191"/>
                </a:lnTo>
                <a:lnTo>
                  <a:pt x="63" y="3180"/>
                </a:lnTo>
                <a:lnTo>
                  <a:pt x="72" y="3170"/>
                </a:lnTo>
                <a:lnTo>
                  <a:pt x="82" y="3159"/>
                </a:lnTo>
                <a:lnTo>
                  <a:pt x="93" y="3150"/>
                </a:lnTo>
                <a:lnTo>
                  <a:pt x="102" y="3143"/>
                </a:lnTo>
                <a:lnTo>
                  <a:pt x="109" y="3136"/>
                </a:lnTo>
                <a:lnTo>
                  <a:pt x="114" y="3133"/>
                </a:lnTo>
                <a:lnTo>
                  <a:pt x="117" y="3132"/>
                </a:lnTo>
                <a:lnTo>
                  <a:pt x="125" y="3132"/>
                </a:lnTo>
                <a:lnTo>
                  <a:pt x="127" y="3110"/>
                </a:lnTo>
                <a:lnTo>
                  <a:pt x="127" y="3110"/>
                </a:lnTo>
                <a:lnTo>
                  <a:pt x="101" y="3079"/>
                </a:lnTo>
                <a:lnTo>
                  <a:pt x="76" y="3044"/>
                </a:lnTo>
                <a:lnTo>
                  <a:pt x="53" y="3006"/>
                </a:lnTo>
                <a:lnTo>
                  <a:pt x="33" y="2966"/>
                </a:lnTo>
                <a:lnTo>
                  <a:pt x="17" y="2923"/>
                </a:lnTo>
                <a:lnTo>
                  <a:pt x="5" y="2879"/>
                </a:lnTo>
                <a:lnTo>
                  <a:pt x="0" y="2835"/>
                </a:lnTo>
                <a:lnTo>
                  <a:pt x="0" y="2789"/>
                </a:lnTo>
                <a:lnTo>
                  <a:pt x="6" y="2753"/>
                </a:lnTo>
                <a:lnTo>
                  <a:pt x="19" y="2715"/>
                </a:lnTo>
                <a:lnTo>
                  <a:pt x="36" y="2679"/>
                </a:lnTo>
                <a:lnTo>
                  <a:pt x="57" y="2643"/>
                </a:lnTo>
                <a:lnTo>
                  <a:pt x="81" y="2608"/>
                </a:lnTo>
                <a:lnTo>
                  <a:pt x="107" y="2574"/>
                </a:lnTo>
                <a:lnTo>
                  <a:pt x="134" y="2540"/>
                </a:lnTo>
                <a:lnTo>
                  <a:pt x="160" y="2508"/>
                </a:lnTo>
                <a:lnTo>
                  <a:pt x="185" y="2477"/>
                </a:lnTo>
                <a:lnTo>
                  <a:pt x="208" y="2448"/>
                </a:lnTo>
                <a:lnTo>
                  <a:pt x="209" y="2448"/>
                </a:lnTo>
                <a:lnTo>
                  <a:pt x="215" y="2427"/>
                </a:lnTo>
                <a:lnTo>
                  <a:pt x="207" y="2425"/>
                </a:lnTo>
                <a:lnTo>
                  <a:pt x="196" y="2421"/>
                </a:lnTo>
                <a:lnTo>
                  <a:pt x="184" y="2415"/>
                </a:lnTo>
                <a:lnTo>
                  <a:pt x="172" y="2406"/>
                </a:lnTo>
                <a:lnTo>
                  <a:pt x="161" y="2397"/>
                </a:lnTo>
                <a:lnTo>
                  <a:pt x="154" y="2385"/>
                </a:lnTo>
                <a:lnTo>
                  <a:pt x="151" y="2372"/>
                </a:lnTo>
                <a:lnTo>
                  <a:pt x="152" y="2358"/>
                </a:lnTo>
                <a:lnTo>
                  <a:pt x="159" y="2342"/>
                </a:lnTo>
                <a:lnTo>
                  <a:pt x="170" y="2329"/>
                </a:lnTo>
                <a:lnTo>
                  <a:pt x="182" y="2319"/>
                </a:lnTo>
                <a:lnTo>
                  <a:pt x="197" y="2311"/>
                </a:lnTo>
                <a:lnTo>
                  <a:pt x="211" y="2305"/>
                </a:lnTo>
                <a:lnTo>
                  <a:pt x="225" y="2301"/>
                </a:lnTo>
                <a:lnTo>
                  <a:pt x="236" y="2299"/>
                </a:lnTo>
                <a:lnTo>
                  <a:pt x="244" y="2299"/>
                </a:lnTo>
                <a:lnTo>
                  <a:pt x="251" y="2299"/>
                </a:lnTo>
                <a:lnTo>
                  <a:pt x="257" y="2292"/>
                </a:lnTo>
                <a:lnTo>
                  <a:pt x="267" y="2285"/>
                </a:lnTo>
                <a:lnTo>
                  <a:pt x="283" y="2276"/>
                </a:lnTo>
                <a:lnTo>
                  <a:pt x="310" y="2241"/>
                </a:lnTo>
                <a:lnTo>
                  <a:pt x="340" y="2203"/>
                </a:lnTo>
                <a:lnTo>
                  <a:pt x="370" y="2165"/>
                </a:lnTo>
                <a:lnTo>
                  <a:pt x="403" y="2124"/>
                </a:lnTo>
                <a:lnTo>
                  <a:pt x="435" y="2083"/>
                </a:lnTo>
                <a:lnTo>
                  <a:pt x="466" y="2041"/>
                </a:lnTo>
                <a:lnTo>
                  <a:pt x="497" y="1998"/>
                </a:lnTo>
                <a:lnTo>
                  <a:pt x="526" y="1954"/>
                </a:lnTo>
                <a:lnTo>
                  <a:pt x="553" y="1909"/>
                </a:lnTo>
                <a:lnTo>
                  <a:pt x="578" y="1864"/>
                </a:lnTo>
                <a:lnTo>
                  <a:pt x="599" y="1819"/>
                </a:lnTo>
                <a:lnTo>
                  <a:pt x="617" y="1773"/>
                </a:lnTo>
                <a:lnTo>
                  <a:pt x="630" y="1727"/>
                </a:lnTo>
                <a:lnTo>
                  <a:pt x="639" y="1681"/>
                </a:lnTo>
                <a:lnTo>
                  <a:pt x="641" y="1636"/>
                </a:lnTo>
                <a:lnTo>
                  <a:pt x="637" y="1591"/>
                </a:lnTo>
                <a:lnTo>
                  <a:pt x="627" y="1546"/>
                </a:lnTo>
                <a:lnTo>
                  <a:pt x="495" y="1546"/>
                </a:lnTo>
                <a:lnTo>
                  <a:pt x="490" y="1545"/>
                </a:lnTo>
                <a:lnTo>
                  <a:pt x="481" y="1542"/>
                </a:lnTo>
                <a:lnTo>
                  <a:pt x="469" y="1538"/>
                </a:lnTo>
                <a:lnTo>
                  <a:pt x="456" y="1532"/>
                </a:lnTo>
                <a:lnTo>
                  <a:pt x="443" y="1523"/>
                </a:lnTo>
                <a:lnTo>
                  <a:pt x="430" y="1514"/>
                </a:lnTo>
                <a:lnTo>
                  <a:pt x="419" y="1504"/>
                </a:lnTo>
                <a:lnTo>
                  <a:pt x="410" y="1492"/>
                </a:lnTo>
                <a:lnTo>
                  <a:pt x="406" y="1479"/>
                </a:lnTo>
                <a:lnTo>
                  <a:pt x="405" y="1464"/>
                </a:lnTo>
                <a:lnTo>
                  <a:pt x="410" y="1446"/>
                </a:lnTo>
                <a:lnTo>
                  <a:pt x="418" y="1431"/>
                </a:lnTo>
                <a:lnTo>
                  <a:pt x="431" y="1418"/>
                </a:lnTo>
                <a:lnTo>
                  <a:pt x="444" y="1407"/>
                </a:lnTo>
                <a:lnTo>
                  <a:pt x="459" y="1397"/>
                </a:lnTo>
                <a:lnTo>
                  <a:pt x="473" y="1391"/>
                </a:lnTo>
                <a:lnTo>
                  <a:pt x="487" y="1385"/>
                </a:lnTo>
                <a:lnTo>
                  <a:pt x="499" y="1382"/>
                </a:lnTo>
                <a:lnTo>
                  <a:pt x="509" y="1380"/>
                </a:lnTo>
                <a:lnTo>
                  <a:pt x="514" y="1379"/>
                </a:lnTo>
                <a:lnTo>
                  <a:pt x="593" y="1379"/>
                </a:lnTo>
                <a:lnTo>
                  <a:pt x="593" y="1376"/>
                </a:lnTo>
                <a:lnTo>
                  <a:pt x="592" y="1365"/>
                </a:lnTo>
                <a:lnTo>
                  <a:pt x="592" y="1349"/>
                </a:lnTo>
                <a:lnTo>
                  <a:pt x="591" y="1329"/>
                </a:lnTo>
                <a:lnTo>
                  <a:pt x="590" y="1306"/>
                </a:lnTo>
                <a:lnTo>
                  <a:pt x="589" y="1281"/>
                </a:lnTo>
                <a:lnTo>
                  <a:pt x="588" y="1255"/>
                </a:lnTo>
                <a:lnTo>
                  <a:pt x="586" y="1230"/>
                </a:lnTo>
                <a:lnTo>
                  <a:pt x="585" y="1207"/>
                </a:lnTo>
                <a:lnTo>
                  <a:pt x="583" y="1186"/>
                </a:lnTo>
                <a:lnTo>
                  <a:pt x="582" y="1170"/>
                </a:lnTo>
                <a:lnTo>
                  <a:pt x="581" y="1158"/>
                </a:lnTo>
                <a:lnTo>
                  <a:pt x="580" y="1153"/>
                </a:lnTo>
                <a:lnTo>
                  <a:pt x="559" y="1149"/>
                </a:lnTo>
                <a:lnTo>
                  <a:pt x="540" y="1142"/>
                </a:lnTo>
                <a:lnTo>
                  <a:pt x="524" y="1132"/>
                </a:lnTo>
                <a:lnTo>
                  <a:pt x="513" y="1120"/>
                </a:lnTo>
                <a:lnTo>
                  <a:pt x="504" y="1106"/>
                </a:lnTo>
                <a:lnTo>
                  <a:pt x="502" y="1091"/>
                </a:lnTo>
                <a:lnTo>
                  <a:pt x="505" y="1074"/>
                </a:lnTo>
                <a:lnTo>
                  <a:pt x="515" y="1058"/>
                </a:lnTo>
                <a:lnTo>
                  <a:pt x="528" y="1046"/>
                </a:lnTo>
                <a:lnTo>
                  <a:pt x="547" y="1036"/>
                </a:lnTo>
                <a:lnTo>
                  <a:pt x="569" y="1029"/>
                </a:lnTo>
                <a:lnTo>
                  <a:pt x="594" y="1027"/>
                </a:lnTo>
                <a:lnTo>
                  <a:pt x="560" y="1004"/>
                </a:lnTo>
                <a:lnTo>
                  <a:pt x="529" y="978"/>
                </a:lnTo>
                <a:lnTo>
                  <a:pt x="502" y="949"/>
                </a:lnTo>
                <a:lnTo>
                  <a:pt x="478" y="920"/>
                </a:lnTo>
                <a:lnTo>
                  <a:pt x="459" y="889"/>
                </a:lnTo>
                <a:lnTo>
                  <a:pt x="442" y="857"/>
                </a:lnTo>
                <a:lnTo>
                  <a:pt x="430" y="824"/>
                </a:lnTo>
                <a:lnTo>
                  <a:pt x="421" y="792"/>
                </a:lnTo>
                <a:lnTo>
                  <a:pt x="417" y="761"/>
                </a:lnTo>
                <a:lnTo>
                  <a:pt x="416" y="731"/>
                </a:lnTo>
                <a:lnTo>
                  <a:pt x="420" y="702"/>
                </a:lnTo>
                <a:lnTo>
                  <a:pt x="429" y="676"/>
                </a:lnTo>
                <a:lnTo>
                  <a:pt x="441" y="652"/>
                </a:lnTo>
                <a:lnTo>
                  <a:pt x="470" y="612"/>
                </a:lnTo>
                <a:lnTo>
                  <a:pt x="503" y="575"/>
                </a:lnTo>
                <a:lnTo>
                  <a:pt x="539" y="538"/>
                </a:lnTo>
                <a:lnTo>
                  <a:pt x="575" y="503"/>
                </a:lnTo>
                <a:lnTo>
                  <a:pt x="611" y="469"/>
                </a:lnTo>
                <a:lnTo>
                  <a:pt x="646" y="433"/>
                </a:lnTo>
                <a:lnTo>
                  <a:pt x="764" y="605"/>
                </a:lnTo>
                <a:lnTo>
                  <a:pt x="765" y="606"/>
                </a:lnTo>
                <a:lnTo>
                  <a:pt x="768" y="611"/>
                </a:lnTo>
                <a:lnTo>
                  <a:pt x="772" y="616"/>
                </a:lnTo>
                <a:lnTo>
                  <a:pt x="778" y="624"/>
                </a:lnTo>
                <a:lnTo>
                  <a:pt x="787" y="629"/>
                </a:lnTo>
                <a:lnTo>
                  <a:pt x="800" y="633"/>
                </a:lnTo>
                <a:lnTo>
                  <a:pt x="816" y="635"/>
                </a:lnTo>
                <a:lnTo>
                  <a:pt x="830" y="633"/>
                </a:lnTo>
                <a:lnTo>
                  <a:pt x="839" y="630"/>
                </a:lnTo>
                <a:lnTo>
                  <a:pt x="843" y="626"/>
                </a:lnTo>
                <a:lnTo>
                  <a:pt x="846" y="621"/>
                </a:lnTo>
                <a:lnTo>
                  <a:pt x="846" y="614"/>
                </a:lnTo>
                <a:lnTo>
                  <a:pt x="843" y="609"/>
                </a:lnTo>
                <a:lnTo>
                  <a:pt x="840" y="605"/>
                </a:lnTo>
                <a:lnTo>
                  <a:pt x="838" y="602"/>
                </a:lnTo>
                <a:lnTo>
                  <a:pt x="838" y="601"/>
                </a:lnTo>
                <a:lnTo>
                  <a:pt x="689" y="388"/>
                </a:lnTo>
                <a:lnTo>
                  <a:pt x="705" y="372"/>
                </a:lnTo>
                <a:lnTo>
                  <a:pt x="724" y="353"/>
                </a:lnTo>
                <a:lnTo>
                  <a:pt x="745" y="334"/>
                </a:lnTo>
                <a:lnTo>
                  <a:pt x="768" y="312"/>
                </a:lnTo>
                <a:lnTo>
                  <a:pt x="790" y="290"/>
                </a:lnTo>
                <a:lnTo>
                  <a:pt x="814" y="267"/>
                </a:lnTo>
                <a:lnTo>
                  <a:pt x="837" y="245"/>
                </a:lnTo>
                <a:lnTo>
                  <a:pt x="860" y="223"/>
                </a:lnTo>
                <a:lnTo>
                  <a:pt x="881" y="204"/>
                </a:lnTo>
                <a:lnTo>
                  <a:pt x="859" y="194"/>
                </a:lnTo>
                <a:lnTo>
                  <a:pt x="841" y="184"/>
                </a:lnTo>
                <a:lnTo>
                  <a:pt x="828" y="170"/>
                </a:lnTo>
                <a:lnTo>
                  <a:pt x="817" y="156"/>
                </a:lnTo>
                <a:lnTo>
                  <a:pt x="810" y="139"/>
                </a:lnTo>
                <a:lnTo>
                  <a:pt x="806" y="121"/>
                </a:lnTo>
                <a:lnTo>
                  <a:pt x="805" y="103"/>
                </a:lnTo>
                <a:lnTo>
                  <a:pt x="807" y="81"/>
                </a:lnTo>
                <a:lnTo>
                  <a:pt x="814" y="60"/>
                </a:lnTo>
                <a:lnTo>
                  <a:pt x="826" y="43"/>
                </a:lnTo>
                <a:lnTo>
                  <a:pt x="842" y="28"/>
                </a:lnTo>
                <a:lnTo>
                  <a:pt x="863" y="16"/>
                </a:lnTo>
                <a:lnTo>
                  <a:pt x="888" y="7"/>
                </a:lnTo>
                <a:lnTo>
                  <a:pt x="916" y="2"/>
                </a:lnTo>
                <a:lnTo>
                  <a:pt x="94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PA_库_任意多边形 375"/>
          <p:cNvSpPr>
            <a:spLocks noChangeAspect="1"/>
          </p:cNvSpPr>
          <p:nvPr>
            <p:custDataLst>
              <p:tags r:id="rId35"/>
            </p:custDataLst>
          </p:nvPr>
        </p:nvSpPr>
        <p:spPr bwMode="auto">
          <a:xfrm>
            <a:off x="10133827" y="2605396"/>
            <a:ext cx="407443" cy="381133"/>
          </a:xfrm>
          <a:custGeom>
            <a:avLst/>
            <a:gdLst>
              <a:gd name="T0" fmla="*/ 80 w 80"/>
              <a:gd name="T1" fmla="*/ 29 h 75"/>
              <a:gd name="T2" fmla="*/ 53 w 80"/>
              <a:gd name="T3" fmla="*/ 25 h 75"/>
              <a:gd name="T4" fmla="*/ 40 w 80"/>
              <a:gd name="T5" fmla="*/ 0 h 75"/>
              <a:gd name="T6" fmla="*/ 28 w 80"/>
              <a:gd name="T7" fmla="*/ 25 h 75"/>
              <a:gd name="T8" fmla="*/ 0 w 80"/>
              <a:gd name="T9" fmla="*/ 29 h 75"/>
              <a:gd name="T10" fmla="*/ 20 w 80"/>
              <a:gd name="T11" fmla="*/ 48 h 75"/>
              <a:gd name="T12" fmla="*/ 15 w 80"/>
              <a:gd name="T13" fmla="*/ 75 h 75"/>
              <a:gd name="T14" fmla="*/ 40 w 80"/>
              <a:gd name="T15" fmla="*/ 63 h 75"/>
              <a:gd name="T16" fmla="*/ 65 w 80"/>
              <a:gd name="T17" fmla="*/ 75 h 75"/>
              <a:gd name="T18" fmla="*/ 60 w 80"/>
              <a:gd name="T19" fmla="*/ 48 h 75"/>
              <a:gd name="T20" fmla="*/ 80 w 80"/>
              <a:gd name="T21" fmla="*/ 2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" h="75">
                <a:moveTo>
                  <a:pt x="80" y="29"/>
                </a:moveTo>
                <a:lnTo>
                  <a:pt x="53" y="25"/>
                </a:lnTo>
                <a:lnTo>
                  <a:pt x="40" y="0"/>
                </a:lnTo>
                <a:lnTo>
                  <a:pt x="28" y="25"/>
                </a:lnTo>
                <a:lnTo>
                  <a:pt x="0" y="29"/>
                </a:lnTo>
                <a:lnTo>
                  <a:pt x="20" y="48"/>
                </a:lnTo>
                <a:lnTo>
                  <a:pt x="15" y="75"/>
                </a:lnTo>
                <a:lnTo>
                  <a:pt x="40" y="63"/>
                </a:lnTo>
                <a:lnTo>
                  <a:pt x="65" y="75"/>
                </a:lnTo>
                <a:lnTo>
                  <a:pt x="60" y="48"/>
                </a:lnTo>
                <a:lnTo>
                  <a:pt x="80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0" dist="190500" dir="5400000" algn="tl" rotWithShape="0">
              <a:schemeClr val="tx2"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9" name="PA_库_组合 52"/>
          <p:cNvGrpSpPr>
            <a:grpSpLocks noChangeAspect="1"/>
          </p:cNvGrpSpPr>
          <p:nvPr>
            <p:custDataLst>
              <p:tags r:id="rId36"/>
            </p:custDataLst>
          </p:nvPr>
        </p:nvGrpSpPr>
        <p:grpSpPr>
          <a:xfrm>
            <a:off x="1614257" y="2720836"/>
            <a:ext cx="143255" cy="156937"/>
            <a:chOff x="3416301" y="1036638"/>
            <a:chExt cx="3324225" cy="3641726"/>
          </a:xfrm>
          <a:solidFill>
            <a:schemeClr val="bg1"/>
          </a:solidFill>
        </p:grpSpPr>
        <p:sp>
          <p:nvSpPr>
            <p:cNvPr id="60" name="Freeform 22"/>
            <p:cNvSpPr>
              <a:spLocks/>
            </p:cNvSpPr>
            <p:nvPr/>
          </p:nvSpPr>
          <p:spPr bwMode="auto">
            <a:xfrm>
              <a:off x="4852988" y="1036638"/>
              <a:ext cx="452438" cy="1508125"/>
            </a:xfrm>
            <a:custGeom>
              <a:avLst/>
              <a:gdLst>
                <a:gd name="T0" fmla="*/ 284 w 570"/>
                <a:gd name="T1" fmla="*/ 0 h 1900"/>
                <a:gd name="T2" fmla="*/ 322 w 570"/>
                <a:gd name="T3" fmla="*/ 0 h 1900"/>
                <a:gd name="T4" fmla="*/ 368 w 570"/>
                <a:gd name="T5" fmla="*/ 3 h 1900"/>
                <a:gd name="T6" fmla="*/ 418 w 570"/>
                <a:gd name="T7" fmla="*/ 13 h 1900"/>
                <a:gd name="T8" fmla="*/ 469 w 570"/>
                <a:gd name="T9" fmla="*/ 31 h 1900"/>
                <a:gd name="T10" fmla="*/ 512 w 570"/>
                <a:gd name="T11" fmla="*/ 59 h 1900"/>
                <a:gd name="T12" fmla="*/ 547 w 570"/>
                <a:gd name="T13" fmla="*/ 103 h 1900"/>
                <a:gd name="T14" fmla="*/ 567 w 570"/>
                <a:gd name="T15" fmla="*/ 164 h 1900"/>
                <a:gd name="T16" fmla="*/ 570 w 570"/>
                <a:gd name="T17" fmla="*/ 1699 h 1900"/>
                <a:gd name="T18" fmla="*/ 558 w 570"/>
                <a:gd name="T19" fmla="*/ 1769 h 1900"/>
                <a:gd name="T20" fmla="*/ 532 w 570"/>
                <a:gd name="T21" fmla="*/ 1820 h 1900"/>
                <a:gd name="T22" fmla="*/ 491 w 570"/>
                <a:gd name="T23" fmla="*/ 1857 h 1900"/>
                <a:gd name="T24" fmla="*/ 444 w 570"/>
                <a:gd name="T25" fmla="*/ 1879 h 1900"/>
                <a:gd name="T26" fmla="*/ 393 w 570"/>
                <a:gd name="T27" fmla="*/ 1892 h 1900"/>
                <a:gd name="T28" fmla="*/ 344 w 570"/>
                <a:gd name="T29" fmla="*/ 1899 h 1900"/>
                <a:gd name="T30" fmla="*/ 302 w 570"/>
                <a:gd name="T31" fmla="*/ 1900 h 1900"/>
                <a:gd name="T32" fmla="*/ 267 w 570"/>
                <a:gd name="T33" fmla="*/ 1900 h 1900"/>
                <a:gd name="T34" fmla="*/ 225 w 570"/>
                <a:gd name="T35" fmla="*/ 1899 h 1900"/>
                <a:gd name="T36" fmla="*/ 176 w 570"/>
                <a:gd name="T37" fmla="*/ 1892 h 1900"/>
                <a:gd name="T38" fmla="*/ 126 w 570"/>
                <a:gd name="T39" fmla="*/ 1879 h 1900"/>
                <a:gd name="T40" fmla="*/ 78 w 570"/>
                <a:gd name="T41" fmla="*/ 1857 h 1900"/>
                <a:gd name="T42" fmla="*/ 37 w 570"/>
                <a:gd name="T43" fmla="*/ 1820 h 1900"/>
                <a:gd name="T44" fmla="*/ 11 w 570"/>
                <a:gd name="T45" fmla="*/ 1769 h 1900"/>
                <a:gd name="T46" fmla="*/ 0 w 570"/>
                <a:gd name="T47" fmla="*/ 1699 h 1900"/>
                <a:gd name="T48" fmla="*/ 2 w 570"/>
                <a:gd name="T49" fmla="*/ 164 h 1900"/>
                <a:gd name="T50" fmla="*/ 22 w 570"/>
                <a:gd name="T51" fmla="*/ 103 h 1900"/>
                <a:gd name="T52" fmla="*/ 57 w 570"/>
                <a:gd name="T53" fmla="*/ 59 h 1900"/>
                <a:gd name="T54" fmla="*/ 100 w 570"/>
                <a:gd name="T55" fmla="*/ 31 h 1900"/>
                <a:gd name="T56" fmla="*/ 151 w 570"/>
                <a:gd name="T57" fmla="*/ 13 h 1900"/>
                <a:gd name="T58" fmla="*/ 201 w 570"/>
                <a:gd name="T59" fmla="*/ 3 h 1900"/>
                <a:gd name="T60" fmla="*/ 247 w 570"/>
                <a:gd name="T61" fmla="*/ 0 h 1900"/>
                <a:gd name="T62" fmla="*/ 284 w 570"/>
                <a:gd name="T63" fmla="*/ 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0" h="1900">
                  <a:moveTo>
                    <a:pt x="284" y="0"/>
                  </a:moveTo>
                  <a:lnTo>
                    <a:pt x="284" y="0"/>
                  </a:lnTo>
                  <a:lnTo>
                    <a:pt x="302" y="0"/>
                  </a:lnTo>
                  <a:lnTo>
                    <a:pt x="322" y="0"/>
                  </a:lnTo>
                  <a:lnTo>
                    <a:pt x="344" y="2"/>
                  </a:lnTo>
                  <a:lnTo>
                    <a:pt x="368" y="3"/>
                  </a:lnTo>
                  <a:lnTo>
                    <a:pt x="393" y="7"/>
                  </a:lnTo>
                  <a:lnTo>
                    <a:pt x="418" y="13"/>
                  </a:lnTo>
                  <a:lnTo>
                    <a:pt x="444" y="20"/>
                  </a:lnTo>
                  <a:lnTo>
                    <a:pt x="469" y="31"/>
                  </a:lnTo>
                  <a:lnTo>
                    <a:pt x="491" y="44"/>
                  </a:lnTo>
                  <a:lnTo>
                    <a:pt x="512" y="59"/>
                  </a:lnTo>
                  <a:lnTo>
                    <a:pt x="532" y="79"/>
                  </a:lnTo>
                  <a:lnTo>
                    <a:pt x="547" y="103"/>
                  </a:lnTo>
                  <a:lnTo>
                    <a:pt x="558" y="131"/>
                  </a:lnTo>
                  <a:lnTo>
                    <a:pt x="567" y="164"/>
                  </a:lnTo>
                  <a:lnTo>
                    <a:pt x="570" y="201"/>
                  </a:lnTo>
                  <a:lnTo>
                    <a:pt x="570" y="1699"/>
                  </a:lnTo>
                  <a:lnTo>
                    <a:pt x="567" y="1736"/>
                  </a:lnTo>
                  <a:lnTo>
                    <a:pt x="558" y="1769"/>
                  </a:lnTo>
                  <a:lnTo>
                    <a:pt x="547" y="1797"/>
                  </a:lnTo>
                  <a:lnTo>
                    <a:pt x="532" y="1820"/>
                  </a:lnTo>
                  <a:lnTo>
                    <a:pt x="512" y="1840"/>
                  </a:lnTo>
                  <a:lnTo>
                    <a:pt x="491" y="1857"/>
                  </a:lnTo>
                  <a:lnTo>
                    <a:pt x="469" y="1869"/>
                  </a:lnTo>
                  <a:lnTo>
                    <a:pt x="444" y="1879"/>
                  </a:lnTo>
                  <a:lnTo>
                    <a:pt x="418" y="1886"/>
                  </a:lnTo>
                  <a:lnTo>
                    <a:pt x="393" y="1892"/>
                  </a:lnTo>
                  <a:lnTo>
                    <a:pt x="368" y="1896"/>
                  </a:lnTo>
                  <a:lnTo>
                    <a:pt x="344" y="1899"/>
                  </a:lnTo>
                  <a:lnTo>
                    <a:pt x="322" y="1899"/>
                  </a:lnTo>
                  <a:lnTo>
                    <a:pt x="302" y="1900"/>
                  </a:lnTo>
                  <a:lnTo>
                    <a:pt x="284" y="1900"/>
                  </a:lnTo>
                  <a:lnTo>
                    <a:pt x="267" y="1900"/>
                  </a:lnTo>
                  <a:lnTo>
                    <a:pt x="247" y="1899"/>
                  </a:lnTo>
                  <a:lnTo>
                    <a:pt x="225" y="1899"/>
                  </a:lnTo>
                  <a:lnTo>
                    <a:pt x="201" y="1896"/>
                  </a:lnTo>
                  <a:lnTo>
                    <a:pt x="176" y="1892"/>
                  </a:lnTo>
                  <a:lnTo>
                    <a:pt x="151" y="1886"/>
                  </a:lnTo>
                  <a:lnTo>
                    <a:pt x="126" y="1879"/>
                  </a:lnTo>
                  <a:lnTo>
                    <a:pt x="100" y="1869"/>
                  </a:lnTo>
                  <a:lnTo>
                    <a:pt x="78" y="1857"/>
                  </a:lnTo>
                  <a:lnTo>
                    <a:pt x="57" y="1840"/>
                  </a:lnTo>
                  <a:lnTo>
                    <a:pt x="37" y="1820"/>
                  </a:lnTo>
                  <a:lnTo>
                    <a:pt x="22" y="1797"/>
                  </a:lnTo>
                  <a:lnTo>
                    <a:pt x="11" y="1769"/>
                  </a:lnTo>
                  <a:lnTo>
                    <a:pt x="2" y="1736"/>
                  </a:lnTo>
                  <a:lnTo>
                    <a:pt x="0" y="1699"/>
                  </a:lnTo>
                  <a:lnTo>
                    <a:pt x="0" y="201"/>
                  </a:lnTo>
                  <a:lnTo>
                    <a:pt x="2" y="164"/>
                  </a:lnTo>
                  <a:lnTo>
                    <a:pt x="11" y="131"/>
                  </a:lnTo>
                  <a:lnTo>
                    <a:pt x="22" y="103"/>
                  </a:lnTo>
                  <a:lnTo>
                    <a:pt x="37" y="79"/>
                  </a:lnTo>
                  <a:lnTo>
                    <a:pt x="57" y="59"/>
                  </a:lnTo>
                  <a:lnTo>
                    <a:pt x="78" y="44"/>
                  </a:lnTo>
                  <a:lnTo>
                    <a:pt x="100" y="31"/>
                  </a:lnTo>
                  <a:lnTo>
                    <a:pt x="126" y="20"/>
                  </a:lnTo>
                  <a:lnTo>
                    <a:pt x="151" y="13"/>
                  </a:lnTo>
                  <a:lnTo>
                    <a:pt x="176" y="7"/>
                  </a:lnTo>
                  <a:lnTo>
                    <a:pt x="201" y="3"/>
                  </a:lnTo>
                  <a:lnTo>
                    <a:pt x="225" y="2"/>
                  </a:lnTo>
                  <a:lnTo>
                    <a:pt x="247" y="0"/>
                  </a:lnTo>
                  <a:lnTo>
                    <a:pt x="267" y="0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>
                <a:solidFill>
                  <a:srgbClr val="1F2D2E"/>
                </a:solidFill>
                <a:cs typeface="+mn-ea"/>
                <a:sym typeface="+mn-lt"/>
              </a:endParaRPr>
            </a:p>
          </p:txBody>
        </p:sp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3416301" y="1546226"/>
              <a:ext cx="3324225" cy="3132138"/>
            </a:xfrm>
            <a:custGeom>
              <a:avLst/>
              <a:gdLst>
                <a:gd name="T0" fmla="*/ 3069 w 4188"/>
                <a:gd name="T1" fmla="*/ 14 h 3947"/>
                <a:gd name="T2" fmla="*/ 3473 w 4188"/>
                <a:gd name="T3" fmla="*/ 300 h 3947"/>
                <a:gd name="T4" fmla="*/ 3803 w 4188"/>
                <a:gd name="T5" fmla="*/ 666 h 3947"/>
                <a:gd name="T6" fmla="*/ 4045 w 4188"/>
                <a:gd name="T7" fmla="*/ 1112 h 3947"/>
                <a:gd name="T8" fmla="*/ 4171 w 4188"/>
                <a:gd name="T9" fmla="*/ 1600 h 3947"/>
                <a:gd name="T10" fmla="*/ 4169 w 4188"/>
                <a:gd name="T11" fmla="*/ 2125 h 3947"/>
                <a:gd name="T12" fmla="*/ 4035 w 4188"/>
                <a:gd name="T13" fmla="*/ 2636 h 3947"/>
                <a:gd name="T14" fmla="*/ 3783 w 4188"/>
                <a:gd name="T15" fmla="*/ 3088 h 3947"/>
                <a:gd name="T16" fmla="*/ 3430 w 4188"/>
                <a:gd name="T17" fmla="*/ 3462 h 3947"/>
                <a:gd name="T18" fmla="*/ 2997 w 4188"/>
                <a:gd name="T19" fmla="*/ 3741 h 3947"/>
                <a:gd name="T20" fmla="*/ 2499 w 4188"/>
                <a:gd name="T21" fmla="*/ 3906 h 3947"/>
                <a:gd name="T22" fmla="*/ 1956 w 4188"/>
                <a:gd name="T23" fmla="*/ 3941 h 3947"/>
                <a:gd name="T24" fmla="*/ 1432 w 4188"/>
                <a:gd name="T25" fmla="*/ 3839 h 3947"/>
                <a:gd name="T26" fmla="*/ 964 w 4188"/>
                <a:gd name="T27" fmla="*/ 3615 h 3947"/>
                <a:gd name="T28" fmla="*/ 569 w 4188"/>
                <a:gd name="T29" fmla="*/ 3286 h 3947"/>
                <a:gd name="T30" fmla="*/ 264 w 4188"/>
                <a:gd name="T31" fmla="*/ 2871 h 3947"/>
                <a:gd name="T32" fmla="*/ 70 w 4188"/>
                <a:gd name="T33" fmla="*/ 2387 h 3947"/>
                <a:gd name="T34" fmla="*/ 0 w 4188"/>
                <a:gd name="T35" fmla="*/ 1852 h 3947"/>
                <a:gd name="T36" fmla="*/ 60 w 4188"/>
                <a:gd name="T37" fmla="*/ 1369 h 3947"/>
                <a:gd name="T38" fmla="*/ 231 w 4188"/>
                <a:gd name="T39" fmla="*/ 917 h 3947"/>
                <a:gd name="T40" fmla="*/ 504 w 4188"/>
                <a:gd name="T41" fmla="*/ 512 h 3947"/>
                <a:gd name="T42" fmla="*/ 868 w 4188"/>
                <a:gd name="T43" fmla="*/ 175 h 3947"/>
                <a:gd name="T44" fmla="*/ 1132 w 4188"/>
                <a:gd name="T45" fmla="*/ 13 h 3947"/>
                <a:gd name="T46" fmla="*/ 1188 w 4188"/>
                <a:gd name="T47" fmla="*/ 14 h 3947"/>
                <a:gd name="T48" fmla="*/ 1229 w 4188"/>
                <a:gd name="T49" fmla="*/ 57 h 3947"/>
                <a:gd name="T50" fmla="*/ 1233 w 4188"/>
                <a:gd name="T51" fmla="*/ 504 h 3947"/>
                <a:gd name="T52" fmla="*/ 1186 w 4188"/>
                <a:gd name="T53" fmla="*/ 601 h 3947"/>
                <a:gd name="T54" fmla="*/ 1062 w 4188"/>
                <a:gd name="T55" fmla="*/ 711 h 3947"/>
                <a:gd name="T56" fmla="*/ 780 w 4188"/>
                <a:gd name="T57" fmla="*/ 1049 h 3947"/>
                <a:gd name="T58" fmla="*/ 600 w 4188"/>
                <a:gd name="T59" fmla="*/ 1438 h 3947"/>
                <a:gd name="T60" fmla="*/ 537 w 4188"/>
                <a:gd name="T61" fmla="*/ 1852 h 3947"/>
                <a:gd name="T62" fmla="*/ 603 w 4188"/>
                <a:gd name="T63" fmla="*/ 2302 h 3947"/>
                <a:gd name="T64" fmla="*/ 788 w 4188"/>
                <a:gd name="T65" fmla="*/ 2699 h 3947"/>
                <a:gd name="T66" fmla="*/ 1074 w 4188"/>
                <a:gd name="T67" fmla="*/ 3027 h 3947"/>
                <a:gd name="T68" fmla="*/ 1438 w 4188"/>
                <a:gd name="T69" fmla="*/ 3263 h 3947"/>
                <a:gd name="T70" fmla="*/ 1863 w 4188"/>
                <a:gd name="T71" fmla="*/ 3392 h 3947"/>
                <a:gd name="T72" fmla="*/ 2324 w 4188"/>
                <a:gd name="T73" fmla="*/ 3392 h 3947"/>
                <a:gd name="T74" fmla="*/ 2750 w 4188"/>
                <a:gd name="T75" fmla="*/ 3263 h 3947"/>
                <a:gd name="T76" fmla="*/ 3114 w 4188"/>
                <a:gd name="T77" fmla="*/ 3027 h 3947"/>
                <a:gd name="T78" fmla="*/ 3399 w 4188"/>
                <a:gd name="T79" fmla="*/ 2699 h 3947"/>
                <a:gd name="T80" fmla="*/ 3584 w 4188"/>
                <a:gd name="T81" fmla="*/ 2302 h 3947"/>
                <a:gd name="T82" fmla="*/ 3650 w 4188"/>
                <a:gd name="T83" fmla="*/ 1852 h 3947"/>
                <a:gd name="T84" fmla="*/ 3586 w 4188"/>
                <a:gd name="T85" fmla="*/ 1431 h 3947"/>
                <a:gd name="T86" fmla="*/ 3402 w 4188"/>
                <a:gd name="T87" fmla="*/ 1039 h 3947"/>
                <a:gd name="T88" fmla="*/ 3112 w 4188"/>
                <a:gd name="T89" fmla="*/ 699 h 3947"/>
                <a:gd name="T90" fmla="*/ 2996 w 4188"/>
                <a:gd name="T91" fmla="*/ 603 h 3947"/>
                <a:gd name="T92" fmla="*/ 2954 w 4188"/>
                <a:gd name="T93" fmla="*/ 528 h 3947"/>
                <a:gd name="T94" fmla="*/ 2958 w 4188"/>
                <a:gd name="T95" fmla="*/ 45 h 3947"/>
                <a:gd name="T96" fmla="*/ 2995 w 4188"/>
                <a:gd name="T97" fmla="*/ 6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88" h="3947">
                  <a:moveTo>
                    <a:pt x="3020" y="0"/>
                  </a:moveTo>
                  <a:lnTo>
                    <a:pt x="3038" y="3"/>
                  </a:lnTo>
                  <a:lnTo>
                    <a:pt x="3055" y="8"/>
                  </a:lnTo>
                  <a:lnTo>
                    <a:pt x="3069" y="14"/>
                  </a:lnTo>
                  <a:lnTo>
                    <a:pt x="3175" y="77"/>
                  </a:lnTo>
                  <a:lnTo>
                    <a:pt x="3279" y="146"/>
                  </a:lnTo>
                  <a:lnTo>
                    <a:pt x="3378" y="220"/>
                  </a:lnTo>
                  <a:lnTo>
                    <a:pt x="3473" y="300"/>
                  </a:lnTo>
                  <a:lnTo>
                    <a:pt x="3563" y="384"/>
                  </a:lnTo>
                  <a:lnTo>
                    <a:pt x="3649" y="473"/>
                  </a:lnTo>
                  <a:lnTo>
                    <a:pt x="3728" y="567"/>
                  </a:lnTo>
                  <a:lnTo>
                    <a:pt x="3803" y="666"/>
                  </a:lnTo>
                  <a:lnTo>
                    <a:pt x="3871" y="769"/>
                  </a:lnTo>
                  <a:lnTo>
                    <a:pt x="3937" y="881"/>
                  </a:lnTo>
                  <a:lnTo>
                    <a:pt x="3994" y="995"/>
                  </a:lnTo>
                  <a:lnTo>
                    <a:pt x="4045" y="1112"/>
                  </a:lnTo>
                  <a:lnTo>
                    <a:pt x="4088" y="1231"/>
                  </a:lnTo>
                  <a:lnTo>
                    <a:pt x="4123" y="1352"/>
                  </a:lnTo>
                  <a:lnTo>
                    <a:pt x="4151" y="1476"/>
                  </a:lnTo>
                  <a:lnTo>
                    <a:pt x="4171" y="1600"/>
                  </a:lnTo>
                  <a:lnTo>
                    <a:pt x="4183" y="1726"/>
                  </a:lnTo>
                  <a:lnTo>
                    <a:pt x="4188" y="1852"/>
                  </a:lnTo>
                  <a:lnTo>
                    <a:pt x="4183" y="1989"/>
                  </a:lnTo>
                  <a:lnTo>
                    <a:pt x="4169" y="2125"/>
                  </a:lnTo>
                  <a:lnTo>
                    <a:pt x="4148" y="2258"/>
                  </a:lnTo>
                  <a:lnTo>
                    <a:pt x="4118" y="2387"/>
                  </a:lnTo>
                  <a:lnTo>
                    <a:pt x="4080" y="2513"/>
                  </a:lnTo>
                  <a:lnTo>
                    <a:pt x="4035" y="2636"/>
                  </a:lnTo>
                  <a:lnTo>
                    <a:pt x="3982" y="2755"/>
                  </a:lnTo>
                  <a:lnTo>
                    <a:pt x="3923" y="2871"/>
                  </a:lnTo>
                  <a:lnTo>
                    <a:pt x="3856" y="2982"/>
                  </a:lnTo>
                  <a:lnTo>
                    <a:pt x="3783" y="3088"/>
                  </a:lnTo>
                  <a:lnTo>
                    <a:pt x="3703" y="3189"/>
                  </a:lnTo>
                  <a:lnTo>
                    <a:pt x="3618" y="3286"/>
                  </a:lnTo>
                  <a:lnTo>
                    <a:pt x="3527" y="3377"/>
                  </a:lnTo>
                  <a:lnTo>
                    <a:pt x="3430" y="3462"/>
                  </a:lnTo>
                  <a:lnTo>
                    <a:pt x="3329" y="3542"/>
                  </a:lnTo>
                  <a:lnTo>
                    <a:pt x="3223" y="3615"/>
                  </a:lnTo>
                  <a:lnTo>
                    <a:pt x="3112" y="3681"/>
                  </a:lnTo>
                  <a:lnTo>
                    <a:pt x="2997" y="3741"/>
                  </a:lnTo>
                  <a:lnTo>
                    <a:pt x="2877" y="3794"/>
                  </a:lnTo>
                  <a:lnTo>
                    <a:pt x="2755" y="3839"/>
                  </a:lnTo>
                  <a:lnTo>
                    <a:pt x="2628" y="3877"/>
                  </a:lnTo>
                  <a:lnTo>
                    <a:pt x="2499" y="3906"/>
                  </a:lnTo>
                  <a:lnTo>
                    <a:pt x="2366" y="3928"/>
                  </a:lnTo>
                  <a:lnTo>
                    <a:pt x="2232" y="3941"/>
                  </a:lnTo>
                  <a:lnTo>
                    <a:pt x="2093" y="3947"/>
                  </a:lnTo>
                  <a:lnTo>
                    <a:pt x="1956" y="3941"/>
                  </a:lnTo>
                  <a:lnTo>
                    <a:pt x="1821" y="3928"/>
                  </a:lnTo>
                  <a:lnTo>
                    <a:pt x="1688" y="3906"/>
                  </a:lnTo>
                  <a:lnTo>
                    <a:pt x="1559" y="3877"/>
                  </a:lnTo>
                  <a:lnTo>
                    <a:pt x="1432" y="3839"/>
                  </a:lnTo>
                  <a:lnTo>
                    <a:pt x="1310" y="3794"/>
                  </a:lnTo>
                  <a:lnTo>
                    <a:pt x="1190" y="3741"/>
                  </a:lnTo>
                  <a:lnTo>
                    <a:pt x="1075" y="3681"/>
                  </a:lnTo>
                  <a:lnTo>
                    <a:pt x="964" y="3615"/>
                  </a:lnTo>
                  <a:lnTo>
                    <a:pt x="858" y="3542"/>
                  </a:lnTo>
                  <a:lnTo>
                    <a:pt x="756" y="3462"/>
                  </a:lnTo>
                  <a:lnTo>
                    <a:pt x="660" y="3377"/>
                  </a:lnTo>
                  <a:lnTo>
                    <a:pt x="569" y="3286"/>
                  </a:lnTo>
                  <a:lnTo>
                    <a:pt x="484" y="3189"/>
                  </a:lnTo>
                  <a:lnTo>
                    <a:pt x="404" y="3088"/>
                  </a:lnTo>
                  <a:lnTo>
                    <a:pt x="331" y="2982"/>
                  </a:lnTo>
                  <a:lnTo>
                    <a:pt x="264" y="2871"/>
                  </a:lnTo>
                  <a:lnTo>
                    <a:pt x="205" y="2755"/>
                  </a:lnTo>
                  <a:lnTo>
                    <a:pt x="152" y="2636"/>
                  </a:lnTo>
                  <a:lnTo>
                    <a:pt x="107" y="2513"/>
                  </a:lnTo>
                  <a:lnTo>
                    <a:pt x="70" y="2387"/>
                  </a:lnTo>
                  <a:lnTo>
                    <a:pt x="39" y="2258"/>
                  </a:lnTo>
                  <a:lnTo>
                    <a:pt x="18" y="2125"/>
                  </a:lnTo>
                  <a:lnTo>
                    <a:pt x="4" y="1989"/>
                  </a:lnTo>
                  <a:lnTo>
                    <a:pt x="0" y="1852"/>
                  </a:lnTo>
                  <a:lnTo>
                    <a:pt x="4" y="1730"/>
                  </a:lnTo>
                  <a:lnTo>
                    <a:pt x="15" y="1609"/>
                  </a:lnTo>
                  <a:lnTo>
                    <a:pt x="33" y="1488"/>
                  </a:lnTo>
                  <a:lnTo>
                    <a:pt x="60" y="1369"/>
                  </a:lnTo>
                  <a:lnTo>
                    <a:pt x="92" y="1253"/>
                  </a:lnTo>
                  <a:lnTo>
                    <a:pt x="131" y="1138"/>
                  </a:lnTo>
                  <a:lnTo>
                    <a:pt x="179" y="1026"/>
                  </a:lnTo>
                  <a:lnTo>
                    <a:pt x="231" y="917"/>
                  </a:lnTo>
                  <a:lnTo>
                    <a:pt x="291" y="811"/>
                  </a:lnTo>
                  <a:lnTo>
                    <a:pt x="355" y="707"/>
                  </a:lnTo>
                  <a:lnTo>
                    <a:pt x="427" y="608"/>
                  </a:lnTo>
                  <a:lnTo>
                    <a:pt x="504" y="512"/>
                  </a:lnTo>
                  <a:lnTo>
                    <a:pt x="588" y="421"/>
                  </a:lnTo>
                  <a:lnTo>
                    <a:pt x="676" y="335"/>
                  </a:lnTo>
                  <a:lnTo>
                    <a:pt x="770" y="252"/>
                  </a:lnTo>
                  <a:lnTo>
                    <a:pt x="868" y="175"/>
                  </a:lnTo>
                  <a:lnTo>
                    <a:pt x="973" y="102"/>
                  </a:lnTo>
                  <a:lnTo>
                    <a:pt x="1081" y="35"/>
                  </a:lnTo>
                  <a:lnTo>
                    <a:pt x="1106" y="22"/>
                  </a:lnTo>
                  <a:lnTo>
                    <a:pt x="1132" y="13"/>
                  </a:lnTo>
                  <a:lnTo>
                    <a:pt x="1160" y="8"/>
                  </a:lnTo>
                  <a:lnTo>
                    <a:pt x="1167" y="8"/>
                  </a:lnTo>
                  <a:lnTo>
                    <a:pt x="1177" y="10"/>
                  </a:lnTo>
                  <a:lnTo>
                    <a:pt x="1188" y="14"/>
                  </a:lnTo>
                  <a:lnTo>
                    <a:pt x="1200" y="20"/>
                  </a:lnTo>
                  <a:lnTo>
                    <a:pt x="1211" y="28"/>
                  </a:lnTo>
                  <a:lnTo>
                    <a:pt x="1221" y="41"/>
                  </a:lnTo>
                  <a:lnTo>
                    <a:pt x="1229" y="57"/>
                  </a:lnTo>
                  <a:lnTo>
                    <a:pt x="1233" y="80"/>
                  </a:lnTo>
                  <a:lnTo>
                    <a:pt x="1236" y="108"/>
                  </a:lnTo>
                  <a:lnTo>
                    <a:pt x="1236" y="472"/>
                  </a:lnTo>
                  <a:lnTo>
                    <a:pt x="1233" y="504"/>
                  </a:lnTo>
                  <a:lnTo>
                    <a:pt x="1225" y="533"/>
                  </a:lnTo>
                  <a:lnTo>
                    <a:pt x="1214" y="559"/>
                  </a:lnTo>
                  <a:lnTo>
                    <a:pt x="1200" y="582"/>
                  </a:lnTo>
                  <a:lnTo>
                    <a:pt x="1186" y="601"/>
                  </a:lnTo>
                  <a:lnTo>
                    <a:pt x="1170" y="617"/>
                  </a:lnTo>
                  <a:lnTo>
                    <a:pt x="1158" y="629"/>
                  </a:lnTo>
                  <a:lnTo>
                    <a:pt x="1148" y="637"/>
                  </a:lnTo>
                  <a:lnTo>
                    <a:pt x="1062" y="711"/>
                  </a:lnTo>
                  <a:lnTo>
                    <a:pt x="983" y="788"/>
                  </a:lnTo>
                  <a:lnTo>
                    <a:pt x="908" y="871"/>
                  </a:lnTo>
                  <a:lnTo>
                    <a:pt x="841" y="958"/>
                  </a:lnTo>
                  <a:lnTo>
                    <a:pt x="780" y="1049"/>
                  </a:lnTo>
                  <a:lnTo>
                    <a:pt x="725" y="1142"/>
                  </a:lnTo>
                  <a:lnTo>
                    <a:pt x="676" y="1238"/>
                  </a:lnTo>
                  <a:lnTo>
                    <a:pt x="634" y="1337"/>
                  </a:lnTo>
                  <a:lnTo>
                    <a:pt x="600" y="1438"/>
                  </a:lnTo>
                  <a:lnTo>
                    <a:pt x="572" y="1540"/>
                  </a:lnTo>
                  <a:lnTo>
                    <a:pt x="553" y="1644"/>
                  </a:lnTo>
                  <a:lnTo>
                    <a:pt x="541" y="1747"/>
                  </a:lnTo>
                  <a:lnTo>
                    <a:pt x="537" y="1852"/>
                  </a:lnTo>
                  <a:lnTo>
                    <a:pt x="541" y="1968"/>
                  </a:lnTo>
                  <a:lnTo>
                    <a:pt x="554" y="2082"/>
                  </a:lnTo>
                  <a:lnTo>
                    <a:pt x="575" y="2194"/>
                  </a:lnTo>
                  <a:lnTo>
                    <a:pt x="603" y="2302"/>
                  </a:lnTo>
                  <a:lnTo>
                    <a:pt x="639" y="2407"/>
                  </a:lnTo>
                  <a:lnTo>
                    <a:pt x="681" y="2507"/>
                  </a:lnTo>
                  <a:lnTo>
                    <a:pt x="732" y="2605"/>
                  </a:lnTo>
                  <a:lnTo>
                    <a:pt x="788" y="2699"/>
                  </a:lnTo>
                  <a:lnTo>
                    <a:pt x="851" y="2789"/>
                  </a:lnTo>
                  <a:lnTo>
                    <a:pt x="920" y="2873"/>
                  </a:lnTo>
                  <a:lnTo>
                    <a:pt x="994" y="2953"/>
                  </a:lnTo>
                  <a:lnTo>
                    <a:pt x="1074" y="3027"/>
                  </a:lnTo>
                  <a:lnTo>
                    <a:pt x="1158" y="3095"/>
                  </a:lnTo>
                  <a:lnTo>
                    <a:pt x="1247" y="3158"/>
                  </a:lnTo>
                  <a:lnTo>
                    <a:pt x="1340" y="3214"/>
                  </a:lnTo>
                  <a:lnTo>
                    <a:pt x="1438" y="3263"/>
                  </a:lnTo>
                  <a:lnTo>
                    <a:pt x="1540" y="3307"/>
                  </a:lnTo>
                  <a:lnTo>
                    <a:pt x="1645" y="3343"/>
                  </a:lnTo>
                  <a:lnTo>
                    <a:pt x="1753" y="3371"/>
                  </a:lnTo>
                  <a:lnTo>
                    <a:pt x="1863" y="3392"/>
                  </a:lnTo>
                  <a:lnTo>
                    <a:pt x="1978" y="3405"/>
                  </a:lnTo>
                  <a:lnTo>
                    <a:pt x="2093" y="3409"/>
                  </a:lnTo>
                  <a:lnTo>
                    <a:pt x="2209" y="3405"/>
                  </a:lnTo>
                  <a:lnTo>
                    <a:pt x="2324" y="3392"/>
                  </a:lnTo>
                  <a:lnTo>
                    <a:pt x="2435" y="3371"/>
                  </a:lnTo>
                  <a:lnTo>
                    <a:pt x="2542" y="3343"/>
                  </a:lnTo>
                  <a:lnTo>
                    <a:pt x="2647" y="3307"/>
                  </a:lnTo>
                  <a:lnTo>
                    <a:pt x="2750" y="3263"/>
                  </a:lnTo>
                  <a:lnTo>
                    <a:pt x="2846" y="3214"/>
                  </a:lnTo>
                  <a:lnTo>
                    <a:pt x="2940" y="3158"/>
                  </a:lnTo>
                  <a:lnTo>
                    <a:pt x="3030" y="3095"/>
                  </a:lnTo>
                  <a:lnTo>
                    <a:pt x="3114" y="3027"/>
                  </a:lnTo>
                  <a:lnTo>
                    <a:pt x="3193" y="2953"/>
                  </a:lnTo>
                  <a:lnTo>
                    <a:pt x="3268" y="2873"/>
                  </a:lnTo>
                  <a:lnTo>
                    <a:pt x="3336" y="2789"/>
                  </a:lnTo>
                  <a:lnTo>
                    <a:pt x="3399" y="2699"/>
                  </a:lnTo>
                  <a:lnTo>
                    <a:pt x="3455" y="2605"/>
                  </a:lnTo>
                  <a:lnTo>
                    <a:pt x="3506" y="2507"/>
                  </a:lnTo>
                  <a:lnTo>
                    <a:pt x="3548" y="2407"/>
                  </a:lnTo>
                  <a:lnTo>
                    <a:pt x="3584" y="2302"/>
                  </a:lnTo>
                  <a:lnTo>
                    <a:pt x="3612" y="2194"/>
                  </a:lnTo>
                  <a:lnTo>
                    <a:pt x="3633" y="2082"/>
                  </a:lnTo>
                  <a:lnTo>
                    <a:pt x="3646" y="1968"/>
                  </a:lnTo>
                  <a:lnTo>
                    <a:pt x="3650" y="1852"/>
                  </a:lnTo>
                  <a:lnTo>
                    <a:pt x="3646" y="1746"/>
                  </a:lnTo>
                  <a:lnTo>
                    <a:pt x="3633" y="1641"/>
                  </a:lnTo>
                  <a:lnTo>
                    <a:pt x="3614" y="1534"/>
                  </a:lnTo>
                  <a:lnTo>
                    <a:pt x="3586" y="1431"/>
                  </a:lnTo>
                  <a:lnTo>
                    <a:pt x="3551" y="1330"/>
                  </a:lnTo>
                  <a:lnTo>
                    <a:pt x="3509" y="1229"/>
                  </a:lnTo>
                  <a:lnTo>
                    <a:pt x="3458" y="1133"/>
                  </a:lnTo>
                  <a:lnTo>
                    <a:pt x="3402" y="1039"/>
                  </a:lnTo>
                  <a:lnTo>
                    <a:pt x="3339" y="948"/>
                  </a:lnTo>
                  <a:lnTo>
                    <a:pt x="3269" y="860"/>
                  </a:lnTo>
                  <a:lnTo>
                    <a:pt x="3193" y="777"/>
                  </a:lnTo>
                  <a:lnTo>
                    <a:pt x="3112" y="699"/>
                  </a:lnTo>
                  <a:lnTo>
                    <a:pt x="3024" y="626"/>
                  </a:lnTo>
                  <a:lnTo>
                    <a:pt x="3020" y="622"/>
                  </a:lnTo>
                  <a:lnTo>
                    <a:pt x="3009" y="613"/>
                  </a:lnTo>
                  <a:lnTo>
                    <a:pt x="2996" y="603"/>
                  </a:lnTo>
                  <a:lnTo>
                    <a:pt x="2983" y="589"/>
                  </a:lnTo>
                  <a:lnTo>
                    <a:pt x="2971" y="573"/>
                  </a:lnTo>
                  <a:lnTo>
                    <a:pt x="2961" y="552"/>
                  </a:lnTo>
                  <a:lnTo>
                    <a:pt x="2954" y="528"/>
                  </a:lnTo>
                  <a:lnTo>
                    <a:pt x="2951" y="500"/>
                  </a:lnTo>
                  <a:lnTo>
                    <a:pt x="2951" y="91"/>
                  </a:lnTo>
                  <a:lnTo>
                    <a:pt x="2953" y="66"/>
                  </a:lnTo>
                  <a:lnTo>
                    <a:pt x="2958" y="45"/>
                  </a:lnTo>
                  <a:lnTo>
                    <a:pt x="2965" y="29"/>
                  </a:lnTo>
                  <a:lnTo>
                    <a:pt x="2975" y="18"/>
                  </a:lnTo>
                  <a:lnTo>
                    <a:pt x="2985" y="11"/>
                  </a:lnTo>
                  <a:lnTo>
                    <a:pt x="2995" y="6"/>
                  </a:lnTo>
                  <a:lnTo>
                    <a:pt x="3004" y="3"/>
                  </a:lnTo>
                  <a:lnTo>
                    <a:pt x="3013" y="1"/>
                  </a:lnTo>
                  <a:lnTo>
                    <a:pt x="30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>
                <a:solidFill>
                  <a:srgbClr val="1F2D2E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081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1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5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5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5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5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5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15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5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15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15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15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15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15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15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1500" fill="hold"/>
                                        <p:tgtEl>
                                          <p:spTgt spid="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1500" fill="hold"/>
                                        <p:tgtEl>
                                          <p:spTgt spid="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500" fill="hold"/>
                                        <p:tgtEl>
                                          <p:spTgt spid="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500" fill="hold"/>
                                        <p:tgtEl>
                                          <p:spTgt spid="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  <p:bldP spid="14" grpId="0" autoUpdateAnimBg="0"/>
      <p:bldP spid="15" grpId="0" autoUpdateAnimBg="0"/>
      <p:bldP spid="17" grpId="0" autoUpdateAnimBg="0"/>
      <p:bldP spid="18" grpId="0" autoUpdateAnimBg="0"/>
      <p:bldP spid="20" grpId="0" autoUpdateAnimBg="0"/>
      <p:bldP spid="21" grpId="0" autoUpdateAnimBg="0"/>
      <p:bldP spid="23" grpId="0" autoUpdateAnimBg="0"/>
      <p:bldP spid="24" grpId="0" autoUpdateAnimBg="0"/>
      <p:bldP spid="26" grpId="0" autoUpdateAnimBg="0"/>
      <p:bldP spid="27" grpId="0" autoUpdateAnimBg="0"/>
      <p:bldP spid="29" grpId="0" autoUpdateAnimBg="0"/>
      <p:bldP spid="31" grpId="0" autoUpdateAnimBg="0"/>
      <p:bldP spid="32" grpId="0" autoUpdateAnimBg="0"/>
      <p:bldP spid="35" grpId="0" autoUpdateAnimBg="0"/>
      <p:bldP spid="36" grpId="0" autoUpdateAnimBg="0"/>
      <p:bldP spid="57" grpId="0" autoUpdateAnimBg="0"/>
      <p:bldP spid="5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TWO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20353"/>
            <a:ext cx="2262535" cy="2780414"/>
          </a:xfrm>
          <a:prstGeom prst="rect">
            <a:avLst/>
          </a:prstGeom>
        </p:spPr>
      </p:pic>
      <p:cxnSp>
        <p:nvCxnSpPr>
          <p:cNvPr id="11" name="Straight Connector 3"/>
          <p:cNvCxnSpPr>
            <a:stCxn id="19" idx="5"/>
            <a:endCxn id="46" idx="1"/>
          </p:cNvCxnSpPr>
          <p:nvPr/>
        </p:nvCxnSpPr>
        <p:spPr>
          <a:xfrm>
            <a:off x="4235486" y="3614340"/>
            <a:ext cx="452599" cy="622574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>
            <a:stCxn id="38" idx="3"/>
            <a:endCxn id="19" idx="7"/>
          </p:cNvCxnSpPr>
          <p:nvPr/>
        </p:nvCxnSpPr>
        <p:spPr>
          <a:xfrm flipH="1">
            <a:off x="4235484" y="2601028"/>
            <a:ext cx="457824" cy="654413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5"/>
          <p:cNvCxnSpPr>
            <a:stCxn id="19" idx="6"/>
            <a:endCxn id="44" idx="2"/>
          </p:cNvCxnSpPr>
          <p:nvPr/>
        </p:nvCxnSpPr>
        <p:spPr>
          <a:xfrm flipV="1">
            <a:off x="4309818" y="3192263"/>
            <a:ext cx="1079897" cy="242628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>
            <a:stCxn id="38" idx="5"/>
            <a:endCxn id="44" idx="1"/>
          </p:cNvCxnSpPr>
          <p:nvPr/>
        </p:nvCxnSpPr>
        <p:spPr>
          <a:xfrm>
            <a:off x="5302340" y="2601028"/>
            <a:ext cx="203419" cy="311081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7"/>
          <p:cNvCxnSpPr>
            <a:stCxn id="38" idx="6"/>
            <a:endCxn id="42" idx="2"/>
          </p:cNvCxnSpPr>
          <p:nvPr/>
        </p:nvCxnSpPr>
        <p:spPr>
          <a:xfrm>
            <a:off x="5428474" y="2296512"/>
            <a:ext cx="1253231" cy="174198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8"/>
          <p:cNvCxnSpPr>
            <a:endCxn id="44" idx="7"/>
          </p:cNvCxnSpPr>
          <p:nvPr/>
        </p:nvCxnSpPr>
        <p:spPr>
          <a:xfrm flipH="1">
            <a:off x="6066065" y="2727162"/>
            <a:ext cx="657531" cy="18494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íṡḻide"/>
          <p:cNvSpPr/>
          <p:nvPr/>
        </p:nvSpPr>
        <p:spPr>
          <a:xfrm>
            <a:off x="6340746" y="3393493"/>
            <a:ext cx="498583" cy="498581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íŝḻïḋé"/>
          <p:cNvSpPr>
            <a:spLocks/>
          </p:cNvSpPr>
          <p:nvPr/>
        </p:nvSpPr>
        <p:spPr bwMode="auto">
          <a:xfrm>
            <a:off x="6478768" y="3541402"/>
            <a:ext cx="195816" cy="198783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ïṡľîḋè"/>
          <p:cNvSpPr/>
          <p:nvPr/>
        </p:nvSpPr>
        <p:spPr>
          <a:xfrm>
            <a:off x="3802252" y="3181110"/>
            <a:ext cx="507565" cy="507565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6" name="ísľîḋê"/>
          <p:cNvSpPr/>
          <p:nvPr/>
        </p:nvSpPr>
        <p:spPr>
          <a:xfrm>
            <a:off x="4524109" y="4072941"/>
            <a:ext cx="1119689" cy="1119689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7" name="îsļïďé"/>
          <p:cNvSpPr/>
          <p:nvPr/>
        </p:nvSpPr>
        <p:spPr>
          <a:xfrm>
            <a:off x="4636076" y="4184907"/>
            <a:ext cx="895752" cy="895752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4" name="iSlîḓê"/>
          <p:cNvSpPr/>
          <p:nvPr/>
        </p:nvSpPr>
        <p:spPr>
          <a:xfrm>
            <a:off x="5389714" y="2796064"/>
            <a:ext cx="792396" cy="792396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5" name="îş1îḋé"/>
          <p:cNvSpPr/>
          <p:nvPr/>
        </p:nvSpPr>
        <p:spPr>
          <a:xfrm>
            <a:off x="5468954" y="2875306"/>
            <a:ext cx="633917" cy="633917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2" name="iSľïḑe"/>
          <p:cNvSpPr/>
          <p:nvPr/>
        </p:nvSpPr>
        <p:spPr>
          <a:xfrm>
            <a:off x="6681706" y="1865863"/>
            <a:ext cx="1209695" cy="1209695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3" name="iSḷîďe"/>
          <p:cNvSpPr/>
          <p:nvPr/>
        </p:nvSpPr>
        <p:spPr>
          <a:xfrm>
            <a:off x="6802675" y="1986831"/>
            <a:ext cx="967756" cy="967756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0" name="ïṧ1ïḑe"/>
          <p:cNvSpPr/>
          <p:nvPr/>
        </p:nvSpPr>
        <p:spPr>
          <a:xfrm>
            <a:off x="6995261" y="4144472"/>
            <a:ext cx="861299" cy="861298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1" name="îṥḷiḓe"/>
          <p:cNvSpPr/>
          <p:nvPr/>
        </p:nvSpPr>
        <p:spPr>
          <a:xfrm>
            <a:off x="7081391" y="4230604"/>
            <a:ext cx="689040" cy="689039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24" name="Straight Connector 24"/>
          <p:cNvCxnSpPr>
            <a:stCxn id="42" idx="4"/>
            <a:endCxn id="40" idx="0"/>
          </p:cNvCxnSpPr>
          <p:nvPr/>
        </p:nvCxnSpPr>
        <p:spPr>
          <a:xfrm>
            <a:off x="7286551" y="3075556"/>
            <a:ext cx="139359" cy="106891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5"/>
          <p:cNvCxnSpPr>
            <a:stCxn id="40" idx="2"/>
            <a:endCxn id="46" idx="6"/>
          </p:cNvCxnSpPr>
          <p:nvPr/>
        </p:nvCxnSpPr>
        <p:spPr>
          <a:xfrm flipH="1">
            <a:off x="5643798" y="4575121"/>
            <a:ext cx="1351463" cy="57664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6"/>
          <p:cNvCxnSpPr>
            <a:endCxn id="17" idx="1"/>
          </p:cNvCxnSpPr>
          <p:nvPr/>
        </p:nvCxnSpPr>
        <p:spPr>
          <a:xfrm>
            <a:off x="6128280" y="3373135"/>
            <a:ext cx="285481" cy="93372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7"/>
          <p:cNvCxnSpPr>
            <a:stCxn id="44" idx="4"/>
            <a:endCxn id="46" idx="7"/>
          </p:cNvCxnSpPr>
          <p:nvPr/>
        </p:nvCxnSpPr>
        <p:spPr>
          <a:xfrm flipH="1">
            <a:off x="5479824" y="3588462"/>
            <a:ext cx="306088" cy="648455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8"/>
          <p:cNvCxnSpPr>
            <a:stCxn id="17" idx="7"/>
          </p:cNvCxnSpPr>
          <p:nvPr/>
        </p:nvCxnSpPr>
        <p:spPr>
          <a:xfrm flipV="1">
            <a:off x="6766310" y="2996320"/>
            <a:ext cx="228951" cy="470188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9"/>
          <p:cNvCxnSpPr>
            <a:stCxn id="17" idx="5"/>
            <a:endCxn id="40" idx="1"/>
          </p:cNvCxnSpPr>
          <p:nvPr/>
        </p:nvCxnSpPr>
        <p:spPr>
          <a:xfrm>
            <a:off x="6766311" y="3819055"/>
            <a:ext cx="355084" cy="45155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30"/>
          <p:cNvCxnSpPr>
            <a:stCxn id="17" idx="3"/>
          </p:cNvCxnSpPr>
          <p:nvPr/>
        </p:nvCxnSpPr>
        <p:spPr>
          <a:xfrm flipH="1">
            <a:off x="5588477" y="3819058"/>
            <a:ext cx="825283" cy="575379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íśļídè"/>
          <p:cNvSpPr/>
          <p:nvPr/>
        </p:nvSpPr>
        <p:spPr>
          <a:xfrm>
            <a:off x="4567175" y="1865863"/>
            <a:ext cx="861299" cy="861298"/>
          </a:xfrm>
          <a:prstGeom prst="ellipse">
            <a:avLst/>
          </a:prstGeom>
          <a:noFill/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9" name="iŝḷïḋe"/>
          <p:cNvSpPr/>
          <p:nvPr/>
        </p:nvSpPr>
        <p:spPr>
          <a:xfrm>
            <a:off x="4653304" y="1951994"/>
            <a:ext cx="689040" cy="689039"/>
          </a:xfrm>
          <a:prstGeom prst="ellipse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2" name="íṥľíḓê"/>
          <p:cNvSpPr>
            <a:spLocks/>
          </p:cNvSpPr>
          <p:nvPr/>
        </p:nvSpPr>
        <p:spPr bwMode="auto">
          <a:xfrm>
            <a:off x="4808621" y="2020995"/>
            <a:ext cx="392660" cy="464052"/>
          </a:xfrm>
          <a:custGeom>
            <a:avLst/>
            <a:gdLst/>
            <a:ahLst/>
            <a:cxnLst>
              <a:cxn ang="0">
                <a:pos x="250" y="250"/>
              </a:cxn>
              <a:cxn ang="0">
                <a:pos x="125" y="296"/>
              </a:cxn>
              <a:cxn ang="0">
                <a:pos x="0" y="250"/>
              </a:cxn>
              <a:cxn ang="0">
                <a:pos x="66" y="210"/>
              </a:cxn>
              <a:cxn ang="0">
                <a:pos x="79" y="219"/>
              </a:cxn>
              <a:cxn ang="0">
                <a:pos x="70" y="232"/>
              </a:cxn>
              <a:cxn ang="0">
                <a:pos x="23" y="251"/>
              </a:cxn>
              <a:cxn ang="0">
                <a:pos x="125" y="273"/>
              </a:cxn>
              <a:cxn ang="0">
                <a:pos x="228" y="250"/>
              </a:cxn>
              <a:cxn ang="0">
                <a:pos x="180" y="232"/>
              </a:cxn>
              <a:cxn ang="0">
                <a:pos x="171" y="219"/>
              </a:cxn>
              <a:cxn ang="0">
                <a:pos x="184" y="210"/>
              </a:cxn>
              <a:cxn ang="0">
                <a:pos x="250" y="250"/>
              </a:cxn>
              <a:cxn ang="0">
                <a:pos x="80" y="182"/>
              </a:cxn>
              <a:cxn ang="0">
                <a:pos x="91" y="182"/>
              </a:cxn>
              <a:cxn ang="0">
                <a:pos x="91" y="250"/>
              </a:cxn>
              <a:cxn ang="0">
                <a:pos x="102" y="262"/>
              </a:cxn>
              <a:cxn ang="0">
                <a:pos x="148" y="262"/>
              </a:cxn>
              <a:cxn ang="0">
                <a:pos x="159" y="250"/>
              </a:cxn>
              <a:cxn ang="0">
                <a:pos x="159" y="182"/>
              </a:cxn>
              <a:cxn ang="0">
                <a:pos x="171" y="182"/>
              </a:cxn>
              <a:cxn ang="0">
                <a:pos x="182" y="171"/>
              </a:cxn>
              <a:cxn ang="0">
                <a:pos x="182" y="102"/>
              </a:cxn>
              <a:cxn ang="0">
                <a:pos x="157" y="82"/>
              </a:cxn>
              <a:cxn ang="0">
                <a:pos x="125" y="80"/>
              </a:cxn>
              <a:cxn ang="0">
                <a:pos x="93" y="82"/>
              </a:cxn>
              <a:cxn ang="0">
                <a:pos x="68" y="102"/>
              </a:cxn>
              <a:cxn ang="0">
                <a:pos x="68" y="171"/>
              </a:cxn>
              <a:cxn ang="0">
                <a:pos x="80" y="182"/>
              </a:cxn>
              <a:cxn ang="0">
                <a:pos x="125" y="68"/>
              </a:cxn>
              <a:cxn ang="0">
                <a:pos x="159" y="34"/>
              </a:cxn>
              <a:cxn ang="0">
                <a:pos x="125" y="0"/>
              </a:cxn>
              <a:cxn ang="0">
                <a:pos x="91" y="34"/>
              </a:cxn>
              <a:cxn ang="0">
                <a:pos x="125" y="68"/>
              </a:cxn>
              <a:cxn ang="0">
                <a:pos x="125" y="68"/>
              </a:cxn>
              <a:cxn ang="0">
                <a:pos x="125" y="68"/>
              </a:cxn>
            </a:cxnLst>
            <a:rect l="0" t="0" r="r" b="b"/>
            <a:pathLst>
              <a:path w="250" h="296">
                <a:moveTo>
                  <a:pt x="250" y="250"/>
                </a:moveTo>
                <a:cubicBezTo>
                  <a:pt x="250" y="282"/>
                  <a:pt x="185" y="296"/>
                  <a:pt x="125" y="296"/>
                </a:cubicBezTo>
                <a:cubicBezTo>
                  <a:pt x="65" y="296"/>
                  <a:pt x="0" y="282"/>
                  <a:pt x="0" y="250"/>
                </a:cubicBezTo>
                <a:cubicBezTo>
                  <a:pt x="0" y="226"/>
                  <a:pt x="36" y="215"/>
                  <a:pt x="66" y="210"/>
                </a:cubicBezTo>
                <a:cubicBezTo>
                  <a:pt x="72" y="209"/>
                  <a:pt x="78" y="213"/>
                  <a:pt x="79" y="219"/>
                </a:cubicBezTo>
                <a:cubicBezTo>
                  <a:pt x="80" y="225"/>
                  <a:pt x="76" y="231"/>
                  <a:pt x="70" y="232"/>
                </a:cubicBezTo>
                <a:cubicBezTo>
                  <a:pt x="33" y="239"/>
                  <a:pt x="23" y="249"/>
                  <a:pt x="23" y="251"/>
                </a:cubicBezTo>
                <a:cubicBezTo>
                  <a:pt x="24" y="257"/>
                  <a:pt x="58" y="273"/>
                  <a:pt x="125" y="273"/>
                </a:cubicBezTo>
                <a:cubicBezTo>
                  <a:pt x="192" y="273"/>
                  <a:pt x="226" y="257"/>
                  <a:pt x="228" y="250"/>
                </a:cubicBezTo>
                <a:cubicBezTo>
                  <a:pt x="227" y="249"/>
                  <a:pt x="217" y="238"/>
                  <a:pt x="180" y="232"/>
                </a:cubicBezTo>
                <a:cubicBezTo>
                  <a:pt x="174" y="231"/>
                  <a:pt x="170" y="225"/>
                  <a:pt x="171" y="219"/>
                </a:cubicBezTo>
                <a:cubicBezTo>
                  <a:pt x="172" y="213"/>
                  <a:pt x="178" y="209"/>
                  <a:pt x="184" y="210"/>
                </a:cubicBezTo>
                <a:cubicBezTo>
                  <a:pt x="214" y="215"/>
                  <a:pt x="250" y="226"/>
                  <a:pt x="250" y="250"/>
                </a:cubicBezTo>
                <a:close/>
                <a:moveTo>
                  <a:pt x="80" y="182"/>
                </a:moveTo>
                <a:cubicBezTo>
                  <a:pt x="91" y="182"/>
                  <a:pt x="91" y="182"/>
                  <a:pt x="91" y="182"/>
                </a:cubicBezTo>
                <a:cubicBezTo>
                  <a:pt x="91" y="250"/>
                  <a:pt x="91" y="250"/>
                  <a:pt x="91" y="250"/>
                </a:cubicBezTo>
                <a:cubicBezTo>
                  <a:pt x="91" y="257"/>
                  <a:pt x="96" y="262"/>
                  <a:pt x="102" y="262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54" y="262"/>
                  <a:pt x="159" y="257"/>
                  <a:pt x="159" y="250"/>
                </a:cubicBezTo>
                <a:cubicBezTo>
                  <a:pt x="159" y="182"/>
                  <a:pt x="159" y="182"/>
                  <a:pt x="159" y="182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77" y="182"/>
                  <a:pt x="182" y="177"/>
                  <a:pt x="182" y="17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97"/>
                  <a:pt x="173" y="84"/>
                  <a:pt x="157" y="82"/>
                </a:cubicBezTo>
                <a:cubicBezTo>
                  <a:pt x="150" y="81"/>
                  <a:pt x="138" y="80"/>
                  <a:pt x="125" y="80"/>
                </a:cubicBezTo>
                <a:cubicBezTo>
                  <a:pt x="112" y="80"/>
                  <a:pt x="100" y="81"/>
                  <a:pt x="93" y="82"/>
                </a:cubicBezTo>
                <a:cubicBezTo>
                  <a:pt x="77" y="84"/>
                  <a:pt x="68" y="97"/>
                  <a:pt x="68" y="10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77"/>
                  <a:pt x="73" y="182"/>
                  <a:pt x="80" y="182"/>
                </a:cubicBezTo>
                <a:close/>
                <a:moveTo>
                  <a:pt x="125" y="68"/>
                </a:moveTo>
                <a:cubicBezTo>
                  <a:pt x="144" y="68"/>
                  <a:pt x="159" y="53"/>
                  <a:pt x="159" y="34"/>
                </a:cubicBezTo>
                <a:cubicBezTo>
                  <a:pt x="159" y="15"/>
                  <a:pt x="144" y="0"/>
                  <a:pt x="125" y="0"/>
                </a:cubicBezTo>
                <a:cubicBezTo>
                  <a:pt x="106" y="0"/>
                  <a:pt x="91" y="15"/>
                  <a:pt x="91" y="34"/>
                </a:cubicBezTo>
                <a:cubicBezTo>
                  <a:pt x="91" y="53"/>
                  <a:pt x="106" y="68"/>
                  <a:pt x="125" y="68"/>
                </a:cubicBezTo>
                <a:close/>
                <a:moveTo>
                  <a:pt x="125" y="68"/>
                </a:moveTo>
                <a:cubicBezTo>
                  <a:pt x="125" y="68"/>
                  <a:pt x="125" y="68"/>
                  <a:pt x="125" y="68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3" name="iṡ1iďê"/>
          <p:cNvSpPr>
            <a:spLocks/>
          </p:cNvSpPr>
          <p:nvPr/>
        </p:nvSpPr>
        <p:spPr bwMode="auto">
          <a:xfrm>
            <a:off x="7070274" y="2200717"/>
            <a:ext cx="422015" cy="492942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ïṣľïďé"/>
          <p:cNvSpPr>
            <a:spLocks/>
          </p:cNvSpPr>
          <p:nvPr/>
        </p:nvSpPr>
        <p:spPr bwMode="auto">
          <a:xfrm>
            <a:off x="4820525" y="4413729"/>
            <a:ext cx="536316" cy="461638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5" name="ïSlíḑè"/>
          <p:cNvSpPr>
            <a:spLocks/>
          </p:cNvSpPr>
          <p:nvPr/>
        </p:nvSpPr>
        <p:spPr bwMode="auto">
          <a:xfrm>
            <a:off x="5582233" y="2991033"/>
            <a:ext cx="407355" cy="402458"/>
          </a:xfrm>
          <a:custGeom>
            <a:avLst/>
            <a:gdLst/>
            <a:ahLst/>
            <a:cxnLst>
              <a:cxn ang="0">
                <a:pos x="131" y="82"/>
              </a:cxn>
              <a:cxn ang="0">
                <a:pos x="122" y="98"/>
              </a:cxn>
              <a:cxn ang="0">
                <a:pos x="125" y="107"/>
              </a:cxn>
              <a:cxn ang="0">
                <a:pos x="65" y="141"/>
              </a:cxn>
              <a:cxn ang="0">
                <a:pos x="51" y="134"/>
              </a:cxn>
              <a:cxn ang="0">
                <a:pos x="44" y="97"/>
              </a:cxn>
              <a:cxn ang="0">
                <a:pos x="68" y="28"/>
              </a:cxn>
              <a:cxn ang="0">
                <a:pos x="74" y="29"/>
              </a:cxn>
              <a:cxn ang="0">
                <a:pos x="86" y="24"/>
              </a:cxn>
              <a:cxn ang="0">
                <a:pos x="131" y="82"/>
              </a:cxn>
              <a:cxn ang="0">
                <a:pos x="92" y="11"/>
              </a:cxn>
              <a:cxn ang="0">
                <a:pos x="91" y="15"/>
              </a:cxn>
              <a:cxn ang="0">
                <a:pos x="141" y="80"/>
              </a:cxn>
              <a:cxn ang="0">
                <a:pos x="142" y="80"/>
              </a:cxn>
              <a:cxn ang="0">
                <a:pos x="153" y="32"/>
              </a:cxn>
              <a:cxn ang="0">
                <a:pos x="153" y="29"/>
              </a:cxn>
              <a:cxn ang="0">
                <a:pos x="102" y="0"/>
              </a:cxn>
              <a:cxn ang="0">
                <a:pos x="91" y="6"/>
              </a:cxn>
              <a:cxn ang="0">
                <a:pos x="92" y="11"/>
              </a:cxn>
              <a:cxn ang="0">
                <a:pos x="40" y="137"/>
              </a:cxn>
              <a:cxn ang="0">
                <a:pos x="33" y="97"/>
              </a:cxn>
              <a:cxn ang="0">
                <a:pos x="59" y="22"/>
              </a:cxn>
              <a:cxn ang="0">
                <a:pos x="55" y="11"/>
              </a:cxn>
              <a:cxn ang="0">
                <a:pos x="46" y="9"/>
              </a:cxn>
              <a:cxn ang="0">
                <a:pos x="0" y="85"/>
              </a:cxn>
              <a:cxn ang="0">
                <a:pos x="20" y="140"/>
              </a:cxn>
              <a:cxn ang="0">
                <a:pos x="35" y="143"/>
              </a:cxn>
              <a:cxn ang="0">
                <a:pos x="40" y="137"/>
              </a:cxn>
              <a:cxn ang="0">
                <a:pos x="163" y="45"/>
              </a:cxn>
              <a:cxn ang="0">
                <a:pos x="153" y="84"/>
              </a:cxn>
              <a:cxn ang="0">
                <a:pos x="159" y="98"/>
              </a:cxn>
              <a:cxn ang="0">
                <a:pos x="147" y="115"/>
              </a:cxn>
              <a:cxn ang="0">
                <a:pos x="147" y="116"/>
              </a:cxn>
              <a:cxn ang="0">
                <a:pos x="142" y="151"/>
              </a:cxn>
              <a:cxn ang="0">
                <a:pos x="173" y="85"/>
              </a:cxn>
              <a:cxn ang="0">
                <a:pos x="163" y="45"/>
              </a:cxn>
              <a:cxn ang="0">
                <a:pos x="132" y="114"/>
              </a:cxn>
              <a:cxn ang="0">
                <a:pos x="69" y="151"/>
              </a:cxn>
              <a:cxn ang="0">
                <a:pos x="69" y="152"/>
              </a:cxn>
              <a:cxn ang="0">
                <a:pos x="66" y="162"/>
              </a:cxn>
              <a:cxn ang="0">
                <a:pos x="74" y="170"/>
              </a:cxn>
              <a:cxn ang="0">
                <a:pos x="86" y="171"/>
              </a:cxn>
              <a:cxn ang="0">
                <a:pos x="126" y="162"/>
              </a:cxn>
              <a:cxn ang="0">
                <a:pos x="136" y="116"/>
              </a:cxn>
              <a:cxn ang="0">
                <a:pos x="136" y="116"/>
              </a:cxn>
              <a:cxn ang="0">
                <a:pos x="132" y="114"/>
              </a:cxn>
              <a:cxn ang="0">
                <a:pos x="132" y="114"/>
              </a:cxn>
              <a:cxn ang="0">
                <a:pos x="132" y="114"/>
              </a:cxn>
            </a:cxnLst>
            <a:rect l="0" t="0" r="r" b="b"/>
            <a:pathLst>
              <a:path w="173" h="171">
                <a:moveTo>
                  <a:pt x="131" y="82"/>
                </a:moveTo>
                <a:cubicBezTo>
                  <a:pt x="126" y="86"/>
                  <a:pt x="122" y="91"/>
                  <a:pt x="122" y="98"/>
                </a:cubicBezTo>
                <a:cubicBezTo>
                  <a:pt x="122" y="101"/>
                  <a:pt x="123" y="104"/>
                  <a:pt x="125" y="107"/>
                </a:cubicBezTo>
                <a:cubicBezTo>
                  <a:pt x="109" y="124"/>
                  <a:pt x="88" y="136"/>
                  <a:pt x="65" y="141"/>
                </a:cubicBezTo>
                <a:cubicBezTo>
                  <a:pt x="62" y="137"/>
                  <a:pt x="57" y="134"/>
                  <a:pt x="51" y="134"/>
                </a:cubicBezTo>
                <a:cubicBezTo>
                  <a:pt x="47" y="122"/>
                  <a:pt x="44" y="110"/>
                  <a:pt x="44" y="97"/>
                </a:cubicBezTo>
                <a:cubicBezTo>
                  <a:pt x="44" y="71"/>
                  <a:pt x="53" y="47"/>
                  <a:pt x="68" y="28"/>
                </a:cubicBezTo>
                <a:cubicBezTo>
                  <a:pt x="70" y="29"/>
                  <a:pt x="72" y="29"/>
                  <a:pt x="74" y="29"/>
                </a:cubicBezTo>
                <a:cubicBezTo>
                  <a:pt x="78" y="29"/>
                  <a:pt x="82" y="27"/>
                  <a:pt x="86" y="24"/>
                </a:cubicBezTo>
                <a:cubicBezTo>
                  <a:pt x="107" y="38"/>
                  <a:pt x="123" y="58"/>
                  <a:pt x="131" y="82"/>
                </a:cubicBezTo>
                <a:close/>
                <a:moveTo>
                  <a:pt x="92" y="11"/>
                </a:moveTo>
                <a:cubicBezTo>
                  <a:pt x="92" y="12"/>
                  <a:pt x="92" y="13"/>
                  <a:pt x="91" y="15"/>
                </a:cubicBezTo>
                <a:cubicBezTo>
                  <a:pt x="115" y="30"/>
                  <a:pt x="133" y="53"/>
                  <a:pt x="141" y="80"/>
                </a:cubicBezTo>
                <a:cubicBezTo>
                  <a:pt x="142" y="80"/>
                  <a:pt x="142" y="80"/>
                  <a:pt x="142" y="80"/>
                </a:cubicBezTo>
                <a:cubicBezTo>
                  <a:pt x="149" y="65"/>
                  <a:pt x="153" y="49"/>
                  <a:pt x="153" y="32"/>
                </a:cubicBezTo>
                <a:cubicBezTo>
                  <a:pt x="153" y="31"/>
                  <a:pt x="153" y="30"/>
                  <a:pt x="153" y="29"/>
                </a:cubicBezTo>
                <a:cubicBezTo>
                  <a:pt x="140" y="14"/>
                  <a:pt x="122" y="4"/>
                  <a:pt x="102" y="0"/>
                </a:cubicBezTo>
                <a:cubicBezTo>
                  <a:pt x="98" y="2"/>
                  <a:pt x="95" y="4"/>
                  <a:pt x="91" y="6"/>
                </a:cubicBezTo>
                <a:cubicBezTo>
                  <a:pt x="92" y="8"/>
                  <a:pt x="92" y="9"/>
                  <a:pt x="92" y="11"/>
                </a:cubicBezTo>
                <a:close/>
                <a:moveTo>
                  <a:pt x="40" y="137"/>
                </a:moveTo>
                <a:cubicBezTo>
                  <a:pt x="36" y="124"/>
                  <a:pt x="33" y="111"/>
                  <a:pt x="33" y="97"/>
                </a:cubicBezTo>
                <a:cubicBezTo>
                  <a:pt x="33" y="69"/>
                  <a:pt x="43" y="42"/>
                  <a:pt x="59" y="22"/>
                </a:cubicBezTo>
                <a:cubicBezTo>
                  <a:pt x="57" y="19"/>
                  <a:pt x="55" y="15"/>
                  <a:pt x="55" y="11"/>
                </a:cubicBezTo>
                <a:cubicBezTo>
                  <a:pt x="52" y="10"/>
                  <a:pt x="49" y="9"/>
                  <a:pt x="46" y="9"/>
                </a:cubicBezTo>
                <a:cubicBezTo>
                  <a:pt x="19" y="23"/>
                  <a:pt x="0" y="52"/>
                  <a:pt x="0" y="85"/>
                </a:cubicBezTo>
                <a:cubicBezTo>
                  <a:pt x="0" y="106"/>
                  <a:pt x="8" y="125"/>
                  <a:pt x="20" y="140"/>
                </a:cubicBezTo>
                <a:cubicBezTo>
                  <a:pt x="25" y="141"/>
                  <a:pt x="30" y="142"/>
                  <a:pt x="35" y="143"/>
                </a:cubicBezTo>
                <a:cubicBezTo>
                  <a:pt x="36" y="140"/>
                  <a:pt x="38" y="138"/>
                  <a:pt x="40" y="137"/>
                </a:cubicBezTo>
                <a:close/>
                <a:moveTo>
                  <a:pt x="163" y="45"/>
                </a:moveTo>
                <a:cubicBezTo>
                  <a:pt x="162" y="59"/>
                  <a:pt x="158" y="72"/>
                  <a:pt x="153" y="84"/>
                </a:cubicBezTo>
                <a:cubicBezTo>
                  <a:pt x="157" y="87"/>
                  <a:pt x="159" y="92"/>
                  <a:pt x="159" y="98"/>
                </a:cubicBezTo>
                <a:cubicBezTo>
                  <a:pt x="159" y="106"/>
                  <a:pt x="154" y="112"/>
                  <a:pt x="147" y="115"/>
                </a:cubicBezTo>
                <a:cubicBezTo>
                  <a:pt x="147" y="115"/>
                  <a:pt x="147" y="116"/>
                  <a:pt x="147" y="116"/>
                </a:cubicBezTo>
                <a:cubicBezTo>
                  <a:pt x="147" y="128"/>
                  <a:pt x="145" y="140"/>
                  <a:pt x="142" y="151"/>
                </a:cubicBezTo>
                <a:cubicBezTo>
                  <a:pt x="161" y="135"/>
                  <a:pt x="173" y="112"/>
                  <a:pt x="173" y="85"/>
                </a:cubicBezTo>
                <a:cubicBezTo>
                  <a:pt x="173" y="71"/>
                  <a:pt x="169" y="57"/>
                  <a:pt x="163" y="45"/>
                </a:cubicBezTo>
                <a:close/>
                <a:moveTo>
                  <a:pt x="132" y="114"/>
                </a:moveTo>
                <a:cubicBezTo>
                  <a:pt x="116" y="133"/>
                  <a:pt x="94" y="146"/>
                  <a:pt x="69" y="151"/>
                </a:cubicBezTo>
                <a:cubicBezTo>
                  <a:pt x="69" y="151"/>
                  <a:pt x="69" y="152"/>
                  <a:pt x="69" y="152"/>
                </a:cubicBezTo>
                <a:cubicBezTo>
                  <a:pt x="69" y="156"/>
                  <a:pt x="68" y="159"/>
                  <a:pt x="66" y="162"/>
                </a:cubicBezTo>
                <a:cubicBezTo>
                  <a:pt x="69" y="165"/>
                  <a:pt x="71" y="168"/>
                  <a:pt x="74" y="170"/>
                </a:cubicBezTo>
                <a:cubicBezTo>
                  <a:pt x="78" y="171"/>
                  <a:pt x="82" y="171"/>
                  <a:pt x="86" y="171"/>
                </a:cubicBezTo>
                <a:cubicBezTo>
                  <a:pt x="101" y="171"/>
                  <a:pt x="114" y="168"/>
                  <a:pt x="126" y="162"/>
                </a:cubicBezTo>
                <a:cubicBezTo>
                  <a:pt x="132" y="148"/>
                  <a:pt x="136" y="133"/>
                  <a:pt x="136" y="116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5" y="115"/>
                  <a:pt x="134" y="115"/>
                  <a:pt x="132" y="114"/>
                </a:cubicBezTo>
                <a:close/>
                <a:moveTo>
                  <a:pt x="132" y="114"/>
                </a:moveTo>
                <a:cubicBezTo>
                  <a:pt x="132" y="114"/>
                  <a:pt x="132" y="114"/>
                  <a:pt x="132" y="11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6" name="îŝḻíḑe"/>
          <p:cNvSpPr>
            <a:spLocks/>
          </p:cNvSpPr>
          <p:nvPr/>
        </p:nvSpPr>
        <p:spPr bwMode="auto">
          <a:xfrm>
            <a:off x="7315019" y="4389987"/>
            <a:ext cx="233747" cy="393285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íşļïḍê"/>
          <p:cNvSpPr>
            <a:spLocks/>
          </p:cNvSpPr>
          <p:nvPr/>
        </p:nvSpPr>
        <p:spPr bwMode="auto">
          <a:xfrm>
            <a:off x="3939000" y="3335499"/>
            <a:ext cx="195816" cy="198783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782626" y="1329179"/>
            <a:ext cx="2725989" cy="851900"/>
            <a:chOff x="1085274" y="2349127"/>
            <a:chExt cx="2725989" cy="851900"/>
          </a:xfrm>
        </p:grpSpPr>
        <p:sp>
          <p:nvSpPr>
            <p:cNvPr id="49" name="文本框 48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85275" y="2687681"/>
              <a:ext cx="272598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054260" y="4627760"/>
            <a:ext cx="2725989" cy="851900"/>
            <a:chOff x="1085274" y="2349127"/>
            <a:chExt cx="2725989" cy="851900"/>
          </a:xfrm>
        </p:grpSpPr>
        <p:sp>
          <p:nvSpPr>
            <p:cNvPr id="52" name="文本框 51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085275" y="2687681"/>
              <a:ext cx="272598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601566" y="1842525"/>
            <a:ext cx="2725988" cy="851900"/>
            <a:chOff x="1085275" y="2349127"/>
            <a:chExt cx="2725988" cy="851900"/>
          </a:xfrm>
        </p:grpSpPr>
        <p:sp>
          <p:nvSpPr>
            <p:cNvPr id="55" name="文本框 54"/>
            <p:cNvSpPr txBox="1"/>
            <p:nvPr/>
          </p:nvSpPr>
          <p:spPr>
            <a:xfrm>
              <a:off x="1677482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085275" y="2687681"/>
              <a:ext cx="272598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print the presentation and make it film to be used in a wider field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523698" y="4574652"/>
            <a:ext cx="2725988" cy="851900"/>
            <a:chOff x="1085275" y="2349127"/>
            <a:chExt cx="2725988" cy="851900"/>
          </a:xfrm>
        </p:grpSpPr>
        <p:sp>
          <p:nvSpPr>
            <p:cNvPr id="58" name="文本框 57"/>
            <p:cNvSpPr txBox="1"/>
            <p:nvPr/>
          </p:nvSpPr>
          <p:spPr>
            <a:xfrm>
              <a:off x="1677482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85275" y="2687681"/>
              <a:ext cx="272598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print the presentation and make it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58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4" y="0"/>
            <a:ext cx="5580632" cy="6858000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996490" y="818147"/>
            <a:ext cx="4199021" cy="4969042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3898233" y="5835896"/>
            <a:ext cx="44035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时尚创意烟雾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PA_库_文本框 8"/>
          <p:cNvSpPr txBox="1"/>
          <p:nvPr>
            <p:custDataLst>
              <p:tags r:id="rId3"/>
            </p:custDataLst>
          </p:nvPr>
        </p:nvSpPr>
        <p:spPr>
          <a:xfrm>
            <a:off x="4247149" y="1040510"/>
            <a:ext cx="370572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T&amp;T</a:t>
            </a:r>
          </a:p>
          <a:p>
            <a:pPr algn="dist"/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HREE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3" y="0"/>
            <a:ext cx="5580632" cy="685800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rot="16741234" flipH="1">
            <a:off x="962094" y="5102844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741234" flipH="1">
            <a:off x="581883" y="4913781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741234" flipV="1">
            <a:off x="415821" y="4260471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6741234" flipH="1">
            <a:off x="916400" y="6104183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38" idx="6"/>
          </p:cNvCxnSpPr>
          <p:nvPr/>
        </p:nvCxnSpPr>
        <p:spPr>
          <a:xfrm rot="16741234" flipV="1">
            <a:off x="610615" y="7593997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2" idx="6"/>
          </p:cNvCxnSpPr>
          <p:nvPr/>
        </p:nvCxnSpPr>
        <p:spPr>
          <a:xfrm rot="16741234">
            <a:off x="680288" y="8330184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6741234" flipH="1" flipV="1">
            <a:off x="1020556" y="6801463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741234" flipV="1">
            <a:off x="1187095" y="6323384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16741234">
            <a:off x="686156" y="5723132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30" idx="2"/>
          </p:cNvCxnSpPr>
          <p:nvPr/>
        </p:nvCxnSpPr>
        <p:spPr>
          <a:xfrm rot="16741234">
            <a:off x="1439681" y="426786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endCxn id="30" idx="6"/>
          </p:cNvCxnSpPr>
          <p:nvPr/>
        </p:nvCxnSpPr>
        <p:spPr>
          <a:xfrm rot="16741234" flipV="1">
            <a:off x="1660149" y="4641028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741234" flipH="1" flipV="1">
            <a:off x="1428451" y="4976700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6741234">
            <a:off x="-102548" y="6646015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16741234" flipH="1">
            <a:off x="61778" y="6962724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741234">
            <a:off x="199348" y="6132476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 rot="16741234" flipH="1">
            <a:off x="512283" y="4012934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 rot="16741234" flipH="1">
            <a:off x="758954" y="4643745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 rot="16741234" flipH="1">
            <a:off x="1597501" y="456302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 rot="16741234" flipH="1">
            <a:off x="751215" y="508981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 rot="16741234" flipH="1">
            <a:off x="1759817" y="3943002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432681" y="595024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6741234" flipH="1">
            <a:off x="1997368" y="506235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6741234" flipH="1">
            <a:off x="1235485" y="5454402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 rot="16741234" flipH="1">
            <a:off x="535638" y="894416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6741234">
            <a:off x="265489" y="775213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rot="16741234">
            <a:off x="1028309" y="8148431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 rot="16741234">
            <a:off x="21934" y="8322026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 rot="16741234">
            <a:off x="-375683" y="7571323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 rot="16741234">
            <a:off x="390020" y="7365022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 rot="16741234">
            <a:off x="729483" y="866173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 rot="16741234">
            <a:off x="184657" y="634661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 rot="16741234">
            <a:off x="42958" y="6812262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 rot="16741234">
            <a:off x="1516856" y="6723824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 rot="16741234">
            <a:off x="811521" y="6698864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 rot="16741234">
            <a:off x="969650" y="712891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 rot="16741234" flipH="1">
            <a:off x="1001684" y="627536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 rot="16741234" flipH="1">
            <a:off x="944867" y="5851539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 rot="16741234" flipH="1">
            <a:off x="2245212" y="4613750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 rot="16741234" flipH="1">
            <a:off x="2078540" y="5724845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 rot="16741234" flipH="1">
            <a:off x="1620828" y="6068898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 rot="16741234" flipH="1">
            <a:off x="2274558" y="530468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 rot="16741234">
            <a:off x="1846569" y="718605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 rot="16741234">
            <a:off x="1565968" y="777979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rot="16741234">
            <a:off x="1291333" y="848928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 rot="16741234">
            <a:off x="1236149" y="766294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 rot="16741234" flipH="1">
            <a:off x="2090256" y="6271324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 rot="16741234" flipH="1">
            <a:off x="343116" y="491377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 rot="16741234" flipH="1">
            <a:off x="247841" y="5521679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 rot="16741234">
            <a:off x="-1500990" y="5757492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62" name="椭圆 61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7" name="直接连接符 66"/>
          <p:cNvCxnSpPr>
            <a:endCxn id="40" idx="3"/>
          </p:cNvCxnSpPr>
          <p:nvPr/>
        </p:nvCxnSpPr>
        <p:spPr>
          <a:xfrm rot="16741234" flipV="1">
            <a:off x="-432922" y="7773876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41" idx="0"/>
            <a:endCxn id="40" idx="5"/>
          </p:cNvCxnSpPr>
          <p:nvPr/>
        </p:nvCxnSpPr>
        <p:spPr>
          <a:xfrm rot="16741234" flipH="1" flipV="1">
            <a:off x="-88083" y="7182521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 rot="16741234" flipH="1">
            <a:off x="1253562" y="3358794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 rot="16741234" flipH="1">
            <a:off x="1191992" y="3998949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 rot="16741234">
            <a:off x="905155" y="2842139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rot="16741234" flipH="1">
            <a:off x="11048790" y="637331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rot="16741234" flipH="1">
            <a:off x="10668579" y="448270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rot="16741234" flipV="1">
            <a:off x="10502518" y="-205040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rot="16741234" flipH="1">
            <a:off x="11003096" y="1638672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99" idx="6"/>
          </p:cNvCxnSpPr>
          <p:nvPr/>
        </p:nvCxnSpPr>
        <p:spPr>
          <a:xfrm rot="16741234" flipV="1">
            <a:off x="10697312" y="3128486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103" idx="6"/>
          </p:cNvCxnSpPr>
          <p:nvPr/>
        </p:nvCxnSpPr>
        <p:spPr>
          <a:xfrm rot="16741234">
            <a:off x="10766985" y="3864675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rot="16741234" flipH="1" flipV="1">
            <a:off x="11107253" y="2335952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rot="16741234" flipV="1">
            <a:off x="11273792" y="1857873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rot="16741234">
            <a:off x="10772854" y="1257621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stCxn id="91" idx="2"/>
          </p:cNvCxnSpPr>
          <p:nvPr/>
        </p:nvCxnSpPr>
        <p:spPr>
          <a:xfrm rot="16741234">
            <a:off x="11526377" y="-19765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endCxn id="91" idx="6"/>
          </p:cNvCxnSpPr>
          <p:nvPr/>
        </p:nvCxnSpPr>
        <p:spPr>
          <a:xfrm rot="16741234" flipV="1">
            <a:off x="11746846" y="175517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rot="16741234" flipH="1" flipV="1">
            <a:off x="11515149" y="511189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rot="16741234">
            <a:off x="9984150" y="2180504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rot="16741234" flipH="1">
            <a:off x="10148476" y="2497213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rot="16741234">
            <a:off x="10286046" y="1666965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/>
          <p:nvPr/>
        </p:nvSpPr>
        <p:spPr>
          <a:xfrm rot="16741234" flipH="1">
            <a:off x="10598979" y="-45257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椭圆 89"/>
          <p:cNvSpPr/>
          <p:nvPr/>
        </p:nvSpPr>
        <p:spPr>
          <a:xfrm rot="16741234" flipH="1">
            <a:off x="10845652" y="17823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椭圆 90"/>
          <p:cNvSpPr/>
          <p:nvPr/>
        </p:nvSpPr>
        <p:spPr>
          <a:xfrm rot="16741234" flipH="1">
            <a:off x="11684197" y="97514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椭圆 91"/>
          <p:cNvSpPr/>
          <p:nvPr/>
        </p:nvSpPr>
        <p:spPr>
          <a:xfrm rot="16741234" flipH="1">
            <a:off x="10837911" y="624308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 rot="16741234" flipH="1">
            <a:off x="11846513" y="-522511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 rot="16741234" flipH="1">
            <a:off x="10519378" y="148473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椭圆 94"/>
          <p:cNvSpPr/>
          <p:nvPr/>
        </p:nvSpPr>
        <p:spPr>
          <a:xfrm rot="16741234" flipH="1">
            <a:off x="12084064" y="59684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椭圆 95"/>
          <p:cNvSpPr/>
          <p:nvPr/>
        </p:nvSpPr>
        <p:spPr>
          <a:xfrm rot="16741234" flipH="1">
            <a:off x="11322181" y="988891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/>
          <p:cNvSpPr/>
          <p:nvPr/>
        </p:nvSpPr>
        <p:spPr>
          <a:xfrm rot="16741234" flipH="1">
            <a:off x="10622336" y="447865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 rot="16741234">
            <a:off x="10352186" y="328662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 rot="16741234">
            <a:off x="11115005" y="368292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 rot="16741234">
            <a:off x="10108632" y="3856514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 rot="16741234">
            <a:off x="9711014" y="3105812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 rot="16741234">
            <a:off x="10476717" y="2899511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 rot="16741234">
            <a:off x="10816180" y="4196226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 rot="16741234">
            <a:off x="10271354" y="188110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椭圆 104"/>
          <p:cNvSpPr/>
          <p:nvPr/>
        </p:nvSpPr>
        <p:spPr>
          <a:xfrm rot="16741234">
            <a:off x="10129656" y="2346751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椭圆 105"/>
          <p:cNvSpPr/>
          <p:nvPr/>
        </p:nvSpPr>
        <p:spPr>
          <a:xfrm rot="16741234">
            <a:off x="11603553" y="2258313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椭圆 106"/>
          <p:cNvSpPr/>
          <p:nvPr/>
        </p:nvSpPr>
        <p:spPr>
          <a:xfrm rot="16741234">
            <a:off x="10898217" y="2233353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椭圆 107"/>
          <p:cNvSpPr/>
          <p:nvPr/>
        </p:nvSpPr>
        <p:spPr>
          <a:xfrm rot="16741234">
            <a:off x="11056348" y="266340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椭圆 108"/>
          <p:cNvSpPr/>
          <p:nvPr/>
        </p:nvSpPr>
        <p:spPr>
          <a:xfrm rot="16741234" flipH="1">
            <a:off x="11088381" y="1809853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椭圆 109"/>
          <p:cNvSpPr/>
          <p:nvPr/>
        </p:nvSpPr>
        <p:spPr>
          <a:xfrm rot="16741234" flipH="1">
            <a:off x="11031565" y="1386028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椭圆 110"/>
          <p:cNvSpPr/>
          <p:nvPr/>
        </p:nvSpPr>
        <p:spPr>
          <a:xfrm rot="16741234" flipH="1">
            <a:off x="12331909" y="14823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椭圆 111"/>
          <p:cNvSpPr/>
          <p:nvPr/>
        </p:nvSpPr>
        <p:spPr>
          <a:xfrm rot="16741234" flipH="1">
            <a:off x="12165236" y="1259334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椭圆 112"/>
          <p:cNvSpPr/>
          <p:nvPr/>
        </p:nvSpPr>
        <p:spPr>
          <a:xfrm rot="16741234" flipH="1">
            <a:off x="11707525" y="160338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椭圆 113"/>
          <p:cNvSpPr/>
          <p:nvPr/>
        </p:nvSpPr>
        <p:spPr>
          <a:xfrm rot="16741234" flipH="1">
            <a:off x="12361256" y="83917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椭圆 114"/>
          <p:cNvSpPr/>
          <p:nvPr/>
        </p:nvSpPr>
        <p:spPr>
          <a:xfrm rot="16741234">
            <a:off x="11933266" y="2720542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椭圆 115"/>
          <p:cNvSpPr/>
          <p:nvPr/>
        </p:nvSpPr>
        <p:spPr>
          <a:xfrm rot="16741234">
            <a:off x="11652664" y="331428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椭圆 116"/>
          <p:cNvSpPr/>
          <p:nvPr/>
        </p:nvSpPr>
        <p:spPr>
          <a:xfrm rot="16741234">
            <a:off x="11378029" y="4023775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椭圆 117"/>
          <p:cNvSpPr/>
          <p:nvPr/>
        </p:nvSpPr>
        <p:spPr>
          <a:xfrm rot="16741234">
            <a:off x="11322846" y="319743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9" name="椭圆 118"/>
          <p:cNvSpPr/>
          <p:nvPr/>
        </p:nvSpPr>
        <p:spPr>
          <a:xfrm rot="16741234" flipH="1">
            <a:off x="12176953" y="1805813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椭圆 119"/>
          <p:cNvSpPr/>
          <p:nvPr/>
        </p:nvSpPr>
        <p:spPr>
          <a:xfrm rot="16741234" flipH="1">
            <a:off x="10429812" y="448259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椭圆 120"/>
          <p:cNvSpPr/>
          <p:nvPr/>
        </p:nvSpPr>
        <p:spPr>
          <a:xfrm rot="16741234" flipH="1">
            <a:off x="10334538" y="1056168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2" name="组合 121"/>
          <p:cNvGrpSpPr/>
          <p:nvPr/>
        </p:nvGrpSpPr>
        <p:grpSpPr>
          <a:xfrm rot="16741234">
            <a:off x="8585708" y="1291981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123" name="椭圆 122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28" name="直接连接符 127"/>
          <p:cNvCxnSpPr>
            <a:endCxn id="101" idx="3"/>
          </p:cNvCxnSpPr>
          <p:nvPr/>
        </p:nvCxnSpPr>
        <p:spPr>
          <a:xfrm rot="16741234" flipV="1">
            <a:off x="9653776" y="3308364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>
            <a:stCxn id="102" idx="0"/>
            <a:endCxn id="101" idx="5"/>
          </p:cNvCxnSpPr>
          <p:nvPr/>
        </p:nvCxnSpPr>
        <p:spPr>
          <a:xfrm rot="16741234" flipH="1" flipV="1">
            <a:off x="9998615" y="2717010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椭圆 129"/>
          <p:cNvSpPr/>
          <p:nvPr/>
        </p:nvSpPr>
        <p:spPr>
          <a:xfrm rot="16741234" flipH="1">
            <a:off x="11340260" y="-110671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椭圆 130"/>
          <p:cNvSpPr/>
          <p:nvPr/>
        </p:nvSpPr>
        <p:spPr>
          <a:xfrm rot="16741234" flipH="1">
            <a:off x="11278689" y="-466563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椭圆 131"/>
          <p:cNvSpPr/>
          <p:nvPr/>
        </p:nvSpPr>
        <p:spPr>
          <a:xfrm rot="16741234">
            <a:off x="10991851" y="-1623372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859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/>
      <p:bldP spid="8" grpId="1"/>
      <p:bldP spid="8" grpId="2"/>
      <p:bldP spid="9" grpId="0" uiExpand="1" build="p" autoUpdateAnimBg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9" grpId="0" animBg="1"/>
      <p:bldP spid="70" grpId="0" animBg="1"/>
      <p:bldP spid="71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30" grpId="0" animBg="1"/>
      <p:bldP spid="131" grpId="0" animBg="1"/>
      <p:bldP spid="1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7" y="298625"/>
            <a:ext cx="16668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T&amp;THREE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-9483"/>
            <a:ext cx="2262535" cy="278041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86668" y="5435360"/>
            <a:ext cx="941866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中国最大的原创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素材站，有中国最强的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制作团队，有人人都能快速提升的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培训。清晰、美观、创意、有效、超值、保密，是他们为数百家客户带来意想不到的价值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916673" y="2789897"/>
            <a:ext cx="1637955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rgbClr val="E7B5C8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形状 11"/>
          <p:cNvSpPr/>
          <p:nvPr/>
        </p:nvSpPr>
        <p:spPr>
          <a:xfrm>
            <a:off x="2810067" y="3014346"/>
            <a:ext cx="1950119" cy="1950119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333542" y="3934316"/>
            <a:ext cx="1350204" cy="399411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097521" y="2789897"/>
            <a:ext cx="1637955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rgbClr val="E7B5C8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环形箭头 14"/>
          <p:cNvSpPr/>
          <p:nvPr/>
        </p:nvSpPr>
        <p:spPr>
          <a:xfrm>
            <a:off x="4977265" y="1913331"/>
            <a:ext cx="2159412" cy="2159412"/>
          </a:xfrm>
          <a:prstGeom prst="circularArrow">
            <a:avLst>
              <a:gd name="adj1" fmla="val 3510"/>
              <a:gd name="adj2" fmla="val 435572"/>
              <a:gd name="adj3" fmla="val 19388918"/>
              <a:gd name="adj4" fmla="val 12575511"/>
              <a:gd name="adj5" fmla="val 409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514390" y="2583347"/>
            <a:ext cx="1350204" cy="399411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278369" y="2789897"/>
            <a:ext cx="1637955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rgbClr val="E7B5C8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形状 17"/>
          <p:cNvSpPr/>
          <p:nvPr/>
        </p:nvSpPr>
        <p:spPr>
          <a:xfrm>
            <a:off x="7171763" y="3014346"/>
            <a:ext cx="1950119" cy="1950119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695238" y="3934316"/>
            <a:ext cx="1350204" cy="399411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459217" y="2789897"/>
            <a:ext cx="1637955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rgbClr val="E7B5C8"/>
            </a:solidFill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876086" y="2583347"/>
            <a:ext cx="1350204" cy="399411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678803" y="3196873"/>
            <a:ext cx="484452" cy="486163"/>
            <a:chOff x="4511676" y="1389063"/>
            <a:chExt cx="449263" cy="450850"/>
          </a:xfrm>
          <a:solidFill>
            <a:srgbClr val="98A6D4"/>
          </a:solidFill>
        </p:grpSpPr>
        <p:sp>
          <p:nvSpPr>
            <p:cNvPr id="23" name="Freeform 62"/>
            <p:cNvSpPr>
              <a:spLocks noEditPoints="1"/>
            </p:cNvSpPr>
            <p:nvPr/>
          </p:nvSpPr>
          <p:spPr bwMode="auto">
            <a:xfrm>
              <a:off x="4511676" y="1389063"/>
              <a:ext cx="449263" cy="450850"/>
            </a:xfrm>
            <a:custGeom>
              <a:avLst/>
              <a:gdLst>
                <a:gd name="T0" fmla="*/ 78 w 190"/>
                <a:gd name="T1" fmla="*/ 190 h 190"/>
                <a:gd name="T2" fmla="*/ 63 w 190"/>
                <a:gd name="T3" fmla="*/ 156 h 190"/>
                <a:gd name="T4" fmla="*/ 16 w 190"/>
                <a:gd name="T5" fmla="*/ 150 h 190"/>
                <a:gd name="T6" fmla="*/ 29 w 190"/>
                <a:gd name="T7" fmla="*/ 116 h 190"/>
                <a:gd name="T8" fmla="*/ 0 w 190"/>
                <a:gd name="T9" fmla="*/ 78 h 190"/>
                <a:gd name="T10" fmla="*/ 33 w 190"/>
                <a:gd name="T11" fmla="*/ 63 h 190"/>
                <a:gd name="T12" fmla="*/ 39 w 190"/>
                <a:gd name="T13" fmla="*/ 16 h 190"/>
                <a:gd name="T14" fmla="*/ 74 w 190"/>
                <a:gd name="T15" fmla="*/ 29 h 190"/>
                <a:gd name="T16" fmla="*/ 111 w 190"/>
                <a:gd name="T17" fmla="*/ 0 h 190"/>
                <a:gd name="T18" fmla="*/ 126 w 190"/>
                <a:gd name="T19" fmla="*/ 33 h 190"/>
                <a:gd name="T20" fmla="*/ 174 w 190"/>
                <a:gd name="T21" fmla="*/ 39 h 190"/>
                <a:gd name="T22" fmla="*/ 160 w 190"/>
                <a:gd name="T23" fmla="*/ 73 h 190"/>
                <a:gd name="T24" fmla="*/ 190 w 190"/>
                <a:gd name="T25" fmla="*/ 111 h 190"/>
                <a:gd name="T26" fmla="*/ 156 w 190"/>
                <a:gd name="T27" fmla="*/ 126 h 190"/>
                <a:gd name="T28" fmla="*/ 150 w 190"/>
                <a:gd name="T29" fmla="*/ 173 h 190"/>
                <a:gd name="T30" fmla="*/ 116 w 190"/>
                <a:gd name="T31" fmla="*/ 160 h 190"/>
                <a:gd name="T32" fmla="*/ 85 w 190"/>
                <a:gd name="T33" fmla="*/ 182 h 190"/>
                <a:gd name="T34" fmla="*/ 109 w 190"/>
                <a:gd name="T35" fmla="*/ 154 h 190"/>
                <a:gd name="T36" fmla="*/ 125 w 190"/>
                <a:gd name="T37" fmla="*/ 148 h 190"/>
                <a:gd name="T38" fmla="*/ 150 w 190"/>
                <a:gd name="T39" fmla="*/ 163 h 190"/>
                <a:gd name="T40" fmla="*/ 147 w 190"/>
                <a:gd name="T41" fmla="*/ 127 h 190"/>
                <a:gd name="T42" fmla="*/ 153 w 190"/>
                <a:gd name="T43" fmla="*/ 111 h 190"/>
                <a:gd name="T44" fmla="*/ 182 w 190"/>
                <a:gd name="T45" fmla="*/ 104 h 190"/>
                <a:gd name="T46" fmla="*/ 154 w 190"/>
                <a:gd name="T47" fmla="*/ 80 h 190"/>
                <a:gd name="T48" fmla="*/ 148 w 190"/>
                <a:gd name="T49" fmla="*/ 65 h 190"/>
                <a:gd name="T50" fmla="*/ 163 w 190"/>
                <a:gd name="T51" fmla="*/ 40 h 190"/>
                <a:gd name="T52" fmla="*/ 127 w 190"/>
                <a:gd name="T53" fmla="*/ 43 h 190"/>
                <a:gd name="T54" fmla="*/ 111 w 190"/>
                <a:gd name="T55" fmla="*/ 36 h 190"/>
                <a:gd name="T56" fmla="*/ 104 w 190"/>
                <a:gd name="T57" fmla="*/ 8 h 190"/>
                <a:gd name="T58" fmla="*/ 81 w 190"/>
                <a:gd name="T59" fmla="*/ 35 h 190"/>
                <a:gd name="T60" fmla="*/ 65 w 190"/>
                <a:gd name="T61" fmla="*/ 41 h 190"/>
                <a:gd name="T62" fmla="*/ 40 w 190"/>
                <a:gd name="T63" fmla="*/ 26 h 190"/>
                <a:gd name="T64" fmla="*/ 43 w 190"/>
                <a:gd name="T65" fmla="*/ 63 h 190"/>
                <a:gd name="T66" fmla="*/ 36 w 190"/>
                <a:gd name="T67" fmla="*/ 78 h 190"/>
                <a:gd name="T68" fmla="*/ 8 w 190"/>
                <a:gd name="T69" fmla="*/ 85 h 190"/>
                <a:gd name="T70" fmla="*/ 35 w 190"/>
                <a:gd name="T71" fmla="*/ 109 h 190"/>
                <a:gd name="T72" fmla="*/ 42 w 190"/>
                <a:gd name="T73" fmla="*/ 124 h 190"/>
                <a:gd name="T74" fmla="*/ 27 w 190"/>
                <a:gd name="T75" fmla="*/ 149 h 190"/>
                <a:gd name="T76" fmla="*/ 63 w 190"/>
                <a:gd name="T77" fmla="*/ 147 h 190"/>
                <a:gd name="T78" fmla="*/ 78 w 190"/>
                <a:gd name="T79" fmla="*/ 153 h 190"/>
                <a:gd name="T80" fmla="*/ 85 w 190"/>
                <a:gd name="T81" fmla="*/ 18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190">
                  <a:moveTo>
                    <a:pt x="111" y="190"/>
                  </a:moveTo>
                  <a:cubicBezTo>
                    <a:pt x="78" y="190"/>
                    <a:pt x="78" y="190"/>
                    <a:pt x="78" y="19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59"/>
                    <a:pt x="67" y="158"/>
                    <a:pt x="63" y="156"/>
                  </a:cubicBezTo>
                  <a:cubicBezTo>
                    <a:pt x="39" y="173"/>
                    <a:pt x="39" y="173"/>
                    <a:pt x="39" y="173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2" y="123"/>
                    <a:pt x="30" y="119"/>
                    <a:pt x="29" y="11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30" y="70"/>
                    <a:pt x="32" y="67"/>
                    <a:pt x="33" y="6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7" y="32"/>
                    <a:pt x="70" y="30"/>
                    <a:pt x="74" y="29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20" y="30"/>
                    <a:pt x="123" y="32"/>
                    <a:pt x="126" y="33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8" y="67"/>
                    <a:pt x="159" y="70"/>
                    <a:pt x="160" y="73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9" y="119"/>
                    <a:pt x="158" y="123"/>
                    <a:pt x="156" y="126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50" y="173"/>
                    <a:pt x="150" y="173"/>
                    <a:pt x="150" y="173"/>
                  </a:cubicBezTo>
                  <a:cubicBezTo>
                    <a:pt x="126" y="156"/>
                    <a:pt x="126" y="156"/>
                    <a:pt x="126" y="156"/>
                  </a:cubicBezTo>
                  <a:cubicBezTo>
                    <a:pt x="123" y="158"/>
                    <a:pt x="120" y="159"/>
                    <a:pt x="116" y="160"/>
                  </a:cubicBezTo>
                  <a:lnTo>
                    <a:pt x="111" y="190"/>
                  </a:lnTo>
                  <a:close/>
                  <a:moveTo>
                    <a:pt x="85" y="182"/>
                  </a:moveTo>
                  <a:cubicBezTo>
                    <a:pt x="104" y="182"/>
                    <a:pt x="104" y="182"/>
                    <a:pt x="104" y="182"/>
                  </a:cubicBezTo>
                  <a:cubicBezTo>
                    <a:pt x="109" y="154"/>
                    <a:pt x="109" y="154"/>
                    <a:pt x="109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6" y="152"/>
                    <a:pt x="120" y="150"/>
                    <a:pt x="125" y="148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8" y="124"/>
                    <a:pt x="148" y="124"/>
                    <a:pt x="148" y="124"/>
                  </a:cubicBezTo>
                  <a:cubicBezTo>
                    <a:pt x="150" y="120"/>
                    <a:pt x="152" y="116"/>
                    <a:pt x="153" y="111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2" y="73"/>
                    <a:pt x="150" y="69"/>
                    <a:pt x="148" y="65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0" y="39"/>
                    <a:pt x="116" y="37"/>
                    <a:pt x="111" y="36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4" y="37"/>
                    <a:pt x="69" y="39"/>
                    <a:pt x="65" y="41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9"/>
                    <a:pt x="37" y="74"/>
                    <a:pt x="36" y="78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6"/>
                    <a:pt x="39" y="120"/>
                    <a:pt x="42" y="124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69" y="150"/>
                    <a:pt x="74" y="152"/>
                    <a:pt x="78" y="153"/>
                  </a:cubicBezTo>
                  <a:cubicBezTo>
                    <a:pt x="81" y="154"/>
                    <a:pt x="81" y="154"/>
                    <a:pt x="81" y="154"/>
                  </a:cubicBezTo>
                  <a:lnTo>
                    <a:pt x="85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63"/>
            <p:cNvSpPr>
              <a:spLocks noEditPoints="1"/>
            </p:cNvSpPr>
            <p:nvPr/>
          </p:nvSpPr>
          <p:spPr bwMode="auto">
            <a:xfrm>
              <a:off x="4670426" y="1549401"/>
              <a:ext cx="131763" cy="131763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4 h 56"/>
                <a:gd name="T12" fmla="*/ 4 w 56"/>
                <a:gd name="T13" fmla="*/ 28 h 56"/>
                <a:gd name="T14" fmla="*/ 28 w 56"/>
                <a:gd name="T15" fmla="*/ 52 h 56"/>
                <a:gd name="T16" fmla="*/ 52 w 56"/>
                <a:gd name="T17" fmla="*/ 28 h 56"/>
                <a:gd name="T18" fmla="*/ 28 w 56"/>
                <a:gd name="T1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4"/>
                  </a:moveTo>
                  <a:cubicBezTo>
                    <a:pt x="15" y="4"/>
                    <a:pt x="4" y="14"/>
                    <a:pt x="4" y="28"/>
                  </a:cubicBezTo>
                  <a:cubicBezTo>
                    <a:pt x="4" y="41"/>
                    <a:pt x="15" y="52"/>
                    <a:pt x="28" y="52"/>
                  </a:cubicBezTo>
                  <a:cubicBezTo>
                    <a:pt x="41" y="52"/>
                    <a:pt x="52" y="41"/>
                    <a:pt x="52" y="28"/>
                  </a:cubicBezTo>
                  <a:cubicBezTo>
                    <a:pt x="52" y="14"/>
                    <a:pt x="41" y="4"/>
                    <a:pt x="2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528732" y="3213137"/>
            <a:ext cx="429673" cy="453638"/>
            <a:chOff x="1804988" y="3225801"/>
            <a:chExt cx="398463" cy="420687"/>
          </a:xfrm>
          <a:solidFill>
            <a:srgbClr val="98A6D4"/>
          </a:solidFill>
        </p:grpSpPr>
        <p:sp>
          <p:nvSpPr>
            <p:cNvPr id="26" name="Freeform 100"/>
            <p:cNvSpPr>
              <a:spLocks noEditPoints="1"/>
            </p:cNvSpPr>
            <p:nvPr/>
          </p:nvSpPr>
          <p:spPr bwMode="auto">
            <a:xfrm>
              <a:off x="1819276" y="3225801"/>
              <a:ext cx="384175" cy="158750"/>
            </a:xfrm>
            <a:custGeom>
              <a:avLst/>
              <a:gdLst>
                <a:gd name="T0" fmla="*/ 162 w 162"/>
                <a:gd name="T1" fmla="*/ 67 h 67"/>
                <a:gd name="T2" fmla="*/ 95 w 162"/>
                <a:gd name="T3" fmla="*/ 67 h 67"/>
                <a:gd name="T4" fmla="*/ 119 w 162"/>
                <a:gd name="T5" fmla="*/ 43 h 67"/>
                <a:gd name="T6" fmla="*/ 79 w 162"/>
                <a:gd name="T7" fmla="*/ 27 h 67"/>
                <a:gd name="T8" fmla="*/ 24 w 162"/>
                <a:gd name="T9" fmla="*/ 65 h 67"/>
                <a:gd name="T10" fmla="*/ 23 w 162"/>
                <a:gd name="T11" fmla="*/ 67 h 67"/>
                <a:gd name="T12" fmla="*/ 0 w 162"/>
                <a:gd name="T13" fmla="*/ 58 h 67"/>
                <a:gd name="T14" fmla="*/ 1 w 162"/>
                <a:gd name="T15" fmla="*/ 57 h 67"/>
                <a:gd name="T16" fmla="*/ 79 w 162"/>
                <a:gd name="T17" fmla="*/ 2 h 67"/>
                <a:gd name="T18" fmla="*/ 136 w 162"/>
                <a:gd name="T19" fmla="*/ 25 h 67"/>
                <a:gd name="T20" fmla="*/ 162 w 162"/>
                <a:gd name="T21" fmla="*/ 0 h 67"/>
                <a:gd name="T22" fmla="*/ 162 w 162"/>
                <a:gd name="T23" fmla="*/ 67 h 67"/>
                <a:gd name="T24" fmla="*/ 104 w 162"/>
                <a:gd name="T25" fmla="*/ 63 h 67"/>
                <a:gd name="T26" fmla="*/ 158 w 162"/>
                <a:gd name="T27" fmla="*/ 63 h 67"/>
                <a:gd name="T28" fmla="*/ 158 w 162"/>
                <a:gd name="T29" fmla="*/ 9 h 67"/>
                <a:gd name="T30" fmla="*/ 137 w 162"/>
                <a:gd name="T31" fmla="*/ 31 h 67"/>
                <a:gd name="T32" fmla="*/ 135 w 162"/>
                <a:gd name="T33" fmla="*/ 30 h 67"/>
                <a:gd name="T34" fmla="*/ 79 w 162"/>
                <a:gd name="T35" fmla="*/ 6 h 67"/>
                <a:gd name="T36" fmla="*/ 5 w 162"/>
                <a:gd name="T37" fmla="*/ 56 h 67"/>
                <a:gd name="T38" fmla="*/ 21 w 162"/>
                <a:gd name="T39" fmla="*/ 62 h 67"/>
                <a:gd name="T40" fmla="*/ 79 w 162"/>
                <a:gd name="T41" fmla="*/ 23 h 67"/>
                <a:gd name="T42" fmla="*/ 124 w 162"/>
                <a:gd name="T43" fmla="*/ 41 h 67"/>
                <a:gd name="T44" fmla="*/ 125 w 162"/>
                <a:gd name="T45" fmla="*/ 43 h 67"/>
                <a:gd name="T46" fmla="*/ 104 w 162"/>
                <a:gd name="T47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67">
                  <a:moveTo>
                    <a:pt x="162" y="67"/>
                  </a:moveTo>
                  <a:cubicBezTo>
                    <a:pt x="95" y="67"/>
                    <a:pt x="95" y="67"/>
                    <a:pt x="95" y="67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08" y="32"/>
                    <a:pt x="94" y="27"/>
                    <a:pt x="79" y="27"/>
                  </a:cubicBezTo>
                  <a:cubicBezTo>
                    <a:pt x="55" y="27"/>
                    <a:pt x="32" y="42"/>
                    <a:pt x="24" y="6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3" y="24"/>
                    <a:pt x="44" y="2"/>
                    <a:pt x="79" y="2"/>
                  </a:cubicBezTo>
                  <a:cubicBezTo>
                    <a:pt x="101" y="2"/>
                    <a:pt x="121" y="11"/>
                    <a:pt x="136" y="25"/>
                  </a:cubicBezTo>
                  <a:cubicBezTo>
                    <a:pt x="162" y="0"/>
                    <a:pt x="162" y="0"/>
                    <a:pt x="162" y="0"/>
                  </a:cubicBezTo>
                  <a:lnTo>
                    <a:pt x="162" y="67"/>
                  </a:lnTo>
                  <a:close/>
                  <a:moveTo>
                    <a:pt x="104" y="63"/>
                  </a:moveTo>
                  <a:cubicBezTo>
                    <a:pt x="158" y="63"/>
                    <a:pt x="158" y="63"/>
                    <a:pt x="158" y="63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20" y="15"/>
                    <a:pt x="100" y="6"/>
                    <a:pt x="79" y="6"/>
                  </a:cubicBezTo>
                  <a:cubicBezTo>
                    <a:pt x="47" y="6"/>
                    <a:pt x="17" y="26"/>
                    <a:pt x="5" y="56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30" y="38"/>
                    <a:pt x="54" y="23"/>
                    <a:pt x="79" y="23"/>
                  </a:cubicBezTo>
                  <a:cubicBezTo>
                    <a:pt x="96" y="23"/>
                    <a:pt x="112" y="29"/>
                    <a:pt x="124" y="41"/>
                  </a:cubicBezTo>
                  <a:cubicBezTo>
                    <a:pt x="125" y="43"/>
                    <a:pt x="125" y="43"/>
                    <a:pt x="125" y="43"/>
                  </a:cubicBezTo>
                  <a:lnTo>
                    <a:pt x="10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01"/>
            <p:cNvSpPr>
              <a:spLocks noEditPoints="1"/>
            </p:cNvSpPr>
            <p:nvPr/>
          </p:nvSpPr>
          <p:spPr bwMode="auto">
            <a:xfrm>
              <a:off x="1804988" y="3468688"/>
              <a:ext cx="393700" cy="177800"/>
            </a:xfrm>
            <a:custGeom>
              <a:avLst/>
              <a:gdLst>
                <a:gd name="T0" fmla="*/ 0 w 166"/>
                <a:gd name="T1" fmla="*/ 75 h 75"/>
                <a:gd name="T2" fmla="*/ 0 w 166"/>
                <a:gd name="T3" fmla="*/ 0 h 75"/>
                <a:gd name="T4" fmla="*/ 74 w 166"/>
                <a:gd name="T5" fmla="*/ 0 h 75"/>
                <a:gd name="T6" fmla="*/ 48 w 166"/>
                <a:gd name="T7" fmla="*/ 27 h 75"/>
                <a:gd name="T8" fmla="*/ 85 w 166"/>
                <a:gd name="T9" fmla="*/ 41 h 75"/>
                <a:gd name="T10" fmla="*/ 138 w 166"/>
                <a:gd name="T11" fmla="*/ 4 h 75"/>
                <a:gd name="T12" fmla="*/ 140 w 166"/>
                <a:gd name="T13" fmla="*/ 0 h 75"/>
                <a:gd name="T14" fmla="*/ 166 w 166"/>
                <a:gd name="T15" fmla="*/ 10 h 75"/>
                <a:gd name="T16" fmla="*/ 165 w 166"/>
                <a:gd name="T17" fmla="*/ 14 h 75"/>
                <a:gd name="T18" fmla="*/ 85 w 166"/>
                <a:gd name="T19" fmla="*/ 69 h 75"/>
                <a:gd name="T20" fmla="*/ 28 w 166"/>
                <a:gd name="T21" fmla="*/ 47 h 75"/>
                <a:gd name="T22" fmla="*/ 0 w 166"/>
                <a:gd name="T23" fmla="*/ 75 h 75"/>
                <a:gd name="T24" fmla="*/ 27 w 166"/>
                <a:gd name="T25" fmla="*/ 36 h 75"/>
                <a:gd name="T26" fmla="*/ 30 w 166"/>
                <a:gd name="T27" fmla="*/ 38 h 75"/>
                <a:gd name="T28" fmla="*/ 85 w 166"/>
                <a:gd name="T29" fmla="*/ 61 h 75"/>
                <a:gd name="T30" fmla="*/ 156 w 166"/>
                <a:gd name="T31" fmla="*/ 15 h 75"/>
                <a:gd name="T32" fmla="*/ 144 w 166"/>
                <a:gd name="T33" fmla="*/ 10 h 75"/>
                <a:gd name="T34" fmla="*/ 85 w 166"/>
                <a:gd name="T35" fmla="*/ 49 h 75"/>
                <a:gd name="T36" fmla="*/ 39 w 166"/>
                <a:gd name="T37" fmla="*/ 30 h 75"/>
                <a:gd name="T38" fmla="*/ 36 w 166"/>
                <a:gd name="T39" fmla="*/ 27 h 75"/>
                <a:gd name="T40" fmla="*/ 55 w 166"/>
                <a:gd name="T41" fmla="*/ 8 h 75"/>
                <a:gd name="T42" fmla="*/ 8 w 166"/>
                <a:gd name="T43" fmla="*/ 8 h 75"/>
                <a:gd name="T44" fmla="*/ 8 w 166"/>
                <a:gd name="T45" fmla="*/ 55 h 75"/>
                <a:gd name="T46" fmla="*/ 27 w 166"/>
                <a:gd name="T47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75">
                  <a:moveTo>
                    <a:pt x="0" y="7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8" y="36"/>
                    <a:pt x="71" y="41"/>
                    <a:pt x="85" y="41"/>
                  </a:cubicBezTo>
                  <a:cubicBezTo>
                    <a:pt x="109" y="41"/>
                    <a:pt x="130" y="26"/>
                    <a:pt x="138" y="4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52" y="47"/>
                    <a:pt x="120" y="69"/>
                    <a:pt x="85" y="69"/>
                  </a:cubicBezTo>
                  <a:cubicBezTo>
                    <a:pt x="64" y="69"/>
                    <a:pt x="43" y="61"/>
                    <a:pt x="28" y="47"/>
                  </a:cubicBezTo>
                  <a:lnTo>
                    <a:pt x="0" y="75"/>
                  </a:lnTo>
                  <a:close/>
                  <a:moveTo>
                    <a:pt x="27" y="36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5" y="53"/>
                    <a:pt x="64" y="61"/>
                    <a:pt x="85" y="61"/>
                  </a:cubicBezTo>
                  <a:cubicBezTo>
                    <a:pt x="116" y="61"/>
                    <a:pt x="144" y="43"/>
                    <a:pt x="156" y="15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34" y="33"/>
                    <a:pt x="111" y="49"/>
                    <a:pt x="85" y="49"/>
                  </a:cubicBezTo>
                  <a:cubicBezTo>
                    <a:pt x="68" y="49"/>
                    <a:pt x="51" y="42"/>
                    <a:pt x="39" y="3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55"/>
                    <a:pt x="8" y="55"/>
                    <a:pt x="8" y="55"/>
                  </a:cubicBezTo>
                  <a:lnTo>
                    <a:pt x="2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915326" y="3239670"/>
            <a:ext cx="366335" cy="400571"/>
            <a:chOff x="7294563" y="3238501"/>
            <a:chExt cx="339725" cy="371475"/>
          </a:xfrm>
          <a:solidFill>
            <a:srgbClr val="98A6D4"/>
          </a:solidFill>
        </p:grpSpPr>
        <p:sp>
          <p:nvSpPr>
            <p:cNvPr id="29" name="Freeform 127"/>
            <p:cNvSpPr>
              <a:spLocks noEditPoints="1"/>
            </p:cNvSpPr>
            <p:nvPr/>
          </p:nvSpPr>
          <p:spPr bwMode="auto">
            <a:xfrm>
              <a:off x="7294563" y="3541713"/>
              <a:ext cx="339725" cy="68263"/>
            </a:xfrm>
            <a:custGeom>
              <a:avLst/>
              <a:gdLst>
                <a:gd name="T0" fmla="*/ 129 w 143"/>
                <a:gd name="T1" fmla="*/ 29 h 29"/>
                <a:gd name="T2" fmla="*/ 15 w 143"/>
                <a:gd name="T3" fmla="*/ 29 h 29"/>
                <a:gd name="T4" fmla="*/ 0 w 143"/>
                <a:gd name="T5" fmla="*/ 15 h 29"/>
                <a:gd name="T6" fmla="*/ 15 w 143"/>
                <a:gd name="T7" fmla="*/ 0 h 29"/>
                <a:gd name="T8" fmla="*/ 44 w 143"/>
                <a:gd name="T9" fmla="*/ 0 h 29"/>
                <a:gd name="T10" fmla="*/ 44 w 143"/>
                <a:gd name="T11" fmla="*/ 1 h 29"/>
                <a:gd name="T12" fmla="*/ 65 w 143"/>
                <a:gd name="T13" fmla="*/ 16 h 29"/>
                <a:gd name="T14" fmla="*/ 79 w 143"/>
                <a:gd name="T15" fmla="*/ 16 h 29"/>
                <a:gd name="T16" fmla="*/ 99 w 143"/>
                <a:gd name="T17" fmla="*/ 1 h 29"/>
                <a:gd name="T18" fmla="*/ 100 w 143"/>
                <a:gd name="T19" fmla="*/ 0 h 29"/>
                <a:gd name="T20" fmla="*/ 129 w 143"/>
                <a:gd name="T21" fmla="*/ 0 h 29"/>
                <a:gd name="T22" fmla="*/ 143 w 143"/>
                <a:gd name="T23" fmla="*/ 15 h 29"/>
                <a:gd name="T24" fmla="*/ 129 w 143"/>
                <a:gd name="T25" fmla="*/ 29 h 29"/>
                <a:gd name="T26" fmla="*/ 15 w 143"/>
                <a:gd name="T27" fmla="*/ 4 h 29"/>
                <a:gd name="T28" fmla="*/ 4 w 143"/>
                <a:gd name="T29" fmla="*/ 15 h 29"/>
                <a:gd name="T30" fmla="*/ 15 w 143"/>
                <a:gd name="T31" fmla="*/ 25 h 29"/>
                <a:gd name="T32" fmla="*/ 129 w 143"/>
                <a:gd name="T33" fmla="*/ 25 h 29"/>
                <a:gd name="T34" fmla="*/ 139 w 143"/>
                <a:gd name="T35" fmla="*/ 15 h 29"/>
                <a:gd name="T36" fmla="*/ 129 w 143"/>
                <a:gd name="T37" fmla="*/ 4 h 29"/>
                <a:gd name="T38" fmla="*/ 102 w 143"/>
                <a:gd name="T39" fmla="*/ 4 h 29"/>
                <a:gd name="T40" fmla="*/ 79 w 143"/>
                <a:gd name="T41" fmla="*/ 20 h 29"/>
                <a:gd name="T42" fmla="*/ 65 w 143"/>
                <a:gd name="T43" fmla="*/ 20 h 29"/>
                <a:gd name="T44" fmla="*/ 41 w 143"/>
                <a:gd name="T45" fmla="*/ 4 h 29"/>
                <a:gd name="T46" fmla="*/ 15 w 143"/>
                <a:gd name="T4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3" h="29">
                  <a:moveTo>
                    <a:pt x="129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10"/>
                    <a:pt x="56" y="16"/>
                    <a:pt x="65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8" y="16"/>
                    <a:pt x="96" y="10"/>
                    <a:pt x="99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7" y="0"/>
                    <a:pt x="143" y="6"/>
                    <a:pt x="143" y="15"/>
                  </a:cubicBezTo>
                  <a:cubicBezTo>
                    <a:pt x="143" y="23"/>
                    <a:pt x="137" y="29"/>
                    <a:pt x="129" y="29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0"/>
                    <a:pt x="9" y="25"/>
                    <a:pt x="15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35" y="25"/>
                    <a:pt x="139" y="20"/>
                    <a:pt x="139" y="15"/>
                  </a:cubicBezTo>
                  <a:cubicBezTo>
                    <a:pt x="139" y="9"/>
                    <a:pt x="135" y="4"/>
                    <a:pt x="129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98" y="13"/>
                    <a:pt x="89" y="20"/>
                    <a:pt x="79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45" y="13"/>
                    <a:pt x="41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28"/>
            <p:cNvSpPr>
              <a:spLocks noEditPoints="1"/>
            </p:cNvSpPr>
            <p:nvPr/>
          </p:nvSpPr>
          <p:spPr bwMode="auto">
            <a:xfrm>
              <a:off x="7351713" y="3238501"/>
              <a:ext cx="227013" cy="303213"/>
            </a:xfrm>
            <a:custGeom>
              <a:avLst/>
              <a:gdLst>
                <a:gd name="T0" fmla="*/ 55 w 96"/>
                <a:gd name="T1" fmla="*/ 128 h 128"/>
                <a:gd name="T2" fmla="*/ 41 w 96"/>
                <a:gd name="T3" fmla="*/ 128 h 128"/>
                <a:gd name="T4" fmla="*/ 22 w 96"/>
                <a:gd name="T5" fmla="*/ 110 h 128"/>
                <a:gd name="T6" fmla="*/ 22 w 96"/>
                <a:gd name="T7" fmla="*/ 85 h 128"/>
                <a:gd name="T8" fmla="*/ 12 w 96"/>
                <a:gd name="T9" fmla="*/ 85 h 128"/>
                <a:gd name="T10" fmla="*/ 2 w 96"/>
                <a:gd name="T11" fmla="*/ 79 h 128"/>
                <a:gd name="T12" fmla="*/ 3 w 96"/>
                <a:gd name="T13" fmla="*/ 68 h 128"/>
                <a:gd name="T14" fmla="*/ 38 w 96"/>
                <a:gd name="T15" fmla="*/ 6 h 128"/>
                <a:gd name="T16" fmla="*/ 48 w 96"/>
                <a:gd name="T17" fmla="*/ 0 h 128"/>
                <a:gd name="T18" fmla="*/ 58 w 96"/>
                <a:gd name="T19" fmla="*/ 6 h 128"/>
                <a:gd name="T20" fmla="*/ 93 w 96"/>
                <a:gd name="T21" fmla="*/ 68 h 128"/>
                <a:gd name="T22" fmla="*/ 94 w 96"/>
                <a:gd name="T23" fmla="*/ 79 h 128"/>
                <a:gd name="T24" fmla="*/ 83 w 96"/>
                <a:gd name="T25" fmla="*/ 85 h 128"/>
                <a:gd name="T26" fmla="*/ 73 w 96"/>
                <a:gd name="T27" fmla="*/ 85 h 128"/>
                <a:gd name="T28" fmla="*/ 73 w 96"/>
                <a:gd name="T29" fmla="*/ 110 h 128"/>
                <a:gd name="T30" fmla="*/ 55 w 96"/>
                <a:gd name="T31" fmla="*/ 128 h 128"/>
                <a:gd name="T32" fmla="*/ 48 w 96"/>
                <a:gd name="T33" fmla="*/ 8 h 128"/>
                <a:gd name="T34" fmla="*/ 45 w 96"/>
                <a:gd name="T35" fmla="*/ 10 h 128"/>
                <a:gd name="T36" fmla="*/ 9 w 96"/>
                <a:gd name="T37" fmla="*/ 72 h 128"/>
                <a:gd name="T38" fmla="*/ 9 w 96"/>
                <a:gd name="T39" fmla="*/ 75 h 128"/>
                <a:gd name="T40" fmla="*/ 12 w 96"/>
                <a:gd name="T41" fmla="*/ 77 h 128"/>
                <a:gd name="T42" fmla="*/ 30 w 96"/>
                <a:gd name="T43" fmla="*/ 77 h 128"/>
                <a:gd name="T44" fmla="*/ 30 w 96"/>
                <a:gd name="T45" fmla="*/ 110 h 128"/>
                <a:gd name="T46" fmla="*/ 41 w 96"/>
                <a:gd name="T47" fmla="*/ 120 h 128"/>
                <a:gd name="T48" fmla="*/ 55 w 96"/>
                <a:gd name="T49" fmla="*/ 120 h 128"/>
                <a:gd name="T50" fmla="*/ 65 w 96"/>
                <a:gd name="T51" fmla="*/ 110 h 128"/>
                <a:gd name="T52" fmla="*/ 65 w 96"/>
                <a:gd name="T53" fmla="*/ 77 h 128"/>
                <a:gd name="T54" fmla="*/ 83 w 96"/>
                <a:gd name="T55" fmla="*/ 77 h 128"/>
                <a:gd name="T56" fmla="*/ 87 w 96"/>
                <a:gd name="T57" fmla="*/ 75 h 128"/>
                <a:gd name="T58" fmla="*/ 86 w 96"/>
                <a:gd name="T59" fmla="*/ 72 h 128"/>
                <a:gd name="T60" fmla="*/ 51 w 96"/>
                <a:gd name="T61" fmla="*/ 10 h 128"/>
                <a:gd name="T62" fmla="*/ 48 w 96"/>
                <a:gd name="T63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28">
                  <a:moveTo>
                    <a:pt x="55" y="128"/>
                  </a:moveTo>
                  <a:cubicBezTo>
                    <a:pt x="41" y="128"/>
                    <a:pt x="41" y="128"/>
                    <a:pt x="41" y="128"/>
                  </a:cubicBezTo>
                  <a:cubicBezTo>
                    <a:pt x="31" y="128"/>
                    <a:pt x="22" y="120"/>
                    <a:pt x="22" y="110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8" y="85"/>
                    <a:pt x="4" y="83"/>
                    <a:pt x="2" y="79"/>
                  </a:cubicBezTo>
                  <a:cubicBezTo>
                    <a:pt x="0" y="76"/>
                    <a:pt x="0" y="72"/>
                    <a:pt x="3" y="68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0" y="2"/>
                    <a:pt x="44" y="0"/>
                    <a:pt x="48" y="0"/>
                  </a:cubicBezTo>
                  <a:cubicBezTo>
                    <a:pt x="52" y="0"/>
                    <a:pt x="55" y="2"/>
                    <a:pt x="58" y="6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5" y="72"/>
                    <a:pt x="96" y="76"/>
                    <a:pt x="94" y="79"/>
                  </a:cubicBezTo>
                  <a:cubicBezTo>
                    <a:pt x="92" y="83"/>
                    <a:pt x="88" y="85"/>
                    <a:pt x="8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20"/>
                    <a:pt x="65" y="128"/>
                    <a:pt x="55" y="128"/>
                  </a:cubicBezTo>
                  <a:close/>
                  <a:moveTo>
                    <a:pt x="48" y="8"/>
                  </a:moveTo>
                  <a:cubicBezTo>
                    <a:pt x="47" y="8"/>
                    <a:pt x="46" y="9"/>
                    <a:pt x="45" y="10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3"/>
                    <a:pt x="8" y="75"/>
                    <a:pt x="9" y="75"/>
                  </a:cubicBezTo>
                  <a:cubicBezTo>
                    <a:pt x="9" y="76"/>
                    <a:pt x="11" y="77"/>
                    <a:pt x="12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0" y="116"/>
                    <a:pt x="35" y="120"/>
                    <a:pt x="41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60" y="120"/>
                    <a:pt x="65" y="116"/>
                    <a:pt x="65" y="110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5" y="77"/>
                    <a:pt x="86" y="76"/>
                    <a:pt x="87" y="75"/>
                  </a:cubicBezTo>
                  <a:cubicBezTo>
                    <a:pt x="87" y="75"/>
                    <a:pt x="87" y="73"/>
                    <a:pt x="86" y="72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9"/>
                    <a:pt x="49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045714" y="3208856"/>
            <a:ext cx="460487" cy="462199"/>
            <a:chOff x="9980613" y="4125913"/>
            <a:chExt cx="427038" cy="428626"/>
          </a:xfrm>
          <a:solidFill>
            <a:srgbClr val="98A6D4"/>
          </a:solidFill>
        </p:grpSpPr>
        <p:sp>
          <p:nvSpPr>
            <p:cNvPr id="32" name="Freeform 158"/>
            <p:cNvSpPr>
              <a:spLocks noEditPoints="1"/>
            </p:cNvSpPr>
            <p:nvPr/>
          </p:nvSpPr>
          <p:spPr bwMode="auto">
            <a:xfrm>
              <a:off x="10258426" y="4125913"/>
              <a:ext cx="149225" cy="125413"/>
            </a:xfrm>
            <a:custGeom>
              <a:avLst/>
              <a:gdLst>
                <a:gd name="T0" fmla="*/ 50 w 63"/>
                <a:gd name="T1" fmla="*/ 53 h 53"/>
                <a:gd name="T2" fmla="*/ 47 w 63"/>
                <a:gd name="T3" fmla="*/ 49 h 53"/>
                <a:gd name="T4" fmla="*/ 4 w 63"/>
                <a:gd name="T5" fmla="*/ 15 h 53"/>
                <a:gd name="T6" fmla="*/ 0 w 63"/>
                <a:gd name="T7" fmla="*/ 14 h 53"/>
                <a:gd name="T8" fmla="*/ 2 w 63"/>
                <a:gd name="T9" fmla="*/ 10 h 53"/>
                <a:gd name="T10" fmla="*/ 19 w 63"/>
                <a:gd name="T11" fmla="*/ 0 h 53"/>
                <a:gd name="T12" fmla="*/ 42 w 63"/>
                <a:gd name="T13" fmla="*/ 11 h 53"/>
                <a:gd name="T14" fmla="*/ 52 w 63"/>
                <a:gd name="T15" fmla="*/ 50 h 53"/>
                <a:gd name="T16" fmla="*/ 50 w 63"/>
                <a:gd name="T17" fmla="*/ 53 h 53"/>
                <a:gd name="T18" fmla="*/ 10 w 63"/>
                <a:gd name="T19" fmla="*/ 11 h 53"/>
                <a:gd name="T20" fmla="*/ 50 w 63"/>
                <a:gd name="T21" fmla="*/ 42 h 53"/>
                <a:gd name="T22" fmla="*/ 39 w 63"/>
                <a:gd name="T23" fmla="*/ 16 h 53"/>
                <a:gd name="T24" fmla="*/ 19 w 63"/>
                <a:gd name="T25" fmla="*/ 6 h 53"/>
                <a:gd name="T26" fmla="*/ 10 w 63"/>
                <a:gd name="T27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50" y="53"/>
                  </a:moveTo>
                  <a:cubicBezTo>
                    <a:pt x="47" y="49"/>
                    <a:pt x="47" y="49"/>
                    <a:pt x="47" y="49"/>
                  </a:cubicBezTo>
                  <a:cubicBezTo>
                    <a:pt x="37" y="33"/>
                    <a:pt x="22" y="21"/>
                    <a:pt x="4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6" y="5"/>
                    <a:pt x="11" y="0"/>
                    <a:pt x="19" y="0"/>
                  </a:cubicBezTo>
                  <a:cubicBezTo>
                    <a:pt x="26" y="0"/>
                    <a:pt x="33" y="4"/>
                    <a:pt x="42" y="11"/>
                  </a:cubicBezTo>
                  <a:cubicBezTo>
                    <a:pt x="63" y="27"/>
                    <a:pt x="61" y="38"/>
                    <a:pt x="52" y="50"/>
                  </a:cubicBezTo>
                  <a:lnTo>
                    <a:pt x="50" y="53"/>
                  </a:lnTo>
                  <a:close/>
                  <a:moveTo>
                    <a:pt x="10" y="11"/>
                  </a:moveTo>
                  <a:cubicBezTo>
                    <a:pt x="26" y="17"/>
                    <a:pt x="40" y="28"/>
                    <a:pt x="50" y="42"/>
                  </a:cubicBezTo>
                  <a:cubicBezTo>
                    <a:pt x="54" y="36"/>
                    <a:pt x="55" y="29"/>
                    <a:pt x="39" y="16"/>
                  </a:cubicBezTo>
                  <a:cubicBezTo>
                    <a:pt x="30" y="9"/>
                    <a:pt x="24" y="6"/>
                    <a:pt x="19" y="6"/>
                  </a:cubicBezTo>
                  <a:cubicBezTo>
                    <a:pt x="16" y="6"/>
                    <a:pt x="13" y="8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59"/>
            <p:cNvSpPr>
              <a:spLocks noEditPoints="1"/>
            </p:cNvSpPr>
            <p:nvPr/>
          </p:nvSpPr>
          <p:spPr bwMode="auto">
            <a:xfrm>
              <a:off x="9980613" y="4125913"/>
              <a:ext cx="149225" cy="125413"/>
            </a:xfrm>
            <a:custGeom>
              <a:avLst/>
              <a:gdLst>
                <a:gd name="T0" fmla="*/ 13 w 63"/>
                <a:gd name="T1" fmla="*/ 53 h 53"/>
                <a:gd name="T2" fmla="*/ 10 w 63"/>
                <a:gd name="T3" fmla="*/ 50 h 53"/>
                <a:gd name="T4" fmla="*/ 20 w 63"/>
                <a:gd name="T5" fmla="*/ 11 h 53"/>
                <a:gd name="T6" fmla="*/ 44 w 63"/>
                <a:gd name="T7" fmla="*/ 0 h 53"/>
                <a:gd name="T8" fmla="*/ 60 w 63"/>
                <a:gd name="T9" fmla="*/ 10 h 53"/>
                <a:gd name="T10" fmla="*/ 63 w 63"/>
                <a:gd name="T11" fmla="*/ 14 h 53"/>
                <a:gd name="T12" fmla="*/ 59 w 63"/>
                <a:gd name="T13" fmla="*/ 15 h 53"/>
                <a:gd name="T14" fmla="*/ 15 w 63"/>
                <a:gd name="T15" fmla="*/ 49 h 53"/>
                <a:gd name="T16" fmla="*/ 13 w 63"/>
                <a:gd name="T17" fmla="*/ 53 h 53"/>
                <a:gd name="T18" fmla="*/ 44 w 63"/>
                <a:gd name="T19" fmla="*/ 6 h 53"/>
                <a:gd name="T20" fmla="*/ 24 w 63"/>
                <a:gd name="T21" fmla="*/ 16 h 53"/>
                <a:gd name="T22" fmla="*/ 13 w 63"/>
                <a:gd name="T23" fmla="*/ 42 h 53"/>
                <a:gd name="T24" fmla="*/ 53 w 63"/>
                <a:gd name="T25" fmla="*/ 11 h 53"/>
                <a:gd name="T26" fmla="*/ 44 w 63"/>
                <a:gd name="T27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13" y="53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2" y="38"/>
                    <a:pt x="0" y="27"/>
                    <a:pt x="20" y="11"/>
                  </a:cubicBezTo>
                  <a:cubicBezTo>
                    <a:pt x="30" y="4"/>
                    <a:pt x="37" y="0"/>
                    <a:pt x="44" y="0"/>
                  </a:cubicBezTo>
                  <a:cubicBezTo>
                    <a:pt x="51" y="0"/>
                    <a:pt x="56" y="5"/>
                    <a:pt x="60" y="10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1" y="21"/>
                    <a:pt x="26" y="33"/>
                    <a:pt x="15" y="49"/>
                  </a:cubicBezTo>
                  <a:lnTo>
                    <a:pt x="13" y="53"/>
                  </a:lnTo>
                  <a:close/>
                  <a:moveTo>
                    <a:pt x="44" y="6"/>
                  </a:moveTo>
                  <a:cubicBezTo>
                    <a:pt x="39" y="6"/>
                    <a:pt x="32" y="9"/>
                    <a:pt x="24" y="16"/>
                  </a:cubicBezTo>
                  <a:cubicBezTo>
                    <a:pt x="8" y="29"/>
                    <a:pt x="9" y="36"/>
                    <a:pt x="13" y="42"/>
                  </a:cubicBezTo>
                  <a:cubicBezTo>
                    <a:pt x="23" y="28"/>
                    <a:pt x="37" y="17"/>
                    <a:pt x="53" y="11"/>
                  </a:cubicBezTo>
                  <a:cubicBezTo>
                    <a:pt x="50" y="8"/>
                    <a:pt x="47" y="6"/>
                    <a:pt x="4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160"/>
            <p:cNvSpPr>
              <a:spLocks/>
            </p:cNvSpPr>
            <p:nvPr/>
          </p:nvSpPr>
          <p:spPr bwMode="auto">
            <a:xfrm>
              <a:off x="10031413" y="4497388"/>
              <a:ext cx="53975" cy="55563"/>
            </a:xfrm>
            <a:custGeom>
              <a:avLst/>
              <a:gdLst>
                <a:gd name="T0" fmla="*/ 6 w 34"/>
                <a:gd name="T1" fmla="*/ 35 h 35"/>
                <a:gd name="T2" fmla="*/ 0 w 34"/>
                <a:gd name="T3" fmla="*/ 29 h 35"/>
                <a:gd name="T4" fmla="*/ 28 w 34"/>
                <a:gd name="T5" fmla="*/ 0 h 35"/>
                <a:gd name="T6" fmla="*/ 34 w 34"/>
                <a:gd name="T7" fmla="*/ 8 h 35"/>
                <a:gd name="T8" fmla="*/ 6 w 3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6" y="35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34" y="8"/>
                  </a:lnTo>
                  <a:lnTo>
                    <a:pt x="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161"/>
            <p:cNvSpPr>
              <a:spLocks/>
            </p:cNvSpPr>
            <p:nvPr/>
          </p:nvSpPr>
          <p:spPr bwMode="auto">
            <a:xfrm>
              <a:off x="10301288" y="4497388"/>
              <a:ext cx="57150" cy="57150"/>
            </a:xfrm>
            <a:custGeom>
              <a:avLst/>
              <a:gdLst>
                <a:gd name="T0" fmla="*/ 28 w 36"/>
                <a:gd name="T1" fmla="*/ 36 h 36"/>
                <a:gd name="T2" fmla="*/ 0 w 36"/>
                <a:gd name="T3" fmla="*/ 8 h 36"/>
                <a:gd name="T4" fmla="*/ 6 w 36"/>
                <a:gd name="T5" fmla="*/ 0 h 36"/>
                <a:gd name="T6" fmla="*/ 36 w 36"/>
                <a:gd name="T7" fmla="*/ 30 h 36"/>
                <a:gd name="T8" fmla="*/ 28 w 36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28" y="36"/>
                  </a:moveTo>
                  <a:lnTo>
                    <a:pt x="0" y="8"/>
                  </a:lnTo>
                  <a:lnTo>
                    <a:pt x="6" y="0"/>
                  </a:lnTo>
                  <a:lnTo>
                    <a:pt x="36" y="30"/>
                  </a:ln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162"/>
            <p:cNvSpPr>
              <a:spLocks noEditPoints="1"/>
            </p:cNvSpPr>
            <p:nvPr/>
          </p:nvSpPr>
          <p:spPr bwMode="auto">
            <a:xfrm>
              <a:off x="9994901" y="4156076"/>
              <a:ext cx="398463" cy="398463"/>
            </a:xfrm>
            <a:custGeom>
              <a:avLst/>
              <a:gdLst>
                <a:gd name="T0" fmla="*/ 84 w 168"/>
                <a:gd name="T1" fmla="*/ 168 h 168"/>
                <a:gd name="T2" fmla="*/ 0 w 168"/>
                <a:gd name="T3" fmla="*/ 84 h 168"/>
                <a:gd name="T4" fmla="*/ 84 w 168"/>
                <a:gd name="T5" fmla="*/ 0 h 168"/>
                <a:gd name="T6" fmla="*/ 168 w 168"/>
                <a:gd name="T7" fmla="*/ 84 h 168"/>
                <a:gd name="T8" fmla="*/ 84 w 168"/>
                <a:gd name="T9" fmla="*/ 168 h 168"/>
                <a:gd name="T10" fmla="*/ 84 w 168"/>
                <a:gd name="T11" fmla="*/ 6 h 168"/>
                <a:gd name="T12" fmla="*/ 6 w 168"/>
                <a:gd name="T13" fmla="*/ 84 h 168"/>
                <a:gd name="T14" fmla="*/ 84 w 168"/>
                <a:gd name="T15" fmla="*/ 162 h 168"/>
                <a:gd name="T16" fmla="*/ 162 w 168"/>
                <a:gd name="T17" fmla="*/ 84 h 168"/>
                <a:gd name="T18" fmla="*/ 84 w 168"/>
                <a:gd name="T19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cubicBezTo>
                    <a:pt x="38" y="168"/>
                    <a:pt x="0" y="131"/>
                    <a:pt x="0" y="84"/>
                  </a:cubicBezTo>
                  <a:cubicBezTo>
                    <a:pt x="0" y="38"/>
                    <a:pt x="38" y="0"/>
                    <a:pt x="84" y="0"/>
                  </a:cubicBezTo>
                  <a:cubicBezTo>
                    <a:pt x="130" y="0"/>
                    <a:pt x="168" y="38"/>
                    <a:pt x="168" y="84"/>
                  </a:cubicBezTo>
                  <a:cubicBezTo>
                    <a:pt x="168" y="131"/>
                    <a:pt x="130" y="168"/>
                    <a:pt x="84" y="168"/>
                  </a:cubicBezTo>
                  <a:close/>
                  <a:moveTo>
                    <a:pt x="84" y="6"/>
                  </a:moveTo>
                  <a:cubicBezTo>
                    <a:pt x="41" y="6"/>
                    <a:pt x="6" y="41"/>
                    <a:pt x="6" y="84"/>
                  </a:cubicBezTo>
                  <a:cubicBezTo>
                    <a:pt x="6" y="127"/>
                    <a:pt x="41" y="162"/>
                    <a:pt x="84" y="162"/>
                  </a:cubicBezTo>
                  <a:cubicBezTo>
                    <a:pt x="127" y="162"/>
                    <a:pt x="162" y="127"/>
                    <a:pt x="162" y="84"/>
                  </a:cubicBezTo>
                  <a:cubicBezTo>
                    <a:pt x="162" y="41"/>
                    <a:pt x="127" y="6"/>
                    <a:pt x="8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163"/>
            <p:cNvSpPr>
              <a:spLocks/>
            </p:cNvSpPr>
            <p:nvPr/>
          </p:nvSpPr>
          <p:spPr bwMode="auto">
            <a:xfrm>
              <a:off x="10077451" y="4217988"/>
              <a:ext cx="127000" cy="157163"/>
            </a:xfrm>
            <a:custGeom>
              <a:avLst/>
              <a:gdLst>
                <a:gd name="T0" fmla="*/ 80 w 80"/>
                <a:gd name="T1" fmla="*/ 99 h 99"/>
                <a:gd name="T2" fmla="*/ 0 w 80"/>
                <a:gd name="T3" fmla="*/ 99 h 99"/>
                <a:gd name="T4" fmla="*/ 0 w 80"/>
                <a:gd name="T5" fmla="*/ 90 h 99"/>
                <a:gd name="T6" fmla="*/ 71 w 80"/>
                <a:gd name="T7" fmla="*/ 90 h 99"/>
                <a:gd name="T8" fmla="*/ 71 w 80"/>
                <a:gd name="T9" fmla="*/ 0 h 99"/>
                <a:gd name="T10" fmla="*/ 80 w 80"/>
                <a:gd name="T11" fmla="*/ 0 h 99"/>
                <a:gd name="T12" fmla="*/ 80 w 80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9">
                  <a:moveTo>
                    <a:pt x="80" y="99"/>
                  </a:moveTo>
                  <a:lnTo>
                    <a:pt x="0" y="99"/>
                  </a:lnTo>
                  <a:lnTo>
                    <a:pt x="0" y="90"/>
                  </a:lnTo>
                  <a:lnTo>
                    <a:pt x="71" y="90"/>
                  </a:lnTo>
                  <a:lnTo>
                    <a:pt x="71" y="0"/>
                  </a:lnTo>
                  <a:lnTo>
                    <a:pt x="80" y="0"/>
                  </a:lnTo>
                  <a:lnTo>
                    <a:pt x="80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2333542" y="3964655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6695238" y="3964655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4512683" y="2615140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8876086" y="2615140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31394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7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7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3" grpId="0" animBg="1"/>
          <p:bldP spid="16" grpId="0" animBg="1"/>
          <p:bldP spid="19" grpId="0" animBg="1"/>
          <p:bldP spid="21" grpId="0" animBg="1"/>
          <p:bldP spid="38" grpId="0"/>
          <p:bldP spid="39" grpId="0"/>
          <p:bldP spid="40" grpId="0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7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7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3" grpId="0" animBg="1"/>
          <p:bldP spid="16" grpId="0" animBg="1"/>
          <p:bldP spid="19" grpId="0" animBg="1"/>
          <p:bldP spid="21" grpId="0" animBg="1"/>
          <p:bldP spid="38" grpId="0"/>
          <p:bldP spid="39" grpId="0"/>
          <p:bldP spid="40" grpId="0"/>
          <p:bldP spid="4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1"/>
          <p:cNvSpPr/>
          <p:nvPr/>
        </p:nvSpPr>
        <p:spPr>
          <a:xfrm>
            <a:off x="1566350" y="2260193"/>
            <a:ext cx="1367791" cy="1216613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68064" y="2203702"/>
            <a:ext cx="2883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</a:t>
            </a:r>
          </a:p>
        </p:txBody>
      </p:sp>
      <p:sp>
        <p:nvSpPr>
          <p:cNvPr id="12" name="矩形 11"/>
          <p:cNvSpPr/>
          <p:nvPr/>
        </p:nvSpPr>
        <p:spPr>
          <a:xfrm>
            <a:off x="3068065" y="2665365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"/>
          <p:cNvSpPr/>
          <p:nvPr/>
        </p:nvSpPr>
        <p:spPr>
          <a:xfrm>
            <a:off x="6883553" y="2260193"/>
            <a:ext cx="1367791" cy="1216613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85266" y="2203702"/>
            <a:ext cx="2883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</a:t>
            </a:r>
          </a:p>
        </p:txBody>
      </p:sp>
      <p:sp>
        <p:nvSpPr>
          <p:cNvPr id="15" name="矩形 14"/>
          <p:cNvSpPr/>
          <p:nvPr/>
        </p:nvSpPr>
        <p:spPr>
          <a:xfrm>
            <a:off x="8385267" y="2665365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: 圆角 7"/>
          <p:cNvSpPr/>
          <p:nvPr/>
        </p:nvSpPr>
        <p:spPr>
          <a:xfrm>
            <a:off x="1566350" y="4393794"/>
            <a:ext cx="1367791" cy="1216613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68064" y="4337303"/>
            <a:ext cx="2883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</a:t>
            </a:r>
          </a:p>
        </p:txBody>
      </p:sp>
      <p:sp>
        <p:nvSpPr>
          <p:cNvPr id="18" name="矩形 17"/>
          <p:cNvSpPr/>
          <p:nvPr/>
        </p:nvSpPr>
        <p:spPr>
          <a:xfrm>
            <a:off x="3068065" y="4798966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: 圆角 10"/>
          <p:cNvSpPr/>
          <p:nvPr/>
        </p:nvSpPr>
        <p:spPr>
          <a:xfrm>
            <a:off x="6883553" y="4393794"/>
            <a:ext cx="1367791" cy="1216613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85266" y="4337303"/>
            <a:ext cx="2883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</a:t>
            </a:r>
          </a:p>
        </p:txBody>
      </p:sp>
      <p:sp>
        <p:nvSpPr>
          <p:cNvPr id="21" name="矩形 20"/>
          <p:cNvSpPr/>
          <p:nvPr/>
        </p:nvSpPr>
        <p:spPr>
          <a:xfrm>
            <a:off x="8385267" y="4798966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自由: 形状 50"/>
          <p:cNvSpPr>
            <a:spLocks/>
          </p:cNvSpPr>
          <p:nvPr/>
        </p:nvSpPr>
        <p:spPr bwMode="auto">
          <a:xfrm>
            <a:off x="7329987" y="4761246"/>
            <a:ext cx="474920" cy="481704"/>
          </a:xfrm>
          <a:custGeom>
            <a:avLst/>
            <a:gdLst>
              <a:gd name="connsiteX0" fmla="*/ 463550 w 1111250"/>
              <a:gd name="connsiteY0" fmla="*/ 776288 h 1127126"/>
              <a:gd name="connsiteX1" fmla="*/ 1038224 w 1111250"/>
              <a:gd name="connsiteY1" fmla="*/ 833313 h 1127126"/>
              <a:gd name="connsiteX2" fmla="*/ 942446 w 1111250"/>
              <a:gd name="connsiteY2" fmla="*/ 963655 h 1127126"/>
              <a:gd name="connsiteX3" fmla="*/ 758870 w 1111250"/>
              <a:gd name="connsiteY3" fmla="*/ 1085851 h 1127126"/>
              <a:gd name="connsiteX4" fmla="*/ 463550 w 1111250"/>
              <a:gd name="connsiteY4" fmla="*/ 776288 h 1127126"/>
              <a:gd name="connsiteX5" fmla="*/ 342968 w 1111250"/>
              <a:gd name="connsiteY5" fmla="*/ 652463 h 1127126"/>
              <a:gd name="connsiteX6" fmla="*/ 711200 w 1111250"/>
              <a:gd name="connsiteY6" fmla="*/ 1102575 h 1127126"/>
              <a:gd name="connsiteX7" fmla="*/ 559104 w 1111250"/>
              <a:gd name="connsiteY7" fmla="*/ 1127126 h 1127126"/>
              <a:gd name="connsiteX8" fmla="*/ 334962 w 1111250"/>
              <a:gd name="connsiteY8" fmla="*/ 1078023 h 1127126"/>
              <a:gd name="connsiteX9" fmla="*/ 342968 w 1111250"/>
              <a:gd name="connsiteY9" fmla="*/ 652463 h 1127126"/>
              <a:gd name="connsiteX10" fmla="*/ 342900 w 1111250"/>
              <a:gd name="connsiteY10" fmla="*/ 473075 h 1127126"/>
              <a:gd name="connsiteX11" fmla="*/ 287044 w 1111250"/>
              <a:gd name="connsiteY11" fmla="*/ 1062038 h 1127126"/>
              <a:gd name="connsiteX12" fmla="*/ 167356 w 1111250"/>
              <a:gd name="connsiteY12" fmla="*/ 963878 h 1127126"/>
              <a:gd name="connsiteX13" fmla="*/ 39688 w 1111250"/>
              <a:gd name="connsiteY13" fmla="*/ 775737 h 1127126"/>
              <a:gd name="connsiteX14" fmla="*/ 342900 w 1111250"/>
              <a:gd name="connsiteY14" fmla="*/ 473075 h 1127126"/>
              <a:gd name="connsiteX15" fmla="*/ 1087276 w 1111250"/>
              <a:gd name="connsiteY15" fmla="*/ 407988 h 1127126"/>
              <a:gd name="connsiteX16" fmla="*/ 1111250 w 1111250"/>
              <a:gd name="connsiteY16" fmla="*/ 563293 h 1127126"/>
              <a:gd name="connsiteX17" fmla="*/ 1063302 w 1111250"/>
              <a:gd name="connsiteY17" fmla="*/ 792163 h 1127126"/>
              <a:gd name="connsiteX18" fmla="*/ 639762 w 1111250"/>
              <a:gd name="connsiteY18" fmla="*/ 775815 h 1127126"/>
              <a:gd name="connsiteX19" fmla="*/ 1087276 w 1111250"/>
              <a:gd name="connsiteY19" fmla="*/ 407988 h 1127126"/>
              <a:gd name="connsiteX20" fmla="*/ 47948 w 1111250"/>
              <a:gd name="connsiteY20" fmla="*/ 342900 h 1127126"/>
              <a:gd name="connsiteX21" fmla="*/ 471488 w 1111250"/>
              <a:gd name="connsiteY21" fmla="*/ 351079 h 1127126"/>
              <a:gd name="connsiteX22" fmla="*/ 23974 w 1111250"/>
              <a:gd name="connsiteY22" fmla="*/ 719138 h 1127126"/>
              <a:gd name="connsiteX23" fmla="*/ 0 w 1111250"/>
              <a:gd name="connsiteY23" fmla="*/ 563735 h 1127126"/>
              <a:gd name="connsiteX24" fmla="*/ 47948 w 1111250"/>
              <a:gd name="connsiteY24" fmla="*/ 342900 h 1127126"/>
              <a:gd name="connsiteX25" fmla="*/ 822910 w 1111250"/>
              <a:gd name="connsiteY25" fmla="*/ 73025 h 1127126"/>
              <a:gd name="connsiteX26" fmla="*/ 943226 w 1111250"/>
              <a:gd name="connsiteY26" fmla="*/ 162797 h 1127126"/>
              <a:gd name="connsiteX27" fmla="*/ 1071562 w 1111250"/>
              <a:gd name="connsiteY27" fmla="*/ 358664 h 1127126"/>
              <a:gd name="connsiteX28" fmla="*/ 766762 w 1111250"/>
              <a:gd name="connsiteY28" fmla="*/ 652463 h 1127126"/>
              <a:gd name="connsiteX29" fmla="*/ 822910 w 1111250"/>
              <a:gd name="connsiteY29" fmla="*/ 73025 h 1127126"/>
              <a:gd name="connsiteX30" fmla="*/ 351564 w 1111250"/>
              <a:gd name="connsiteY30" fmla="*/ 41275 h 1127126"/>
              <a:gd name="connsiteX31" fmla="*/ 647700 w 1111250"/>
              <a:gd name="connsiteY31" fmla="*/ 350838 h 1127126"/>
              <a:gd name="connsiteX32" fmla="*/ 71436 w 1111250"/>
              <a:gd name="connsiteY32" fmla="*/ 293813 h 1127126"/>
              <a:gd name="connsiteX33" fmla="*/ 167480 w 1111250"/>
              <a:gd name="connsiteY33" fmla="*/ 163471 h 1127126"/>
              <a:gd name="connsiteX34" fmla="*/ 351564 w 1111250"/>
              <a:gd name="connsiteY34" fmla="*/ 41275 h 1127126"/>
              <a:gd name="connsiteX35" fmla="*/ 559476 w 1111250"/>
              <a:gd name="connsiteY35" fmla="*/ 0 h 1127126"/>
              <a:gd name="connsiteX36" fmla="*/ 774700 w 1111250"/>
              <a:gd name="connsiteY36" fmla="*/ 48916 h 1127126"/>
              <a:gd name="connsiteX37" fmla="*/ 766728 w 1111250"/>
              <a:gd name="connsiteY37" fmla="*/ 481013 h 1127126"/>
              <a:gd name="connsiteX38" fmla="*/ 400050 w 1111250"/>
              <a:gd name="connsiteY38" fmla="*/ 24458 h 1127126"/>
              <a:gd name="connsiteX39" fmla="*/ 559476 w 1111250"/>
              <a:gd name="connsiteY39" fmla="*/ 0 h 112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11250" h="1127126">
                <a:moveTo>
                  <a:pt x="463550" y="776288"/>
                </a:moveTo>
                <a:cubicBezTo>
                  <a:pt x="463550" y="776288"/>
                  <a:pt x="463550" y="776288"/>
                  <a:pt x="1038224" y="833313"/>
                </a:cubicBezTo>
                <a:cubicBezTo>
                  <a:pt x="1014280" y="882191"/>
                  <a:pt x="982354" y="922923"/>
                  <a:pt x="942446" y="963655"/>
                </a:cubicBezTo>
                <a:cubicBezTo>
                  <a:pt x="886574" y="1020680"/>
                  <a:pt x="822722" y="1061412"/>
                  <a:pt x="758870" y="1085851"/>
                </a:cubicBezTo>
                <a:cubicBezTo>
                  <a:pt x="758870" y="1085851"/>
                  <a:pt x="758870" y="1085851"/>
                  <a:pt x="463550" y="776288"/>
                </a:cubicBezTo>
                <a:close/>
                <a:moveTo>
                  <a:pt x="342968" y="652463"/>
                </a:moveTo>
                <a:cubicBezTo>
                  <a:pt x="342968" y="652463"/>
                  <a:pt x="342968" y="652463"/>
                  <a:pt x="711200" y="1102575"/>
                </a:cubicBezTo>
                <a:cubicBezTo>
                  <a:pt x="663170" y="1118942"/>
                  <a:pt x="607134" y="1127126"/>
                  <a:pt x="559104" y="1127126"/>
                </a:cubicBezTo>
                <a:cubicBezTo>
                  <a:pt x="479054" y="1127126"/>
                  <a:pt x="399002" y="1110758"/>
                  <a:pt x="334962" y="1078023"/>
                </a:cubicBezTo>
                <a:cubicBezTo>
                  <a:pt x="334962" y="1078023"/>
                  <a:pt x="334962" y="1078023"/>
                  <a:pt x="342968" y="652463"/>
                </a:cubicBezTo>
                <a:close/>
                <a:moveTo>
                  <a:pt x="342900" y="473075"/>
                </a:moveTo>
                <a:cubicBezTo>
                  <a:pt x="342900" y="473075"/>
                  <a:pt x="342900" y="473075"/>
                  <a:pt x="287044" y="1062038"/>
                </a:cubicBezTo>
                <a:cubicBezTo>
                  <a:pt x="247148" y="1037498"/>
                  <a:pt x="199272" y="1004778"/>
                  <a:pt x="167356" y="963878"/>
                </a:cubicBezTo>
                <a:cubicBezTo>
                  <a:pt x="111500" y="906617"/>
                  <a:pt x="71604" y="841177"/>
                  <a:pt x="39688" y="775737"/>
                </a:cubicBezTo>
                <a:cubicBezTo>
                  <a:pt x="39688" y="775737"/>
                  <a:pt x="39688" y="775737"/>
                  <a:pt x="342900" y="473075"/>
                </a:cubicBezTo>
                <a:close/>
                <a:moveTo>
                  <a:pt x="1087276" y="407988"/>
                </a:moveTo>
                <a:cubicBezTo>
                  <a:pt x="1103258" y="457032"/>
                  <a:pt x="1111250" y="506075"/>
                  <a:pt x="1111250" y="563293"/>
                </a:cubicBezTo>
                <a:cubicBezTo>
                  <a:pt x="1111250" y="645032"/>
                  <a:pt x="1095268" y="718598"/>
                  <a:pt x="1063302" y="792163"/>
                </a:cubicBezTo>
                <a:cubicBezTo>
                  <a:pt x="1063302" y="792163"/>
                  <a:pt x="1063302" y="792163"/>
                  <a:pt x="639762" y="775815"/>
                </a:cubicBezTo>
                <a:cubicBezTo>
                  <a:pt x="639762" y="775815"/>
                  <a:pt x="639762" y="775815"/>
                  <a:pt x="1087276" y="407988"/>
                </a:cubicBezTo>
                <a:close/>
                <a:moveTo>
                  <a:pt x="47948" y="342900"/>
                </a:moveTo>
                <a:cubicBezTo>
                  <a:pt x="47948" y="342900"/>
                  <a:pt x="47948" y="342900"/>
                  <a:pt x="471488" y="351079"/>
                </a:cubicBezTo>
                <a:cubicBezTo>
                  <a:pt x="471488" y="351079"/>
                  <a:pt x="471488" y="351079"/>
                  <a:pt x="23974" y="719138"/>
                </a:cubicBezTo>
                <a:cubicBezTo>
                  <a:pt x="7992" y="670064"/>
                  <a:pt x="0" y="620989"/>
                  <a:pt x="0" y="563735"/>
                </a:cubicBezTo>
                <a:cubicBezTo>
                  <a:pt x="0" y="481945"/>
                  <a:pt x="23974" y="408333"/>
                  <a:pt x="47948" y="342900"/>
                </a:cubicBezTo>
                <a:close/>
                <a:moveTo>
                  <a:pt x="822910" y="73025"/>
                </a:moveTo>
                <a:cubicBezTo>
                  <a:pt x="863014" y="97508"/>
                  <a:pt x="911140" y="130153"/>
                  <a:pt x="943226" y="162797"/>
                </a:cubicBezTo>
                <a:cubicBezTo>
                  <a:pt x="999372" y="219925"/>
                  <a:pt x="1039478" y="285214"/>
                  <a:pt x="1071562" y="358664"/>
                </a:cubicBezTo>
                <a:cubicBezTo>
                  <a:pt x="1071562" y="358664"/>
                  <a:pt x="1071562" y="358664"/>
                  <a:pt x="766762" y="652463"/>
                </a:cubicBezTo>
                <a:cubicBezTo>
                  <a:pt x="766762" y="652463"/>
                  <a:pt x="766762" y="652463"/>
                  <a:pt x="822910" y="73025"/>
                </a:cubicBezTo>
                <a:close/>
                <a:moveTo>
                  <a:pt x="351564" y="41275"/>
                </a:moveTo>
                <a:cubicBezTo>
                  <a:pt x="351564" y="41275"/>
                  <a:pt x="351564" y="41275"/>
                  <a:pt x="647700" y="350838"/>
                </a:cubicBezTo>
                <a:cubicBezTo>
                  <a:pt x="647700" y="350838"/>
                  <a:pt x="647700" y="350838"/>
                  <a:pt x="71436" y="293813"/>
                </a:cubicBezTo>
                <a:cubicBezTo>
                  <a:pt x="95448" y="244935"/>
                  <a:pt x="127462" y="204203"/>
                  <a:pt x="167480" y="163471"/>
                </a:cubicBezTo>
                <a:cubicBezTo>
                  <a:pt x="223506" y="106446"/>
                  <a:pt x="287536" y="65714"/>
                  <a:pt x="351564" y="41275"/>
                </a:cubicBezTo>
                <a:close/>
                <a:moveTo>
                  <a:pt x="559476" y="0"/>
                </a:moveTo>
                <a:cubicBezTo>
                  <a:pt x="631218" y="0"/>
                  <a:pt x="710930" y="16305"/>
                  <a:pt x="774700" y="48916"/>
                </a:cubicBezTo>
                <a:cubicBezTo>
                  <a:pt x="774700" y="48916"/>
                  <a:pt x="774700" y="48916"/>
                  <a:pt x="766728" y="481013"/>
                </a:cubicBezTo>
                <a:cubicBezTo>
                  <a:pt x="766728" y="481013"/>
                  <a:pt x="766728" y="481013"/>
                  <a:pt x="400050" y="24458"/>
                </a:cubicBezTo>
                <a:cubicBezTo>
                  <a:pt x="447878" y="8153"/>
                  <a:pt x="503676" y="0"/>
                  <a:pt x="55947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316417" y="2648677"/>
            <a:ext cx="502059" cy="439640"/>
            <a:chOff x="10983913" y="2922588"/>
            <a:chExt cx="1174750" cy="1028700"/>
          </a:xfrm>
          <a:solidFill>
            <a:schemeClr val="bg1">
              <a:lumMod val="95000"/>
            </a:schemeClr>
          </a:solidFill>
        </p:grpSpPr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10983913" y="3078163"/>
              <a:ext cx="1077913" cy="873125"/>
            </a:xfrm>
            <a:custGeom>
              <a:avLst/>
              <a:gdLst>
                <a:gd name="T0" fmla="*/ 111 w 135"/>
                <a:gd name="T1" fmla="*/ 45 h 107"/>
                <a:gd name="T2" fmla="*/ 108 w 135"/>
                <a:gd name="T3" fmla="*/ 41 h 107"/>
                <a:gd name="T4" fmla="*/ 107 w 135"/>
                <a:gd name="T5" fmla="*/ 25 h 107"/>
                <a:gd name="T6" fmla="*/ 78 w 135"/>
                <a:gd name="T7" fmla="*/ 26 h 107"/>
                <a:gd name="T8" fmla="*/ 74 w 135"/>
                <a:gd name="T9" fmla="*/ 19 h 107"/>
                <a:gd name="T10" fmla="*/ 51 w 135"/>
                <a:gd name="T11" fmla="*/ 7 h 107"/>
                <a:gd name="T12" fmla="*/ 13 w 135"/>
                <a:gd name="T13" fmla="*/ 39 h 107"/>
                <a:gd name="T14" fmla="*/ 2 w 135"/>
                <a:gd name="T15" fmla="*/ 68 h 107"/>
                <a:gd name="T16" fmla="*/ 58 w 135"/>
                <a:gd name="T17" fmla="*/ 105 h 107"/>
                <a:gd name="T18" fmla="*/ 125 w 135"/>
                <a:gd name="T19" fmla="*/ 76 h 107"/>
                <a:gd name="T20" fmla="*/ 111 w 135"/>
                <a:gd name="T21" fmla="*/ 45 h 107"/>
                <a:gd name="T22" fmla="*/ 60 w 135"/>
                <a:gd name="T23" fmla="*/ 97 h 107"/>
                <a:gd name="T24" fmla="*/ 16 w 135"/>
                <a:gd name="T25" fmla="*/ 70 h 107"/>
                <a:gd name="T26" fmla="*/ 60 w 135"/>
                <a:gd name="T27" fmla="*/ 40 h 107"/>
                <a:gd name="T28" fmla="*/ 103 w 135"/>
                <a:gd name="T29" fmla="*/ 65 h 107"/>
                <a:gd name="T30" fmla="*/ 60 w 135"/>
                <a:gd name="T31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07">
                  <a:moveTo>
                    <a:pt x="111" y="45"/>
                  </a:moveTo>
                  <a:cubicBezTo>
                    <a:pt x="105" y="44"/>
                    <a:pt x="108" y="41"/>
                    <a:pt x="108" y="41"/>
                  </a:cubicBezTo>
                  <a:cubicBezTo>
                    <a:pt x="108" y="41"/>
                    <a:pt x="114" y="32"/>
                    <a:pt x="107" y="25"/>
                  </a:cubicBezTo>
                  <a:cubicBezTo>
                    <a:pt x="99" y="17"/>
                    <a:pt x="78" y="26"/>
                    <a:pt x="78" y="26"/>
                  </a:cubicBezTo>
                  <a:cubicBezTo>
                    <a:pt x="71" y="28"/>
                    <a:pt x="73" y="25"/>
                    <a:pt x="74" y="19"/>
                  </a:cubicBezTo>
                  <a:cubicBezTo>
                    <a:pt x="74" y="12"/>
                    <a:pt x="71" y="0"/>
                    <a:pt x="51" y="7"/>
                  </a:cubicBezTo>
                  <a:cubicBezTo>
                    <a:pt x="30" y="14"/>
                    <a:pt x="13" y="39"/>
                    <a:pt x="13" y="39"/>
                  </a:cubicBezTo>
                  <a:cubicBezTo>
                    <a:pt x="0" y="55"/>
                    <a:pt x="2" y="68"/>
                    <a:pt x="2" y="68"/>
                  </a:cubicBezTo>
                  <a:cubicBezTo>
                    <a:pt x="5" y="96"/>
                    <a:pt x="35" y="103"/>
                    <a:pt x="58" y="105"/>
                  </a:cubicBezTo>
                  <a:cubicBezTo>
                    <a:pt x="82" y="107"/>
                    <a:pt x="115" y="97"/>
                    <a:pt x="125" y="76"/>
                  </a:cubicBezTo>
                  <a:cubicBezTo>
                    <a:pt x="135" y="54"/>
                    <a:pt x="117" y="46"/>
                    <a:pt x="111" y="45"/>
                  </a:cubicBezTo>
                  <a:close/>
                  <a:moveTo>
                    <a:pt x="60" y="97"/>
                  </a:moveTo>
                  <a:cubicBezTo>
                    <a:pt x="36" y="98"/>
                    <a:pt x="16" y="86"/>
                    <a:pt x="16" y="70"/>
                  </a:cubicBezTo>
                  <a:cubicBezTo>
                    <a:pt x="16" y="54"/>
                    <a:pt x="36" y="41"/>
                    <a:pt x="60" y="40"/>
                  </a:cubicBezTo>
                  <a:cubicBezTo>
                    <a:pt x="84" y="39"/>
                    <a:pt x="103" y="49"/>
                    <a:pt x="103" y="65"/>
                  </a:cubicBezTo>
                  <a:cubicBezTo>
                    <a:pt x="103" y="81"/>
                    <a:pt x="84" y="96"/>
                    <a:pt x="60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11231563" y="3470276"/>
              <a:ext cx="415925" cy="382588"/>
            </a:xfrm>
            <a:custGeom>
              <a:avLst/>
              <a:gdLst>
                <a:gd name="T0" fmla="*/ 24 w 52"/>
                <a:gd name="T1" fmla="*/ 3 h 47"/>
                <a:gd name="T2" fmla="*/ 2 w 52"/>
                <a:gd name="T3" fmla="*/ 28 h 47"/>
                <a:gd name="T4" fmla="*/ 9 w 52"/>
                <a:gd name="T5" fmla="*/ 39 h 47"/>
                <a:gd name="T6" fmla="*/ 45 w 52"/>
                <a:gd name="T7" fmla="*/ 33 h 47"/>
                <a:gd name="T8" fmla="*/ 24 w 52"/>
                <a:gd name="T9" fmla="*/ 3 h 47"/>
                <a:gd name="T10" fmla="*/ 18 w 52"/>
                <a:gd name="T11" fmla="*/ 35 h 47"/>
                <a:gd name="T12" fmla="*/ 10 w 52"/>
                <a:gd name="T13" fmla="*/ 29 h 47"/>
                <a:gd name="T14" fmla="*/ 17 w 52"/>
                <a:gd name="T15" fmla="*/ 20 h 47"/>
                <a:gd name="T16" fmla="*/ 26 w 52"/>
                <a:gd name="T17" fmla="*/ 27 h 47"/>
                <a:gd name="T18" fmla="*/ 18 w 52"/>
                <a:gd name="T19" fmla="*/ 35 h 47"/>
                <a:gd name="T20" fmla="*/ 32 w 52"/>
                <a:gd name="T21" fmla="*/ 22 h 47"/>
                <a:gd name="T22" fmla="*/ 28 w 52"/>
                <a:gd name="T23" fmla="*/ 22 h 47"/>
                <a:gd name="T24" fmla="*/ 29 w 52"/>
                <a:gd name="T25" fmla="*/ 17 h 47"/>
                <a:gd name="T26" fmla="*/ 33 w 52"/>
                <a:gd name="T27" fmla="*/ 18 h 47"/>
                <a:gd name="T28" fmla="*/ 32 w 52"/>
                <a:gd name="T29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47">
                  <a:moveTo>
                    <a:pt x="24" y="3"/>
                  </a:moveTo>
                  <a:cubicBezTo>
                    <a:pt x="0" y="6"/>
                    <a:pt x="2" y="28"/>
                    <a:pt x="2" y="28"/>
                  </a:cubicBezTo>
                  <a:cubicBezTo>
                    <a:pt x="2" y="28"/>
                    <a:pt x="2" y="35"/>
                    <a:pt x="9" y="39"/>
                  </a:cubicBezTo>
                  <a:cubicBezTo>
                    <a:pt x="23" y="47"/>
                    <a:pt x="38" y="42"/>
                    <a:pt x="45" y="33"/>
                  </a:cubicBezTo>
                  <a:cubicBezTo>
                    <a:pt x="52" y="23"/>
                    <a:pt x="48" y="0"/>
                    <a:pt x="24" y="3"/>
                  </a:cubicBezTo>
                  <a:close/>
                  <a:moveTo>
                    <a:pt x="18" y="35"/>
                  </a:moveTo>
                  <a:cubicBezTo>
                    <a:pt x="13" y="35"/>
                    <a:pt x="10" y="32"/>
                    <a:pt x="10" y="29"/>
                  </a:cubicBezTo>
                  <a:cubicBezTo>
                    <a:pt x="10" y="25"/>
                    <a:pt x="13" y="21"/>
                    <a:pt x="17" y="20"/>
                  </a:cubicBezTo>
                  <a:cubicBezTo>
                    <a:pt x="22" y="20"/>
                    <a:pt x="26" y="23"/>
                    <a:pt x="26" y="27"/>
                  </a:cubicBezTo>
                  <a:cubicBezTo>
                    <a:pt x="26" y="31"/>
                    <a:pt x="22" y="34"/>
                    <a:pt x="18" y="35"/>
                  </a:cubicBezTo>
                  <a:close/>
                  <a:moveTo>
                    <a:pt x="32" y="22"/>
                  </a:moveTo>
                  <a:cubicBezTo>
                    <a:pt x="30" y="24"/>
                    <a:pt x="29" y="23"/>
                    <a:pt x="28" y="22"/>
                  </a:cubicBezTo>
                  <a:cubicBezTo>
                    <a:pt x="27" y="21"/>
                    <a:pt x="27" y="18"/>
                    <a:pt x="29" y="17"/>
                  </a:cubicBezTo>
                  <a:cubicBezTo>
                    <a:pt x="31" y="16"/>
                    <a:pt x="32" y="16"/>
                    <a:pt x="33" y="18"/>
                  </a:cubicBezTo>
                  <a:cubicBezTo>
                    <a:pt x="34" y="19"/>
                    <a:pt x="33" y="21"/>
                    <a:pt x="3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11758613" y="2922588"/>
              <a:ext cx="400050" cy="457200"/>
            </a:xfrm>
            <a:custGeom>
              <a:avLst/>
              <a:gdLst>
                <a:gd name="T0" fmla="*/ 49 w 50"/>
                <a:gd name="T1" fmla="*/ 51 h 56"/>
                <a:gd name="T2" fmla="*/ 49 w 50"/>
                <a:gd name="T3" fmla="*/ 50 h 56"/>
                <a:gd name="T4" fmla="*/ 50 w 50"/>
                <a:gd name="T5" fmla="*/ 43 h 56"/>
                <a:gd name="T6" fmla="*/ 6 w 50"/>
                <a:gd name="T7" fmla="*/ 0 h 56"/>
                <a:gd name="T8" fmla="*/ 0 w 50"/>
                <a:gd name="T9" fmla="*/ 6 h 56"/>
                <a:gd name="T10" fmla="*/ 6 w 50"/>
                <a:gd name="T11" fmla="*/ 12 h 56"/>
                <a:gd name="T12" fmla="*/ 38 w 50"/>
                <a:gd name="T13" fmla="*/ 43 h 56"/>
                <a:gd name="T14" fmla="*/ 37 w 50"/>
                <a:gd name="T15" fmla="*/ 49 h 56"/>
                <a:gd name="T16" fmla="*/ 37 w 50"/>
                <a:gd name="T17" fmla="*/ 49 h 56"/>
                <a:gd name="T18" fmla="*/ 37 w 50"/>
                <a:gd name="T19" fmla="*/ 50 h 56"/>
                <a:gd name="T20" fmla="*/ 43 w 50"/>
                <a:gd name="T21" fmla="*/ 56 h 56"/>
                <a:gd name="T22" fmla="*/ 49 w 50"/>
                <a:gd name="T23" fmla="*/ 51 h 56"/>
                <a:gd name="T24" fmla="*/ 49 w 50"/>
                <a:gd name="T25" fmla="*/ 51 h 56"/>
                <a:gd name="T26" fmla="*/ 49 w 50"/>
                <a:gd name="T27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6">
                  <a:moveTo>
                    <a:pt x="49" y="51"/>
                  </a:moveTo>
                  <a:cubicBezTo>
                    <a:pt x="49" y="51"/>
                    <a:pt x="49" y="50"/>
                    <a:pt x="49" y="50"/>
                  </a:cubicBezTo>
                  <a:cubicBezTo>
                    <a:pt x="50" y="48"/>
                    <a:pt x="50" y="46"/>
                    <a:pt x="50" y="43"/>
                  </a:cubicBezTo>
                  <a:cubicBezTo>
                    <a:pt x="50" y="19"/>
                    <a:pt x="3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4" y="12"/>
                    <a:pt x="38" y="26"/>
                    <a:pt x="38" y="43"/>
                  </a:cubicBezTo>
                  <a:cubicBezTo>
                    <a:pt x="38" y="45"/>
                    <a:pt x="38" y="47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49"/>
                    <a:pt x="37" y="50"/>
                    <a:pt x="37" y="50"/>
                  </a:cubicBezTo>
                  <a:cubicBezTo>
                    <a:pt x="37" y="53"/>
                    <a:pt x="40" y="56"/>
                    <a:pt x="43" y="56"/>
                  </a:cubicBezTo>
                  <a:cubicBezTo>
                    <a:pt x="46" y="56"/>
                    <a:pt x="48" y="54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11766550" y="3078163"/>
              <a:ext cx="231775" cy="260350"/>
            </a:xfrm>
            <a:custGeom>
              <a:avLst/>
              <a:gdLst>
                <a:gd name="T0" fmla="*/ 29 w 29"/>
                <a:gd name="T1" fmla="*/ 27 h 32"/>
                <a:gd name="T2" fmla="*/ 29 w 29"/>
                <a:gd name="T3" fmla="*/ 24 h 32"/>
                <a:gd name="T4" fmla="*/ 5 w 29"/>
                <a:gd name="T5" fmla="*/ 0 h 32"/>
                <a:gd name="T6" fmla="*/ 0 w 29"/>
                <a:gd name="T7" fmla="*/ 5 h 32"/>
                <a:gd name="T8" fmla="*/ 5 w 29"/>
                <a:gd name="T9" fmla="*/ 10 h 32"/>
                <a:gd name="T10" fmla="*/ 19 w 29"/>
                <a:gd name="T11" fmla="*/ 24 h 32"/>
                <a:gd name="T12" fmla="*/ 19 w 29"/>
                <a:gd name="T13" fmla="*/ 26 h 32"/>
                <a:gd name="T14" fmla="*/ 19 w 29"/>
                <a:gd name="T15" fmla="*/ 26 h 32"/>
                <a:gd name="T16" fmla="*/ 19 w 29"/>
                <a:gd name="T17" fmla="*/ 27 h 32"/>
                <a:gd name="T18" fmla="*/ 24 w 29"/>
                <a:gd name="T19" fmla="*/ 32 h 32"/>
                <a:gd name="T20" fmla="*/ 29 w 29"/>
                <a:gd name="T21" fmla="*/ 27 h 32"/>
                <a:gd name="T22" fmla="*/ 29 w 29"/>
                <a:gd name="T23" fmla="*/ 27 h 32"/>
                <a:gd name="T24" fmla="*/ 29 w 29"/>
                <a:gd name="T25" fmla="*/ 27 h 32"/>
                <a:gd name="T26" fmla="*/ 29 w 29"/>
                <a:gd name="T27" fmla="*/ 27 h 32"/>
                <a:gd name="T28" fmla="*/ 29 w 29"/>
                <a:gd name="T2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2">
                  <a:moveTo>
                    <a:pt x="29" y="27"/>
                  </a:moveTo>
                  <a:cubicBezTo>
                    <a:pt x="29" y="26"/>
                    <a:pt x="29" y="25"/>
                    <a:pt x="29" y="24"/>
                  </a:cubicBezTo>
                  <a:cubicBezTo>
                    <a:pt x="29" y="11"/>
                    <a:pt x="19" y="0"/>
                    <a:pt x="5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13" y="10"/>
                    <a:pt x="19" y="17"/>
                    <a:pt x="19" y="24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30"/>
                    <a:pt x="22" y="32"/>
                    <a:pt x="24" y="32"/>
                  </a:cubicBezTo>
                  <a:cubicBezTo>
                    <a:pt x="27" y="32"/>
                    <a:pt x="29" y="30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自由: 形状 44"/>
          <p:cNvSpPr>
            <a:spLocks/>
          </p:cNvSpPr>
          <p:nvPr/>
        </p:nvSpPr>
        <p:spPr bwMode="auto">
          <a:xfrm>
            <a:off x="2060155" y="4767814"/>
            <a:ext cx="380179" cy="468568"/>
          </a:xfrm>
          <a:custGeom>
            <a:avLst/>
            <a:gdLst>
              <a:gd name="connsiteX0" fmla="*/ 458304 w 889564"/>
              <a:gd name="connsiteY0" fmla="*/ 0 h 1096384"/>
              <a:gd name="connsiteX1" fmla="*/ 801998 w 889564"/>
              <a:gd name="connsiteY1" fmla="*/ 351632 h 1096384"/>
              <a:gd name="connsiteX2" fmla="*/ 797105 w 889564"/>
              <a:gd name="connsiteY2" fmla="*/ 401295 h 1096384"/>
              <a:gd name="connsiteX3" fmla="*/ 812113 w 889564"/>
              <a:gd name="connsiteY3" fmla="*/ 406163 h 1096384"/>
              <a:gd name="connsiteX4" fmla="*/ 841685 w 889564"/>
              <a:gd name="connsiteY4" fmla="*/ 477838 h 1096384"/>
              <a:gd name="connsiteX5" fmla="*/ 827503 w 889564"/>
              <a:gd name="connsiteY5" fmla="*/ 532842 h 1096384"/>
              <a:gd name="connsiteX6" fmla="*/ 814948 w 889564"/>
              <a:gd name="connsiteY6" fmla="*/ 546443 h 1096384"/>
              <a:gd name="connsiteX7" fmla="*/ 829134 w 889564"/>
              <a:gd name="connsiteY7" fmla="*/ 564356 h 1096384"/>
              <a:gd name="connsiteX8" fmla="*/ 865224 w 889564"/>
              <a:gd name="connsiteY8" fmla="*/ 636814 h 1096384"/>
              <a:gd name="connsiteX9" fmla="*/ 865224 w 889564"/>
              <a:gd name="connsiteY9" fmla="*/ 849086 h 1096384"/>
              <a:gd name="connsiteX10" fmla="*/ 806281 w 889564"/>
              <a:gd name="connsiteY10" fmla="*/ 808264 h 1096384"/>
              <a:gd name="connsiteX11" fmla="*/ 773495 w 889564"/>
              <a:gd name="connsiteY11" fmla="*/ 765188 h 1096384"/>
              <a:gd name="connsiteX12" fmla="*/ 769873 w 889564"/>
              <a:gd name="connsiteY12" fmla="*/ 795771 h 1096384"/>
              <a:gd name="connsiteX13" fmla="*/ 720069 w 889564"/>
              <a:gd name="connsiteY13" fmla="*/ 896529 h 1096384"/>
              <a:gd name="connsiteX14" fmla="*/ 703743 w 889564"/>
              <a:gd name="connsiteY14" fmla="*/ 913375 h 1096384"/>
              <a:gd name="connsiteX15" fmla="*/ 716396 w 889564"/>
              <a:gd name="connsiteY15" fmla="*/ 916795 h 1096384"/>
              <a:gd name="connsiteX16" fmla="*/ 809865 w 889564"/>
              <a:gd name="connsiteY16" fmla="*/ 1021496 h 1096384"/>
              <a:gd name="connsiteX17" fmla="*/ 625679 w 889564"/>
              <a:gd name="connsiteY17" fmla="*/ 1086950 h 1096384"/>
              <a:gd name="connsiteX18" fmla="*/ 506559 w 889564"/>
              <a:gd name="connsiteY18" fmla="*/ 1045018 h 1096384"/>
              <a:gd name="connsiteX19" fmla="*/ 481012 w 889564"/>
              <a:gd name="connsiteY19" fmla="*/ 1017725 h 1096384"/>
              <a:gd name="connsiteX20" fmla="*/ 445604 w 889564"/>
              <a:gd name="connsiteY20" fmla="*/ 1020764 h 1096384"/>
              <a:gd name="connsiteX21" fmla="*/ 430677 w 889564"/>
              <a:gd name="connsiteY21" fmla="*/ 1019483 h 1096384"/>
              <a:gd name="connsiteX22" fmla="*/ 399531 w 889564"/>
              <a:gd name="connsiteY22" fmla="*/ 1050132 h 1096384"/>
              <a:gd name="connsiteX23" fmla="*/ 273428 w 889564"/>
              <a:gd name="connsiteY23" fmla="*/ 1095131 h 1096384"/>
              <a:gd name="connsiteX24" fmla="*/ 89278 w 889564"/>
              <a:gd name="connsiteY24" fmla="*/ 1021496 h 1096384"/>
              <a:gd name="connsiteX25" fmla="*/ 182730 w 889564"/>
              <a:gd name="connsiteY25" fmla="*/ 920247 h 1096384"/>
              <a:gd name="connsiteX26" fmla="*/ 192280 w 889564"/>
              <a:gd name="connsiteY26" fmla="*/ 918343 h 1096384"/>
              <a:gd name="connsiteX27" fmla="*/ 171139 w 889564"/>
              <a:gd name="connsiteY27" fmla="*/ 896529 h 1096384"/>
              <a:gd name="connsiteX28" fmla="*/ 118424 w 889564"/>
              <a:gd name="connsiteY28" fmla="*/ 781895 h 1096384"/>
              <a:gd name="connsiteX29" fmla="*/ 116884 w 889564"/>
              <a:gd name="connsiteY29" fmla="*/ 764571 h 1096384"/>
              <a:gd name="connsiteX30" fmla="*/ 88856 w 889564"/>
              <a:gd name="connsiteY30" fmla="*/ 798489 h 1096384"/>
              <a:gd name="connsiteX31" fmla="*/ 25958 w 889564"/>
              <a:gd name="connsiteY31" fmla="*/ 833207 h 1096384"/>
              <a:gd name="connsiteX32" fmla="*/ 33945 w 889564"/>
              <a:gd name="connsiteY32" fmla="*/ 612643 h 1096384"/>
              <a:gd name="connsiteX33" fmla="*/ 74754 w 889564"/>
              <a:gd name="connsiteY33" fmla="*/ 546143 h 1096384"/>
              <a:gd name="connsiteX34" fmla="*/ 99228 w 889564"/>
              <a:gd name="connsiteY34" fmla="*/ 520162 h 1096384"/>
              <a:gd name="connsiteX35" fmla="*/ 89210 w 889564"/>
              <a:gd name="connsiteY35" fmla="*/ 477838 h 1096384"/>
              <a:gd name="connsiteX36" fmla="*/ 116358 w 889564"/>
              <a:gd name="connsiteY36" fmla="*/ 406163 h 1096384"/>
              <a:gd name="connsiteX37" fmla="*/ 119861 w 889564"/>
              <a:gd name="connsiteY37" fmla="*/ 404925 h 1096384"/>
              <a:gd name="connsiteX38" fmla="*/ 114610 w 889564"/>
              <a:gd name="connsiteY38" fmla="*/ 351632 h 1096384"/>
              <a:gd name="connsiteX39" fmla="*/ 458304 w 889564"/>
              <a:gd name="connsiteY39" fmla="*/ 0 h 109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89564" h="1096384">
                <a:moveTo>
                  <a:pt x="458304" y="0"/>
                </a:moveTo>
                <a:cubicBezTo>
                  <a:pt x="648121" y="0"/>
                  <a:pt x="801998" y="157431"/>
                  <a:pt x="801998" y="351632"/>
                </a:cubicBezTo>
                <a:lnTo>
                  <a:pt x="797105" y="401295"/>
                </a:lnTo>
                <a:lnTo>
                  <a:pt x="812113" y="406163"/>
                </a:lnTo>
                <a:cubicBezTo>
                  <a:pt x="829491" y="417972"/>
                  <a:pt x="841685" y="445617"/>
                  <a:pt x="841685" y="477838"/>
                </a:cubicBezTo>
                <a:cubicBezTo>
                  <a:pt x="841685" y="499319"/>
                  <a:pt x="836266" y="518766"/>
                  <a:pt x="827503" y="532842"/>
                </a:cubicBezTo>
                <a:lnTo>
                  <a:pt x="814948" y="546443"/>
                </a:lnTo>
                <a:lnTo>
                  <a:pt x="829134" y="564356"/>
                </a:lnTo>
                <a:cubicBezTo>
                  <a:pt x="842746" y="585788"/>
                  <a:pt x="855233" y="610280"/>
                  <a:pt x="865224" y="636814"/>
                </a:cubicBezTo>
                <a:cubicBezTo>
                  <a:pt x="905185" y="734786"/>
                  <a:pt x="889201" y="840922"/>
                  <a:pt x="865224" y="849086"/>
                </a:cubicBezTo>
                <a:cubicBezTo>
                  <a:pt x="853235" y="853168"/>
                  <a:pt x="831257" y="836839"/>
                  <a:pt x="806281" y="808264"/>
                </a:cubicBezTo>
                <a:lnTo>
                  <a:pt x="773495" y="765188"/>
                </a:lnTo>
                <a:lnTo>
                  <a:pt x="769873" y="795771"/>
                </a:lnTo>
                <a:cubicBezTo>
                  <a:pt x="761055" y="832458"/>
                  <a:pt x="743862" y="866547"/>
                  <a:pt x="720069" y="896529"/>
                </a:cubicBezTo>
                <a:lnTo>
                  <a:pt x="703743" y="913375"/>
                </a:lnTo>
                <a:lnTo>
                  <a:pt x="716396" y="916795"/>
                </a:lnTo>
                <a:cubicBezTo>
                  <a:pt x="776832" y="940190"/>
                  <a:pt x="815871" y="978542"/>
                  <a:pt x="809865" y="1021496"/>
                </a:cubicBezTo>
                <a:cubicBezTo>
                  <a:pt x="801857" y="1070586"/>
                  <a:pt x="721776" y="1103313"/>
                  <a:pt x="625679" y="1086950"/>
                </a:cubicBezTo>
                <a:cubicBezTo>
                  <a:pt x="577631" y="1082859"/>
                  <a:pt x="535589" y="1066495"/>
                  <a:pt x="506559" y="1045018"/>
                </a:cubicBezTo>
                <a:lnTo>
                  <a:pt x="481012" y="1017725"/>
                </a:lnTo>
                <a:lnTo>
                  <a:pt x="445604" y="1020764"/>
                </a:lnTo>
                <a:lnTo>
                  <a:pt x="430677" y="1019483"/>
                </a:lnTo>
                <a:lnTo>
                  <a:pt x="399531" y="1050132"/>
                </a:lnTo>
                <a:cubicBezTo>
                  <a:pt x="369507" y="1070586"/>
                  <a:pt x="325471" y="1086950"/>
                  <a:pt x="273428" y="1095131"/>
                </a:cubicBezTo>
                <a:cubicBezTo>
                  <a:pt x="177350" y="1103313"/>
                  <a:pt x="97285" y="1070586"/>
                  <a:pt x="89278" y="1021496"/>
                </a:cubicBezTo>
                <a:cubicBezTo>
                  <a:pt x="83274" y="978542"/>
                  <a:pt x="122305" y="940190"/>
                  <a:pt x="182730" y="920247"/>
                </a:cubicBezTo>
                <a:lnTo>
                  <a:pt x="192280" y="918343"/>
                </a:lnTo>
                <a:lnTo>
                  <a:pt x="171139" y="896529"/>
                </a:lnTo>
                <a:cubicBezTo>
                  <a:pt x="144372" y="862800"/>
                  <a:pt x="125958" y="823871"/>
                  <a:pt x="118424" y="781895"/>
                </a:cubicBezTo>
                <a:lnTo>
                  <a:pt x="116884" y="764571"/>
                </a:lnTo>
                <a:lnTo>
                  <a:pt x="88856" y="798489"/>
                </a:lnTo>
                <a:cubicBezTo>
                  <a:pt x="61900" y="825038"/>
                  <a:pt x="37938" y="837292"/>
                  <a:pt x="25958" y="833207"/>
                </a:cubicBezTo>
                <a:cubicBezTo>
                  <a:pt x="-5991" y="816869"/>
                  <a:pt x="-13978" y="710672"/>
                  <a:pt x="33945" y="612643"/>
                </a:cubicBezTo>
                <a:cubicBezTo>
                  <a:pt x="45925" y="588136"/>
                  <a:pt x="59903" y="565672"/>
                  <a:pt x="74754" y="546143"/>
                </a:cubicBezTo>
                <a:lnTo>
                  <a:pt x="99228" y="520162"/>
                </a:lnTo>
                <a:lnTo>
                  <a:pt x="89210" y="477838"/>
                </a:lnTo>
                <a:cubicBezTo>
                  <a:pt x="89210" y="445617"/>
                  <a:pt x="100404" y="417972"/>
                  <a:pt x="116358" y="406163"/>
                </a:cubicBezTo>
                <a:lnTo>
                  <a:pt x="119861" y="404925"/>
                </a:lnTo>
                <a:lnTo>
                  <a:pt x="114610" y="351632"/>
                </a:lnTo>
                <a:cubicBezTo>
                  <a:pt x="114610" y="157431"/>
                  <a:pt x="268487" y="0"/>
                  <a:pt x="4583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自由: 形状 45"/>
          <p:cNvSpPr>
            <a:spLocks/>
          </p:cNvSpPr>
          <p:nvPr/>
        </p:nvSpPr>
        <p:spPr bwMode="auto">
          <a:xfrm>
            <a:off x="2021083" y="2633639"/>
            <a:ext cx="458324" cy="469716"/>
          </a:xfrm>
          <a:custGeom>
            <a:avLst/>
            <a:gdLst>
              <a:gd name="connsiteX0" fmla="*/ 510129 w 1072415"/>
              <a:gd name="connsiteY0" fmla="*/ 524123 h 1099072"/>
              <a:gd name="connsiteX1" fmla="*/ 545188 w 1072415"/>
              <a:gd name="connsiteY1" fmla="*/ 524634 h 1099072"/>
              <a:gd name="connsiteX2" fmla="*/ 601082 w 1072415"/>
              <a:gd name="connsiteY2" fmla="*/ 957829 h 1099072"/>
              <a:gd name="connsiteX3" fmla="*/ 401460 w 1072415"/>
              <a:gd name="connsiteY3" fmla="*/ 1096778 h 1099072"/>
              <a:gd name="connsiteX4" fmla="*/ 273702 w 1072415"/>
              <a:gd name="connsiteY4" fmla="*/ 957829 h 1099072"/>
              <a:gd name="connsiteX5" fmla="*/ 121989 w 1072415"/>
              <a:gd name="connsiteY5" fmla="*/ 892441 h 1099072"/>
              <a:gd name="connsiteX6" fmla="*/ 169898 w 1072415"/>
              <a:gd name="connsiteY6" fmla="*/ 639063 h 1099072"/>
              <a:gd name="connsiteX7" fmla="*/ 510129 w 1072415"/>
              <a:gd name="connsiteY7" fmla="*/ 524123 h 1099072"/>
              <a:gd name="connsiteX8" fmla="*/ 852013 w 1072415"/>
              <a:gd name="connsiteY8" fmla="*/ 496693 h 1099072"/>
              <a:gd name="connsiteX9" fmla="*/ 961866 w 1072415"/>
              <a:gd name="connsiteY9" fmla="*/ 509194 h 1099072"/>
              <a:gd name="connsiteX10" fmla="*/ 1033934 w 1072415"/>
              <a:gd name="connsiteY10" fmla="*/ 762287 h 1099072"/>
              <a:gd name="connsiteX11" fmla="*/ 921829 w 1072415"/>
              <a:gd name="connsiteY11" fmla="*/ 786780 h 1099072"/>
              <a:gd name="connsiteX12" fmla="*/ 897806 w 1072415"/>
              <a:gd name="connsiteY12" fmla="*/ 933737 h 1099072"/>
              <a:gd name="connsiteX13" fmla="*/ 705625 w 1072415"/>
              <a:gd name="connsiteY13" fmla="*/ 933737 h 1099072"/>
              <a:gd name="connsiteX14" fmla="*/ 561489 w 1072415"/>
              <a:gd name="connsiteY14" fmla="*/ 517359 h 1099072"/>
              <a:gd name="connsiteX15" fmla="*/ 852013 w 1072415"/>
              <a:gd name="connsiteY15" fmla="*/ 496693 h 1099072"/>
              <a:gd name="connsiteX16" fmla="*/ 346836 w 1072415"/>
              <a:gd name="connsiteY16" fmla="*/ 41406 h 1099072"/>
              <a:gd name="connsiteX17" fmla="*/ 401967 w 1072415"/>
              <a:gd name="connsiteY17" fmla="*/ 60158 h 1099072"/>
              <a:gd name="connsiteX18" fmla="*/ 529693 w 1072415"/>
              <a:gd name="connsiteY18" fmla="*/ 492865 h 1099072"/>
              <a:gd name="connsiteX19" fmla="*/ 401967 w 1072415"/>
              <a:gd name="connsiteY19" fmla="*/ 492865 h 1099072"/>
              <a:gd name="connsiteX20" fmla="*/ 130550 w 1072415"/>
              <a:gd name="connsiteY20" fmla="*/ 525523 h 1099072"/>
              <a:gd name="connsiteX21" fmla="*/ 2825 w 1072415"/>
              <a:gd name="connsiteY21" fmla="*/ 354073 h 1099072"/>
              <a:gd name="connsiteX22" fmla="*/ 146516 w 1072415"/>
              <a:gd name="connsiteY22" fmla="*/ 239773 h 1099072"/>
              <a:gd name="connsiteX23" fmla="*/ 178447 w 1072415"/>
              <a:gd name="connsiteY23" fmla="*/ 109144 h 1099072"/>
              <a:gd name="connsiteX24" fmla="*/ 346836 w 1072415"/>
              <a:gd name="connsiteY24" fmla="*/ 41406 h 1099072"/>
              <a:gd name="connsiteX25" fmla="*/ 687704 w 1072415"/>
              <a:gd name="connsiteY25" fmla="*/ 175 h 1099072"/>
              <a:gd name="connsiteX26" fmla="*/ 721849 w 1072415"/>
              <a:gd name="connsiteY26" fmla="*/ 2327 h 1099072"/>
              <a:gd name="connsiteX27" fmla="*/ 801895 w 1072415"/>
              <a:gd name="connsiteY27" fmla="*/ 124792 h 1099072"/>
              <a:gd name="connsiteX28" fmla="*/ 937972 w 1072415"/>
              <a:gd name="connsiteY28" fmla="*/ 132956 h 1099072"/>
              <a:gd name="connsiteX29" fmla="*/ 849922 w 1072415"/>
              <a:gd name="connsiteY29" fmla="*/ 426870 h 1099072"/>
              <a:gd name="connsiteX30" fmla="*/ 561757 w 1072415"/>
              <a:gd name="connsiteY30" fmla="*/ 500349 h 1099072"/>
              <a:gd name="connsiteX31" fmla="*/ 553753 w 1072415"/>
              <a:gd name="connsiteY31" fmla="*/ 100299 h 1099072"/>
              <a:gd name="connsiteX32" fmla="*/ 687704 w 1072415"/>
              <a:gd name="connsiteY32" fmla="*/ 175 h 109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72415" h="1099072">
                <a:moveTo>
                  <a:pt x="510129" y="524123"/>
                </a:moveTo>
                <a:cubicBezTo>
                  <a:pt x="532213" y="523612"/>
                  <a:pt x="545188" y="524634"/>
                  <a:pt x="545188" y="524634"/>
                </a:cubicBezTo>
                <a:cubicBezTo>
                  <a:pt x="529218" y="590022"/>
                  <a:pt x="617052" y="802533"/>
                  <a:pt x="601082" y="957829"/>
                </a:cubicBezTo>
                <a:cubicBezTo>
                  <a:pt x="585112" y="1039564"/>
                  <a:pt x="473324" y="1113125"/>
                  <a:pt x="401460" y="1096778"/>
                </a:cubicBezTo>
                <a:cubicBezTo>
                  <a:pt x="289671" y="1080431"/>
                  <a:pt x="273702" y="957829"/>
                  <a:pt x="273702" y="957829"/>
                </a:cubicBezTo>
                <a:cubicBezTo>
                  <a:pt x="209822" y="966002"/>
                  <a:pt x="145943" y="941482"/>
                  <a:pt x="121989" y="892441"/>
                </a:cubicBezTo>
                <a:cubicBezTo>
                  <a:pt x="90049" y="827053"/>
                  <a:pt x="82064" y="712624"/>
                  <a:pt x="169898" y="639063"/>
                </a:cubicBezTo>
                <a:cubicBezTo>
                  <a:pt x="295660" y="540981"/>
                  <a:pt x="443880" y="525656"/>
                  <a:pt x="510129" y="524123"/>
                </a:cubicBezTo>
                <a:close/>
                <a:moveTo>
                  <a:pt x="852013" y="496693"/>
                </a:moveTo>
                <a:cubicBezTo>
                  <a:pt x="894803" y="497458"/>
                  <a:pt x="933840" y="501030"/>
                  <a:pt x="961866" y="509194"/>
                </a:cubicBezTo>
                <a:cubicBezTo>
                  <a:pt x="1073972" y="550016"/>
                  <a:pt x="1106002" y="680644"/>
                  <a:pt x="1033934" y="762287"/>
                </a:cubicBezTo>
                <a:cubicBezTo>
                  <a:pt x="1001904" y="794944"/>
                  <a:pt x="921829" y="786780"/>
                  <a:pt x="921829" y="786780"/>
                </a:cubicBezTo>
                <a:cubicBezTo>
                  <a:pt x="921829" y="786780"/>
                  <a:pt x="945851" y="876587"/>
                  <a:pt x="897806" y="933737"/>
                </a:cubicBezTo>
                <a:cubicBezTo>
                  <a:pt x="849761" y="982723"/>
                  <a:pt x="753670" y="990887"/>
                  <a:pt x="705625" y="933737"/>
                </a:cubicBezTo>
                <a:cubicBezTo>
                  <a:pt x="617542" y="827601"/>
                  <a:pt x="561489" y="541851"/>
                  <a:pt x="561489" y="517359"/>
                </a:cubicBezTo>
                <a:cubicBezTo>
                  <a:pt x="561489" y="517359"/>
                  <a:pt x="723642" y="494396"/>
                  <a:pt x="852013" y="496693"/>
                </a:cubicBezTo>
                <a:close/>
                <a:moveTo>
                  <a:pt x="346836" y="41406"/>
                </a:moveTo>
                <a:cubicBezTo>
                  <a:pt x="367042" y="43830"/>
                  <a:pt x="386002" y="49953"/>
                  <a:pt x="401967" y="60158"/>
                </a:cubicBezTo>
                <a:cubicBezTo>
                  <a:pt x="537676" y="141801"/>
                  <a:pt x="529693" y="492865"/>
                  <a:pt x="529693" y="492865"/>
                </a:cubicBezTo>
                <a:cubicBezTo>
                  <a:pt x="529693" y="492865"/>
                  <a:pt x="465830" y="492865"/>
                  <a:pt x="401967" y="492865"/>
                </a:cubicBezTo>
                <a:cubicBezTo>
                  <a:pt x="290207" y="509194"/>
                  <a:pt x="202396" y="533687"/>
                  <a:pt x="130550" y="525523"/>
                </a:cubicBezTo>
                <a:cubicBezTo>
                  <a:pt x="114585" y="525523"/>
                  <a:pt x="-21124" y="484701"/>
                  <a:pt x="2825" y="354073"/>
                </a:cubicBezTo>
                <a:cubicBezTo>
                  <a:pt x="18790" y="231608"/>
                  <a:pt x="146516" y="239773"/>
                  <a:pt x="146516" y="239773"/>
                </a:cubicBezTo>
                <a:cubicBezTo>
                  <a:pt x="138533" y="207115"/>
                  <a:pt x="138533" y="158130"/>
                  <a:pt x="178447" y="109144"/>
                </a:cubicBezTo>
                <a:cubicBezTo>
                  <a:pt x="214370" y="60158"/>
                  <a:pt x="286216" y="34135"/>
                  <a:pt x="346836" y="41406"/>
                </a:cubicBezTo>
                <a:close/>
                <a:moveTo>
                  <a:pt x="687704" y="175"/>
                </a:moveTo>
                <a:cubicBezTo>
                  <a:pt x="698461" y="-351"/>
                  <a:pt x="709842" y="286"/>
                  <a:pt x="721849" y="2327"/>
                </a:cubicBezTo>
                <a:cubicBezTo>
                  <a:pt x="809899" y="18656"/>
                  <a:pt x="801895" y="124792"/>
                  <a:pt x="801895" y="124792"/>
                </a:cubicBezTo>
                <a:cubicBezTo>
                  <a:pt x="801895" y="124792"/>
                  <a:pt x="865931" y="92135"/>
                  <a:pt x="937972" y="132956"/>
                </a:cubicBezTo>
                <a:cubicBezTo>
                  <a:pt x="977995" y="157449"/>
                  <a:pt x="1098064" y="377885"/>
                  <a:pt x="849922" y="426870"/>
                </a:cubicBezTo>
                <a:cubicBezTo>
                  <a:pt x="617789" y="475856"/>
                  <a:pt x="561757" y="500349"/>
                  <a:pt x="561757" y="500349"/>
                </a:cubicBezTo>
                <a:cubicBezTo>
                  <a:pt x="561757" y="500349"/>
                  <a:pt x="529739" y="181942"/>
                  <a:pt x="553753" y="100299"/>
                </a:cubicBezTo>
                <a:cubicBezTo>
                  <a:pt x="567761" y="64580"/>
                  <a:pt x="612411" y="3858"/>
                  <a:pt x="687704" y="1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0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31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PA_库_文本框 8"/>
          <p:cNvSpPr txBox="1"/>
          <p:nvPr>
            <p:custDataLst>
              <p:tags r:id="rId3"/>
            </p:custDataLst>
          </p:nvPr>
        </p:nvSpPr>
        <p:spPr>
          <a:xfrm>
            <a:off x="318977" y="298625"/>
            <a:ext cx="16668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T&amp;THREE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3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-9483"/>
            <a:ext cx="2262535" cy="278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6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/>
      <p:bldP spid="21" grpId="0"/>
      <p:bldP spid="22" grpId="0" animBg="1"/>
      <p:bldP spid="28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962265" y="4799766"/>
            <a:ext cx="230917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副标题这里</a:t>
            </a:r>
          </a:p>
        </p:txBody>
      </p:sp>
      <p:sp>
        <p:nvSpPr>
          <p:cNvPr id="11" name="矩形 10"/>
          <p:cNvSpPr/>
          <p:nvPr/>
        </p:nvSpPr>
        <p:spPr>
          <a:xfrm>
            <a:off x="1962265" y="5297722"/>
            <a:ext cx="850556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962267" y="1509485"/>
            <a:ext cx="8505567" cy="2991657"/>
          </a:xfrm>
          <a:prstGeom prst="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872704571"/>
              </p:ext>
            </p:extLst>
          </p:nvPr>
        </p:nvGraphicFramePr>
        <p:xfrm>
          <a:off x="1962265" y="1728277"/>
          <a:ext cx="8505568" cy="2554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4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15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PA_库_文本框 8"/>
          <p:cNvSpPr txBox="1"/>
          <p:nvPr>
            <p:custDataLst>
              <p:tags r:id="rId3"/>
            </p:custDataLst>
          </p:nvPr>
        </p:nvSpPr>
        <p:spPr>
          <a:xfrm>
            <a:off x="318977" y="298625"/>
            <a:ext cx="16668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T&amp;THREE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7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-9483"/>
            <a:ext cx="2262535" cy="278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10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Graphic spid="1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824109" y="5050870"/>
            <a:ext cx="1680787" cy="45601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1274545" y="5133183"/>
            <a:ext cx="11115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" name="文本框 11"/>
          <p:cNvSpPr txBox="1"/>
          <p:nvPr/>
        </p:nvSpPr>
        <p:spPr>
          <a:xfrm flipH="1">
            <a:off x="961857" y="5111881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041932" y="4575860"/>
            <a:ext cx="1680787" cy="45601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 bwMode="auto">
          <a:xfrm>
            <a:off x="3492366" y="4658173"/>
            <a:ext cx="11115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5" name="文本框 14"/>
          <p:cNvSpPr txBox="1"/>
          <p:nvPr/>
        </p:nvSpPr>
        <p:spPr>
          <a:xfrm flipH="1">
            <a:off x="3179680" y="4636871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255982" y="4074456"/>
            <a:ext cx="1680787" cy="45601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 bwMode="auto">
          <a:xfrm>
            <a:off x="5706418" y="4156767"/>
            <a:ext cx="11115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>
          <a:xfrm flipH="1">
            <a:off x="5393732" y="4135465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477573" y="3546662"/>
            <a:ext cx="1680787" cy="45601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 bwMode="auto">
          <a:xfrm>
            <a:off x="7928010" y="3628977"/>
            <a:ext cx="11115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 flipH="1">
            <a:off x="7615321" y="3607674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9695396" y="3128552"/>
            <a:ext cx="1680787" cy="45601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 bwMode="auto">
          <a:xfrm>
            <a:off x="10145830" y="3210864"/>
            <a:ext cx="11115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4" name="文本框 23"/>
          <p:cNvSpPr txBox="1"/>
          <p:nvPr/>
        </p:nvSpPr>
        <p:spPr>
          <a:xfrm flipH="1">
            <a:off x="9833144" y="3189562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5" name="Group 9"/>
          <p:cNvGrpSpPr>
            <a:grpSpLocks noChangeAspect="1"/>
          </p:cNvGrpSpPr>
          <p:nvPr/>
        </p:nvGrpSpPr>
        <p:grpSpPr bwMode="auto">
          <a:xfrm>
            <a:off x="1458421" y="1867435"/>
            <a:ext cx="1794329" cy="3091263"/>
            <a:chOff x="1432" y="1047"/>
            <a:chExt cx="772" cy="1330"/>
          </a:xfrm>
          <a:solidFill>
            <a:schemeClr val="bg1">
              <a:lumMod val="50000"/>
            </a:schemeClr>
          </a:solidFill>
        </p:grpSpPr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1647" y="1047"/>
              <a:ext cx="226" cy="227"/>
            </a:xfrm>
            <a:custGeom>
              <a:avLst/>
              <a:gdLst>
                <a:gd name="T0" fmla="*/ 193 w 219"/>
                <a:gd name="T1" fmla="*/ 62 h 220"/>
                <a:gd name="T2" fmla="*/ 157 w 219"/>
                <a:gd name="T3" fmla="*/ 193 h 220"/>
                <a:gd name="T4" fmla="*/ 26 w 219"/>
                <a:gd name="T5" fmla="*/ 158 h 220"/>
                <a:gd name="T6" fmla="*/ 62 w 219"/>
                <a:gd name="T7" fmla="*/ 27 h 220"/>
                <a:gd name="T8" fmla="*/ 193 w 219"/>
                <a:gd name="T9" fmla="*/ 6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20">
                  <a:moveTo>
                    <a:pt x="193" y="62"/>
                  </a:moveTo>
                  <a:cubicBezTo>
                    <a:pt x="219" y="108"/>
                    <a:pt x="203" y="167"/>
                    <a:pt x="157" y="193"/>
                  </a:cubicBezTo>
                  <a:cubicBezTo>
                    <a:pt x="111" y="220"/>
                    <a:pt x="53" y="204"/>
                    <a:pt x="26" y="158"/>
                  </a:cubicBezTo>
                  <a:cubicBezTo>
                    <a:pt x="0" y="112"/>
                    <a:pt x="16" y="53"/>
                    <a:pt x="62" y="27"/>
                  </a:cubicBezTo>
                  <a:cubicBezTo>
                    <a:pt x="108" y="0"/>
                    <a:pt x="167" y="16"/>
                    <a:pt x="193" y="62"/>
                  </a:cubicBezTo>
                  <a:close/>
                </a:path>
              </a:pathLst>
            </a:custGeom>
            <a:gradFill flip="none" rotWithShape="1">
              <a:gsLst>
                <a:gs pos="13000">
                  <a:srgbClr val="98A6D4"/>
                </a:gs>
                <a:gs pos="73000">
                  <a:srgbClr val="E7B5C8"/>
                </a:gs>
              </a:gsLst>
              <a:lin ang="2700000" scaled="1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1432" y="1288"/>
              <a:ext cx="772" cy="1089"/>
            </a:xfrm>
            <a:custGeom>
              <a:avLst/>
              <a:gdLst>
                <a:gd name="T0" fmla="*/ 317 w 745"/>
                <a:gd name="T1" fmla="*/ 977 h 1053"/>
                <a:gd name="T2" fmla="*/ 331 w 745"/>
                <a:gd name="T3" fmla="*/ 465 h 1053"/>
                <a:gd name="T4" fmla="*/ 558 w 745"/>
                <a:gd name="T5" fmla="*/ 512 h 1053"/>
                <a:gd name="T6" fmla="*/ 612 w 745"/>
                <a:gd name="T7" fmla="*/ 708 h 1053"/>
                <a:gd name="T8" fmla="*/ 724 w 745"/>
                <a:gd name="T9" fmla="*/ 669 h 1053"/>
                <a:gd name="T10" fmla="*/ 667 w 745"/>
                <a:gd name="T11" fmla="*/ 463 h 1053"/>
                <a:gd name="T12" fmla="*/ 660 w 745"/>
                <a:gd name="T13" fmla="*/ 447 h 1053"/>
                <a:gd name="T14" fmla="*/ 627 w 745"/>
                <a:gd name="T15" fmla="*/ 412 h 1053"/>
                <a:gd name="T16" fmla="*/ 418 w 745"/>
                <a:gd name="T17" fmla="*/ 362 h 1053"/>
                <a:gd name="T18" fmla="*/ 414 w 745"/>
                <a:gd name="T19" fmla="*/ 185 h 1053"/>
                <a:gd name="T20" fmla="*/ 656 w 745"/>
                <a:gd name="T21" fmla="*/ 210 h 1053"/>
                <a:gd name="T22" fmla="*/ 628 w 745"/>
                <a:gd name="T23" fmla="*/ 101 h 1053"/>
                <a:gd name="T24" fmla="*/ 390 w 745"/>
                <a:gd name="T25" fmla="*/ 44 h 1053"/>
                <a:gd name="T26" fmla="*/ 239 w 745"/>
                <a:gd name="T27" fmla="*/ 40 h 1053"/>
                <a:gd name="T28" fmla="*/ 234 w 745"/>
                <a:gd name="T29" fmla="*/ 42 h 1053"/>
                <a:gd name="T30" fmla="*/ 56 w 745"/>
                <a:gd name="T31" fmla="*/ 163 h 1053"/>
                <a:gd name="T32" fmla="*/ 34 w 745"/>
                <a:gd name="T33" fmla="*/ 376 h 1053"/>
                <a:gd name="T34" fmla="*/ 146 w 745"/>
                <a:gd name="T35" fmla="*/ 377 h 1053"/>
                <a:gd name="T36" fmla="*/ 139 w 745"/>
                <a:gd name="T37" fmla="*/ 242 h 1053"/>
                <a:gd name="T38" fmla="*/ 212 w 745"/>
                <a:gd name="T39" fmla="*/ 192 h 1053"/>
                <a:gd name="T40" fmla="*/ 220 w 745"/>
                <a:gd name="T41" fmla="*/ 386 h 1053"/>
                <a:gd name="T42" fmla="*/ 201 w 745"/>
                <a:gd name="T43" fmla="*/ 972 h 1053"/>
                <a:gd name="T44" fmla="*/ 317 w 745"/>
                <a:gd name="T45" fmla="*/ 977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5" h="1053">
                  <a:moveTo>
                    <a:pt x="317" y="977"/>
                  </a:moveTo>
                  <a:cubicBezTo>
                    <a:pt x="335" y="853"/>
                    <a:pt x="323" y="605"/>
                    <a:pt x="331" y="465"/>
                  </a:cubicBezTo>
                  <a:cubicBezTo>
                    <a:pt x="341" y="472"/>
                    <a:pt x="497" y="490"/>
                    <a:pt x="558" y="512"/>
                  </a:cubicBezTo>
                  <a:cubicBezTo>
                    <a:pt x="576" y="577"/>
                    <a:pt x="594" y="643"/>
                    <a:pt x="612" y="708"/>
                  </a:cubicBezTo>
                  <a:cubicBezTo>
                    <a:pt x="633" y="782"/>
                    <a:pt x="745" y="742"/>
                    <a:pt x="724" y="669"/>
                  </a:cubicBezTo>
                  <a:cubicBezTo>
                    <a:pt x="705" y="600"/>
                    <a:pt x="686" y="532"/>
                    <a:pt x="667" y="463"/>
                  </a:cubicBezTo>
                  <a:cubicBezTo>
                    <a:pt x="665" y="457"/>
                    <a:pt x="663" y="452"/>
                    <a:pt x="660" y="447"/>
                  </a:cubicBezTo>
                  <a:cubicBezTo>
                    <a:pt x="656" y="433"/>
                    <a:pt x="646" y="419"/>
                    <a:pt x="627" y="412"/>
                  </a:cubicBezTo>
                  <a:cubicBezTo>
                    <a:pt x="560" y="385"/>
                    <a:pt x="490" y="368"/>
                    <a:pt x="418" y="362"/>
                  </a:cubicBezTo>
                  <a:cubicBezTo>
                    <a:pt x="416" y="303"/>
                    <a:pt x="414" y="244"/>
                    <a:pt x="414" y="185"/>
                  </a:cubicBezTo>
                  <a:cubicBezTo>
                    <a:pt x="488" y="218"/>
                    <a:pt x="567" y="231"/>
                    <a:pt x="656" y="210"/>
                  </a:cubicBezTo>
                  <a:cubicBezTo>
                    <a:pt x="726" y="193"/>
                    <a:pt x="698" y="84"/>
                    <a:pt x="628" y="101"/>
                  </a:cubicBezTo>
                  <a:cubicBezTo>
                    <a:pt x="538" y="122"/>
                    <a:pt x="462" y="95"/>
                    <a:pt x="390" y="44"/>
                  </a:cubicBezTo>
                  <a:cubicBezTo>
                    <a:pt x="353" y="2"/>
                    <a:pt x="279" y="0"/>
                    <a:pt x="239" y="40"/>
                  </a:cubicBezTo>
                  <a:cubicBezTo>
                    <a:pt x="237" y="40"/>
                    <a:pt x="236" y="41"/>
                    <a:pt x="234" y="42"/>
                  </a:cubicBezTo>
                  <a:cubicBezTo>
                    <a:pt x="175" y="82"/>
                    <a:pt x="115" y="123"/>
                    <a:pt x="56" y="163"/>
                  </a:cubicBezTo>
                  <a:cubicBezTo>
                    <a:pt x="0" y="202"/>
                    <a:pt x="31" y="318"/>
                    <a:pt x="34" y="376"/>
                  </a:cubicBezTo>
                  <a:cubicBezTo>
                    <a:pt x="37" y="448"/>
                    <a:pt x="149" y="449"/>
                    <a:pt x="146" y="377"/>
                  </a:cubicBezTo>
                  <a:cubicBezTo>
                    <a:pt x="143" y="332"/>
                    <a:pt x="141" y="287"/>
                    <a:pt x="139" y="242"/>
                  </a:cubicBezTo>
                  <a:cubicBezTo>
                    <a:pt x="163" y="225"/>
                    <a:pt x="188" y="209"/>
                    <a:pt x="212" y="192"/>
                  </a:cubicBezTo>
                  <a:cubicBezTo>
                    <a:pt x="213" y="249"/>
                    <a:pt x="218" y="379"/>
                    <a:pt x="220" y="386"/>
                  </a:cubicBezTo>
                  <a:cubicBezTo>
                    <a:pt x="220" y="429"/>
                    <a:pt x="215" y="767"/>
                    <a:pt x="201" y="972"/>
                  </a:cubicBezTo>
                  <a:cubicBezTo>
                    <a:pt x="203" y="1045"/>
                    <a:pt x="307" y="1053"/>
                    <a:pt x="317" y="977"/>
                  </a:cubicBezTo>
                  <a:close/>
                </a:path>
              </a:pathLst>
            </a:custGeom>
            <a:gradFill flip="none" rotWithShape="1">
              <a:gsLst>
                <a:gs pos="13000">
                  <a:srgbClr val="98A6D4"/>
                </a:gs>
                <a:gs pos="73000">
                  <a:srgbClr val="E7B5C8"/>
                </a:gs>
              </a:gsLst>
              <a:lin ang="2700000" scaled="1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U-Turn Arrow 91"/>
          <p:cNvSpPr/>
          <p:nvPr/>
        </p:nvSpPr>
        <p:spPr>
          <a:xfrm>
            <a:off x="6383937" y="2202820"/>
            <a:ext cx="1746919" cy="1785727"/>
          </a:xfrm>
          <a:prstGeom prst="uturnArrow">
            <a:avLst>
              <a:gd name="adj1" fmla="val 6810"/>
              <a:gd name="adj2" fmla="val 7476"/>
              <a:gd name="adj3" fmla="val 13406"/>
              <a:gd name="adj4" fmla="val 48506"/>
              <a:gd name="adj5" fmla="val 63321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U-Turn Arrow 91"/>
          <p:cNvSpPr/>
          <p:nvPr/>
        </p:nvSpPr>
        <p:spPr>
          <a:xfrm>
            <a:off x="8788870" y="1644214"/>
            <a:ext cx="1746919" cy="1785727"/>
          </a:xfrm>
          <a:prstGeom prst="uturnArrow">
            <a:avLst>
              <a:gd name="adj1" fmla="val 6810"/>
              <a:gd name="adj2" fmla="val 7476"/>
              <a:gd name="adj3" fmla="val 13406"/>
              <a:gd name="adj4" fmla="val 48506"/>
              <a:gd name="adj5" fmla="val 63321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0" name="U-Turn Arrow 91"/>
          <p:cNvSpPr/>
          <p:nvPr/>
        </p:nvSpPr>
        <p:spPr>
          <a:xfrm>
            <a:off x="4047340" y="2700819"/>
            <a:ext cx="1746919" cy="1785727"/>
          </a:xfrm>
          <a:prstGeom prst="uturnArrow">
            <a:avLst>
              <a:gd name="adj1" fmla="val 6810"/>
              <a:gd name="adj2" fmla="val 7476"/>
              <a:gd name="adj3" fmla="val 13406"/>
              <a:gd name="adj4" fmla="val 48506"/>
              <a:gd name="adj5" fmla="val 63321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 bwMode="auto">
          <a:xfrm flipH="1">
            <a:off x="720539" y="5563189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中国最大的原创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素材站有中国最强的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制作团队</a:t>
            </a:r>
          </a:p>
        </p:txBody>
      </p:sp>
      <p:sp>
        <p:nvSpPr>
          <p:cNvPr id="32" name="文本框 31"/>
          <p:cNvSpPr txBox="1"/>
          <p:nvPr/>
        </p:nvSpPr>
        <p:spPr bwMode="auto">
          <a:xfrm flipH="1">
            <a:off x="2938361" y="5058479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中国最大的原创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素材站有中国最强的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制作团队</a:t>
            </a:r>
          </a:p>
        </p:txBody>
      </p:sp>
      <p:sp>
        <p:nvSpPr>
          <p:cNvPr id="33" name="文本框 32"/>
          <p:cNvSpPr txBox="1"/>
          <p:nvPr/>
        </p:nvSpPr>
        <p:spPr bwMode="auto">
          <a:xfrm flipH="1">
            <a:off x="5152411" y="4568634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中国最大的原创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素材站有中国最强的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制作团队</a:t>
            </a:r>
          </a:p>
        </p:txBody>
      </p:sp>
      <p:sp>
        <p:nvSpPr>
          <p:cNvPr id="34" name="文本框 33"/>
          <p:cNvSpPr txBox="1"/>
          <p:nvPr/>
        </p:nvSpPr>
        <p:spPr bwMode="auto">
          <a:xfrm flipH="1">
            <a:off x="7374003" y="4019397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中国最大的原创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素材站有中国最强的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制作团队</a:t>
            </a:r>
          </a:p>
        </p:txBody>
      </p:sp>
      <p:sp>
        <p:nvSpPr>
          <p:cNvPr id="35" name="文本框 34"/>
          <p:cNvSpPr txBox="1"/>
          <p:nvPr/>
        </p:nvSpPr>
        <p:spPr bwMode="auto">
          <a:xfrm flipH="1">
            <a:off x="9591825" y="3603757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中国最大的原创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素材站有中国最强的</a:t>
            </a:r>
            <a:r>
              <a:rPr lang="en-US" altLang="zh-CN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制作团队</a:t>
            </a:r>
          </a:p>
        </p:txBody>
      </p:sp>
      <p:pic>
        <p:nvPicPr>
          <p:cNvPr id="3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3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PA_库_文本框 8"/>
          <p:cNvSpPr txBox="1"/>
          <p:nvPr>
            <p:custDataLst>
              <p:tags r:id="rId3"/>
            </p:custDataLst>
          </p:nvPr>
        </p:nvSpPr>
        <p:spPr>
          <a:xfrm>
            <a:off x="318977" y="298625"/>
            <a:ext cx="16668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T&amp;THREE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-9483"/>
            <a:ext cx="2262535" cy="278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1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7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5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61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8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9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9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03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55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3" grpId="0" animBg="1"/>
          <p:bldP spid="14" grpId="0"/>
          <p:bldP spid="15" grpId="0"/>
          <p:bldP spid="16" grpId="0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7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5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61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8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9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9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03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550"/>
                                </p:stCondLst>
                                <p:childTnLst>
                                  <p:par>
                                    <p:cTn id="11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3" grpId="0" animBg="1"/>
          <p:bldP spid="14" grpId="0"/>
          <p:bldP spid="15" grpId="0"/>
          <p:bldP spid="16" grpId="0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4" y="0"/>
            <a:ext cx="5580632" cy="6858000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996490" y="818147"/>
            <a:ext cx="4199021" cy="4969042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3898233" y="5835896"/>
            <a:ext cx="44035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时尚创意烟雾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PA_库_文本框 8"/>
          <p:cNvSpPr txBox="1"/>
          <p:nvPr>
            <p:custDataLst>
              <p:tags r:id="rId3"/>
            </p:custDataLst>
          </p:nvPr>
        </p:nvSpPr>
        <p:spPr>
          <a:xfrm>
            <a:off x="4247149" y="1040510"/>
            <a:ext cx="370572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T&amp;F</a:t>
            </a:r>
          </a:p>
          <a:p>
            <a:pPr algn="dist"/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OUR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4" y="0"/>
            <a:ext cx="5580632" cy="685800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rot="16741234" flipH="1">
            <a:off x="962094" y="5102844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741234" flipH="1">
            <a:off x="581883" y="4913781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741234" flipV="1">
            <a:off x="415821" y="4260471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6741234" flipH="1">
            <a:off x="916400" y="6104183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38" idx="6"/>
          </p:cNvCxnSpPr>
          <p:nvPr/>
        </p:nvCxnSpPr>
        <p:spPr>
          <a:xfrm rot="16741234" flipV="1">
            <a:off x="610615" y="7593997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2" idx="6"/>
          </p:cNvCxnSpPr>
          <p:nvPr/>
        </p:nvCxnSpPr>
        <p:spPr>
          <a:xfrm rot="16741234">
            <a:off x="680288" y="8330184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6741234" flipH="1" flipV="1">
            <a:off x="1020556" y="6801463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741234" flipV="1">
            <a:off x="1187095" y="6323384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16741234">
            <a:off x="686156" y="5723132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30" idx="2"/>
          </p:cNvCxnSpPr>
          <p:nvPr/>
        </p:nvCxnSpPr>
        <p:spPr>
          <a:xfrm rot="16741234">
            <a:off x="1439681" y="426786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endCxn id="30" idx="6"/>
          </p:cNvCxnSpPr>
          <p:nvPr/>
        </p:nvCxnSpPr>
        <p:spPr>
          <a:xfrm rot="16741234" flipV="1">
            <a:off x="1660149" y="4641028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741234" flipH="1" flipV="1">
            <a:off x="1428451" y="4976700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6741234">
            <a:off x="-102548" y="6646015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16741234" flipH="1">
            <a:off x="61778" y="6962724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741234">
            <a:off x="199348" y="6132476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 rot="16741234" flipH="1">
            <a:off x="512283" y="4012934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 rot="16741234" flipH="1">
            <a:off x="758954" y="4643745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 rot="16741234" flipH="1">
            <a:off x="1597501" y="456302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 rot="16741234" flipH="1">
            <a:off x="751215" y="508981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 rot="16741234" flipH="1">
            <a:off x="1759817" y="3943002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432681" y="595024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6741234" flipH="1">
            <a:off x="1997368" y="506235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6741234" flipH="1">
            <a:off x="1235485" y="5454402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 rot="16741234" flipH="1">
            <a:off x="535638" y="894416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6741234">
            <a:off x="265489" y="775213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rot="16741234">
            <a:off x="1028309" y="8148431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 rot="16741234">
            <a:off x="21934" y="8322026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 rot="16741234">
            <a:off x="-375683" y="7571323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 rot="16741234">
            <a:off x="390020" y="7365022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 rot="16741234">
            <a:off x="729483" y="866173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 rot="16741234">
            <a:off x="184657" y="634661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 rot="16741234">
            <a:off x="42958" y="6812262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 rot="16741234">
            <a:off x="1516856" y="6723824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 rot="16741234">
            <a:off x="811521" y="6698864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 rot="16741234">
            <a:off x="969650" y="712891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 rot="16741234" flipH="1">
            <a:off x="1001684" y="627536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 rot="16741234" flipH="1">
            <a:off x="944867" y="5851539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 rot="16741234" flipH="1">
            <a:off x="2245212" y="4613750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 rot="16741234" flipH="1">
            <a:off x="2078540" y="5724845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 rot="16741234" flipH="1">
            <a:off x="1620828" y="6068898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 rot="16741234" flipH="1">
            <a:off x="2274558" y="530468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 rot="16741234">
            <a:off x="1846569" y="718605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 rot="16741234">
            <a:off x="1565968" y="777979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rot="16741234">
            <a:off x="1291333" y="848928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 rot="16741234">
            <a:off x="1236149" y="766294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 rot="16741234" flipH="1">
            <a:off x="2090256" y="6271324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 rot="16741234" flipH="1">
            <a:off x="343116" y="491377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 rot="16741234" flipH="1">
            <a:off x="247841" y="5521679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 rot="16741234">
            <a:off x="-1500990" y="5757492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62" name="椭圆 61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7" name="直接连接符 66"/>
          <p:cNvCxnSpPr>
            <a:endCxn id="40" idx="3"/>
          </p:cNvCxnSpPr>
          <p:nvPr/>
        </p:nvCxnSpPr>
        <p:spPr>
          <a:xfrm rot="16741234" flipV="1">
            <a:off x="-432922" y="7773876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41" idx="0"/>
            <a:endCxn id="40" idx="5"/>
          </p:cNvCxnSpPr>
          <p:nvPr/>
        </p:nvCxnSpPr>
        <p:spPr>
          <a:xfrm rot="16741234" flipH="1" flipV="1">
            <a:off x="-88083" y="7182521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 rot="16741234" flipH="1">
            <a:off x="1253562" y="3358794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 rot="16741234" flipH="1">
            <a:off x="1191992" y="3998949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 rot="16741234">
            <a:off x="905155" y="2842139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rot="16741234" flipH="1">
            <a:off x="11048790" y="637331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rot="16741234" flipH="1">
            <a:off x="10668579" y="448270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rot="16741234" flipV="1">
            <a:off x="10502518" y="-205040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rot="16741234" flipH="1">
            <a:off x="11003096" y="1638672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99" idx="6"/>
          </p:cNvCxnSpPr>
          <p:nvPr/>
        </p:nvCxnSpPr>
        <p:spPr>
          <a:xfrm rot="16741234" flipV="1">
            <a:off x="10697312" y="3128486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103" idx="6"/>
          </p:cNvCxnSpPr>
          <p:nvPr/>
        </p:nvCxnSpPr>
        <p:spPr>
          <a:xfrm rot="16741234">
            <a:off x="10766985" y="3864675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rot="16741234" flipH="1" flipV="1">
            <a:off x="11107253" y="2335952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rot="16741234" flipV="1">
            <a:off x="11273792" y="1857873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rot="16741234">
            <a:off x="10772854" y="1257621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stCxn id="91" idx="2"/>
          </p:cNvCxnSpPr>
          <p:nvPr/>
        </p:nvCxnSpPr>
        <p:spPr>
          <a:xfrm rot="16741234">
            <a:off x="11526377" y="-19765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endCxn id="91" idx="6"/>
          </p:cNvCxnSpPr>
          <p:nvPr/>
        </p:nvCxnSpPr>
        <p:spPr>
          <a:xfrm rot="16741234" flipV="1">
            <a:off x="11746846" y="175517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rot="16741234" flipH="1" flipV="1">
            <a:off x="11515149" y="511189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rot="16741234">
            <a:off x="9984150" y="2180504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rot="16741234" flipH="1">
            <a:off x="10148476" y="2497213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rot="16741234">
            <a:off x="10286046" y="1666965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/>
          <p:nvPr/>
        </p:nvSpPr>
        <p:spPr>
          <a:xfrm rot="16741234" flipH="1">
            <a:off x="10598979" y="-45257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椭圆 89"/>
          <p:cNvSpPr/>
          <p:nvPr/>
        </p:nvSpPr>
        <p:spPr>
          <a:xfrm rot="16741234" flipH="1">
            <a:off x="10845652" y="17823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椭圆 90"/>
          <p:cNvSpPr/>
          <p:nvPr/>
        </p:nvSpPr>
        <p:spPr>
          <a:xfrm rot="16741234" flipH="1">
            <a:off x="11684197" y="97514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椭圆 91"/>
          <p:cNvSpPr/>
          <p:nvPr/>
        </p:nvSpPr>
        <p:spPr>
          <a:xfrm rot="16741234" flipH="1">
            <a:off x="10837911" y="624308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 rot="16741234" flipH="1">
            <a:off x="11846513" y="-522511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 rot="16741234" flipH="1">
            <a:off x="10519378" y="148473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椭圆 94"/>
          <p:cNvSpPr/>
          <p:nvPr/>
        </p:nvSpPr>
        <p:spPr>
          <a:xfrm rot="16741234" flipH="1">
            <a:off x="12084064" y="59684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椭圆 95"/>
          <p:cNvSpPr/>
          <p:nvPr/>
        </p:nvSpPr>
        <p:spPr>
          <a:xfrm rot="16741234" flipH="1">
            <a:off x="11322181" y="988891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/>
          <p:cNvSpPr/>
          <p:nvPr/>
        </p:nvSpPr>
        <p:spPr>
          <a:xfrm rot="16741234" flipH="1">
            <a:off x="10622336" y="447865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 rot="16741234">
            <a:off x="10352186" y="328662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 rot="16741234">
            <a:off x="11115005" y="368292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 rot="16741234">
            <a:off x="10108632" y="3856514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 rot="16741234">
            <a:off x="9711014" y="3105812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 rot="16741234">
            <a:off x="10476717" y="2899511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 rot="16741234">
            <a:off x="10816180" y="4196226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 rot="16741234">
            <a:off x="10271354" y="188110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椭圆 104"/>
          <p:cNvSpPr/>
          <p:nvPr/>
        </p:nvSpPr>
        <p:spPr>
          <a:xfrm rot="16741234">
            <a:off x="10129656" y="2346751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椭圆 105"/>
          <p:cNvSpPr/>
          <p:nvPr/>
        </p:nvSpPr>
        <p:spPr>
          <a:xfrm rot="16741234">
            <a:off x="11603553" y="2258313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椭圆 106"/>
          <p:cNvSpPr/>
          <p:nvPr/>
        </p:nvSpPr>
        <p:spPr>
          <a:xfrm rot="16741234">
            <a:off x="10898217" y="2233353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椭圆 107"/>
          <p:cNvSpPr/>
          <p:nvPr/>
        </p:nvSpPr>
        <p:spPr>
          <a:xfrm rot="16741234">
            <a:off x="11056348" y="266340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椭圆 108"/>
          <p:cNvSpPr/>
          <p:nvPr/>
        </p:nvSpPr>
        <p:spPr>
          <a:xfrm rot="16741234" flipH="1">
            <a:off x="11088381" y="1809853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椭圆 109"/>
          <p:cNvSpPr/>
          <p:nvPr/>
        </p:nvSpPr>
        <p:spPr>
          <a:xfrm rot="16741234" flipH="1">
            <a:off x="11031565" y="1386028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椭圆 110"/>
          <p:cNvSpPr/>
          <p:nvPr/>
        </p:nvSpPr>
        <p:spPr>
          <a:xfrm rot="16741234" flipH="1">
            <a:off x="12331909" y="14823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椭圆 111"/>
          <p:cNvSpPr/>
          <p:nvPr/>
        </p:nvSpPr>
        <p:spPr>
          <a:xfrm rot="16741234" flipH="1">
            <a:off x="12165236" y="1259334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椭圆 112"/>
          <p:cNvSpPr/>
          <p:nvPr/>
        </p:nvSpPr>
        <p:spPr>
          <a:xfrm rot="16741234" flipH="1">
            <a:off x="11707525" y="160338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椭圆 113"/>
          <p:cNvSpPr/>
          <p:nvPr/>
        </p:nvSpPr>
        <p:spPr>
          <a:xfrm rot="16741234" flipH="1">
            <a:off x="12361256" y="83917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椭圆 114"/>
          <p:cNvSpPr/>
          <p:nvPr/>
        </p:nvSpPr>
        <p:spPr>
          <a:xfrm rot="16741234">
            <a:off x="11933266" y="2720542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椭圆 115"/>
          <p:cNvSpPr/>
          <p:nvPr/>
        </p:nvSpPr>
        <p:spPr>
          <a:xfrm rot="16741234">
            <a:off x="11652664" y="331428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椭圆 116"/>
          <p:cNvSpPr/>
          <p:nvPr/>
        </p:nvSpPr>
        <p:spPr>
          <a:xfrm rot="16741234">
            <a:off x="11378029" y="4023775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椭圆 117"/>
          <p:cNvSpPr/>
          <p:nvPr/>
        </p:nvSpPr>
        <p:spPr>
          <a:xfrm rot="16741234">
            <a:off x="11322846" y="319743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9" name="椭圆 118"/>
          <p:cNvSpPr/>
          <p:nvPr/>
        </p:nvSpPr>
        <p:spPr>
          <a:xfrm rot="16741234" flipH="1">
            <a:off x="12176953" y="1805813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椭圆 119"/>
          <p:cNvSpPr/>
          <p:nvPr/>
        </p:nvSpPr>
        <p:spPr>
          <a:xfrm rot="16741234" flipH="1">
            <a:off x="10429812" y="448259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椭圆 120"/>
          <p:cNvSpPr/>
          <p:nvPr/>
        </p:nvSpPr>
        <p:spPr>
          <a:xfrm rot="16741234" flipH="1">
            <a:off x="10334538" y="1056168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2" name="组合 121"/>
          <p:cNvGrpSpPr/>
          <p:nvPr/>
        </p:nvGrpSpPr>
        <p:grpSpPr>
          <a:xfrm rot="16741234">
            <a:off x="8585708" y="1291981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123" name="椭圆 122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28" name="直接连接符 127"/>
          <p:cNvCxnSpPr>
            <a:endCxn id="101" idx="3"/>
          </p:cNvCxnSpPr>
          <p:nvPr/>
        </p:nvCxnSpPr>
        <p:spPr>
          <a:xfrm rot="16741234" flipV="1">
            <a:off x="9653776" y="3308364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>
            <a:stCxn id="102" idx="0"/>
            <a:endCxn id="101" idx="5"/>
          </p:cNvCxnSpPr>
          <p:nvPr/>
        </p:nvCxnSpPr>
        <p:spPr>
          <a:xfrm rot="16741234" flipH="1" flipV="1">
            <a:off x="9998615" y="2717010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椭圆 129"/>
          <p:cNvSpPr/>
          <p:nvPr/>
        </p:nvSpPr>
        <p:spPr>
          <a:xfrm rot="16741234" flipH="1">
            <a:off x="11340260" y="-110671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椭圆 130"/>
          <p:cNvSpPr/>
          <p:nvPr/>
        </p:nvSpPr>
        <p:spPr>
          <a:xfrm rot="16741234" flipH="1">
            <a:off x="11278689" y="-466563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椭圆 131"/>
          <p:cNvSpPr/>
          <p:nvPr/>
        </p:nvSpPr>
        <p:spPr>
          <a:xfrm rot="16741234">
            <a:off x="10991851" y="-1623372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771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/>
      <p:bldP spid="8" grpId="1"/>
      <p:bldP spid="8" grpId="2"/>
      <p:bldP spid="9" grpId="0" uiExpand="1" build="p" autoUpdateAnimBg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9" grpId="0" animBg="1"/>
      <p:bldP spid="70" grpId="0" animBg="1"/>
      <p:bldP spid="71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30" grpId="0" animBg="1"/>
      <p:bldP spid="131" grpId="0" animBg="1"/>
      <p:bldP spid="1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T&amp;FOUR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20353"/>
            <a:ext cx="2262535" cy="2780414"/>
          </a:xfrm>
          <a:prstGeom prst="rect">
            <a:avLst/>
          </a:prstGeom>
        </p:spPr>
      </p:pic>
      <p:sp>
        <p:nvSpPr>
          <p:cNvPr id="25" name="Donut 1"/>
          <p:cNvSpPr/>
          <p:nvPr/>
        </p:nvSpPr>
        <p:spPr bwMode="auto">
          <a:xfrm>
            <a:off x="2915345" y="2270210"/>
            <a:ext cx="1821819" cy="1821818"/>
          </a:xfrm>
          <a:prstGeom prst="donu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Oval 2"/>
          <p:cNvSpPr/>
          <p:nvPr/>
        </p:nvSpPr>
        <p:spPr bwMode="auto">
          <a:xfrm>
            <a:off x="4789266" y="1749311"/>
            <a:ext cx="3013364" cy="3013364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Donut 3"/>
          <p:cNvSpPr/>
          <p:nvPr/>
        </p:nvSpPr>
        <p:spPr bwMode="auto">
          <a:xfrm>
            <a:off x="4214357" y="1518126"/>
            <a:ext cx="983271" cy="983270"/>
          </a:xfrm>
          <a:prstGeom prst="donu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Oval 4"/>
          <p:cNvSpPr/>
          <p:nvPr/>
        </p:nvSpPr>
        <p:spPr bwMode="auto">
          <a:xfrm>
            <a:off x="5197625" y="602904"/>
            <a:ext cx="1194955" cy="1194954"/>
          </a:xfrm>
          <a:prstGeom prst="ellipse">
            <a:avLst/>
          </a:prstGeom>
          <a:solidFill>
            <a:srgbClr val="98A6D4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Oval 5"/>
          <p:cNvSpPr/>
          <p:nvPr/>
        </p:nvSpPr>
        <p:spPr bwMode="auto">
          <a:xfrm>
            <a:off x="3431400" y="4024910"/>
            <a:ext cx="2062595" cy="2062595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Donut 6"/>
          <p:cNvSpPr/>
          <p:nvPr/>
        </p:nvSpPr>
        <p:spPr bwMode="auto">
          <a:xfrm>
            <a:off x="5534028" y="4796313"/>
            <a:ext cx="1249965" cy="1249965"/>
          </a:xfrm>
          <a:prstGeom prst="donu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Oval 7"/>
          <p:cNvSpPr/>
          <p:nvPr/>
        </p:nvSpPr>
        <p:spPr bwMode="auto">
          <a:xfrm>
            <a:off x="6743961" y="4628881"/>
            <a:ext cx="729961" cy="729961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Oval 8"/>
          <p:cNvSpPr/>
          <p:nvPr/>
        </p:nvSpPr>
        <p:spPr bwMode="auto">
          <a:xfrm>
            <a:off x="7854729" y="3255993"/>
            <a:ext cx="471475" cy="471474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Oval 9"/>
          <p:cNvSpPr/>
          <p:nvPr/>
        </p:nvSpPr>
        <p:spPr bwMode="auto">
          <a:xfrm>
            <a:off x="7463530" y="3737858"/>
            <a:ext cx="1635268" cy="1635268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Oval 10"/>
          <p:cNvSpPr/>
          <p:nvPr/>
        </p:nvSpPr>
        <p:spPr bwMode="auto">
          <a:xfrm>
            <a:off x="7706245" y="1826011"/>
            <a:ext cx="1392553" cy="1392553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Donut 11"/>
          <p:cNvSpPr/>
          <p:nvPr/>
        </p:nvSpPr>
        <p:spPr bwMode="auto">
          <a:xfrm>
            <a:off x="7325299" y="1743053"/>
            <a:ext cx="498112" cy="498112"/>
          </a:xfrm>
          <a:prstGeom prst="donut">
            <a:avLst/>
          </a:prstGeom>
          <a:solidFill>
            <a:srgbClr val="98A6D4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Oval 12"/>
          <p:cNvSpPr/>
          <p:nvPr/>
        </p:nvSpPr>
        <p:spPr bwMode="auto">
          <a:xfrm>
            <a:off x="6733569" y="1153147"/>
            <a:ext cx="729961" cy="729961"/>
          </a:xfrm>
          <a:prstGeom prst="ellipse">
            <a:avLst/>
          </a:prstGeom>
          <a:solidFill>
            <a:srgbClr val="E7B5C8"/>
          </a:solidFill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ArchDown">
              <a:avLst/>
            </a:prstTxWarp>
          </a:bodyPr>
          <a:lstStyle/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Oval 13"/>
          <p:cNvSpPr/>
          <p:nvPr/>
        </p:nvSpPr>
        <p:spPr bwMode="auto">
          <a:xfrm>
            <a:off x="6342514" y="1418481"/>
            <a:ext cx="293399" cy="293398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14"/>
          <p:cNvSpPr txBox="1"/>
          <p:nvPr/>
        </p:nvSpPr>
        <p:spPr>
          <a:xfrm>
            <a:off x="5356427" y="2701430"/>
            <a:ext cx="1879041" cy="9962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6600" dirty="0">
                <a:solidFill>
                  <a:schemeClr val="bg1"/>
                </a:solidFill>
                <a:cs typeface="+mn-ea"/>
                <a:sym typeface="+mn-lt"/>
              </a:rPr>
              <a:t>84%</a:t>
            </a:r>
          </a:p>
        </p:txBody>
      </p:sp>
      <p:sp>
        <p:nvSpPr>
          <p:cNvPr id="39" name="Rectangle 16"/>
          <p:cNvSpPr/>
          <p:nvPr/>
        </p:nvSpPr>
        <p:spPr>
          <a:xfrm>
            <a:off x="5844541" y="3565721"/>
            <a:ext cx="902811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TextBox 17"/>
          <p:cNvSpPr txBox="1"/>
          <p:nvPr/>
        </p:nvSpPr>
        <p:spPr>
          <a:xfrm>
            <a:off x="3746943" y="4609085"/>
            <a:ext cx="1417375" cy="749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4800" dirty="0">
                <a:solidFill>
                  <a:schemeClr val="bg1"/>
                </a:solidFill>
                <a:cs typeface="+mn-ea"/>
                <a:sym typeface="+mn-lt"/>
              </a:rPr>
              <a:t>54%</a:t>
            </a:r>
          </a:p>
        </p:txBody>
      </p:sp>
      <p:sp>
        <p:nvSpPr>
          <p:cNvPr id="41" name="TextBox 18"/>
          <p:cNvSpPr txBox="1"/>
          <p:nvPr/>
        </p:nvSpPr>
        <p:spPr>
          <a:xfrm>
            <a:off x="7722530" y="4129840"/>
            <a:ext cx="1107996" cy="585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3600" dirty="0">
                <a:solidFill>
                  <a:schemeClr val="bg1"/>
                </a:solidFill>
                <a:cs typeface="+mn-ea"/>
                <a:sym typeface="+mn-lt"/>
              </a:rPr>
              <a:t>54%</a:t>
            </a:r>
          </a:p>
        </p:txBody>
      </p:sp>
      <p:sp>
        <p:nvSpPr>
          <p:cNvPr id="42" name="TextBox 19"/>
          <p:cNvSpPr txBox="1"/>
          <p:nvPr/>
        </p:nvSpPr>
        <p:spPr>
          <a:xfrm>
            <a:off x="7950315" y="2122286"/>
            <a:ext cx="904414" cy="4758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2800" dirty="0">
                <a:solidFill>
                  <a:schemeClr val="bg1"/>
                </a:solidFill>
                <a:cs typeface="+mn-ea"/>
                <a:sym typeface="+mn-lt"/>
              </a:rPr>
              <a:t>54%</a:t>
            </a:r>
          </a:p>
        </p:txBody>
      </p:sp>
      <p:sp>
        <p:nvSpPr>
          <p:cNvPr id="43" name="TextBox 20"/>
          <p:cNvSpPr txBox="1"/>
          <p:nvPr/>
        </p:nvSpPr>
        <p:spPr>
          <a:xfrm>
            <a:off x="5296883" y="812006"/>
            <a:ext cx="1107996" cy="585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9000"/>
              </a:lnSpc>
            </a:pPr>
            <a:r>
              <a:rPr lang="en-US" sz="3600" dirty="0">
                <a:solidFill>
                  <a:schemeClr val="bg1"/>
                </a:solidFill>
                <a:cs typeface="+mn-ea"/>
                <a:sym typeface="+mn-lt"/>
              </a:rPr>
              <a:t>54%</a:t>
            </a:r>
          </a:p>
        </p:txBody>
      </p:sp>
      <p:sp>
        <p:nvSpPr>
          <p:cNvPr id="44" name="Rectangle 21"/>
          <p:cNvSpPr/>
          <p:nvPr/>
        </p:nvSpPr>
        <p:spPr>
          <a:xfrm>
            <a:off x="4007181" y="5205436"/>
            <a:ext cx="902811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Rectangle 22"/>
          <p:cNvSpPr/>
          <p:nvPr/>
        </p:nvSpPr>
        <p:spPr>
          <a:xfrm>
            <a:off x="7841698" y="4586420"/>
            <a:ext cx="902811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Rectangle 23"/>
          <p:cNvSpPr/>
          <p:nvPr/>
        </p:nvSpPr>
        <p:spPr>
          <a:xfrm>
            <a:off x="7958866" y="2491119"/>
            <a:ext cx="902811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Rectangle 24"/>
          <p:cNvSpPr/>
          <p:nvPr/>
        </p:nvSpPr>
        <p:spPr>
          <a:xfrm>
            <a:off x="5345970" y="1231687"/>
            <a:ext cx="902811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9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040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 flipH="1">
            <a:off x="6643921" y="1536288"/>
            <a:ext cx="4403556" cy="769441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时尚创意烟雾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611" y="0"/>
            <a:ext cx="5580632" cy="6858000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1301416" y="818147"/>
            <a:ext cx="4199021" cy="4969042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PA_库_文本框 8"/>
          <p:cNvSpPr txBox="1"/>
          <p:nvPr>
            <p:custDataLst>
              <p:tags r:id="rId3"/>
            </p:custDataLst>
          </p:nvPr>
        </p:nvSpPr>
        <p:spPr>
          <a:xfrm>
            <a:off x="1552074" y="1040511"/>
            <a:ext cx="39945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C O N</a:t>
            </a:r>
          </a:p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T E N</a:t>
            </a:r>
          </a:p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T S</a:t>
            </a:r>
            <a:r>
              <a:rPr lang="zh-CN" altLang="en-US" sz="7200" i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9600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611" y="0"/>
            <a:ext cx="5580632" cy="6858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 flipH="1">
            <a:off x="6643921" y="2528661"/>
            <a:ext cx="4403556" cy="769441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时尚创意烟雾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6643921" y="3521033"/>
            <a:ext cx="4403556" cy="769441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时尚创意烟雾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 flipH="1">
            <a:off x="6643921" y="4513407"/>
            <a:ext cx="4403556" cy="769441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时尚创意烟雾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16741234" flipH="1">
            <a:off x="11931106" y="2531193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741234" flipH="1">
            <a:off x="11550895" y="2342130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6741234" flipV="1">
            <a:off x="11384834" y="1688820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6741234">
            <a:off x="11927243" y="300534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6741234" flipH="1">
            <a:off x="11885412" y="3532532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41" idx="6"/>
          </p:cNvCxnSpPr>
          <p:nvPr/>
        </p:nvCxnSpPr>
        <p:spPr>
          <a:xfrm rot="16741234" flipV="1">
            <a:off x="11579628" y="5022346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45" idx="6"/>
          </p:cNvCxnSpPr>
          <p:nvPr/>
        </p:nvCxnSpPr>
        <p:spPr>
          <a:xfrm rot="16741234">
            <a:off x="11649301" y="5758535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6741234" flipH="1" flipV="1">
            <a:off x="11989569" y="4229812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rot="16741234" flipV="1">
            <a:off x="12156108" y="3751733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16741234">
            <a:off x="11655170" y="3151481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741234">
            <a:off x="11927243" y="300534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33" idx="2"/>
          </p:cNvCxnSpPr>
          <p:nvPr/>
        </p:nvCxnSpPr>
        <p:spPr>
          <a:xfrm rot="16741234">
            <a:off x="12408693" y="1696210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endCxn id="33" idx="6"/>
          </p:cNvCxnSpPr>
          <p:nvPr/>
        </p:nvCxnSpPr>
        <p:spPr>
          <a:xfrm rot="16741234" flipV="1">
            <a:off x="12629162" y="2069376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741234" flipH="1" flipV="1">
            <a:off x="12397465" y="2405049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rot="16741234">
            <a:off x="10866466" y="4074364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rot="16741234" flipH="1">
            <a:off x="11030792" y="4391073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rot="16741234">
            <a:off x="11168362" y="3560825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16741234" flipH="1">
            <a:off x="11481295" y="1441283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 rot="16741234" flipH="1">
            <a:off x="11727968" y="207209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12566513" y="1991376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6741234" flipH="1">
            <a:off x="11720227" y="2518168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6741234" flipH="1">
            <a:off x="12728829" y="1371351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 rot="16741234" flipH="1">
            <a:off x="11401694" y="337859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6741234" flipH="1">
            <a:off x="12966380" y="249070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rot="16741234" flipH="1">
            <a:off x="12204497" y="2882751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 rot="16741234" flipH="1">
            <a:off x="11504652" y="637251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 rot="16741234">
            <a:off x="11234502" y="518048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 rot="16741234">
            <a:off x="11997321" y="557678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 rot="16741234">
            <a:off x="10990948" y="5750375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 rot="16741234">
            <a:off x="10593330" y="4999672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 rot="16741234">
            <a:off x="11359033" y="4793371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 rot="16741234">
            <a:off x="11698496" y="6090086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 rot="16741234">
            <a:off x="11153670" y="377496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 rot="16741234">
            <a:off x="11011972" y="4240611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 rot="16741234">
            <a:off x="12485869" y="4152173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 rot="16741234">
            <a:off x="11780535" y="4127213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 rot="16741234">
            <a:off x="11938664" y="455726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 rot="16741234" flipH="1">
            <a:off x="11970697" y="3703711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 rot="16741234" flipH="1">
            <a:off x="11913881" y="3279888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 rot="16741234" flipH="1">
            <a:off x="13214225" y="204209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 rot="16741234" flipH="1">
            <a:off x="13047552" y="3153194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 rot="16741234" flipH="1">
            <a:off x="12589841" y="349724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rot="16741234" flipH="1">
            <a:off x="13243572" y="273303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 rot="16741234">
            <a:off x="12815582" y="4614402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 rot="16741234">
            <a:off x="12534980" y="520814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 rot="16741234">
            <a:off x="12260345" y="5917635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 rot="16741234">
            <a:off x="12205162" y="509129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 rot="16741234" flipH="1">
            <a:off x="13059270" y="3699673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椭圆 61"/>
          <p:cNvSpPr/>
          <p:nvPr/>
        </p:nvSpPr>
        <p:spPr>
          <a:xfrm rot="16741234" flipH="1">
            <a:off x="11312128" y="2342119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椭圆 62"/>
          <p:cNvSpPr/>
          <p:nvPr/>
        </p:nvSpPr>
        <p:spPr>
          <a:xfrm rot="16741234" flipH="1">
            <a:off x="11216854" y="2950028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4" name="组合 63"/>
          <p:cNvGrpSpPr/>
          <p:nvPr/>
        </p:nvGrpSpPr>
        <p:grpSpPr>
          <a:xfrm rot="16741234">
            <a:off x="9468024" y="3185841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65" name="椭圆 64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70" name="直接连接符 69"/>
          <p:cNvCxnSpPr>
            <a:endCxn id="43" idx="3"/>
          </p:cNvCxnSpPr>
          <p:nvPr/>
        </p:nvCxnSpPr>
        <p:spPr>
          <a:xfrm rot="16741234" flipV="1">
            <a:off x="10536092" y="5202225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>
            <a:stCxn id="44" idx="0"/>
            <a:endCxn id="43" idx="5"/>
          </p:cNvCxnSpPr>
          <p:nvPr/>
        </p:nvCxnSpPr>
        <p:spPr>
          <a:xfrm rot="16741234" flipH="1" flipV="1">
            <a:off x="10880931" y="4610870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 rot="16741234" flipH="1">
            <a:off x="12222576" y="787143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椭圆 72"/>
          <p:cNvSpPr/>
          <p:nvPr/>
        </p:nvSpPr>
        <p:spPr>
          <a:xfrm rot="16741234" flipH="1">
            <a:off x="12161005" y="1427298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椭圆 73"/>
          <p:cNvSpPr/>
          <p:nvPr/>
        </p:nvSpPr>
        <p:spPr>
          <a:xfrm rot="16741234">
            <a:off x="11874167" y="270488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61018" y="6081275"/>
            <a:ext cx="283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1B9BA"/>
                </a:solidFill>
              </a:rPr>
              <a:t>https://www.ypppt.com/</a:t>
            </a:r>
            <a:endParaRPr lang="zh-CN" altLang="en-US" dirty="0">
              <a:solidFill>
                <a:srgbClr val="F1B9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05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00"/>
                            </p:stCondLst>
                            <p:childTnLst>
                              <p:par>
                                <p:cTn id="4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900"/>
                            </p:stCondLst>
                            <p:childTnLst>
                              <p:par>
                                <p:cTn id="54" presetID="6" presetClass="emph" presetSubtype="0" accel="30000" decel="2600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400"/>
                            </p:stCondLst>
                            <p:childTnLst>
                              <p:par>
                                <p:cTn id="61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900"/>
                            </p:stCondLst>
                            <p:childTnLst>
                              <p:par>
                                <p:cTn id="67" presetID="6" presetClass="emph" presetSubtype="0" accel="30000" decel="2600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9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400"/>
                            </p:stCondLst>
                            <p:childTnLst>
                              <p:par>
                                <p:cTn id="7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900"/>
                            </p:stCondLst>
                            <p:childTnLst>
                              <p:par>
                                <p:cTn id="80" presetID="6" presetClass="emph" presetSubtype="0" accel="30000" decel="2600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7" grpId="0" animBg="1"/>
      <p:bldP spid="9" grpId="0" build="p" autoUpdateAnimBg="0"/>
      <p:bldP spid="10" grpId="0"/>
      <p:bldP spid="10" grpId="1"/>
      <p:bldP spid="10" grpId="2"/>
      <p:bldP spid="14" grpId="0"/>
      <p:bldP spid="14" grpId="1"/>
      <p:bldP spid="14" grpId="2"/>
      <p:bldP spid="15" grpId="0"/>
      <p:bldP spid="15" grpId="1"/>
      <p:bldP spid="15" grpId="2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2" grpId="0" animBg="1"/>
      <p:bldP spid="73" grpId="0" animBg="1"/>
      <p:bldP spid="7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T&amp;FOUR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20353"/>
            <a:ext cx="2262535" cy="2780414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>
            <a:off x="4043830" y="2849275"/>
            <a:ext cx="895559" cy="321999"/>
          </a:xfrm>
          <a:custGeom>
            <a:avLst/>
            <a:gdLst>
              <a:gd name="connsiteX0" fmla="*/ 0 w 1070811"/>
              <a:gd name="connsiteY0" fmla="*/ 385011 h 385011"/>
              <a:gd name="connsiteX1" fmla="*/ 324853 w 1070811"/>
              <a:gd name="connsiteY1" fmla="*/ 0 h 385011"/>
              <a:gd name="connsiteX2" fmla="*/ 1070811 w 1070811"/>
              <a:gd name="connsiteY2" fmla="*/ 0 h 385011"/>
              <a:gd name="connsiteX0" fmla="*/ 0 w 1070811"/>
              <a:gd name="connsiteY0" fmla="*/ 385011 h 385011"/>
              <a:gd name="connsiteX1" fmla="*/ 324853 w 1070811"/>
              <a:gd name="connsiteY1" fmla="*/ 0 h 385011"/>
              <a:gd name="connsiteX2" fmla="*/ 1070811 w 1070811"/>
              <a:gd name="connsiteY2" fmla="*/ 0 h 385011"/>
              <a:gd name="connsiteX0" fmla="*/ 0 w 1070811"/>
              <a:gd name="connsiteY0" fmla="*/ 385011 h 385011"/>
              <a:gd name="connsiteX1" fmla="*/ 324853 w 1070811"/>
              <a:gd name="connsiteY1" fmla="*/ 0 h 385011"/>
              <a:gd name="connsiteX2" fmla="*/ 1070811 w 1070811"/>
              <a:gd name="connsiteY2" fmla="*/ 0 h 38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0811" h="385011">
                <a:moveTo>
                  <a:pt x="0" y="385011"/>
                </a:moveTo>
                <a:cubicBezTo>
                  <a:pt x="48126" y="208548"/>
                  <a:pt x="156411" y="8021"/>
                  <a:pt x="324853" y="0"/>
                </a:cubicBezTo>
                <a:lnTo>
                  <a:pt x="1070811" y="0"/>
                </a:lnTo>
              </a:path>
            </a:pathLst>
          </a:custGeom>
          <a:noFill/>
          <a:ln w="1428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661455" y="3855519"/>
            <a:ext cx="593927" cy="875433"/>
          </a:xfrm>
          <a:custGeom>
            <a:avLst/>
            <a:gdLst>
              <a:gd name="connsiteX0" fmla="*/ 709863 w 709863"/>
              <a:gd name="connsiteY0" fmla="*/ 1046747 h 1046747"/>
              <a:gd name="connsiteX1" fmla="*/ 709863 w 709863"/>
              <a:gd name="connsiteY1" fmla="*/ 854242 h 1046747"/>
              <a:gd name="connsiteX2" fmla="*/ 481263 w 709863"/>
              <a:gd name="connsiteY2" fmla="*/ 697832 h 1046747"/>
              <a:gd name="connsiteX3" fmla="*/ 336884 w 709863"/>
              <a:gd name="connsiteY3" fmla="*/ 697832 h 1046747"/>
              <a:gd name="connsiteX4" fmla="*/ 0 w 709863"/>
              <a:gd name="connsiteY4" fmla="*/ 517358 h 1046747"/>
              <a:gd name="connsiteX5" fmla="*/ 0 w 709863"/>
              <a:gd name="connsiteY5" fmla="*/ 0 h 1046747"/>
              <a:gd name="connsiteX0" fmla="*/ 711024 w 711024"/>
              <a:gd name="connsiteY0" fmla="*/ 1046747 h 1046747"/>
              <a:gd name="connsiteX1" fmla="*/ 711024 w 711024"/>
              <a:gd name="connsiteY1" fmla="*/ 854242 h 1046747"/>
              <a:gd name="connsiteX2" fmla="*/ 482424 w 711024"/>
              <a:gd name="connsiteY2" fmla="*/ 697832 h 1046747"/>
              <a:gd name="connsiteX3" fmla="*/ 338045 w 711024"/>
              <a:gd name="connsiteY3" fmla="*/ 697832 h 1046747"/>
              <a:gd name="connsiteX4" fmla="*/ 1161 w 711024"/>
              <a:gd name="connsiteY4" fmla="*/ 517358 h 1046747"/>
              <a:gd name="connsiteX5" fmla="*/ 1161 w 711024"/>
              <a:gd name="connsiteY5" fmla="*/ 0 h 1046747"/>
              <a:gd name="connsiteX0" fmla="*/ 711024 w 711024"/>
              <a:gd name="connsiteY0" fmla="*/ 1046747 h 1046747"/>
              <a:gd name="connsiteX1" fmla="*/ 711024 w 711024"/>
              <a:gd name="connsiteY1" fmla="*/ 854242 h 1046747"/>
              <a:gd name="connsiteX2" fmla="*/ 482424 w 711024"/>
              <a:gd name="connsiteY2" fmla="*/ 697832 h 1046747"/>
              <a:gd name="connsiteX3" fmla="*/ 338045 w 711024"/>
              <a:gd name="connsiteY3" fmla="*/ 697832 h 1046747"/>
              <a:gd name="connsiteX4" fmla="*/ 1161 w 711024"/>
              <a:gd name="connsiteY4" fmla="*/ 517358 h 1046747"/>
              <a:gd name="connsiteX5" fmla="*/ 1161 w 711024"/>
              <a:gd name="connsiteY5" fmla="*/ 0 h 1046747"/>
              <a:gd name="connsiteX0" fmla="*/ 711024 w 712634"/>
              <a:gd name="connsiteY0" fmla="*/ 1046747 h 1046747"/>
              <a:gd name="connsiteX1" fmla="*/ 711024 w 712634"/>
              <a:gd name="connsiteY1" fmla="*/ 854242 h 1046747"/>
              <a:gd name="connsiteX2" fmla="*/ 482424 w 712634"/>
              <a:gd name="connsiteY2" fmla="*/ 697832 h 1046747"/>
              <a:gd name="connsiteX3" fmla="*/ 338045 w 712634"/>
              <a:gd name="connsiteY3" fmla="*/ 697832 h 1046747"/>
              <a:gd name="connsiteX4" fmla="*/ 1161 w 712634"/>
              <a:gd name="connsiteY4" fmla="*/ 517358 h 1046747"/>
              <a:gd name="connsiteX5" fmla="*/ 1161 w 712634"/>
              <a:gd name="connsiteY5" fmla="*/ 0 h 1046747"/>
              <a:gd name="connsiteX0" fmla="*/ 710066 w 711676"/>
              <a:gd name="connsiteY0" fmla="*/ 1046747 h 1046747"/>
              <a:gd name="connsiteX1" fmla="*/ 710066 w 711676"/>
              <a:gd name="connsiteY1" fmla="*/ 854242 h 1046747"/>
              <a:gd name="connsiteX2" fmla="*/ 481466 w 711676"/>
              <a:gd name="connsiteY2" fmla="*/ 697832 h 1046747"/>
              <a:gd name="connsiteX3" fmla="*/ 337087 w 711676"/>
              <a:gd name="connsiteY3" fmla="*/ 697832 h 1046747"/>
              <a:gd name="connsiteX4" fmla="*/ 203 w 711676"/>
              <a:gd name="connsiteY4" fmla="*/ 517358 h 1046747"/>
              <a:gd name="connsiteX5" fmla="*/ 203 w 711676"/>
              <a:gd name="connsiteY5" fmla="*/ 0 h 1046747"/>
              <a:gd name="connsiteX0" fmla="*/ 710087 w 711697"/>
              <a:gd name="connsiteY0" fmla="*/ 1046747 h 1046747"/>
              <a:gd name="connsiteX1" fmla="*/ 710087 w 711697"/>
              <a:gd name="connsiteY1" fmla="*/ 854242 h 1046747"/>
              <a:gd name="connsiteX2" fmla="*/ 481487 w 711697"/>
              <a:gd name="connsiteY2" fmla="*/ 697832 h 1046747"/>
              <a:gd name="connsiteX3" fmla="*/ 337108 w 711697"/>
              <a:gd name="connsiteY3" fmla="*/ 697832 h 1046747"/>
              <a:gd name="connsiteX4" fmla="*/ 224 w 711697"/>
              <a:gd name="connsiteY4" fmla="*/ 517358 h 1046747"/>
              <a:gd name="connsiteX5" fmla="*/ 224 w 711697"/>
              <a:gd name="connsiteY5" fmla="*/ 0 h 1046747"/>
              <a:gd name="connsiteX0" fmla="*/ 709863 w 711473"/>
              <a:gd name="connsiteY0" fmla="*/ 1046747 h 1046747"/>
              <a:gd name="connsiteX1" fmla="*/ 709863 w 711473"/>
              <a:gd name="connsiteY1" fmla="*/ 854242 h 1046747"/>
              <a:gd name="connsiteX2" fmla="*/ 481263 w 711473"/>
              <a:gd name="connsiteY2" fmla="*/ 697832 h 1046747"/>
              <a:gd name="connsiteX3" fmla="*/ 336884 w 711473"/>
              <a:gd name="connsiteY3" fmla="*/ 697832 h 1046747"/>
              <a:gd name="connsiteX4" fmla="*/ 0 w 711473"/>
              <a:gd name="connsiteY4" fmla="*/ 517358 h 1046747"/>
              <a:gd name="connsiteX5" fmla="*/ 0 w 711473"/>
              <a:gd name="connsiteY5" fmla="*/ 0 h 1046747"/>
              <a:gd name="connsiteX0" fmla="*/ 709863 w 710152"/>
              <a:gd name="connsiteY0" fmla="*/ 1046747 h 1046747"/>
              <a:gd name="connsiteX1" fmla="*/ 709863 w 710152"/>
              <a:gd name="connsiteY1" fmla="*/ 854242 h 1046747"/>
              <a:gd name="connsiteX2" fmla="*/ 481263 w 710152"/>
              <a:gd name="connsiteY2" fmla="*/ 697832 h 1046747"/>
              <a:gd name="connsiteX3" fmla="*/ 336884 w 710152"/>
              <a:gd name="connsiteY3" fmla="*/ 697832 h 1046747"/>
              <a:gd name="connsiteX4" fmla="*/ 0 w 710152"/>
              <a:gd name="connsiteY4" fmla="*/ 517358 h 1046747"/>
              <a:gd name="connsiteX5" fmla="*/ 0 w 710152"/>
              <a:gd name="connsiteY5" fmla="*/ 0 h 1046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0152" h="1046747">
                <a:moveTo>
                  <a:pt x="709863" y="1046747"/>
                </a:moveTo>
                <a:lnTo>
                  <a:pt x="709863" y="854242"/>
                </a:lnTo>
                <a:cubicBezTo>
                  <a:pt x="717884" y="693820"/>
                  <a:pt x="557463" y="725905"/>
                  <a:pt x="481263" y="697832"/>
                </a:cubicBezTo>
                <a:lnTo>
                  <a:pt x="336884" y="697832"/>
                </a:lnTo>
                <a:cubicBezTo>
                  <a:pt x="200526" y="685800"/>
                  <a:pt x="4010" y="673769"/>
                  <a:pt x="0" y="517358"/>
                </a:cubicBezTo>
                <a:lnTo>
                  <a:pt x="0" y="0"/>
                </a:lnTo>
              </a:path>
            </a:pathLst>
          </a:custGeom>
          <a:noFill/>
          <a:ln w="1428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6086507" y="3090773"/>
            <a:ext cx="604256" cy="965995"/>
          </a:xfrm>
          <a:custGeom>
            <a:avLst/>
            <a:gdLst>
              <a:gd name="connsiteX0" fmla="*/ 0 w 721894"/>
              <a:gd name="connsiteY0" fmla="*/ 0 h 1155032"/>
              <a:gd name="connsiteX1" fmla="*/ 0 w 721894"/>
              <a:gd name="connsiteY1" fmla="*/ 300790 h 1155032"/>
              <a:gd name="connsiteX2" fmla="*/ 252663 w 721894"/>
              <a:gd name="connsiteY2" fmla="*/ 529390 h 1155032"/>
              <a:gd name="connsiteX3" fmla="*/ 433136 w 721894"/>
              <a:gd name="connsiteY3" fmla="*/ 529390 h 1155032"/>
              <a:gd name="connsiteX4" fmla="*/ 721894 w 721894"/>
              <a:gd name="connsiteY4" fmla="*/ 745958 h 1155032"/>
              <a:gd name="connsiteX5" fmla="*/ 721894 w 721894"/>
              <a:gd name="connsiteY5" fmla="*/ 1155032 h 1155032"/>
              <a:gd name="connsiteX0" fmla="*/ 0 w 721894"/>
              <a:gd name="connsiteY0" fmla="*/ 0 h 1155032"/>
              <a:gd name="connsiteX1" fmla="*/ 0 w 721894"/>
              <a:gd name="connsiteY1" fmla="*/ 300790 h 1155032"/>
              <a:gd name="connsiteX2" fmla="*/ 252663 w 721894"/>
              <a:gd name="connsiteY2" fmla="*/ 529390 h 1155032"/>
              <a:gd name="connsiteX3" fmla="*/ 433136 w 721894"/>
              <a:gd name="connsiteY3" fmla="*/ 529390 h 1155032"/>
              <a:gd name="connsiteX4" fmla="*/ 721894 w 721894"/>
              <a:gd name="connsiteY4" fmla="*/ 745958 h 1155032"/>
              <a:gd name="connsiteX5" fmla="*/ 721894 w 721894"/>
              <a:gd name="connsiteY5" fmla="*/ 1155032 h 1155032"/>
              <a:gd name="connsiteX0" fmla="*/ 0 w 721894"/>
              <a:gd name="connsiteY0" fmla="*/ 0 h 1155032"/>
              <a:gd name="connsiteX1" fmla="*/ 0 w 721894"/>
              <a:gd name="connsiteY1" fmla="*/ 300790 h 1155032"/>
              <a:gd name="connsiteX2" fmla="*/ 252663 w 721894"/>
              <a:gd name="connsiteY2" fmla="*/ 529390 h 1155032"/>
              <a:gd name="connsiteX3" fmla="*/ 433136 w 721894"/>
              <a:gd name="connsiteY3" fmla="*/ 529390 h 1155032"/>
              <a:gd name="connsiteX4" fmla="*/ 721894 w 721894"/>
              <a:gd name="connsiteY4" fmla="*/ 745958 h 1155032"/>
              <a:gd name="connsiteX5" fmla="*/ 721894 w 721894"/>
              <a:gd name="connsiteY5" fmla="*/ 1155032 h 1155032"/>
              <a:gd name="connsiteX0" fmla="*/ 0 w 722402"/>
              <a:gd name="connsiteY0" fmla="*/ 0 h 1155032"/>
              <a:gd name="connsiteX1" fmla="*/ 0 w 722402"/>
              <a:gd name="connsiteY1" fmla="*/ 300790 h 1155032"/>
              <a:gd name="connsiteX2" fmla="*/ 252663 w 722402"/>
              <a:gd name="connsiteY2" fmla="*/ 529390 h 1155032"/>
              <a:gd name="connsiteX3" fmla="*/ 433136 w 722402"/>
              <a:gd name="connsiteY3" fmla="*/ 529390 h 1155032"/>
              <a:gd name="connsiteX4" fmla="*/ 721894 w 722402"/>
              <a:gd name="connsiteY4" fmla="*/ 745958 h 1155032"/>
              <a:gd name="connsiteX5" fmla="*/ 721894 w 722402"/>
              <a:gd name="connsiteY5" fmla="*/ 1155032 h 1155032"/>
              <a:gd name="connsiteX0" fmla="*/ 0 w 722503"/>
              <a:gd name="connsiteY0" fmla="*/ 0 h 1155032"/>
              <a:gd name="connsiteX1" fmla="*/ 0 w 722503"/>
              <a:gd name="connsiteY1" fmla="*/ 300790 h 1155032"/>
              <a:gd name="connsiteX2" fmla="*/ 252663 w 722503"/>
              <a:gd name="connsiteY2" fmla="*/ 529390 h 1155032"/>
              <a:gd name="connsiteX3" fmla="*/ 433136 w 722503"/>
              <a:gd name="connsiteY3" fmla="*/ 529390 h 1155032"/>
              <a:gd name="connsiteX4" fmla="*/ 721894 w 722503"/>
              <a:gd name="connsiteY4" fmla="*/ 745958 h 1155032"/>
              <a:gd name="connsiteX5" fmla="*/ 721894 w 722503"/>
              <a:gd name="connsiteY5" fmla="*/ 1155032 h 1155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2503" h="1155032">
                <a:moveTo>
                  <a:pt x="0" y="0"/>
                </a:moveTo>
                <a:lnTo>
                  <a:pt x="0" y="300790"/>
                </a:lnTo>
                <a:cubicBezTo>
                  <a:pt x="12032" y="437148"/>
                  <a:pt x="144379" y="525379"/>
                  <a:pt x="252663" y="529390"/>
                </a:cubicBezTo>
                <a:lnTo>
                  <a:pt x="433136" y="529390"/>
                </a:lnTo>
                <a:cubicBezTo>
                  <a:pt x="565484" y="541421"/>
                  <a:pt x="733925" y="589548"/>
                  <a:pt x="721894" y="745958"/>
                </a:cubicBezTo>
                <a:lnTo>
                  <a:pt x="721894" y="1155032"/>
                </a:lnTo>
              </a:path>
            </a:pathLst>
          </a:custGeom>
          <a:noFill/>
          <a:ln w="1428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7847435" y="3835395"/>
            <a:ext cx="935808" cy="754683"/>
          </a:xfrm>
          <a:custGeom>
            <a:avLst/>
            <a:gdLst>
              <a:gd name="connsiteX0" fmla="*/ 0 w 1118937"/>
              <a:gd name="connsiteY0" fmla="*/ 902368 h 902368"/>
              <a:gd name="connsiteX1" fmla="*/ 770021 w 1118937"/>
              <a:gd name="connsiteY1" fmla="*/ 902368 h 902368"/>
              <a:gd name="connsiteX2" fmla="*/ 1118937 w 1118937"/>
              <a:gd name="connsiteY2" fmla="*/ 577516 h 902368"/>
              <a:gd name="connsiteX3" fmla="*/ 1118937 w 1118937"/>
              <a:gd name="connsiteY3" fmla="*/ 0 h 902368"/>
              <a:gd name="connsiteX0" fmla="*/ 0 w 1118937"/>
              <a:gd name="connsiteY0" fmla="*/ 902368 h 902368"/>
              <a:gd name="connsiteX1" fmla="*/ 770021 w 1118937"/>
              <a:gd name="connsiteY1" fmla="*/ 902368 h 902368"/>
              <a:gd name="connsiteX2" fmla="*/ 1118937 w 1118937"/>
              <a:gd name="connsiteY2" fmla="*/ 577516 h 902368"/>
              <a:gd name="connsiteX3" fmla="*/ 1118937 w 1118937"/>
              <a:gd name="connsiteY3" fmla="*/ 0 h 902368"/>
              <a:gd name="connsiteX0" fmla="*/ 0 w 1118937"/>
              <a:gd name="connsiteY0" fmla="*/ 902368 h 902368"/>
              <a:gd name="connsiteX1" fmla="*/ 770021 w 1118937"/>
              <a:gd name="connsiteY1" fmla="*/ 902368 h 902368"/>
              <a:gd name="connsiteX2" fmla="*/ 1118937 w 1118937"/>
              <a:gd name="connsiteY2" fmla="*/ 577516 h 902368"/>
              <a:gd name="connsiteX3" fmla="*/ 1118937 w 1118937"/>
              <a:gd name="connsiteY3" fmla="*/ 0 h 902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8937" h="902368">
                <a:moveTo>
                  <a:pt x="0" y="902368"/>
                </a:moveTo>
                <a:lnTo>
                  <a:pt x="770021" y="902368"/>
                </a:lnTo>
                <a:cubicBezTo>
                  <a:pt x="934452" y="902368"/>
                  <a:pt x="1110917" y="878305"/>
                  <a:pt x="1118937" y="577516"/>
                </a:cubicBezTo>
                <a:lnTo>
                  <a:pt x="1118937" y="0"/>
                </a:lnTo>
              </a:path>
            </a:pathLst>
          </a:custGeom>
          <a:noFill/>
          <a:ln w="1428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647576" y="5666758"/>
            <a:ext cx="0" cy="593684"/>
          </a:xfrm>
          <a:custGeom>
            <a:avLst/>
            <a:gdLst>
              <a:gd name="connsiteX0" fmla="*/ 0 w 0"/>
              <a:gd name="connsiteY0" fmla="*/ 709863 h 709863"/>
              <a:gd name="connsiteX1" fmla="*/ 0 w 0"/>
              <a:gd name="connsiteY1" fmla="*/ 0 h 70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09863">
                <a:moveTo>
                  <a:pt x="0" y="709863"/>
                </a:moveTo>
                <a:lnTo>
                  <a:pt x="0" y="0"/>
                </a:lnTo>
              </a:path>
            </a:pathLst>
          </a:custGeom>
          <a:noFill/>
          <a:ln w="1428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668259" y="2134838"/>
            <a:ext cx="0" cy="593684"/>
          </a:xfrm>
          <a:custGeom>
            <a:avLst/>
            <a:gdLst>
              <a:gd name="connsiteX0" fmla="*/ 0 w 0"/>
              <a:gd name="connsiteY0" fmla="*/ 709863 h 709863"/>
              <a:gd name="connsiteX1" fmla="*/ 0 w 0"/>
              <a:gd name="connsiteY1" fmla="*/ 0 h 70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09863">
                <a:moveTo>
                  <a:pt x="0" y="709863"/>
                </a:moveTo>
                <a:lnTo>
                  <a:pt x="0" y="0"/>
                </a:lnTo>
              </a:path>
            </a:pathLst>
          </a:custGeom>
          <a:noFill/>
          <a:ln w="142875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109671" y="2134840"/>
            <a:ext cx="1814180" cy="1009927"/>
            <a:chOff x="5005479" y="2216534"/>
            <a:chExt cx="1814180" cy="1009927"/>
          </a:xfrm>
        </p:grpSpPr>
        <p:sp>
          <p:nvSpPr>
            <p:cNvPr id="17" name="任意多边形 16"/>
            <p:cNvSpPr>
              <a:spLocks/>
            </p:cNvSpPr>
            <p:nvPr/>
          </p:nvSpPr>
          <p:spPr bwMode="auto">
            <a:xfrm>
              <a:off x="5005479" y="2216534"/>
              <a:ext cx="1814180" cy="1009927"/>
            </a:xfrm>
            <a:custGeom>
              <a:avLst/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gradFill>
              <a:gsLst>
                <a:gs pos="13000">
                  <a:srgbClr val="98A6D4"/>
                </a:gs>
                <a:gs pos="73000">
                  <a:srgbClr val="E7B5C8"/>
                </a:gs>
              </a:gsLst>
              <a:lin ang="270000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26"/>
            <p:cNvSpPr>
              <a:spLocks noEditPoints="1"/>
            </p:cNvSpPr>
            <p:nvPr/>
          </p:nvSpPr>
          <p:spPr bwMode="auto">
            <a:xfrm>
              <a:off x="5729868" y="2634095"/>
              <a:ext cx="335269" cy="352245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967149" y="2924944"/>
            <a:ext cx="1500393" cy="835247"/>
            <a:chOff x="2862956" y="3006638"/>
            <a:chExt cx="1500393" cy="835247"/>
          </a:xfrm>
        </p:grpSpPr>
        <p:sp>
          <p:nvSpPr>
            <p:cNvPr id="20" name="任意多边形 19"/>
            <p:cNvSpPr>
              <a:spLocks/>
            </p:cNvSpPr>
            <p:nvPr/>
          </p:nvSpPr>
          <p:spPr bwMode="auto">
            <a:xfrm>
              <a:off x="2862956" y="3006638"/>
              <a:ext cx="1500393" cy="835247"/>
            </a:xfrm>
            <a:custGeom>
              <a:avLst/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gradFill>
              <a:gsLst>
                <a:gs pos="13000">
                  <a:srgbClr val="98A6D4"/>
                </a:gs>
                <a:gs pos="73000">
                  <a:srgbClr val="E7B5C8"/>
                </a:gs>
              </a:gsLst>
              <a:lin ang="270000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4"/>
            <p:cNvSpPr>
              <a:spLocks noEditPoints="1"/>
            </p:cNvSpPr>
            <p:nvPr/>
          </p:nvSpPr>
          <p:spPr bwMode="auto">
            <a:xfrm>
              <a:off x="3359980" y="3267958"/>
              <a:ext cx="418253" cy="416568"/>
            </a:xfrm>
            <a:custGeom>
              <a:avLst/>
              <a:gdLst>
                <a:gd name="T0" fmla="*/ 359 w 605"/>
                <a:gd name="T1" fmla="*/ 39 h 602"/>
                <a:gd name="T2" fmla="*/ 462 w 605"/>
                <a:gd name="T3" fmla="*/ 85 h 602"/>
                <a:gd name="T4" fmla="*/ 537 w 605"/>
                <a:gd name="T5" fmla="*/ 168 h 602"/>
                <a:gd name="T6" fmla="*/ 572 w 605"/>
                <a:gd name="T7" fmla="*/ 275 h 602"/>
                <a:gd name="T8" fmla="*/ 560 w 605"/>
                <a:gd name="T9" fmla="*/ 387 h 602"/>
                <a:gd name="T10" fmla="*/ 504 w 605"/>
                <a:gd name="T11" fmla="*/ 484 h 602"/>
                <a:gd name="T12" fmla="*/ 413 w 605"/>
                <a:gd name="T13" fmla="*/ 551 h 602"/>
                <a:gd name="T14" fmla="*/ 303 w 605"/>
                <a:gd name="T15" fmla="*/ 574 h 602"/>
                <a:gd name="T16" fmla="*/ 193 w 605"/>
                <a:gd name="T17" fmla="*/ 551 h 602"/>
                <a:gd name="T18" fmla="*/ 102 w 605"/>
                <a:gd name="T19" fmla="*/ 484 h 602"/>
                <a:gd name="T20" fmla="*/ 46 w 605"/>
                <a:gd name="T21" fmla="*/ 387 h 602"/>
                <a:gd name="T22" fmla="*/ 34 w 605"/>
                <a:gd name="T23" fmla="*/ 275 h 602"/>
                <a:gd name="T24" fmla="*/ 69 w 605"/>
                <a:gd name="T25" fmla="*/ 168 h 602"/>
                <a:gd name="T26" fmla="*/ 144 w 605"/>
                <a:gd name="T27" fmla="*/ 85 h 602"/>
                <a:gd name="T28" fmla="*/ 247 w 605"/>
                <a:gd name="T29" fmla="*/ 39 h 602"/>
                <a:gd name="T30" fmla="*/ 359 w 605"/>
                <a:gd name="T31" fmla="*/ 39 h 602"/>
                <a:gd name="T32" fmla="*/ 376 w 605"/>
                <a:gd name="T33" fmla="*/ 379 h 602"/>
                <a:gd name="T34" fmla="*/ 376 w 605"/>
                <a:gd name="T35" fmla="*/ 379 h 602"/>
                <a:gd name="T36" fmla="*/ 412 w 605"/>
                <a:gd name="T37" fmla="*/ 419 h 602"/>
                <a:gd name="T38" fmla="*/ 397 w 605"/>
                <a:gd name="T39" fmla="*/ 332 h 602"/>
                <a:gd name="T40" fmla="*/ 376 w 605"/>
                <a:gd name="T41" fmla="*/ 379 h 602"/>
                <a:gd name="T42" fmla="*/ 186 w 605"/>
                <a:gd name="T43" fmla="*/ 222 h 602"/>
                <a:gd name="T44" fmla="*/ 186 w 605"/>
                <a:gd name="T45" fmla="*/ 222 h 602"/>
                <a:gd name="T46" fmla="*/ 221 w 605"/>
                <a:gd name="T47" fmla="*/ 261 h 602"/>
                <a:gd name="T48" fmla="*/ 207 w 605"/>
                <a:gd name="T49" fmla="*/ 175 h 602"/>
                <a:gd name="T50" fmla="*/ 186 w 605"/>
                <a:gd name="T51" fmla="*/ 222 h 602"/>
                <a:gd name="T52" fmla="*/ 141 w 605"/>
                <a:gd name="T53" fmla="*/ 222 h 602"/>
                <a:gd name="T54" fmla="*/ 141 w 605"/>
                <a:gd name="T55" fmla="*/ 222 h 602"/>
                <a:gd name="T56" fmla="*/ 256 w 605"/>
                <a:gd name="T57" fmla="*/ 162 h 602"/>
                <a:gd name="T58" fmla="*/ 208 w 605"/>
                <a:gd name="T59" fmla="*/ 301 h 602"/>
                <a:gd name="T60" fmla="*/ 141 w 605"/>
                <a:gd name="T61" fmla="*/ 222 h 602"/>
                <a:gd name="T62" fmla="*/ 244 w 605"/>
                <a:gd name="T63" fmla="*/ 460 h 602"/>
                <a:gd name="T64" fmla="*/ 244 w 605"/>
                <a:gd name="T65" fmla="*/ 460 h 602"/>
                <a:gd name="T66" fmla="*/ 201 w 605"/>
                <a:gd name="T67" fmla="*/ 460 h 602"/>
                <a:gd name="T68" fmla="*/ 362 w 605"/>
                <a:gd name="T69" fmla="*/ 141 h 602"/>
                <a:gd name="T70" fmla="*/ 404 w 605"/>
                <a:gd name="T71" fmla="*/ 141 h 602"/>
                <a:gd name="T72" fmla="*/ 244 w 605"/>
                <a:gd name="T73" fmla="*/ 460 h 602"/>
                <a:gd name="T74" fmla="*/ 331 w 605"/>
                <a:gd name="T75" fmla="*/ 379 h 602"/>
                <a:gd name="T76" fmla="*/ 331 w 605"/>
                <a:gd name="T77" fmla="*/ 379 h 602"/>
                <a:gd name="T78" fmla="*/ 446 w 605"/>
                <a:gd name="T79" fmla="*/ 319 h 602"/>
                <a:gd name="T80" fmla="*/ 398 w 605"/>
                <a:gd name="T81" fmla="*/ 459 h 602"/>
                <a:gd name="T82" fmla="*/ 331 w 605"/>
                <a:gd name="T83" fmla="*/ 379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5" h="602">
                  <a:moveTo>
                    <a:pt x="359" y="39"/>
                  </a:moveTo>
                  <a:cubicBezTo>
                    <a:pt x="435" y="31"/>
                    <a:pt x="417" y="22"/>
                    <a:pt x="462" y="85"/>
                  </a:cubicBezTo>
                  <a:cubicBezTo>
                    <a:pt x="535" y="108"/>
                    <a:pt x="521" y="93"/>
                    <a:pt x="537" y="168"/>
                  </a:cubicBezTo>
                  <a:cubicBezTo>
                    <a:pt x="594" y="219"/>
                    <a:pt x="588" y="200"/>
                    <a:pt x="572" y="275"/>
                  </a:cubicBezTo>
                  <a:cubicBezTo>
                    <a:pt x="603" y="345"/>
                    <a:pt x="605" y="325"/>
                    <a:pt x="560" y="387"/>
                  </a:cubicBezTo>
                  <a:cubicBezTo>
                    <a:pt x="560" y="464"/>
                    <a:pt x="570" y="446"/>
                    <a:pt x="504" y="484"/>
                  </a:cubicBezTo>
                  <a:cubicBezTo>
                    <a:pt x="473" y="555"/>
                    <a:pt x="489" y="543"/>
                    <a:pt x="413" y="551"/>
                  </a:cubicBezTo>
                  <a:cubicBezTo>
                    <a:pt x="356" y="602"/>
                    <a:pt x="376" y="598"/>
                    <a:pt x="303" y="574"/>
                  </a:cubicBezTo>
                  <a:cubicBezTo>
                    <a:pt x="230" y="598"/>
                    <a:pt x="250" y="602"/>
                    <a:pt x="193" y="551"/>
                  </a:cubicBezTo>
                  <a:cubicBezTo>
                    <a:pt x="116" y="543"/>
                    <a:pt x="133" y="555"/>
                    <a:pt x="102" y="484"/>
                  </a:cubicBezTo>
                  <a:cubicBezTo>
                    <a:pt x="35" y="446"/>
                    <a:pt x="45" y="464"/>
                    <a:pt x="46" y="387"/>
                  </a:cubicBezTo>
                  <a:cubicBezTo>
                    <a:pt x="0" y="325"/>
                    <a:pt x="2" y="345"/>
                    <a:pt x="34" y="275"/>
                  </a:cubicBezTo>
                  <a:cubicBezTo>
                    <a:pt x="18" y="200"/>
                    <a:pt x="11" y="219"/>
                    <a:pt x="69" y="168"/>
                  </a:cubicBezTo>
                  <a:cubicBezTo>
                    <a:pt x="84" y="93"/>
                    <a:pt x="71" y="108"/>
                    <a:pt x="144" y="85"/>
                  </a:cubicBezTo>
                  <a:cubicBezTo>
                    <a:pt x="189" y="22"/>
                    <a:pt x="170" y="31"/>
                    <a:pt x="247" y="39"/>
                  </a:cubicBezTo>
                  <a:cubicBezTo>
                    <a:pt x="313" y="0"/>
                    <a:pt x="293" y="0"/>
                    <a:pt x="359" y="39"/>
                  </a:cubicBezTo>
                  <a:close/>
                  <a:moveTo>
                    <a:pt x="376" y="379"/>
                  </a:moveTo>
                  <a:lnTo>
                    <a:pt x="376" y="379"/>
                  </a:lnTo>
                  <a:cubicBezTo>
                    <a:pt x="376" y="443"/>
                    <a:pt x="406" y="427"/>
                    <a:pt x="412" y="419"/>
                  </a:cubicBezTo>
                  <a:cubicBezTo>
                    <a:pt x="418" y="409"/>
                    <a:pt x="429" y="332"/>
                    <a:pt x="397" y="332"/>
                  </a:cubicBezTo>
                  <a:cubicBezTo>
                    <a:pt x="378" y="332"/>
                    <a:pt x="376" y="356"/>
                    <a:pt x="376" y="379"/>
                  </a:cubicBezTo>
                  <a:close/>
                  <a:moveTo>
                    <a:pt x="186" y="222"/>
                  </a:moveTo>
                  <a:lnTo>
                    <a:pt x="186" y="222"/>
                  </a:lnTo>
                  <a:cubicBezTo>
                    <a:pt x="186" y="286"/>
                    <a:pt x="217" y="268"/>
                    <a:pt x="221" y="261"/>
                  </a:cubicBezTo>
                  <a:cubicBezTo>
                    <a:pt x="228" y="251"/>
                    <a:pt x="238" y="175"/>
                    <a:pt x="207" y="175"/>
                  </a:cubicBezTo>
                  <a:cubicBezTo>
                    <a:pt x="188" y="175"/>
                    <a:pt x="186" y="199"/>
                    <a:pt x="186" y="222"/>
                  </a:cubicBez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141" y="124"/>
                    <a:pt x="229" y="132"/>
                    <a:pt x="256" y="162"/>
                  </a:cubicBezTo>
                  <a:cubicBezTo>
                    <a:pt x="282" y="190"/>
                    <a:pt x="291" y="301"/>
                    <a:pt x="208" y="301"/>
                  </a:cubicBezTo>
                  <a:cubicBezTo>
                    <a:pt x="160" y="301"/>
                    <a:pt x="141" y="269"/>
                    <a:pt x="141" y="222"/>
                  </a:cubicBezTo>
                  <a:close/>
                  <a:moveTo>
                    <a:pt x="244" y="460"/>
                  </a:moveTo>
                  <a:lnTo>
                    <a:pt x="244" y="460"/>
                  </a:lnTo>
                  <a:cubicBezTo>
                    <a:pt x="230" y="460"/>
                    <a:pt x="216" y="460"/>
                    <a:pt x="201" y="460"/>
                  </a:cubicBezTo>
                  <a:cubicBezTo>
                    <a:pt x="255" y="354"/>
                    <a:pt x="309" y="247"/>
                    <a:pt x="362" y="141"/>
                  </a:cubicBezTo>
                  <a:cubicBezTo>
                    <a:pt x="376" y="141"/>
                    <a:pt x="390" y="141"/>
                    <a:pt x="404" y="141"/>
                  </a:cubicBezTo>
                  <a:cubicBezTo>
                    <a:pt x="351" y="247"/>
                    <a:pt x="298" y="354"/>
                    <a:pt x="244" y="460"/>
                  </a:cubicBezTo>
                  <a:close/>
                  <a:moveTo>
                    <a:pt x="331" y="379"/>
                  </a:moveTo>
                  <a:lnTo>
                    <a:pt x="331" y="379"/>
                  </a:lnTo>
                  <a:cubicBezTo>
                    <a:pt x="331" y="282"/>
                    <a:pt x="419" y="289"/>
                    <a:pt x="446" y="319"/>
                  </a:cubicBezTo>
                  <a:cubicBezTo>
                    <a:pt x="473" y="348"/>
                    <a:pt x="481" y="459"/>
                    <a:pt x="398" y="459"/>
                  </a:cubicBezTo>
                  <a:cubicBezTo>
                    <a:pt x="351" y="459"/>
                    <a:pt x="331" y="427"/>
                    <a:pt x="331" y="3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68255" y="3892394"/>
            <a:ext cx="1555132" cy="865719"/>
            <a:chOff x="6264064" y="3974088"/>
            <a:chExt cx="1555132" cy="865719"/>
          </a:xfrm>
        </p:grpSpPr>
        <p:sp>
          <p:nvSpPr>
            <p:cNvPr id="23" name="任意多边形 22"/>
            <p:cNvSpPr>
              <a:spLocks/>
            </p:cNvSpPr>
            <p:nvPr/>
          </p:nvSpPr>
          <p:spPr bwMode="auto">
            <a:xfrm>
              <a:off x="6264064" y="3974088"/>
              <a:ext cx="1555132" cy="865719"/>
            </a:xfrm>
            <a:custGeom>
              <a:avLst/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gradFill>
              <a:gsLst>
                <a:gs pos="13000">
                  <a:srgbClr val="98A6D4"/>
                </a:gs>
                <a:gs pos="73000">
                  <a:srgbClr val="E7B5C8"/>
                </a:gs>
              </a:gsLst>
              <a:lin ang="270000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33"/>
            <p:cNvSpPr>
              <a:spLocks noEditPoints="1"/>
            </p:cNvSpPr>
            <p:nvPr/>
          </p:nvSpPr>
          <p:spPr bwMode="auto">
            <a:xfrm>
              <a:off x="6894985" y="4331942"/>
              <a:ext cx="392297" cy="368433"/>
            </a:xfrm>
            <a:custGeom>
              <a:avLst/>
              <a:gdLst>
                <a:gd name="T0" fmla="*/ 21 w 643"/>
                <a:gd name="T1" fmla="*/ 477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5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1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6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8"/>
                    <a:pt x="51" y="579"/>
                  </a:cubicBezTo>
                  <a:cubicBezTo>
                    <a:pt x="35" y="578"/>
                    <a:pt x="21" y="566"/>
                    <a:pt x="21" y="549"/>
                  </a:cubicBezTo>
                  <a:cubicBezTo>
                    <a:pt x="21" y="526"/>
                    <a:pt x="21" y="501"/>
                    <a:pt x="21" y="477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59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7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7"/>
                    <a:pt x="515" y="445"/>
                    <a:pt x="515" y="455"/>
                  </a:cubicBezTo>
                  <a:cubicBezTo>
                    <a:pt x="515" y="471"/>
                    <a:pt x="512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8"/>
                  </a:cubicBezTo>
                  <a:cubicBezTo>
                    <a:pt x="466" y="476"/>
                    <a:pt x="467" y="473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3"/>
                    <a:pt x="407" y="385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1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8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7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0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3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5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5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1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2" y="464"/>
                  </a:lnTo>
                  <a:lnTo>
                    <a:pt x="312" y="465"/>
                  </a:lnTo>
                  <a:lnTo>
                    <a:pt x="312" y="465"/>
                  </a:lnTo>
                  <a:lnTo>
                    <a:pt x="329" y="460"/>
                  </a:lnTo>
                  <a:lnTo>
                    <a:pt x="328" y="459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8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5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8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0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6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8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8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6"/>
                  </a:lnTo>
                  <a:lnTo>
                    <a:pt x="490" y="566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5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1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9" y="552"/>
                  </a:lnTo>
                  <a:lnTo>
                    <a:pt x="529" y="552"/>
                  </a:lnTo>
                  <a:lnTo>
                    <a:pt x="530" y="551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30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0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8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0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5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1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2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9" y="281"/>
                  </a:lnTo>
                  <a:lnTo>
                    <a:pt x="528" y="281"/>
                  </a:lnTo>
                  <a:lnTo>
                    <a:pt x="527" y="280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0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8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907809" y="2808658"/>
            <a:ext cx="1520899" cy="846663"/>
            <a:chOff x="7803618" y="2890352"/>
            <a:chExt cx="1520899" cy="846663"/>
          </a:xfrm>
        </p:grpSpPr>
        <p:sp>
          <p:nvSpPr>
            <p:cNvPr id="26" name="任意多边形 25"/>
            <p:cNvSpPr>
              <a:spLocks/>
            </p:cNvSpPr>
            <p:nvPr/>
          </p:nvSpPr>
          <p:spPr bwMode="auto">
            <a:xfrm>
              <a:off x="7803618" y="2890352"/>
              <a:ext cx="1520899" cy="846663"/>
            </a:xfrm>
            <a:custGeom>
              <a:avLst/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gradFill>
              <a:gsLst>
                <a:gs pos="13000">
                  <a:srgbClr val="98A6D4"/>
                </a:gs>
                <a:gs pos="73000">
                  <a:srgbClr val="E7B5C8"/>
                </a:gs>
              </a:gsLst>
              <a:lin ang="270000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8346996" y="3149846"/>
              <a:ext cx="437805" cy="467870"/>
            </a:xfrm>
            <a:custGeom>
              <a:avLst/>
              <a:gdLst>
                <a:gd name="T0" fmla="*/ 171 w 568"/>
                <a:gd name="T1" fmla="*/ 92 h 606"/>
                <a:gd name="T2" fmla="*/ 372 w 568"/>
                <a:gd name="T3" fmla="*/ 67 h 606"/>
                <a:gd name="T4" fmla="*/ 300 w 568"/>
                <a:gd name="T5" fmla="*/ 41 h 606"/>
                <a:gd name="T6" fmla="*/ 217 w 568"/>
                <a:gd name="T7" fmla="*/ 41 h 606"/>
                <a:gd name="T8" fmla="*/ 145 w 568"/>
                <a:gd name="T9" fmla="*/ 67 h 606"/>
                <a:gd name="T10" fmla="*/ 468 w 568"/>
                <a:gd name="T11" fmla="*/ 525 h 606"/>
                <a:gd name="T12" fmla="*/ 475 w 568"/>
                <a:gd name="T13" fmla="*/ 507 h 606"/>
                <a:gd name="T14" fmla="*/ 443 w 568"/>
                <a:gd name="T15" fmla="*/ 393 h 606"/>
                <a:gd name="T16" fmla="*/ 422 w 568"/>
                <a:gd name="T17" fmla="*/ 393 h 606"/>
                <a:gd name="T18" fmla="*/ 422 w 568"/>
                <a:gd name="T19" fmla="*/ 481 h 606"/>
                <a:gd name="T20" fmla="*/ 422 w 568"/>
                <a:gd name="T21" fmla="*/ 483 h 606"/>
                <a:gd name="T22" fmla="*/ 423 w 568"/>
                <a:gd name="T23" fmla="*/ 484 h 606"/>
                <a:gd name="T24" fmla="*/ 425 w 568"/>
                <a:gd name="T25" fmla="*/ 486 h 606"/>
                <a:gd name="T26" fmla="*/ 541 w 568"/>
                <a:gd name="T27" fmla="*/ 400 h 606"/>
                <a:gd name="T28" fmla="*/ 432 w 568"/>
                <a:gd name="T29" fmla="*/ 342 h 606"/>
                <a:gd name="T30" fmla="*/ 407 w 568"/>
                <a:gd name="T31" fmla="*/ 604 h 606"/>
                <a:gd name="T32" fmla="*/ 562 w 568"/>
                <a:gd name="T33" fmla="*/ 499 h 606"/>
                <a:gd name="T34" fmla="*/ 542 w 568"/>
                <a:gd name="T35" fmla="*/ 495 h 606"/>
                <a:gd name="T36" fmla="*/ 432 w 568"/>
                <a:gd name="T37" fmla="*/ 586 h 606"/>
                <a:gd name="T38" fmla="*/ 323 w 568"/>
                <a:gd name="T39" fmla="*/ 453 h 606"/>
                <a:gd name="T40" fmla="*/ 453 w 568"/>
                <a:gd name="T41" fmla="*/ 364 h 606"/>
                <a:gd name="T42" fmla="*/ 542 w 568"/>
                <a:gd name="T43" fmla="*/ 495 h 606"/>
                <a:gd name="T44" fmla="*/ 190 w 568"/>
                <a:gd name="T45" fmla="*/ 494 h 606"/>
                <a:gd name="T46" fmla="*/ 325 w 568"/>
                <a:gd name="T47" fmla="*/ 360 h 606"/>
                <a:gd name="T48" fmla="*/ 353 w 568"/>
                <a:gd name="T49" fmla="*/ 339 h 606"/>
                <a:gd name="T50" fmla="*/ 491 w 568"/>
                <a:gd name="T51" fmla="*/ 205 h 606"/>
                <a:gd name="T52" fmla="*/ 496 w 568"/>
                <a:gd name="T53" fmla="*/ 331 h 606"/>
                <a:gd name="T54" fmla="*/ 518 w 568"/>
                <a:gd name="T55" fmla="*/ 339 h 606"/>
                <a:gd name="T56" fmla="*/ 518 w 568"/>
                <a:gd name="T57" fmla="*/ 139 h 606"/>
                <a:gd name="T58" fmla="*/ 27 w 568"/>
                <a:gd name="T59" fmla="*/ 112 h 606"/>
                <a:gd name="T60" fmla="*/ 0 w 568"/>
                <a:gd name="T61" fmla="*/ 211 h 606"/>
                <a:gd name="T62" fmla="*/ 0 w 568"/>
                <a:gd name="T63" fmla="*/ 360 h 606"/>
                <a:gd name="T64" fmla="*/ 0 w 568"/>
                <a:gd name="T65" fmla="*/ 504 h 606"/>
                <a:gd name="T66" fmla="*/ 286 w 568"/>
                <a:gd name="T67" fmla="*/ 531 h 606"/>
                <a:gd name="T68" fmla="*/ 21 w 568"/>
                <a:gd name="T69" fmla="*/ 211 h 606"/>
                <a:gd name="T70" fmla="*/ 27 w 568"/>
                <a:gd name="T71" fmla="*/ 205 h 606"/>
                <a:gd name="T72" fmla="*/ 169 w 568"/>
                <a:gd name="T73" fmla="*/ 339 h 606"/>
                <a:gd name="T74" fmla="*/ 21 w 568"/>
                <a:gd name="T75" fmla="*/ 211 h 606"/>
                <a:gd name="T76" fmla="*/ 169 w 568"/>
                <a:gd name="T77" fmla="*/ 360 h 606"/>
                <a:gd name="T78" fmla="*/ 27 w 568"/>
                <a:gd name="T79" fmla="*/ 494 h 606"/>
                <a:gd name="T80" fmla="*/ 21 w 568"/>
                <a:gd name="T81" fmla="*/ 360 h 606"/>
                <a:gd name="T82" fmla="*/ 190 w 568"/>
                <a:gd name="T83" fmla="*/ 339 h 606"/>
                <a:gd name="T84" fmla="*/ 190 w 568"/>
                <a:gd name="T85" fmla="*/ 205 h 606"/>
                <a:gd name="T86" fmla="*/ 332 w 568"/>
                <a:gd name="T87" fmla="*/ 339 h 606"/>
                <a:gd name="T88" fmla="*/ 342 w 568"/>
                <a:gd name="T89" fmla="*/ 139 h 606"/>
                <a:gd name="T90" fmla="*/ 361 w 568"/>
                <a:gd name="T91" fmla="*/ 157 h 606"/>
                <a:gd name="T92" fmla="*/ 324 w 568"/>
                <a:gd name="T93" fmla="*/ 157 h 606"/>
                <a:gd name="T94" fmla="*/ 180 w 568"/>
                <a:gd name="T95" fmla="*/ 139 h 606"/>
                <a:gd name="T96" fmla="*/ 198 w 568"/>
                <a:gd name="T97" fmla="*/ 157 h 606"/>
                <a:gd name="T98" fmla="*/ 161 w 568"/>
                <a:gd name="T99" fmla="*/ 15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8" h="606">
                  <a:moveTo>
                    <a:pt x="145" y="67"/>
                  </a:moveTo>
                  <a:cubicBezTo>
                    <a:pt x="145" y="81"/>
                    <a:pt x="157" y="92"/>
                    <a:pt x="171" y="92"/>
                  </a:cubicBezTo>
                  <a:lnTo>
                    <a:pt x="347" y="92"/>
                  </a:lnTo>
                  <a:cubicBezTo>
                    <a:pt x="361" y="92"/>
                    <a:pt x="372" y="81"/>
                    <a:pt x="372" y="67"/>
                  </a:cubicBezTo>
                  <a:cubicBezTo>
                    <a:pt x="372" y="53"/>
                    <a:pt x="361" y="41"/>
                    <a:pt x="347" y="41"/>
                  </a:cubicBezTo>
                  <a:lnTo>
                    <a:pt x="300" y="41"/>
                  </a:lnTo>
                  <a:cubicBezTo>
                    <a:pt x="300" y="18"/>
                    <a:pt x="282" y="0"/>
                    <a:pt x="259" y="0"/>
                  </a:cubicBezTo>
                  <a:cubicBezTo>
                    <a:pt x="236" y="0"/>
                    <a:pt x="217" y="18"/>
                    <a:pt x="217" y="41"/>
                  </a:cubicBezTo>
                  <a:lnTo>
                    <a:pt x="171" y="41"/>
                  </a:lnTo>
                  <a:cubicBezTo>
                    <a:pt x="157" y="41"/>
                    <a:pt x="145" y="53"/>
                    <a:pt x="145" y="67"/>
                  </a:cubicBezTo>
                  <a:close/>
                  <a:moveTo>
                    <a:pt x="460" y="522"/>
                  </a:moveTo>
                  <a:cubicBezTo>
                    <a:pt x="462" y="524"/>
                    <a:pt x="465" y="525"/>
                    <a:pt x="468" y="525"/>
                  </a:cubicBezTo>
                  <a:cubicBezTo>
                    <a:pt x="471" y="525"/>
                    <a:pt x="473" y="524"/>
                    <a:pt x="475" y="522"/>
                  </a:cubicBezTo>
                  <a:cubicBezTo>
                    <a:pt x="480" y="517"/>
                    <a:pt x="480" y="511"/>
                    <a:pt x="475" y="507"/>
                  </a:cubicBezTo>
                  <a:lnTo>
                    <a:pt x="443" y="474"/>
                  </a:lnTo>
                  <a:lnTo>
                    <a:pt x="443" y="393"/>
                  </a:lnTo>
                  <a:cubicBezTo>
                    <a:pt x="443" y="387"/>
                    <a:pt x="438" y="382"/>
                    <a:pt x="432" y="382"/>
                  </a:cubicBezTo>
                  <a:cubicBezTo>
                    <a:pt x="426" y="382"/>
                    <a:pt x="422" y="387"/>
                    <a:pt x="422" y="393"/>
                  </a:cubicBezTo>
                  <a:lnTo>
                    <a:pt x="422" y="478"/>
                  </a:lnTo>
                  <a:cubicBezTo>
                    <a:pt x="422" y="479"/>
                    <a:pt x="422" y="480"/>
                    <a:pt x="422" y="481"/>
                  </a:cubicBezTo>
                  <a:cubicBezTo>
                    <a:pt x="422" y="481"/>
                    <a:pt x="422" y="481"/>
                    <a:pt x="422" y="481"/>
                  </a:cubicBezTo>
                  <a:cubicBezTo>
                    <a:pt x="422" y="482"/>
                    <a:pt x="422" y="482"/>
                    <a:pt x="422" y="483"/>
                  </a:cubicBezTo>
                  <a:cubicBezTo>
                    <a:pt x="423" y="483"/>
                    <a:pt x="423" y="483"/>
                    <a:pt x="423" y="483"/>
                  </a:cubicBezTo>
                  <a:cubicBezTo>
                    <a:pt x="423" y="484"/>
                    <a:pt x="423" y="484"/>
                    <a:pt x="423" y="484"/>
                  </a:cubicBezTo>
                  <a:cubicBezTo>
                    <a:pt x="424" y="485"/>
                    <a:pt x="424" y="485"/>
                    <a:pt x="425" y="486"/>
                  </a:cubicBezTo>
                  <a:cubicBezTo>
                    <a:pt x="425" y="486"/>
                    <a:pt x="425" y="486"/>
                    <a:pt x="425" y="486"/>
                  </a:cubicBezTo>
                  <a:lnTo>
                    <a:pt x="460" y="522"/>
                  </a:lnTo>
                  <a:close/>
                  <a:moveTo>
                    <a:pt x="541" y="400"/>
                  </a:moveTo>
                  <a:cubicBezTo>
                    <a:pt x="522" y="371"/>
                    <a:pt x="492" y="351"/>
                    <a:pt x="457" y="344"/>
                  </a:cubicBezTo>
                  <a:cubicBezTo>
                    <a:pt x="449" y="343"/>
                    <a:pt x="440" y="342"/>
                    <a:pt x="432" y="342"/>
                  </a:cubicBezTo>
                  <a:cubicBezTo>
                    <a:pt x="369" y="342"/>
                    <a:pt x="314" y="387"/>
                    <a:pt x="303" y="449"/>
                  </a:cubicBezTo>
                  <a:cubicBezTo>
                    <a:pt x="289" y="521"/>
                    <a:pt x="336" y="590"/>
                    <a:pt x="407" y="604"/>
                  </a:cubicBezTo>
                  <a:cubicBezTo>
                    <a:pt x="416" y="605"/>
                    <a:pt x="424" y="606"/>
                    <a:pt x="432" y="606"/>
                  </a:cubicBezTo>
                  <a:cubicBezTo>
                    <a:pt x="496" y="606"/>
                    <a:pt x="550" y="561"/>
                    <a:pt x="562" y="499"/>
                  </a:cubicBezTo>
                  <a:cubicBezTo>
                    <a:pt x="568" y="464"/>
                    <a:pt x="561" y="429"/>
                    <a:pt x="541" y="400"/>
                  </a:cubicBezTo>
                  <a:close/>
                  <a:moveTo>
                    <a:pt x="542" y="495"/>
                  </a:moveTo>
                  <a:lnTo>
                    <a:pt x="542" y="495"/>
                  </a:lnTo>
                  <a:cubicBezTo>
                    <a:pt x="532" y="547"/>
                    <a:pt x="486" y="586"/>
                    <a:pt x="432" y="586"/>
                  </a:cubicBezTo>
                  <a:cubicBezTo>
                    <a:pt x="425" y="586"/>
                    <a:pt x="418" y="585"/>
                    <a:pt x="411" y="584"/>
                  </a:cubicBezTo>
                  <a:cubicBezTo>
                    <a:pt x="351" y="572"/>
                    <a:pt x="311" y="513"/>
                    <a:pt x="323" y="453"/>
                  </a:cubicBezTo>
                  <a:cubicBezTo>
                    <a:pt x="333" y="401"/>
                    <a:pt x="379" y="362"/>
                    <a:pt x="432" y="362"/>
                  </a:cubicBezTo>
                  <a:cubicBezTo>
                    <a:pt x="439" y="362"/>
                    <a:pt x="446" y="363"/>
                    <a:pt x="453" y="364"/>
                  </a:cubicBezTo>
                  <a:cubicBezTo>
                    <a:pt x="482" y="370"/>
                    <a:pt x="508" y="387"/>
                    <a:pt x="524" y="411"/>
                  </a:cubicBezTo>
                  <a:cubicBezTo>
                    <a:pt x="541" y="436"/>
                    <a:pt x="547" y="466"/>
                    <a:pt x="542" y="495"/>
                  </a:cubicBezTo>
                  <a:close/>
                  <a:moveTo>
                    <a:pt x="277" y="494"/>
                  </a:moveTo>
                  <a:lnTo>
                    <a:pt x="190" y="494"/>
                  </a:lnTo>
                  <a:lnTo>
                    <a:pt x="190" y="360"/>
                  </a:lnTo>
                  <a:lnTo>
                    <a:pt x="325" y="360"/>
                  </a:lnTo>
                  <a:cubicBezTo>
                    <a:pt x="334" y="352"/>
                    <a:pt x="343" y="345"/>
                    <a:pt x="353" y="339"/>
                  </a:cubicBezTo>
                  <a:lnTo>
                    <a:pt x="353" y="339"/>
                  </a:lnTo>
                  <a:lnTo>
                    <a:pt x="353" y="205"/>
                  </a:lnTo>
                  <a:lnTo>
                    <a:pt x="491" y="205"/>
                  </a:lnTo>
                  <a:cubicBezTo>
                    <a:pt x="494" y="205"/>
                    <a:pt x="496" y="208"/>
                    <a:pt x="496" y="211"/>
                  </a:cubicBezTo>
                  <a:lnTo>
                    <a:pt x="496" y="331"/>
                  </a:lnTo>
                  <a:cubicBezTo>
                    <a:pt x="504" y="335"/>
                    <a:pt x="511" y="339"/>
                    <a:pt x="518" y="343"/>
                  </a:cubicBezTo>
                  <a:lnTo>
                    <a:pt x="518" y="339"/>
                  </a:lnTo>
                  <a:lnTo>
                    <a:pt x="518" y="211"/>
                  </a:lnTo>
                  <a:lnTo>
                    <a:pt x="518" y="139"/>
                  </a:lnTo>
                  <a:cubicBezTo>
                    <a:pt x="518" y="124"/>
                    <a:pt x="506" y="112"/>
                    <a:pt x="491" y="112"/>
                  </a:cubicBezTo>
                  <a:lnTo>
                    <a:pt x="27" y="112"/>
                  </a:lnTo>
                  <a:cubicBezTo>
                    <a:pt x="12" y="112"/>
                    <a:pt x="0" y="124"/>
                    <a:pt x="0" y="139"/>
                  </a:cubicBezTo>
                  <a:lnTo>
                    <a:pt x="0" y="211"/>
                  </a:lnTo>
                  <a:lnTo>
                    <a:pt x="0" y="339"/>
                  </a:lnTo>
                  <a:lnTo>
                    <a:pt x="0" y="360"/>
                  </a:lnTo>
                  <a:lnTo>
                    <a:pt x="0" y="488"/>
                  </a:lnTo>
                  <a:lnTo>
                    <a:pt x="0" y="504"/>
                  </a:lnTo>
                  <a:cubicBezTo>
                    <a:pt x="0" y="519"/>
                    <a:pt x="12" y="531"/>
                    <a:pt x="27" y="531"/>
                  </a:cubicBezTo>
                  <a:lnTo>
                    <a:pt x="286" y="531"/>
                  </a:lnTo>
                  <a:cubicBezTo>
                    <a:pt x="282" y="519"/>
                    <a:pt x="278" y="506"/>
                    <a:pt x="277" y="494"/>
                  </a:cubicBezTo>
                  <a:close/>
                  <a:moveTo>
                    <a:pt x="21" y="211"/>
                  </a:moveTo>
                  <a:lnTo>
                    <a:pt x="21" y="211"/>
                  </a:lnTo>
                  <a:cubicBezTo>
                    <a:pt x="21" y="208"/>
                    <a:pt x="24" y="205"/>
                    <a:pt x="27" y="205"/>
                  </a:cubicBezTo>
                  <a:lnTo>
                    <a:pt x="169" y="205"/>
                  </a:lnTo>
                  <a:lnTo>
                    <a:pt x="169" y="339"/>
                  </a:lnTo>
                  <a:lnTo>
                    <a:pt x="21" y="339"/>
                  </a:lnTo>
                  <a:lnTo>
                    <a:pt x="21" y="211"/>
                  </a:lnTo>
                  <a:close/>
                  <a:moveTo>
                    <a:pt x="169" y="360"/>
                  </a:moveTo>
                  <a:lnTo>
                    <a:pt x="169" y="360"/>
                  </a:lnTo>
                  <a:lnTo>
                    <a:pt x="169" y="494"/>
                  </a:lnTo>
                  <a:lnTo>
                    <a:pt x="27" y="494"/>
                  </a:lnTo>
                  <a:cubicBezTo>
                    <a:pt x="24" y="494"/>
                    <a:pt x="21" y="491"/>
                    <a:pt x="21" y="488"/>
                  </a:cubicBezTo>
                  <a:lnTo>
                    <a:pt x="21" y="360"/>
                  </a:lnTo>
                  <a:lnTo>
                    <a:pt x="169" y="360"/>
                  </a:lnTo>
                  <a:close/>
                  <a:moveTo>
                    <a:pt x="190" y="339"/>
                  </a:moveTo>
                  <a:lnTo>
                    <a:pt x="190" y="339"/>
                  </a:lnTo>
                  <a:lnTo>
                    <a:pt x="190" y="205"/>
                  </a:lnTo>
                  <a:lnTo>
                    <a:pt x="332" y="205"/>
                  </a:lnTo>
                  <a:lnTo>
                    <a:pt x="332" y="339"/>
                  </a:lnTo>
                  <a:lnTo>
                    <a:pt x="190" y="339"/>
                  </a:lnTo>
                  <a:close/>
                  <a:moveTo>
                    <a:pt x="342" y="139"/>
                  </a:moveTo>
                  <a:lnTo>
                    <a:pt x="342" y="139"/>
                  </a:lnTo>
                  <a:cubicBezTo>
                    <a:pt x="353" y="139"/>
                    <a:pt x="361" y="147"/>
                    <a:pt x="361" y="157"/>
                  </a:cubicBezTo>
                  <a:cubicBezTo>
                    <a:pt x="361" y="167"/>
                    <a:pt x="353" y="176"/>
                    <a:pt x="342" y="176"/>
                  </a:cubicBezTo>
                  <a:cubicBezTo>
                    <a:pt x="332" y="176"/>
                    <a:pt x="324" y="167"/>
                    <a:pt x="324" y="157"/>
                  </a:cubicBezTo>
                  <a:cubicBezTo>
                    <a:pt x="324" y="147"/>
                    <a:pt x="332" y="139"/>
                    <a:pt x="342" y="139"/>
                  </a:cubicBezTo>
                  <a:close/>
                  <a:moveTo>
                    <a:pt x="180" y="139"/>
                  </a:moveTo>
                  <a:lnTo>
                    <a:pt x="180" y="139"/>
                  </a:lnTo>
                  <a:cubicBezTo>
                    <a:pt x="190" y="139"/>
                    <a:pt x="198" y="147"/>
                    <a:pt x="198" y="157"/>
                  </a:cubicBezTo>
                  <a:cubicBezTo>
                    <a:pt x="198" y="167"/>
                    <a:pt x="190" y="176"/>
                    <a:pt x="180" y="176"/>
                  </a:cubicBezTo>
                  <a:cubicBezTo>
                    <a:pt x="170" y="176"/>
                    <a:pt x="161" y="167"/>
                    <a:pt x="161" y="157"/>
                  </a:cubicBezTo>
                  <a:cubicBezTo>
                    <a:pt x="161" y="147"/>
                    <a:pt x="170" y="139"/>
                    <a:pt x="180" y="13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88288" y="4315366"/>
            <a:ext cx="2174512" cy="1210519"/>
            <a:chOff x="3584097" y="4397060"/>
            <a:chExt cx="2174512" cy="1210519"/>
          </a:xfrm>
        </p:grpSpPr>
        <p:sp>
          <p:nvSpPr>
            <p:cNvPr id="29" name="任意多边形 28"/>
            <p:cNvSpPr>
              <a:spLocks/>
            </p:cNvSpPr>
            <p:nvPr/>
          </p:nvSpPr>
          <p:spPr bwMode="auto">
            <a:xfrm>
              <a:off x="3584097" y="4397060"/>
              <a:ext cx="2174512" cy="1210519"/>
            </a:xfrm>
            <a:custGeom>
              <a:avLst/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gradFill>
              <a:gsLst>
                <a:gs pos="13000">
                  <a:srgbClr val="98A6D4"/>
                </a:gs>
                <a:gs pos="73000">
                  <a:srgbClr val="E7B5C8"/>
                </a:gs>
              </a:gsLst>
              <a:lin ang="270000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22"/>
            <p:cNvSpPr>
              <a:spLocks noEditPoints="1"/>
            </p:cNvSpPr>
            <p:nvPr/>
          </p:nvSpPr>
          <p:spPr bwMode="auto">
            <a:xfrm>
              <a:off x="4423186" y="4826253"/>
              <a:ext cx="412010" cy="483841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606953" y="314476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8433" y="524750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086507" y="125044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67885" y="522545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434983" y="297188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endParaRPr lang="en-US" altLang="zh-CN" sz="3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971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T&amp;FOUR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20353"/>
            <a:ext cx="2262535" cy="2780414"/>
          </a:xfrm>
          <a:prstGeom prst="rect">
            <a:avLst/>
          </a:prstGeom>
        </p:spPr>
      </p:pic>
      <p:sp>
        <p:nvSpPr>
          <p:cNvPr id="10" name="Shape 1109"/>
          <p:cNvSpPr/>
          <p:nvPr/>
        </p:nvSpPr>
        <p:spPr>
          <a:xfrm>
            <a:off x="2313791" y="1820681"/>
            <a:ext cx="5917768" cy="33873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81" y="357"/>
                </a:moveTo>
                <a:lnTo>
                  <a:pt x="21419" y="357"/>
                </a:lnTo>
                <a:lnTo>
                  <a:pt x="21419" y="21243"/>
                </a:lnTo>
                <a:lnTo>
                  <a:pt x="181" y="21243"/>
                </a:lnTo>
                <a:lnTo>
                  <a:pt x="181" y="357"/>
                </a:lnTo>
                <a:close/>
              </a:path>
            </a:pathLst>
          </a:custGeom>
          <a:gradFill>
            <a:gsLst>
              <a:gs pos="0">
                <a:srgbClr val="98A6D4"/>
              </a:gs>
              <a:gs pos="100000">
                <a:srgbClr val="E7B5C8"/>
              </a:gs>
            </a:gsLst>
            <a:lin ang="19758218"/>
          </a:gradFill>
          <a:ln w="12700">
            <a:miter lim="400000"/>
          </a:ln>
        </p:spPr>
        <p:txBody>
          <a:bodyPr lIns="27708" rIns="27708" anchor="ctr"/>
          <a:lstStyle/>
          <a:p>
            <a:endParaRPr sz="109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Shape 1110"/>
          <p:cNvSpPr/>
          <p:nvPr/>
        </p:nvSpPr>
        <p:spPr>
          <a:xfrm>
            <a:off x="5466554" y="3605626"/>
            <a:ext cx="3702183" cy="2375267"/>
          </a:xfrm>
          <a:prstGeom prst="rect">
            <a:avLst/>
          </a:prstGeom>
          <a:gradFill>
            <a:gsLst>
              <a:gs pos="0">
                <a:srgbClr val="E7B5C8"/>
              </a:gs>
              <a:gs pos="100000">
                <a:srgbClr val="98A6D4"/>
              </a:gs>
            </a:gsLst>
            <a:lin ang="19758218"/>
          </a:gradFill>
          <a:ln w="12700">
            <a:miter lim="400000"/>
          </a:ln>
        </p:spPr>
        <p:txBody>
          <a:bodyPr lIns="27708" rIns="27708" anchor="ctr"/>
          <a:lstStyle/>
          <a:p>
            <a:endParaRPr sz="109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hape 1113"/>
          <p:cNvSpPr/>
          <p:nvPr/>
        </p:nvSpPr>
        <p:spPr>
          <a:xfrm>
            <a:off x="2705357" y="2451710"/>
            <a:ext cx="184665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13" name="Shape 1114"/>
          <p:cNvSpPr/>
          <p:nvPr/>
        </p:nvSpPr>
        <p:spPr>
          <a:xfrm>
            <a:off x="2705357" y="3497868"/>
            <a:ext cx="2223841" cy="623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150000"/>
              </a:lnSpc>
              <a:defRPr sz="1400">
                <a:solidFill>
                  <a:srgbClr val="FFFFFF"/>
                </a:solidFill>
                <a:latin typeface="San Francisco Display Light"/>
                <a:ea typeface="San Francisco Display Light"/>
                <a:cs typeface="San Francisco Display Light"/>
                <a:sym typeface="San Francisco Display Ligh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Shape 1115"/>
          <p:cNvSpPr/>
          <p:nvPr/>
        </p:nvSpPr>
        <p:spPr>
          <a:xfrm>
            <a:off x="2890083" y="2168882"/>
            <a:ext cx="461665" cy="11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rgbClr val="DCDDDF">
                    <a:alpha val="41717"/>
                  </a:srgbClr>
                </a:solidFill>
                <a:latin typeface="San Francisco Display Light"/>
                <a:ea typeface="San Francisco Display Light"/>
                <a:cs typeface="San Francisco Display Light"/>
                <a:sym typeface="San Francisco Display Light"/>
              </a:defRPr>
            </a:lvl1pPr>
          </a:lstStyle>
          <a:p>
            <a:pPr>
              <a:lnSpc>
                <a:spcPct val="80000"/>
              </a:lnSpc>
              <a:defRPr sz="4000">
                <a:solidFill>
                  <a:srgbClr val="0085A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项目名称</a:t>
            </a:r>
          </a:p>
        </p:txBody>
      </p:sp>
      <p:sp>
        <p:nvSpPr>
          <p:cNvPr id="15" name="Shape 1116"/>
          <p:cNvSpPr/>
          <p:nvPr/>
        </p:nvSpPr>
        <p:spPr>
          <a:xfrm>
            <a:off x="2705355" y="2185092"/>
            <a:ext cx="90732" cy="90732"/>
          </a:xfrm>
          <a:prstGeom prst="ellipse">
            <a:avLst/>
          </a:prstGeom>
          <a:solidFill>
            <a:srgbClr val="98A6D4"/>
          </a:solidFill>
          <a:ln w="12700">
            <a:miter lim="400000"/>
          </a:ln>
        </p:spPr>
        <p:txBody>
          <a:bodyPr lIns="27708" rIns="27708" anchor="ctr"/>
          <a:lstStyle/>
          <a:p>
            <a:pPr>
              <a:defRPr>
                <a:solidFill>
                  <a:srgbClr val="C73647"/>
                </a:solidFill>
              </a:defRPr>
            </a:pPr>
            <a:endParaRPr sz="1091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Shape 1117"/>
          <p:cNvSpPr/>
          <p:nvPr/>
        </p:nvSpPr>
        <p:spPr>
          <a:xfrm>
            <a:off x="6256159" y="4270040"/>
            <a:ext cx="2062204" cy="1046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7708" rIns="27708">
            <a:spAutoFit/>
          </a:bodyPr>
          <a:lstStyle/>
          <a:p>
            <a:pPr algn="ctr">
              <a:lnSpc>
                <a:spcPct val="80000"/>
              </a:lnSpc>
              <a:defRPr sz="4000">
                <a:solidFill>
                  <a:srgbClr val="0085A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项目名称</a:t>
            </a:r>
          </a:p>
          <a:p>
            <a:pPr algn="ctr">
              <a:lnSpc>
                <a:spcPct val="120000"/>
              </a:lnSpc>
              <a:defRPr sz="4000">
                <a:solidFill>
                  <a:srgbClr val="00B18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17" name="Shape 1118"/>
          <p:cNvSpPr/>
          <p:nvPr/>
        </p:nvSpPr>
        <p:spPr>
          <a:xfrm>
            <a:off x="9303263" y="3744091"/>
            <a:ext cx="2041759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7708" rIns="2770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Shape 1119"/>
          <p:cNvSpPr/>
          <p:nvPr/>
        </p:nvSpPr>
        <p:spPr>
          <a:xfrm>
            <a:off x="9303263" y="4307903"/>
            <a:ext cx="2041759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7708" rIns="2770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Shape 1120"/>
          <p:cNvSpPr/>
          <p:nvPr/>
        </p:nvSpPr>
        <p:spPr>
          <a:xfrm>
            <a:off x="9303263" y="4871716"/>
            <a:ext cx="2041759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7708" rIns="2770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Shape 1121"/>
          <p:cNvSpPr/>
          <p:nvPr/>
        </p:nvSpPr>
        <p:spPr>
          <a:xfrm>
            <a:off x="9303263" y="5435528"/>
            <a:ext cx="2041759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7708" rIns="2770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Shape 1122"/>
          <p:cNvSpPr/>
          <p:nvPr/>
        </p:nvSpPr>
        <p:spPr>
          <a:xfrm>
            <a:off x="8623125" y="3744090"/>
            <a:ext cx="31083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708" rIns="27708">
            <a:spAutoFit/>
          </a:bodyPr>
          <a:lstStyle>
            <a:lvl1pPr>
              <a:lnSpc>
                <a:spcPct val="120000"/>
              </a:lnSpc>
              <a:defRPr sz="1400">
                <a:solidFill>
                  <a:srgbClr val="B9C6D1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lvl1pPr>
          </a:lstStyle>
          <a:p>
            <a:r>
              <a:rPr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35%</a:t>
            </a:r>
          </a:p>
        </p:txBody>
      </p:sp>
      <p:sp>
        <p:nvSpPr>
          <p:cNvPr id="22" name="Shape 1123"/>
          <p:cNvSpPr/>
          <p:nvPr/>
        </p:nvSpPr>
        <p:spPr>
          <a:xfrm>
            <a:off x="8623125" y="4307902"/>
            <a:ext cx="31083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708" rIns="27708">
            <a:spAutoFit/>
          </a:bodyPr>
          <a:lstStyle>
            <a:lvl1pPr>
              <a:lnSpc>
                <a:spcPct val="120000"/>
              </a:lnSpc>
              <a:defRPr sz="1400">
                <a:solidFill>
                  <a:srgbClr val="B9C6D1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lvl1pPr>
          </a:lstStyle>
          <a:p>
            <a:r>
              <a:rPr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60%</a:t>
            </a:r>
          </a:p>
        </p:txBody>
      </p:sp>
      <p:sp>
        <p:nvSpPr>
          <p:cNvPr id="23" name="Shape 1124"/>
          <p:cNvSpPr/>
          <p:nvPr/>
        </p:nvSpPr>
        <p:spPr>
          <a:xfrm>
            <a:off x="8623125" y="4871715"/>
            <a:ext cx="31083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708" rIns="27708">
            <a:spAutoFit/>
          </a:bodyPr>
          <a:lstStyle>
            <a:lvl1pPr>
              <a:lnSpc>
                <a:spcPct val="120000"/>
              </a:lnSpc>
              <a:defRPr sz="1400">
                <a:solidFill>
                  <a:srgbClr val="B9C6D1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lvl1pPr>
          </a:lstStyle>
          <a:p>
            <a:r>
              <a:rPr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80%</a:t>
            </a:r>
          </a:p>
        </p:txBody>
      </p:sp>
      <p:sp>
        <p:nvSpPr>
          <p:cNvPr id="24" name="Shape 1125"/>
          <p:cNvSpPr/>
          <p:nvPr/>
        </p:nvSpPr>
        <p:spPr>
          <a:xfrm>
            <a:off x="8623125" y="5435526"/>
            <a:ext cx="31083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7708" rIns="27708">
            <a:spAutoFit/>
          </a:bodyPr>
          <a:lstStyle>
            <a:lvl1pPr>
              <a:lnSpc>
                <a:spcPct val="120000"/>
              </a:lnSpc>
              <a:defRPr sz="1400">
                <a:solidFill>
                  <a:srgbClr val="B9C6D1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lvl1pPr>
          </a:lstStyle>
          <a:p>
            <a:r>
              <a:rPr sz="1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50%</a:t>
            </a:r>
          </a:p>
        </p:txBody>
      </p:sp>
      <p:sp>
        <p:nvSpPr>
          <p:cNvPr id="25" name="Shape 1126"/>
          <p:cNvSpPr/>
          <p:nvPr/>
        </p:nvSpPr>
        <p:spPr>
          <a:xfrm>
            <a:off x="8601456" y="1928785"/>
            <a:ext cx="2721899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  <a:defRPr sz="4000">
                <a:solidFill>
                  <a:srgbClr val="0085A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项目名称</a:t>
            </a:r>
          </a:p>
          <a:p>
            <a:pPr>
              <a:lnSpc>
                <a:spcPct val="120000"/>
              </a:lnSpc>
              <a:defRPr sz="4000">
                <a:solidFill>
                  <a:srgbClr val="00B18D"/>
                </a:solidFill>
                <a:latin typeface="Geomanist Bold"/>
                <a:ea typeface="Geomanist Bold"/>
                <a:cs typeface="Geomanist Bold"/>
                <a:sym typeface="Geomanist Bold"/>
              </a:defRPr>
            </a:pP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26" name="Shape 1127"/>
          <p:cNvSpPr/>
          <p:nvPr/>
        </p:nvSpPr>
        <p:spPr>
          <a:xfrm flipV="1">
            <a:off x="9098273" y="3765961"/>
            <a:ext cx="1" cy="134826"/>
          </a:xfrm>
          <a:prstGeom prst="line">
            <a:avLst/>
          </a:prstGeom>
          <a:ln w="12700">
            <a:solidFill>
              <a:srgbClr val="4BC8D4">
                <a:alpha val="65150"/>
              </a:srgbClr>
            </a:solidFill>
            <a:custDash>
              <a:ds d="200000" sp="200000"/>
            </a:custDash>
            <a:miter lim="400000"/>
          </a:ln>
        </p:spPr>
        <p:txBody>
          <a:bodyPr lIns="27708" rIns="27708"/>
          <a:lstStyle/>
          <a:p>
            <a:endParaRPr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Shape 1128"/>
          <p:cNvSpPr/>
          <p:nvPr/>
        </p:nvSpPr>
        <p:spPr>
          <a:xfrm flipV="1">
            <a:off x="9090577" y="4329774"/>
            <a:ext cx="1" cy="134826"/>
          </a:xfrm>
          <a:prstGeom prst="line">
            <a:avLst/>
          </a:prstGeom>
          <a:ln w="12700">
            <a:solidFill>
              <a:srgbClr val="4BC8D4">
                <a:alpha val="65150"/>
              </a:srgbClr>
            </a:solidFill>
            <a:custDash>
              <a:ds d="200000" sp="200000"/>
            </a:custDash>
            <a:miter lim="400000"/>
          </a:ln>
        </p:spPr>
        <p:txBody>
          <a:bodyPr lIns="27708" rIns="27708"/>
          <a:lstStyle/>
          <a:p>
            <a:endParaRPr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Shape 1129"/>
          <p:cNvSpPr/>
          <p:nvPr/>
        </p:nvSpPr>
        <p:spPr>
          <a:xfrm flipV="1">
            <a:off x="9086728" y="4893587"/>
            <a:ext cx="1" cy="134827"/>
          </a:xfrm>
          <a:prstGeom prst="line">
            <a:avLst/>
          </a:prstGeom>
          <a:ln w="12700">
            <a:solidFill>
              <a:srgbClr val="4BC8D4">
                <a:alpha val="65150"/>
              </a:srgbClr>
            </a:solidFill>
            <a:custDash>
              <a:ds d="200000" sp="200000"/>
            </a:custDash>
            <a:miter lim="400000"/>
          </a:ln>
        </p:spPr>
        <p:txBody>
          <a:bodyPr lIns="27708" rIns="27708"/>
          <a:lstStyle/>
          <a:p>
            <a:endParaRPr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Shape 1130"/>
          <p:cNvSpPr/>
          <p:nvPr/>
        </p:nvSpPr>
        <p:spPr>
          <a:xfrm flipV="1">
            <a:off x="9079030" y="5457398"/>
            <a:ext cx="1" cy="134826"/>
          </a:xfrm>
          <a:prstGeom prst="line">
            <a:avLst/>
          </a:prstGeom>
          <a:ln w="12700">
            <a:solidFill>
              <a:srgbClr val="4BC8D4">
                <a:alpha val="65150"/>
              </a:srgbClr>
            </a:solidFill>
            <a:custDash>
              <a:ds d="200000" sp="200000"/>
            </a:custDash>
            <a:miter lim="400000"/>
          </a:ln>
        </p:spPr>
        <p:txBody>
          <a:bodyPr lIns="27708" rIns="27708"/>
          <a:lstStyle/>
          <a:p>
            <a:endParaRPr sz="12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000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T&amp;FOUR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20353"/>
            <a:ext cx="2262535" cy="2780414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881127" y="2181310"/>
            <a:ext cx="1386115" cy="1386114"/>
            <a:chOff x="8965293" y="2181310"/>
            <a:chExt cx="1386114" cy="1386114"/>
          </a:xfrm>
          <a:solidFill>
            <a:schemeClr val="bg1"/>
          </a:solidFill>
        </p:grpSpPr>
        <p:sp>
          <p:nvSpPr>
            <p:cNvPr id="11" name="PA_椭圆 5"/>
            <p:cNvSpPr/>
            <p:nvPr>
              <p:custDataLst>
                <p:tags r:id="rId8"/>
              </p:custDataLst>
            </p:nvPr>
          </p:nvSpPr>
          <p:spPr>
            <a:xfrm>
              <a:off x="8965293" y="2181310"/>
              <a:ext cx="1386114" cy="1386114"/>
            </a:xfrm>
            <a:prstGeom prst="ellipse">
              <a:avLst/>
            </a:prstGeom>
            <a:grpFill/>
            <a:ln w="28575">
              <a:solidFill>
                <a:srgbClr val="E7B5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Shape 3709"/>
            <p:cNvSpPr/>
            <p:nvPr/>
          </p:nvSpPr>
          <p:spPr>
            <a:xfrm>
              <a:off x="9390549" y="2610404"/>
              <a:ext cx="535602" cy="536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1" h="21132" extrusionOk="0">
                  <a:moveTo>
                    <a:pt x="19045" y="7530"/>
                  </a:moveTo>
                  <a:cubicBezTo>
                    <a:pt x="17544" y="9030"/>
                    <a:pt x="15110" y="9030"/>
                    <a:pt x="13610" y="7530"/>
                  </a:cubicBezTo>
                  <a:cubicBezTo>
                    <a:pt x="12108" y="6031"/>
                    <a:pt x="12108" y="3600"/>
                    <a:pt x="13610" y="2101"/>
                  </a:cubicBezTo>
                  <a:cubicBezTo>
                    <a:pt x="15110" y="601"/>
                    <a:pt x="17544" y="601"/>
                    <a:pt x="19045" y="2101"/>
                  </a:cubicBezTo>
                  <a:cubicBezTo>
                    <a:pt x="20546" y="3600"/>
                    <a:pt x="20546" y="6031"/>
                    <a:pt x="19045" y="7530"/>
                  </a:cubicBezTo>
                  <a:moveTo>
                    <a:pt x="7605" y="16245"/>
                  </a:moveTo>
                  <a:cubicBezTo>
                    <a:pt x="7256" y="16593"/>
                    <a:pt x="6776" y="16807"/>
                    <a:pt x="6245" y="16807"/>
                  </a:cubicBezTo>
                  <a:cubicBezTo>
                    <a:pt x="5184" y="16807"/>
                    <a:pt x="4324" y="15948"/>
                    <a:pt x="4324" y="14888"/>
                  </a:cubicBezTo>
                  <a:cubicBezTo>
                    <a:pt x="4324" y="14358"/>
                    <a:pt x="4539" y="13878"/>
                    <a:pt x="4887" y="13530"/>
                  </a:cubicBezTo>
                  <a:lnTo>
                    <a:pt x="11678" y="5991"/>
                  </a:lnTo>
                  <a:cubicBezTo>
                    <a:pt x="11884" y="6798"/>
                    <a:pt x="12298" y="7563"/>
                    <a:pt x="12930" y="8194"/>
                  </a:cubicBezTo>
                  <a:cubicBezTo>
                    <a:pt x="13569" y="8833"/>
                    <a:pt x="14344" y="9248"/>
                    <a:pt x="15160" y="9451"/>
                  </a:cubicBezTo>
                  <a:cubicBezTo>
                    <a:pt x="15160" y="9451"/>
                    <a:pt x="7605" y="16245"/>
                    <a:pt x="7605" y="16245"/>
                  </a:cubicBezTo>
                  <a:close/>
                  <a:moveTo>
                    <a:pt x="19724" y="1406"/>
                  </a:moveTo>
                  <a:cubicBezTo>
                    <a:pt x="17848" y="-468"/>
                    <a:pt x="14806" y="-468"/>
                    <a:pt x="12930" y="1406"/>
                  </a:cubicBezTo>
                  <a:cubicBezTo>
                    <a:pt x="12024" y="2312"/>
                    <a:pt x="11560" y="3489"/>
                    <a:pt x="11529" y="4676"/>
                  </a:cubicBezTo>
                  <a:lnTo>
                    <a:pt x="4207" y="12851"/>
                  </a:lnTo>
                  <a:cubicBezTo>
                    <a:pt x="3686" y="13373"/>
                    <a:pt x="3363" y="14093"/>
                    <a:pt x="3363" y="14888"/>
                  </a:cubicBezTo>
                  <a:cubicBezTo>
                    <a:pt x="3363" y="15420"/>
                    <a:pt x="3518" y="15912"/>
                    <a:pt x="3770" y="16340"/>
                  </a:cubicBezTo>
                  <a:cubicBezTo>
                    <a:pt x="2436" y="17104"/>
                    <a:pt x="1907" y="17813"/>
                    <a:pt x="2425" y="19364"/>
                  </a:cubicBezTo>
                  <a:cubicBezTo>
                    <a:pt x="2487" y="19550"/>
                    <a:pt x="2434" y="19623"/>
                    <a:pt x="2409" y="19657"/>
                  </a:cubicBezTo>
                  <a:cubicBezTo>
                    <a:pt x="2160" y="20003"/>
                    <a:pt x="1132" y="20167"/>
                    <a:pt x="500" y="20172"/>
                  </a:cubicBezTo>
                  <a:cubicBezTo>
                    <a:pt x="493" y="20171"/>
                    <a:pt x="487" y="20167"/>
                    <a:pt x="480" y="20167"/>
                  </a:cubicBezTo>
                  <a:cubicBezTo>
                    <a:pt x="215" y="20167"/>
                    <a:pt x="0" y="20383"/>
                    <a:pt x="0" y="20647"/>
                  </a:cubicBezTo>
                  <a:cubicBezTo>
                    <a:pt x="0" y="20912"/>
                    <a:pt x="214" y="21126"/>
                    <a:pt x="479" y="21127"/>
                  </a:cubicBezTo>
                  <a:lnTo>
                    <a:pt x="479" y="21132"/>
                  </a:lnTo>
                  <a:cubicBezTo>
                    <a:pt x="821" y="21132"/>
                    <a:pt x="2562" y="21088"/>
                    <a:pt x="3189" y="20219"/>
                  </a:cubicBezTo>
                  <a:cubicBezTo>
                    <a:pt x="3355" y="19988"/>
                    <a:pt x="3516" y="19599"/>
                    <a:pt x="3336" y="19060"/>
                  </a:cubicBezTo>
                  <a:cubicBezTo>
                    <a:pt x="3029" y="18141"/>
                    <a:pt x="3071" y="17806"/>
                    <a:pt x="4399" y="17082"/>
                  </a:cubicBezTo>
                  <a:cubicBezTo>
                    <a:pt x="4900" y="17504"/>
                    <a:pt x="5539" y="17767"/>
                    <a:pt x="6245" y="17767"/>
                  </a:cubicBezTo>
                  <a:cubicBezTo>
                    <a:pt x="7042" y="17767"/>
                    <a:pt x="7762" y="17446"/>
                    <a:pt x="8284" y="16925"/>
                  </a:cubicBezTo>
                  <a:lnTo>
                    <a:pt x="16485" y="9593"/>
                  </a:lnTo>
                  <a:cubicBezTo>
                    <a:pt x="17661" y="9554"/>
                    <a:pt x="18826" y="9091"/>
                    <a:pt x="19724" y="8194"/>
                  </a:cubicBezTo>
                  <a:cubicBezTo>
                    <a:pt x="21600" y="6320"/>
                    <a:pt x="21600" y="3281"/>
                    <a:pt x="19724" y="1406"/>
                  </a:cubicBezTo>
                  <a:moveTo>
                    <a:pt x="8953" y="11504"/>
                  </a:moveTo>
                  <a:lnTo>
                    <a:pt x="9632" y="12183"/>
                  </a:lnTo>
                  <a:lnTo>
                    <a:pt x="12690" y="9807"/>
                  </a:lnTo>
                  <a:lnTo>
                    <a:pt x="11331" y="8449"/>
                  </a:lnTo>
                  <a:cubicBezTo>
                    <a:pt x="11331" y="8449"/>
                    <a:pt x="8953" y="11504"/>
                    <a:pt x="8953" y="11504"/>
                  </a:cubicBezTo>
                  <a:close/>
                </a:path>
              </a:pathLst>
            </a:custGeom>
            <a:grpFill/>
            <a:ln w="12700">
              <a:solidFill>
                <a:srgbClr val="E7B5C8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763707" y="42802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对称的布局方式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350177" y="4846134"/>
            <a:ext cx="2406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点击此处输入文本内容，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建议写好文案后替换小图标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点击此处输入文本内容，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建议写好文案后替换小图标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070439" y="1845667"/>
            <a:ext cx="2057400" cy="2057400"/>
            <a:chOff x="5067300" y="1845667"/>
            <a:chExt cx="2057400" cy="2057400"/>
          </a:xfrm>
        </p:grpSpPr>
        <p:sp>
          <p:nvSpPr>
            <p:cNvPr id="16" name="PA_椭圆 3"/>
            <p:cNvSpPr/>
            <p:nvPr>
              <p:custDataLst>
                <p:tags r:id="rId7"/>
              </p:custDataLst>
            </p:nvPr>
          </p:nvSpPr>
          <p:spPr>
            <a:xfrm>
              <a:off x="5067300" y="1845667"/>
              <a:ext cx="2057400" cy="2057400"/>
            </a:xfrm>
            <a:prstGeom prst="ellipse">
              <a:avLst/>
            </a:prstGeom>
            <a:gradFill flip="none" rotWithShape="1">
              <a:gsLst>
                <a:gs pos="13000">
                  <a:srgbClr val="98A6D4"/>
                </a:gs>
                <a:gs pos="73000">
                  <a:srgbClr val="E7B5C8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Shape 3717"/>
            <p:cNvSpPr/>
            <p:nvPr/>
          </p:nvSpPr>
          <p:spPr>
            <a:xfrm>
              <a:off x="5573417" y="2342259"/>
              <a:ext cx="1064215" cy="1064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4727"/>
                  </a:moveTo>
                  <a:lnTo>
                    <a:pt x="982" y="14727"/>
                  </a:ln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4727"/>
                    <a:pt x="20618" y="14727"/>
                  </a:cubicBezTo>
                  <a:close/>
                  <a:moveTo>
                    <a:pt x="20618" y="16691"/>
                  </a:moveTo>
                  <a:cubicBezTo>
                    <a:pt x="20618" y="17233"/>
                    <a:pt x="20178" y="17673"/>
                    <a:pt x="19636" y="17673"/>
                  </a:cubicBezTo>
                  <a:lnTo>
                    <a:pt x="1964" y="17673"/>
                  </a:lnTo>
                  <a:cubicBezTo>
                    <a:pt x="1422" y="17673"/>
                    <a:pt x="982" y="17233"/>
                    <a:pt x="982" y="16691"/>
                  </a:cubicBezTo>
                  <a:lnTo>
                    <a:pt x="982" y="15709"/>
                  </a:lnTo>
                  <a:lnTo>
                    <a:pt x="20618" y="15709"/>
                  </a:lnTo>
                  <a:cubicBezTo>
                    <a:pt x="20618" y="15709"/>
                    <a:pt x="20618" y="16691"/>
                    <a:pt x="20618" y="16691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8655"/>
                  </a:lnTo>
                  <a:lnTo>
                    <a:pt x="11782" y="18655"/>
                  </a:lnTo>
                  <a:cubicBezTo>
                    <a:pt x="11782" y="18655"/>
                    <a:pt x="11782" y="20618"/>
                    <a:pt x="11782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6691"/>
                  </a:lnTo>
                  <a:cubicBezTo>
                    <a:pt x="0" y="17775"/>
                    <a:pt x="879" y="18655"/>
                    <a:pt x="1964" y="18655"/>
                  </a:cubicBezTo>
                  <a:lnTo>
                    <a:pt x="8836" y="18655"/>
                  </a:lnTo>
                  <a:lnTo>
                    <a:pt x="8836" y="20618"/>
                  </a:lnTo>
                  <a:lnTo>
                    <a:pt x="7364" y="20618"/>
                  </a:lnTo>
                  <a:cubicBezTo>
                    <a:pt x="7092" y="20618"/>
                    <a:pt x="6873" y="20839"/>
                    <a:pt x="6873" y="21109"/>
                  </a:cubicBezTo>
                  <a:cubicBezTo>
                    <a:pt x="6873" y="21380"/>
                    <a:pt x="7092" y="21600"/>
                    <a:pt x="7364" y="21600"/>
                  </a:cubicBezTo>
                  <a:lnTo>
                    <a:pt x="14236" y="21600"/>
                  </a:lnTo>
                  <a:cubicBezTo>
                    <a:pt x="14508" y="21600"/>
                    <a:pt x="14727" y="21380"/>
                    <a:pt x="14727" y="21109"/>
                  </a:cubicBezTo>
                  <a:cubicBezTo>
                    <a:pt x="14727" y="20839"/>
                    <a:pt x="14508" y="20618"/>
                    <a:pt x="14236" y="20618"/>
                  </a:cubicBezTo>
                  <a:lnTo>
                    <a:pt x="12764" y="20618"/>
                  </a:lnTo>
                  <a:lnTo>
                    <a:pt x="12764" y="18655"/>
                  </a:lnTo>
                  <a:lnTo>
                    <a:pt x="19636" y="18655"/>
                  </a:lnTo>
                  <a:cubicBezTo>
                    <a:pt x="20721" y="18655"/>
                    <a:pt x="21600" y="17775"/>
                    <a:pt x="21600" y="16691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297611" y="42802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尽量单一的色调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841801" y="4846134"/>
            <a:ext cx="2514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点击此处输入文本内容，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建议写好文案后替换小图标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点击此处输入文本内容，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建议写好文案后替换小图标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951681" y="2181310"/>
            <a:ext cx="1386115" cy="1386114"/>
            <a:chOff x="1840593" y="2181310"/>
            <a:chExt cx="1386114" cy="1386114"/>
          </a:xfrm>
          <a:solidFill>
            <a:schemeClr val="bg1"/>
          </a:solidFill>
        </p:grpSpPr>
        <p:sp>
          <p:nvSpPr>
            <p:cNvPr id="21" name="PA_椭圆 4"/>
            <p:cNvSpPr/>
            <p:nvPr>
              <p:custDataLst>
                <p:tags r:id="rId6"/>
              </p:custDataLst>
            </p:nvPr>
          </p:nvSpPr>
          <p:spPr>
            <a:xfrm>
              <a:off x="1840593" y="2181310"/>
              <a:ext cx="1386114" cy="1386114"/>
            </a:xfrm>
            <a:prstGeom prst="ellipse">
              <a:avLst/>
            </a:prstGeom>
            <a:grpFill/>
            <a:ln w="28575">
              <a:solidFill>
                <a:srgbClr val="E7B5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Shape 3758"/>
            <p:cNvSpPr/>
            <p:nvPr/>
          </p:nvSpPr>
          <p:spPr>
            <a:xfrm>
              <a:off x="2265755" y="2602300"/>
              <a:ext cx="535790" cy="535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55" y="16200"/>
                  </a:moveTo>
                  <a:lnTo>
                    <a:pt x="15709" y="16200"/>
                  </a:lnTo>
                  <a:lnTo>
                    <a:pt x="15709" y="14727"/>
                  </a:lnTo>
                  <a:lnTo>
                    <a:pt x="18655" y="14727"/>
                  </a:lnTo>
                  <a:cubicBezTo>
                    <a:pt x="18655" y="14727"/>
                    <a:pt x="18655" y="16200"/>
                    <a:pt x="18655" y="16200"/>
                  </a:cubicBezTo>
                  <a:close/>
                  <a:moveTo>
                    <a:pt x="18655" y="18655"/>
                  </a:moveTo>
                  <a:lnTo>
                    <a:pt x="15709" y="18655"/>
                  </a:lnTo>
                  <a:lnTo>
                    <a:pt x="15709" y="17182"/>
                  </a:lnTo>
                  <a:lnTo>
                    <a:pt x="18655" y="17182"/>
                  </a:lnTo>
                  <a:cubicBezTo>
                    <a:pt x="18655" y="17182"/>
                    <a:pt x="18655" y="18655"/>
                    <a:pt x="18655" y="18655"/>
                  </a:cubicBezTo>
                  <a:close/>
                  <a:moveTo>
                    <a:pt x="17182" y="20618"/>
                  </a:moveTo>
                  <a:cubicBezTo>
                    <a:pt x="16542" y="20618"/>
                    <a:pt x="16002" y="20208"/>
                    <a:pt x="15800" y="19636"/>
                  </a:cubicBezTo>
                  <a:lnTo>
                    <a:pt x="18564" y="19636"/>
                  </a:lnTo>
                  <a:cubicBezTo>
                    <a:pt x="18362" y="20208"/>
                    <a:pt x="17822" y="20618"/>
                    <a:pt x="17182" y="20618"/>
                  </a:cubicBezTo>
                  <a:moveTo>
                    <a:pt x="17182" y="12764"/>
                  </a:moveTo>
                  <a:cubicBezTo>
                    <a:pt x="17822" y="12764"/>
                    <a:pt x="18362" y="13175"/>
                    <a:pt x="18564" y="13745"/>
                  </a:cubicBezTo>
                  <a:lnTo>
                    <a:pt x="15800" y="13745"/>
                  </a:lnTo>
                  <a:cubicBezTo>
                    <a:pt x="16002" y="13175"/>
                    <a:pt x="16542" y="12764"/>
                    <a:pt x="17182" y="12764"/>
                  </a:cubicBezTo>
                  <a:moveTo>
                    <a:pt x="5891" y="16200"/>
                  </a:moveTo>
                  <a:lnTo>
                    <a:pt x="2945" y="16200"/>
                  </a:lnTo>
                  <a:lnTo>
                    <a:pt x="2945" y="14727"/>
                  </a:lnTo>
                  <a:lnTo>
                    <a:pt x="5891" y="14727"/>
                  </a:lnTo>
                  <a:cubicBezTo>
                    <a:pt x="5891" y="14727"/>
                    <a:pt x="5891" y="16200"/>
                    <a:pt x="5891" y="16200"/>
                  </a:cubicBezTo>
                  <a:close/>
                  <a:moveTo>
                    <a:pt x="4418" y="12764"/>
                  </a:moveTo>
                  <a:cubicBezTo>
                    <a:pt x="5058" y="12764"/>
                    <a:pt x="5598" y="13175"/>
                    <a:pt x="5800" y="13745"/>
                  </a:cubicBezTo>
                  <a:lnTo>
                    <a:pt x="3036" y="13745"/>
                  </a:lnTo>
                  <a:cubicBezTo>
                    <a:pt x="3238" y="13175"/>
                    <a:pt x="3778" y="12764"/>
                    <a:pt x="4418" y="12764"/>
                  </a:cubicBezTo>
                  <a:moveTo>
                    <a:pt x="5891" y="18655"/>
                  </a:moveTo>
                  <a:lnTo>
                    <a:pt x="2945" y="18655"/>
                  </a:lnTo>
                  <a:lnTo>
                    <a:pt x="2945" y="17182"/>
                  </a:lnTo>
                  <a:lnTo>
                    <a:pt x="5891" y="17182"/>
                  </a:lnTo>
                  <a:cubicBezTo>
                    <a:pt x="5891" y="17182"/>
                    <a:pt x="5891" y="18655"/>
                    <a:pt x="5891" y="18655"/>
                  </a:cubicBezTo>
                  <a:close/>
                  <a:moveTo>
                    <a:pt x="4418" y="20618"/>
                  </a:moveTo>
                  <a:cubicBezTo>
                    <a:pt x="3778" y="20618"/>
                    <a:pt x="3238" y="20208"/>
                    <a:pt x="3036" y="19636"/>
                  </a:cubicBezTo>
                  <a:lnTo>
                    <a:pt x="5800" y="19636"/>
                  </a:lnTo>
                  <a:cubicBezTo>
                    <a:pt x="5598" y="20208"/>
                    <a:pt x="5058" y="20618"/>
                    <a:pt x="4418" y="20618"/>
                  </a:cubicBezTo>
                  <a:moveTo>
                    <a:pt x="19636" y="13745"/>
                  </a:moveTo>
                  <a:lnTo>
                    <a:pt x="19636" y="8836"/>
                  </a:lnTo>
                  <a:cubicBezTo>
                    <a:pt x="19636" y="3956"/>
                    <a:pt x="15680" y="0"/>
                    <a:pt x="10800" y="0"/>
                  </a:cubicBezTo>
                  <a:cubicBezTo>
                    <a:pt x="5920" y="0"/>
                    <a:pt x="1964" y="3956"/>
                    <a:pt x="1964" y="8836"/>
                  </a:cubicBezTo>
                  <a:lnTo>
                    <a:pt x="1964" y="13745"/>
                  </a:lnTo>
                  <a:cubicBezTo>
                    <a:pt x="879" y="13745"/>
                    <a:pt x="0" y="14625"/>
                    <a:pt x="0" y="15709"/>
                  </a:cubicBezTo>
                  <a:lnTo>
                    <a:pt x="0" y="17673"/>
                  </a:lnTo>
                  <a:cubicBezTo>
                    <a:pt x="0" y="18757"/>
                    <a:pt x="879" y="19636"/>
                    <a:pt x="1964" y="19636"/>
                  </a:cubicBezTo>
                  <a:lnTo>
                    <a:pt x="2013" y="19636"/>
                  </a:lnTo>
                  <a:cubicBezTo>
                    <a:pt x="2241" y="20757"/>
                    <a:pt x="3231" y="21600"/>
                    <a:pt x="4418" y="21600"/>
                  </a:cubicBezTo>
                  <a:cubicBezTo>
                    <a:pt x="5774" y="21600"/>
                    <a:pt x="6873" y="20501"/>
                    <a:pt x="6873" y="19145"/>
                  </a:cubicBezTo>
                  <a:lnTo>
                    <a:pt x="6873" y="14236"/>
                  </a:lnTo>
                  <a:cubicBezTo>
                    <a:pt x="6873" y="12881"/>
                    <a:pt x="5774" y="11782"/>
                    <a:pt x="4418" y="11782"/>
                  </a:cubicBezTo>
                  <a:cubicBezTo>
                    <a:pt x="3864" y="11782"/>
                    <a:pt x="3356" y="11972"/>
                    <a:pt x="2945" y="12281"/>
                  </a:cubicBezTo>
                  <a:lnTo>
                    <a:pt x="2945" y="8836"/>
                  </a:lnTo>
                  <a:cubicBezTo>
                    <a:pt x="2945" y="4499"/>
                    <a:pt x="6462" y="982"/>
                    <a:pt x="10800" y="982"/>
                  </a:cubicBezTo>
                  <a:cubicBezTo>
                    <a:pt x="15138" y="982"/>
                    <a:pt x="18655" y="4499"/>
                    <a:pt x="18655" y="8836"/>
                  </a:cubicBezTo>
                  <a:lnTo>
                    <a:pt x="18655" y="12281"/>
                  </a:lnTo>
                  <a:cubicBezTo>
                    <a:pt x="18244" y="11972"/>
                    <a:pt x="17736" y="11782"/>
                    <a:pt x="17182" y="11782"/>
                  </a:cubicBezTo>
                  <a:cubicBezTo>
                    <a:pt x="15827" y="11782"/>
                    <a:pt x="14727" y="12881"/>
                    <a:pt x="14727" y="14236"/>
                  </a:cubicBezTo>
                  <a:lnTo>
                    <a:pt x="14727" y="19145"/>
                  </a:lnTo>
                  <a:cubicBezTo>
                    <a:pt x="14727" y="20501"/>
                    <a:pt x="15827" y="21600"/>
                    <a:pt x="17182" y="21600"/>
                  </a:cubicBezTo>
                  <a:cubicBezTo>
                    <a:pt x="18369" y="21600"/>
                    <a:pt x="19360" y="20757"/>
                    <a:pt x="19587" y="19636"/>
                  </a:cubicBezTo>
                  <a:lnTo>
                    <a:pt x="19636" y="19636"/>
                  </a:lnTo>
                  <a:cubicBezTo>
                    <a:pt x="20721" y="19636"/>
                    <a:pt x="21600" y="18757"/>
                    <a:pt x="21600" y="17673"/>
                  </a:cubicBezTo>
                  <a:lnTo>
                    <a:pt x="21600" y="15709"/>
                  </a:lnTo>
                  <a:cubicBezTo>
                    <a:pt x="21600" y="14625"/>
                    <a:pt x="20721" y="13745"/>
                    <a:pt x="19636" y="13745"/>
                  </a:cubicBezTo>
                </a:path>
              </a:pathLst>
            </a:custGeom>
            <a:grpFill/>
            <a:ln w="12700">
              <a:solidFill>
                <a:srgbClr val="E7B5C8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PA_文本框 19"/>
          <p:cNvSpPr txBox="1"/>
          <p:nvPr>
            <p:custDataLst>
              <p:tags r:id="rId5"/>
            </p:custDataLst>
          </p:nvPr>
        </p:nvSpPr>
        <p:spPr>
          <a:xfrm>
            <a:off x="2040178" y="428021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扁平的图标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441377" y="4846134"/>
            <a:ext cx="2406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点击此处输入文本内容，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建议写好文案后替换小图标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点击此处输入文本内容，</a:t>
            </a:r>
            <a:endParaRPr lang="en-US" altLang="zh-CN" sz="1200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建议写好文案后替换小图标</a:t>
            </a:r>
          </a:p>
        </p:txBody>
      </p:sp>
    </p:spTree>
    <p:extLst>
      <p:ext uri="{BB962C8B-B14F-4D97-AF65-F5344CB8AC3E}">
        <p14:creationId xmlns:p14="http://schemas.microsoft.com/office/powerpoint/2010/main" val="206543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4" y="0"/>
            <a:ext cx="5580632" cy="6858000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996490" y="818147"/>
            <a:ext cx="4199021" cy="4969042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PA_库_文本框 8"/>
          <p:cNvSpPr txBox="1"/>
          <p:nvPr>
            <p:custDataLst>
              <p:tags r:id="rId3"/>
            </p:custDataLst>
          </p:nvPr>
        </p:nvSpPr>
        <p:spPr>
          <a:xfrm>
            <a:off x="4247149" y="1040511"/>
            <a:ext cx="370572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THA</a:t>
            </a:r>
          </a:p>
          <a:p>
            <a:pPr algn="dist"/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NK&amp;</a:t>
            </a:r>
          </a:p>
          <a:p>
            <a:pPr algn="dist"/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YOU</a:t>
            </a:r>
            <a:endParaRPr lang="zh-CN" altLang="en-US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1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4" y="0"/>
            <a:ext cx="5580632" cy="6858000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 rot="16741234" flipH="1">
            <a:off x="962094" y="5102844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741234" flipH="1">
            <a:off x="581883" y="4913781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741234" flipV="1">
            <a:off x="415821" y="4260471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6741234" flipH="1">
            <a:off x="916400" y="6104183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38" idx="6"/>
          </p:cNvCxnSpPr>
          <p:nvPr/>
        </p:nvCxnSpPr>
        <p:spPr>
          <a:xfrm rot="16741234" flipV="1">
            <a:off x="610615" y="7593997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2" idx="6"/>
          </p:cNvCxnSpPr>
          <p:nvPr/>
        </p:nvCxnSpPr>
        <p:spPr>
          <a:xfrm rot="16741234">
            <a:off x="680288" y="8330184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6741234" flipH="1" flipV="1">
            <a:off x="1020556" y="6801463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741234" flipV="1">
            <a:off x="1187095" y="6323384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16741234">
            <a:off x="686156" y="5723132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30" idx="2"/>
          </p:cNvCxnSpPr>
          <p:nvPr/>
        </p:nvCxnSpPr>
        <p:spPr>
          <a:xfrm rot="16741234">
            <a:off x="1439681" y="426786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endCxn id="30" idx="6"/>
          </p:cNvCxnSpPr>
          <p:nvPr/>
        </p:nvCxnSpPr>
        <p:spPr>
          <a:xfrm rot="16741234" flipV="1">
            <a:off x="1660149" y="4641028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741234" flipH="1" flipV="1">
            <a:off x="1428451" y="4976700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6741234">
            <a:off x="-102548" y="6646015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16741234" flipH="1">
            <a:off x="61778" y="6962724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741234">
            <a:off x="199348" y="6132476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 rot="16741234" flipH="1">
            <a:off x="512283" y="4012934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 rot="16741234" flipH="1">
            <a:off x="758954" y="4643745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 rot="16741234" flipH="1">
            <a:off x="1597501" y="456302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 rot="16741234" flipH="1">
            <a:off x="751215" y="508981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 rot="16741234" flipH="1">
            <a:off x="1759817" y="3943002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432681" y="595024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6741234" flipH="1">
            <a:off x="1997368" y="506235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6741234" flipH="1">
            <a:off x="1235485" y="5454402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 rot="16741234" flipH="1">
            <a:off x="535638" y="894416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6741234">
            <a:off x="265489" y="775213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rot="16741234">
            <a:off x="1028309" y="8148431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 rot="16741234">
            <a:off x="21934" y="8322026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 rot="16741234">
            <a:off x="-375683" y="7571323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 rot="16741234">
            <a:off x="390020" y="7365022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 rot="16741234">
            <a:off x="729483" y="866173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 rot="16741234">
            <a:off x="184657" y="634661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 rot="16741234">
            <a:off x="42958" y="6812262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 rot="16741234">
            <a:off x="1516856" y="6723824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 rot="16741234">
            <a:off x="811521" y="6698864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 rot="16741234">
            <a:off x="969650" y="712891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 rot="16741234" flipH="1">
            <a:off x="1001684" y="627536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 rot="16741234" flipH="1">
            <a:off x="944867" y="5851539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 rot="16741234" flipH="1">
            <a:off x="2245212" y="4613750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 rot="16741234" flipH="1">
            <a:off x="2078540" y="5724845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 rot="16741234" flipH="1">
            <a:off x="1620828" y="6068898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 rot="16741234" flipH="1">
            <a:off x="2274558" y="530468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 rot="16741234">
            <a:off x="1846569" y="718605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 rot="16741234">
            <a:off x="1565968" y="777979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rot="16741234">
            <a:off x="1291333" y="848928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 rot="16741234">
            <a:off x="1236149" y="766294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 rot="16741234" flipH="1">
            <a:off x="2090256" y="6271324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 rot="16741234" flipH="1">
            <a:off x="343116" y="491377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 rot="16741234" flipH="1">
            <a:off x="247841" y="5521679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 rot="16741234">
            <a:off x="-1500990" y="5757492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62" name="椭圆 61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7" name="直接连接符 66"/>
          <p:cNvCxnSpPr>
            <a:endCxn id="40" idx="3"/>
          </p:cNvCxnSpPr>
          <p:nvPr/>
        </p:nvCxnSpPr>
        <p:spPr>
          <a:xfrm rot="16741234" flipV="1">
            <a:off x="-432922" y="7773876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41" idx="0"/>
            <a:endCxn id="40" idx="5"/>
          </p:cNvCxnSpPr>
          <p:nvPr/>
        </p:nvCxnSpPr>
        <p:spPr>
          <a:xfrm rot="16741234" flipH="1" flipV="1">
            <a:off x="-88083" y="7182521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 rot="16741234" flipH="1">
            <a:off x="1253562" y="3358794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 rot="16741234" flipH="1">
            <a:off x="1191992" y="3998949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 rot="16741234">
            <a:off x="905155" y="2842139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rot="16741234" flipH="1">
            <a:off x="11048790" y="637331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rot="16741234" flipH="1">
            <a:off x="10668579" y="448270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rot="16741234" flipV="1">
            <a:off x="10502518" y="-205040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rot="16741234" flipH="1">
            <a:off x="11003096" y="1638672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99" idx="6"/>
          </p:cNvCxnSpPr>
          <p:nvPr/>
        </p:nvCxnSpPr>
        <p:spPr>
          <a:xfrm rot="16741234" flipV="1">
            <a:off x="10697312" y="3128486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103" idx="6"/>
          </p:cNvCxnSpPr>
          <p:nvPr/>
        </p:nvCxnSpPr>
        <p:spPr>
          <a:xfrm rot="16741234">
            <a:off x="10766985" y="3864675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rot="16741234" flipH="1" flipV="1">
            <a:off x="11107253" y="2335952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rot="16741234" flipV="1">
            <a:off x="11273792" y="1857873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rot="16741234">
            <a:off x="10772854" y="1257621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stCxn id="91" idx="2"/>
          </p:cNvCxnSpPr>
          <p:nvPr/>
        </p:nvCxnSpPr>
        <p:spPr>
          <a:xfrm rot="16741234">
            <a:off x="11526377" y="-19765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endCxn id="91" idx="6"/>
          </p:cNvCxnSpPr>
          <p:nvPr/>
        </p:nvCxnSpPr>
        <p:spPr>
          <a:xfrm rot="16741234" flipV="1">
            <a:off x="11746846" y="175517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rot="16741234" flipH="1" flipV="1">
            <a:off x="11515149" y="511189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rot="16741234">
            <a:off x="9984150" y="2180504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rot="16741234" flipH="1">
            <a:off x="10148476" y="2497213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rot="16741234">
            <a:off x="10286046" y="1666965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/>
          <p:nvPr/>
        </p:nvSpPr>
        <p:spPr>
          <a:xfrm rot="16741234" flipH="1">
            <a:off x="10598979" y="-45257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椭圆 89"/>
          <p:cNvSpPr/>
          <p:nvPr/>
        </p:nvSpPr>
        <p:spPr>
          <a:xfrm rot="16741234" flipH="1">
            <a:off x="10845652" y="17823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椭圆 90"/>
          <p:cNvSpPr/>
          <p:nvPr/>
        </p:nvSpPr>
        <p:spPr>
          <a:xfrm rot="16741234" flipH="1">
            <a:off x="11684197" y="97514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椭圆 91"/>
          <p:cNvSpPr/>
          <p:nvPr/>
        </p:nvSpPr>
        <p:spPr>
          <a:xfrm rot="16741234" flipH="1">
            <a:off x="10837911" y="624308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 rot="16741234" flipH="1">
            <a:off x="11846513" y="-522511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 rot="16741234" flipH="1">
            <a:off x="10519378" y="148473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椭圆 94"/>
          <p:cNvSpPr/>
          <p:nvPr/>
        </p:nvSpPr>
        <p:spPr>
          <a:xfrm rot="16741234" flipH="1">
            <a:off x="12084064" y="59684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椭圆 95"/>
          <p:cNvSpPr/>
          <p:nvPr/>
        </p:nvSpPr>
        <p:spPr>
          <a:xfrm rot="16741234" flipH="1">
            <a:off x="11322181" y="988891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/>
          <p:cNvSpPr/>
          <p:nvPr/>
        </p:nvSpPr>
        <p:spPr>
          <a:xfrm rot="16741234" flipH="1">
            <a:off x="10622336" y="447865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 rot="16741234">
            <a:off x="10352186" y="328662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 rot="16741234">
            <a:off x="11115005" y="368292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 rot="16741234">
            <a:off x="10108632" y="3856514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 rot="16741234">
            <a:off x="9711014" y="3105812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 rot="16741234">
            <a:off x="10476717" y="2899511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 rot="16741234">
            <a:off x="10816180" y="4196226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 rot="16741234">
            <a:off x="10271354" y="188110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椭圆 104"/>
          <p:cNvSpPr/>
          <p:nvPr/>
        </p:nvSpPr>
        <p:spPr>
          <a:xfrm rot="16741234">
            <a:off x="10129656" y="2346751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椭圆 105"/>
          <p:cNvSpPr/>
          <p:nvPr/>
        </p:nvSpPr>
        <p:spPr>
          <a:xfrm rot="16741234">
            <a:off x="11603553" y="2258313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椭圆 106"/>
          <p:cNvSpPr/>
          <p:nvPr/>
        </p:nvSpPr>
        <p:spPr>
          <a:xfrm rot="16741234">
            <a:off x="10898217" y="2233353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椭圆 107"/>
          <p:cNvSpPr/>
          <p:nvPr/>
        </p:nvSpPr>
        <p:spPr>
          <a:xfrm rot="16741234">
            <a:off x="11056348" y="266340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椭圆 108"/>
          <p:cNvSpPr/>
          <p:nvPr/>
        </p:nvSpPr>
        <p:spPr>
          <a:xfrm rot="16741234" flipH="1">
            <a:off x="11088381" y="1809853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椭圆 109"/>
          <p:cNvSpPr/>
          <p:nvPr/>
        </p:nvSpPr>
        <p:spPr>
          <a:xfrm rot="16741234" flipH="1">
            <a:off x="11031565" y="1386028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椭圆 110"/>
          <p:cNvSpPr/>
          <p:nvPr/>
        </p:nvSpPr>
        <p:spPr>
          <a:xfrm rot="16741234" flipH="1">
            <a:off x="12331909" y="14823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椭圆 111"/>
          <p:cNvSpPr/>
          <p:nvPr/>
        </p:nvSpPr>
        <p:spPr>
          <a:xfrm rot="16741234" flipH="1">
            <a:off x="12165236" y="1259334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椭圆 112"/>
          <p:cNvSpPr/>
          <p:nvPr/>
        </p:nvSpPr>
        <p:spPr>
          <a:xfrm rot="16741234" flipH="1">
            <a:off x="11707525" y="160338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椭圆 113"/>
          <p:cNvSpPr/>
          <p:nvPr/>
        </p:nvSpPr>
        <p:spPr>
          <a:xfrm rot="16741234" flipH="1">
            <a:off x="12361256" y="83917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椭圆 114"/>
          <p:cNvSpPr/>
          <p:nvPr/>
        </p:nvSpPr>
        <p:spPr>
          <a:xfrm rot="16741234">
            <a:off x="11933266" y="2720542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椭圆 115"/>
          <p:cNvSpPr/>
          <p:nvPr/>
        </p:nvSpPr>
        <p:spPr>
          <a:xfrm rot="16741234">
            <a:off x="11652664" y="331428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椭圆 116"/>
          <p:cNvSpPr/>
          <p:nvPr/>
        </p:nvSpPr>
        <p:spPr>
          <a:xfrm rot="16741234">
            <a:off x="11378029" y="4023775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椭圆 117"/>
          <p:cNvSpPr/>
          <p:nvPr/>
        </p:nvSpPr>
        <p:spPr>
          <a:xfrm rot="16741234">
            <a:off x="11322846" y="319743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9" name="椭圆 118"/>
          <p:cNvSpPr/>
          <p:nvPr/>
        </p:nvSpPr>
        <p:spPr>
          <a:xfrm rot="16741234" flipH="1">
            <a:off x="12176953" y="1805813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椭圆 119"/>
          <p:cNvSpPr/>
          <p:nvPr/>
        </p:nvSpPr>
        <p:spPr>
          <a:xfrm rot="16741234" flipH="1">
            <a:off x="10429812" y="448259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椭圆 120"/>
          <p:cNvSpPr/>
          <p:nvPr/>
        </p:nvSpPr>
        <p:spPr>
          <a:xfrm rot="16741234" flipH="1">
            <a:off x="10334538" y="1056168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2" name="组合 121"/>
          <p:cNvGrpSpPr/>
          <p:nvPr/>
        </p:nvGrpSpPr>
        <p:grpSpPr>
          <a:xfrm rot="16741234">
            <a:off x="8585708" y="1291981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123" name="椭圆 122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28" name="直接连接符 127"/>
          <p:cNvCxnSpPr>
            <a:endCxn id="101" idx="3"/>
          </p:cNvCxnSpPr>
          <p:nvPr/>
        </p:nvCxnSpPr>
        <p:spPr>
          <a:xfrm rot="16741234" flipV="1">
            <a:off x="9653776" y="3308364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>
            <a:stCxn id="102" idx="0"/>
            <a:endCxn id="101" idx="5"/>
          </p:cNvCxnSpPr>
          <p:nvPr/>
        </p:nvCxnSpPr>
        <p:spPr>
          <a:xfrm rot="16741234" flipH="1" flipV="1">
            <a:off x="9998615" y="2717010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椭圆 129"/>
          <p:cNvSpPr/>
          <p:nvPr/>
        </p:nvSpPr>
        <p:spPr>
          <a:xfrm rot="16741234" flipH="1">
            <a:off x="11340260" y="-110671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椭圆 130"/>
          <p:cNvSpPr/>
          <p:nvPr/>
        </p:nvSpPr>
        <p:spPr>
          <a:xfrm rot="16741234" flipH="1">
            <a:off x="11278689" y="-466563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椭圆 131"/>
          <p:cNvSpPr/>
          <p:nvPr/>
        </p:nvSpPr>
        <p:spPr>
          <a:xfrm rot="16741234">
            <a:off x="10991851" y="-1623372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009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5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build="p" autoUpdateAnimBg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9" grpId="0" animBg="1"/>
      <p:bldP spid="70" grpId="0" animBg="1"/>
      <p:bldP spid="71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30" grpId="0" animBg="1"/>
      <p:bldP spid="131" grpId="0" animBg="1"/>
      <p:bldP spid="1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508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4" y="0"/>
            <a:ext cx="5580632" cy="6858000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996490" y="818147"/>
            <a:ext cx="4199021" cy="4969042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3898233" y="5835896"/>
            <a:ext cx="44035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时尚创意烟雾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PA_库_文本框 8"/>
          <p:cNvSpPr txBox="1"/>
          <p:nvPr>
            <p:custDataLst>
              <p:tags r:id="rId3"/>
            </p:custDataLst>
          </p:nvPr>
        </p:nvSpPr>
        <p:spPr>
          <a:xfrm>
            <a:off x="4247149" y="1040510"/>
            <a:ext cx="386445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P  A  R</a:t>
            </a:r>
          </a:p>
          <a:p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T      &amp;</a:t>
            </a:r>
          </a:p>
          <a:p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O N E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3" y="0"/>
            <a:ext cx="5580632" cy="685800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rot="16741234" flipH="1">
            <a:off x="962094" y="5102844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741234" flipH="1">
            <a:off x="581883" y="4913781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741234" flipV="1">
            <a:off x="415821" y="4260471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6741234" flipH="1">
            <a:off x="916400" y="6104183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38" idx="6"/>
          </p:cNvCxnSpPr>
          <p:nvPr/>
        </p:nvCxnSpPr>
        <p:spPr>
          <a:xfrm rot="16741234" flipV="1">
            <a:off x="610615" y="7593997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2" idx="6"/>
          </p:cNvCxnSpPr>
          <p:nvPr/>
        </p:nvCxnSpPr>
        <p:spPr>
          <a:xfrm rot="16741234">
            <a:off x="680288" y="8330184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6741234" flipH="1" flipV="1">
            <a:off x="1020556" y="6801463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741234" flipV="1">
            <a:off x="1187095" y="6323384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16741234">
            <a:off x="686156" y="5723132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30" idx="2"/>
          </p:cNvCxnSpPr>
          <p:nvPr/>
        </p:nvCxnSpPr>
        <p:spPr>
          <a:xfrm rot="16741234">
            <a:off x="1439681" y="426786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endCxn id="30" idx="6"/>
          </p:cNvCxnSpPr>
          <p:nvPr/>
        </p:nvCxnSpPr>
        <p:spPr>
          <a:xfrm rot="16741234" flipV="1">
            <a:off x="1660149" y="4641028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741234" flipH="1" flipV="1">
            <a:off x="1428451" y="4976700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6741234">
            <a:off x="-102548" y="6646015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16741234" flipH="1">
            <a:off x="61778" y="6962724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741234">
            <a:off x="199348" y="6132476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 rot="16741234" flipH="1">
            <a:off x="512283" y="4012934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 rot="16741234" flipH="1">
            <a:off x="758954" y="4643745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 rot="16741234" flipH="1">
            <a:off x="1597501" y="456302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 rot="16741234" flipH="1">
            <a:off x="751215" y="508981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 rot="16741234" flipH="1">
            <a:off x="1759817" y="3943002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432681" y="595024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6741234" flipH="1">
            <a:off x="1997368" y="506235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6741234" flipH="1">
            <a:off x="1235485" y="5454402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 rot="16741234" flipH="1">
            <a:off x="535638" y="894416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6741234">
            <a:off x="265489" y="775213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rot="16741234">
            <a:off x="1028309" y="8148431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 rot="16741234">
            <a:off x="21934" y="8322026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 rot="16741234">
            <a:off x="-375683" y="7571323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 rot="16741234">
            <a:off x="390020" y="7365022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 rot="16741234">
            <a:off x="729483" y="866173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 rot="16741234">
            <a:off x="184657" y="634661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 rot="16741234">
            <a:off x="42958" y="6812262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 rot="16741234">
            <a:off x="1516856" y="6723824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 rot="16741234">
            <a:off x="811521" y="6698864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 rot="16741234">
            <a:off x="969650" y="712891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 rot="16741234" flipH="1">
            <a:off x="1001684" y="627536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 rot="16741234" flipH="1">
            <a:off x="944867" y="5851539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 rot="16741234" flipH="1">
            <a:off x="2245212" y="4613750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 rot="16741234" flipH="1">
            <a:off x="2078540" y="5724845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 rot="16741234" flipH="1">
            <a:off x="1620828" y="6068898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 rot="16741234" flipH="1">
            <a:off x="2274558" y="530468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 rot="16741234">
            <a:off x="1846569" y="718605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 rot="16741234">
            <a:off x="1565968" y="777979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rot="16741234">
            <a:off x="1291333" y="848928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 rot="16741234">
            <a:off x="1236149" y="766294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 rot="16741234" flipH="1">
            <a:off x="2090256" y="6271324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 rot="16741234" flipH="1">
            <a:off x="343116" y="491377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 rot="16741234" flipH="1">
            <a:off x="247841" y="5521679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 rot="16741234">
            <a:off x="-1500990" y="5757492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62" name="椭圆 61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7" name="直接连接符 66"/>
          <p:cNvCxnSpPr>
            <a:endCxn id="40" idx="3"/>
          </p:cNvCxnSpPr>
          <p:nvPr/>
        </p:nvCxnSpPr>
        <p:spPr>
          <a:xfrm rot="16741234" flipV="1">
            <a:off x="-432922" y="7773876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41" idx="0"/>
            <a:endCxn id="40" idx="5"/>
          </p:cNvCxnSpPr>
          <p:nvPr/>
        </p:nvCxnSpPr>
        <p:spPr>
          <a:xfrm rot="16741234" flipH="1" flipV="1">
            <a:off x="-88083" y="7182521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 rot="16741234" flipH="1">
            <a:off x="1253562" y="3358794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 rot="16741234" flipH="1">
            <a:off x="1191992" y="3998949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 rot="16741234">
            <a:off x="905155" y="2842139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rot="16741234" flipH="1">
            <a:off x="11048790" y="637331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rot="16741234" flipH="1">
            <a:off x="10668579" y="448270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rot="16741234" flipV="1">
            <a:off x="10502518" y="-205040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rot="16741234" flipH="1">
            <a:off x="11003096" y="1638672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99" idx="6"/>
          </p:cNvCxnSpPr>
          <p:nvPr/>
        </p:nvCxnSpPr>
        <p:spPr>
          <a:xfrm rot="16741234" flipV="1">
            <a:off x="10697312" y="3128486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103" idx="6"/>
          </p:cNvCxnSpPr>
          <p:nvPr/>
        </p:nvCxnSpPr>
        <p:spPr>
          <a:xfrm rot="16741234">
            <a:off x="10766985" y="3864675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rot="16741234" flipH="1" flipV="1">
            <a:off x="11107253" y="2335952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rot="16741234" flipV="1">
            <a:off x="11273792" y="1857873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rot="16741234">
            <a:off x="10772854" y="1257621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stCxn id="91" idx="2"/>
          </p:cNvCxnSpPr>
          <p:nvPr/>
        </p:nvCxnSpPr>
        <p:spPr>
          <a:xfrm rot="16741234">
            <a:off x="11526377" y="-19765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endCxn id="91" idx="6"/>
          </p:cNvCxnSpPr>
          <p:nvPr/>
        </p:nvCxnSpPr>
        <p:spPr>
          <a:xfrm rot="16741234" flipV="1">
            <a:off x="11746846" y="175517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rot="16741234" flipH="1" flipV="1">
            <a:off x="11515149" y="511189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rot="16741234">
            <a:off x="9984150" y="2180504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rot="16741234" flipH="1">
            <a:off x="10148476" y="2497213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rot="16741234">
            <a:off x="10286046" y="1666965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/>
          <p:nvPr/>
        </p:nvSpPr>
        <p:spPr>
          <a:xfrm rot="16741234" flipH="1">
            <a:off x="10598979" y="-45257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椭圆 89"/>
          <p:cNvSpPr/>
          <p:nvPr/>
        </p:nvSpPr>
        <p:spPr>
          <a:xfrm rot="16741234" flipH="1">
            <a:off x="10845652" y="17823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椭圆 90"/>
          <p:cNvSpPr/>
          <p:nvPr/>
        </p:nvSpPr>
        <p:spPr>
          <a:xfrm rot="16741234" flipH="1">
            <a:off x="11684197" y="97514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椭圆 91"/>
          <p:cNvSpPr/>
          <p:nvPr/>
        </p:nvSpPr>
        <p:spPr>
          <a:xfrm rot="16741234" flipH="1">
            <a:off x="10837911" y="624308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 rot="16741234" flipH="1">
            <a:off x="11846513" y="-522511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 rot="16741234" flipH="1">
            <a:off x="10519378" y="148473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椭圆 94"/>
          <p:cNvSpPr/>
          <p:nvPr/>
        </p:nvSpPr>
        <p:spPr>
          <a:xfrm rot="16741234" flipH="1">
            <a:off x="12084064" y="59684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椭圆 95"/>
          <p:cNvSpPr/>
          <p:nvPr/>
        </p:nvSpPr>
        <p:spPr>
          <a:xfrm rot="16741234" flipH="1">
            <a:off x="11322181" y="988891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/>
          <p:cNvSpPr/>
          <p:nvPr/>
        </p:nvSpPr>
        <p:spPr>
          <a:xfrm rot="16741234" flipH="1">
            <a:off x="10622336" y="447865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 rot="16741234">
            <a:off x="10352186" y="328662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 rot="16741234">
            <a:off x="11115005" y="368292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 rot="16741234">
            <a:off x="10108632" y="3856514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 rot="16741234">
            <a:off x="9711014" y="3105812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 rot="16741234">
            <a:off x="10476717" y="2899511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 rot="16741234">
            <a:off x="10816180" y="4196226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 rot="16741234">
            <a:off x="10271354" y="188110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椭圆 104"/>
          <p:cNvSpPr/>
          <p:nvPr/>
        </p:nvSpPr>
        <p:spPr>
          <a:xfrm rot="16741234">
            <a:off x="10129656" y="2346751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椭圆 105"/>
          <p:cNvSpPr/>
          <p:nvPr/>
        </p:nvSpPr>
        <p:spPr>
          <a:xfrm rot="16741234">
            <a:off x="11603553" y="2258313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椭圆 106"/>
          <p:cNvSpPr/>
          <p:nvPr/>
        </p:nvSpPr>
        <p:spPr>
          <a:xfrm rot="16741234">
            <a:off x="10898217" y="2233353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椭圆 107"/>
          <p:cNvSpPr/>
          <p:nvPr/>
        </p:nvSpPr>
        <p:spPr>
          <a:xfrm rot="16741234">
            <a:off x="11056348" y="266340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椭圆 108"/>
          <p:cNvSpPr/>
          <p:nvPr/>
        </p:nvSpPr>
        <p:spPr>
          <a:xfrm rot="16741234" flipH="1">
            <a:off x="11088381" y="1809853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椭圆 109"/>
          <p:cNvSpPr/>
          <p:nvPr/>
        </p:nvSpPr>
        <p:spPr>
          <a:xfrm rot="16741234" flipH="1">
            <a:off x="11031565" y="1386028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椭圆 110"/>
          <p:cNvSpPr/>
          <p:nvPr/>
        </p:nvSpPr>
        <p:spPr>
          <a:xfrm rot="16741234" flipH="1">
            <a:off x="12331909" y="14823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椭圆 111"/>
          <p:cNvSpPr/>
          <p:nvPr/>
        </p:nvSpPr>
        <p:spPr>
          <a:xfrm rot="16741234" flipH="1">
            <a:off x="12165236" y="1259334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椭圆 112"/>
          <p:cNvSpPr/>
          <p:nvPr/>
        </p:nvSpPr>
        <p:spPr>
          <a:xfrm rot="16741234" flipH="1">
            <a:off x="11707525" y="160338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椭圆 113"/>
          <p:cNvSpPr/>
          <p:nvPr/>
        </p:nvSpPr>
        <p:spPr>
          <a:xfrm rot="16741234" flipH="1">
            <a:off x="12361256" y="83917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椭圆 114"/>
          <p:cNvSpPr/>
          <p:nvPr/>
        </p:nvSpPr>
        <p:spPr>
          <a:xfrm rot="16741234">
            <a:off x="11933266" y="2720542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椭圆 115"/>
          <p:cNvSpPr/>
          <p:nvPr/>
        </p:nvSpPr>
        <p:spPr>
          <a:xfrm rot="16741234">
            <a:off x="11652664" y="331428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椭圆 116"/>
          <p:cNvSpPr/>
          <p:nvPr/>
        </p:nvSpPr>
        <p:spPr>
          <a:xfrm rot="16741234">
            <a:off x="11378029" y="4023775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椭圆 117"/>
          <p:cNvSpPr/>
          <p:nvPr/>
        </p:nvSpPr>
        <p:spPr>
          <a:xfrm rot="16741234">
            <a:off x="11322846" y="319743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9" name="椭圆 118"/>
          <p:cNvSpPr/>
          <p:nvPr/>
        </p:nvSpPr>
        <p:spPr>
          <a:xfrm rot="16741234" flipH="1">
            <a:off x="12176953" y="1805813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椭圆 119"/>
          <p:cNvSpPr/>
          <p:nvPr/>
        </p:nvSpPr>
        <p:spPr>
          <a:xfrm rot="16741234" flipH="1">
            <a:off x="10429812" y="448259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椭圆 120"/>
          <p:cNvSpPr/>
          <p:nvPr/>
        </p:nvSpPr>
        <p:spPr>
          <a:xfrm rot="16741234" flipH="1">
            <a:off x="10334538" y="1056168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2" name="组合 121"/>
          <p:cNvGrpSpPr/>
          <p:nvPr/>
        </p:nvGrpSpPr>
        <p:grpSpPr>
          <a:xfrm rot="16741234">
            <a:off x="8585708" y="1291981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123" name="椭圆 122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28" name="直接连接符 127"/>
          <p:cNvCxnSpPr>
            <a:endCxn id="101" idx="3"/>
          </p:cNvCxnSpPr>
          <p:nvPr/>
        </p:nvCxnSpPr>
        <p:spPr>
          <a:xfrm rot="16741234" flipV="1">
            <a:off x="9653776" y="3308364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>
            <a:stCxn id="102" idx="0"/>
            <a:endCxn id="101" idx="5"/>
          </p:cNvCxnSpPr>
          <p:nvPr/>
        </p:nvCxnSpPr>
        <p:spPr>
          <a:xfrm rot="16741234" flipH="1" flipV="1">
            <a:off x="9998615" y="2717010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椭圆 129"/>
          <p:cNvSpPr/>
          <p:nvPr/>
        </p:nvSpPr>
        <p:spPr>
          <a:xfrm rot="16741234" flipH="1">
            <a:off x="11340260" y="-110671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椭圆 130"/>
          <p:cNvSpPr/>
          <p:nvPr/>
        </p:nvSpPr>
        <p:spPr>
          <a:xfrm rot="16741234" flipH="1">
            <a:off x="11278689" y="-466563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椭圆 131"/>
          <p:cNvSpPr/>
          <p:nvPr/>
        </p:nvSpPr>
        <p:spPr>
          <a:xfrm rot="16741234">
            <a:off x="10991851" y="-1623372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038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/>
      <p:bldP spid="8" grpId="1"/>
      <p:bldP spid="8" grpId="2"/>
      <p:bldP spid="9" grpId="0" uiExpand="1" build="p" autoUpdateAnimBg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9" grpId="0" animBg="1"/>
      <p:bldP spid="70" grpId="0" animBg="1"/>
      <p:bldP spid="71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30" grpId="0" animBg="1"/>
      <p:bldP spid="131" grpId="0" animBg="1"/>
      <p:bldP spid="1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4989" y="1457848"/>
            <a:ext cx="2556267" cy="3954832"/>
          </a:xfrm>
          <a:prstGeom prst="rect">
            <a:avLst/>
          </a:prstGeom>
        </p:spPr>
      </p:pic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ONE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10177"/>
            <a:ext cx="2262535" cy="2780414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2491695" y="1457848"/>
            <a:ext cx="622476" cy="621874"/>
            <a:chOff x="5281342" y="2932112"/>
            <a:chExt cx="1643063" cy="1641475"/>
          </a:xfrm>
        </p:grpSpPr>
        <p:sp>
          <p:nvSpPr>
            <p:cNvPr id="53" name="Oval 47"/>
            <p:cNvSpPr>
              <a:spLocks noChangeArrowheads="1"/>
            </p:cNvSpPr>
            <p:nvPr/>
          </p:nvSpPr>
          <p:spPr bwMode="auto">
            <a:xfrm>
              <a:off x="5281342" y="2932112"/>
              <a:ext cx="1643063" cy="1641475"/>
            </a:xfrm>
            <a:prstGeom prst="rect">
              <a:avLst/>
            </a:prstGeom>
            <a:gradFill>
              <a:gsLst>
                <a:gs pos="100000">
                  <a:srgbClr val="98A6D4"/>
                </a:gs>
                <a:gs pos="0">
                  <a:srgbClr val="E7B5C8"/>
                </a:gs>
              </a:gsLst>
              <a:lin ang="1800000" scaled="0"/>
            </a:gra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122"/>
            <p:cNvSpPr>
              <a:spLocks/>
            </p:cNvSpPr>
            <p:nvPr/>
          </p:nvSpPr>
          <p:spPr bwMode="auto">
            <a:xfrm>
              <a:off x="5664842" y="3299618"/>
              <a:ext cx="876061" cy="906462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491695" y="2560349"/>
            <a:ext cx="622476" cy="621874"/>
            <a:chOff x="5281342" y="2932112"/>
            <a:chExt cx="1643063" cy="1641475"/>
          </a:xfrm>
        </p:grpSpPr>
        <p:sp>
          <p:nvSpPr>
            <p:cNvPr id="56" name="Oval 47"/>
            <p:cNvSpPr>
              <a:spLocks noChangeArrowheads="1"/>
            </p:cNvSpPr>
            <p:nvPr/>
          </p:nvSpPr>
          <p:spPr bwMode="auto">
            <a:xfrm>
              <a:off x="5281342" y="2932112"/>
              <a:ext cx="1643063" cy="1641475"/>
            </a:xfrm>
            <a:prstGeom prst="rect">
              <a:avLst/>
            </a:prstGeom>
            <a:gradFill>
              <a:gsLst>
                <a:gs pos="98000">
                  <a:srgbClr val="98A6D4"/>
                </a:gs>
                <a:gs pos="0">
                  <a:srgbClr val="E7B5C8"/>
                </a:gs>
              </a:gsLst>
              <a:lin ang="1800000" scaled="0"/>
            </a:gra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122"/>
            <p:cNvSpPr>
              <a:spLocks/>
            </p:cNvSpPr>
            <p:nvPr/>
          </p:nvSpPr>
          <p:spPr bwMode="auto">
            <a:xfrm>
              <a:off x="5649642" y="3299619"/>
              <a:ext cx="906462" cy="906459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491695" y="3662850"/>
            <a:ext cx="622476" cy="621874"/>
            <a:chOff x="5281342" y="2932112"/>
            <a:chExt cx="1643063" cy="1641475"/>
          </a:xfrm>
        </p:grpSpPr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5281342" y="2932112"/>
              <a:ext cx="1643063" cy="1641475"/>
            </a:xfrm>
            <a:prstGeom prst="rect">
              <a:avLst/>
            </a:prstGeom>
            <a:gradFill>
              <a:gsLst>
                <a:gs pos="98000">
                  <a:srgbClr val="98A6D4"/>
                </a:gs>
                <a:gs pos="0">
                  <a:srgbClr val="E7B5C8"/>
                </a:gs>
              </a:gsLst>
              <a:lin ang="1800000" scaled="0"/>
            </a:gra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0" name="Freeform 122"/>
            <p:cNvSpPr>
              <a:spLocks/>
            </p:cNvSpPr>
            <p:nvPr/>
          </p:nvSpPr>
          <p:spPr bwMode="auto">
            <a:xfrm>
              <a:off x="5649642" y="3299618"/>
              <a:ext cx="906462" cy="906462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491695" y="4765351"/>
            <a:ext cx="622476" cy="621874"/>
            <a:chOff x="5281342" y="2932112"/>
            <a:chExt cx="1643063" cy="1641475"/>
          </a:xfrm>
        </p:grpSpPr>
        <p:sp>
          <p:nvSpPr>
            <p:cNvPr id="62" name="Oval 47"/>
            <p:cNvSpPr>
              <a:spLocks noChangeArrowheads="1"/>
            </p:cNvSpPr>
            <p:nvPr/>
          </p:nvSpPr>
          <p:spPr bwMode="auto">
            <a:xfrm>
              <a:off x="5281342" y="2932112"/>
              <a:ext cx="1643063" cy="1641475"/>
            </a:xfrm>
            <a:prstGeom prst="rect">
              <a:avLst/>
            </a:prstGeom>
            <a:gradFill>
              <a:gsLst>
                <a:gs pos="98000">
                  <a:srgbClr val="E7B5C8"/>
                </a:gs>
                <a:gs pos="0">
                  <a:srgbClr val="98A6D4"/>
                </a:gs>
              </a:gsLst>
              <a:lin ang="1800000" scaled="0"/>
            </a:gra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3" name="Freeform 122"/>
            <p:cNvSpPr>
              <a:spLocks/>
            </p:cNvSpPr>
            <p:nvPr/>
          </p:nvSpPr>
          <p:spPr bwMode="auto">
            <a:xfrm>
              <a:off x="5649642" y="3329408"/>
              <a:ext cx="906462" cy="846882"/>
            </a:xfrm>
            <a:custGeom>
              <a:avLst/>
              <a:gdLst>
                <a:gd name="connsiteX0" fmla="*/ 159472 w 338138"/>
                <a:gd name="connsiteY0" fmla="*/ 265112 h 315913"/>
                <a:gd name="connsiteX1" fmla="*/ 155575 w 338138"/>
                <a:gd name="connsiteY1" fmla="*/ 269194 h 315913"/>
                <a:gd name="connsiteX2" fmla="*/ 155575 w 338138"/>
                <a:gd name="connsiteY2" fmla="*/ 289605 h 315913"/>
                <a:gd name="connsiteX3" fmla="*/ 158173 w 338138"/>
                <a:gd name="connsiteY3" fmla="*/ 293687 h 315913"/>
                <a:gd name="connsiteX4" fmla="*/ 181553 w 338138"/>
                <a:gd name="connsiteY4" fmla="*/ 293687 h 315913"/>
                <a:gd name="connsiteX5" fmla="*/ 184150 w 338138"/>
                <a:gd name="connsiteY5" fmla="*/ 290966 h 315913"/>
                <a:gd name="connsiteX6" fmla="*/ 184150 w 338138"/>
                <a:gd name="connsiteY6" fmla="*/ 269194 h 315913"/>
                <a:gd name="connsiteX7" fmla="*/ 181553 w 338138"/>
                <a:gd name="connsiteY7" fmla="*/ 265112 h 315913"/>
                <a:gd name="connsiteX8" fmla="*/ 159472 w 338138"/>
                <a:gd name="connsiteY8" fmla="*/ 265112 h 315913"/>
                <a:gd name="connsiteX9" fmla="*/ 169069 w 338138"/>
                <a:gd name="connsiteY9" fmla="*/ 222250 h 315913"/>
                <a:gd name="connsiteX10" fmla="*/ 155575 w 338138"/>
                <a:gd name="connsiteY10" fmla="*/ 235744 h 315913"/>
                <a:gd name="connsiteX11" fmla="*/ 169069 w 338138"/>
                <a:gd name="connsiteY11" fmla="*/ 249238 h 315913"/>
                <a:gd name="connsiteX12" fmla="*/ 182563 w 338138"/>
                <a:gd name="connsiteY12" fmla="*/ 235744 h 315913"/>
                <a:gd name="connsiteX13" fmla="*/ 169069 w 338138"/>
                <a:gd name="connsiteY13" fmla="*/ 222250 h 315913"/>
                <a:gd name="connsiteX14" fmla="*/ 145852 w 338138"/>
                <a:gd name="connsiteY14" fmla="*/ 55033 h 315913"/>
                <a:gd name="connsiteX15" fmla="*/ 157704 w 338138"/>
                <a:gd name="connsiteY15" fmla="*/ 56356 h 315913"/>
                <a:gd name="connsiteX16" fmla="*/ 156388 w 338138"/>
                <a:gd name="connsiteY16" fmla="*/ 68262 h 315913"/>
                <a:gd name="connsiteX17" fmla="*/ 57619 w 338138"/>
                <a:gd name="connsiteY17" fmla="*/ 137054 h 315913"/>
                <a:gd name="connsiteX18" fmla="*/ 53669 w 338138"/>
                <a:gd name="connsiteY18" fmla="*/ 139700 h 315913"/>
                <a:gd name="connsiteX19" fmla="*/ 47084 w 338138"/>
                <a:gd name="connsiteY19" fmla="*/ 135731 h 315913"/>
                <a:gd name="connsiteX20" fmla="*/ 48401 w 338138"/>
                <a:gd name="connsiteY20" fmla="*/ 123825 h 315913"/>
                <a:gd name="connsiteX21" fmla="*/ 145852 w 338138"/>
                <a:gd name="connsiteY21" fmla="*/ 55033 h 315913"/>
                <a:gd name="connsiteX22" fmla="*/ 88577 w 338138"/>
                <a:gd name="connsiteY22" fmla="*/ 47055 h 315913"/>
                <a:gd name="connsiteX23" fmla="*/ 100532 w 338138"/>
                <a:gd name="connsiteY23" fmla="*/ 48358 h 315913"/>
                <a:gd name="connsiteX24" fmla="*/ 99203 w 338138"/>
                <a:gd name="connsiteY24" fmla="*/ 60081 h 315913"/>
                <a:gd name="connsiteX25" fmla="*/ 52712 w 338138"/>
                <a:gd name="connsiteY25" fmla="*/ 92645 h 315913"/>
                <a:gd name="connsiteX26" fmla="*/ 47399 w 338138"/>
                <a:gd name="connsiteY26" fmla="*/ 95250 h 315913"/>
                <a:gd name="connsiteX27" fmla="*/ 40757 w 338138"/>
                <a:gd name="connsiteY27" fmla="*/ 91342 h 315913"/>
                <a:gd name="connsiteX28" fmla="*/ 43414 w 338138"/>
                <a:gd name="connsiteY28" fmla="*/ 79619 h 315913"/>
                <a:gd name="connsiteX29" fmla="*/ 88577 w 338138"/>
                <a:gd name="connsiteY29" fmla="*/ 47055 h 315913"/>
                <a:gd name="connsiteX30" fmla="*/ 35086 w 338138"/>
                <a:gd name="connsiteY30" fmla="*/ 22225 h 315913"/>
                <a:gd name="connsiteX31" fmla="*/ 20637 w 338138"/>
                <a:gd name="connsiteY31" fmla="*/ 35344 h 315913"/>
                <a:gd name="connsiteX32" fmla="*/ 20637 w 338138"/>
                <a:gd name="connsiteY32" fmla="*/ 196707 h 315913"/>
                <a:gd name="connsiteX33" fmla="*/ 35086 w 338138"/>
                <a:gd name="connsiteY33" fmla="*/ 211138 h 315913"/>
                <a:gd name="connsiteX34" fmla="*/ 303051 w 338138"/>
                <a:gd name="connsiteY34" fmla="*/ 211138 h 315913"/>
                <a:gd name="connsiteX35" fmla="*/ 317500 w 338138"/>
                <a:gd name="connsiteY35" fmla="*/ 196707 h 315913"/>
                <a:gd name="connsiteX36" fmla="*/ 317500 w 338138"/>
                <a:gd name="connsiteY36" fmla="*/ 35344 h 315913"/>
                <a:gd name="connsiteX37" fmla="*/ 303051 w 338138"/>
                <a:gd name="connsiteY37" fmla="*/ 22225 h 315913"/>
                <a:gd name="connsiteX38" fmla="*/ 35086 w 338138"/>
                <a:gd name="connsiteY38" fmla="*/ 22225 h 315913"/>
                <a:gd name="connsiteX39" fmla="*/ 14529 w 338138"/>
                <a:gd name="connsiteY39" fmla="*/ 0 h 315913"/>
                <a:gd name="connsiteX40" fmla="*/ 323609 w 338138"/>
                <a:gd name="connsiteY40" fmla="*/ 0 h 315913"/>
                <a:gd name="connsiteX41" fmla="*/ 338138 w 338138"/>
                <a:gd name="connsiteY41" fmla="*/ 13163 h 315913"/>
                <a:gd name="connsiteX42" fmla="*/ 338138 w 338138"/>
                <a:gd name="connsiteY42" fmla="*/ 251414 h 315913"/>
                <a:gd name="connsiteX43" fmla="*/ 323609 w 338138"/>
                <a:gd name="connsiteY43" fmla="*/ 265893 h 315913"/>
                <a:gd name="connsiteX44" fmla="*/ 210016 w 338138"/>
                <a:gd name="connsiteY44" fmla="*/ 265893 h 315913"/>
                <a:gd name="connsiteX45" fmla="*/ 207374 w 338138"/>
                <a:gd name="connsiteY45" fmla="*/ 268526 h 315913"/>
                <a:gd name="connsiteX46" fmla="*/ 207374 w 338138"/>
                <a:gd name="connsiteY46" fmla="*/ 290903 h 315913"/>
                <a:gd name="connsiteX47" fmla="*/ 208695 w 338138"/>
                <a:gd name="connsiteY47" fmla="*/ 293536 h 315913"/>
                <a:gd name="connsiteX48" fmla="*/ 239074 w 338138"/>
                <a:gd name="connsiteY48" fmla="*/ 293536 h 315913"/>
                <a:gd name="connsiteX49" fmla="*/ 250962 w 338138"/>
                <a:gd name="connsiteY49" fmla="*/ 305383 h 315913"/>
                <a:gd name="connsiteX50" fmla="*/ 239074 w 338138"/>
                <a:gd name="connsiteY50" fmla="*/ 315913 h 315913"/>
                <a:gd name="connsiteX51" fmla="*/ 99064 w 338138"/>
                <a:gd name="connsiteY51" fmla="*/ 315913 h 315913"/>
                <a:gd name="connsiteX52" fmla="*/ 87176 w 338138"/>
                <a:gd name="connsiteY52" fmla="*/ 305383 h 315913"/>
                <a:gd name="connsiteX53" fmla="*/ 99064 w 338138"/>
                <a:gd name="connsiteY53" fmla="*/ 293536 h 315913"/>
                <a:gd name="connsiteX54" fmla="*/ 129444 w 338138"/>
                <a:gd name="connsiteY54" fmla="*/ 293536 h 315913"/>
                <a:gd name="connsiteX55" fmla="*/ 130765 w 338138"/>
                <a:gd name="connsiteY55" fmla="*/ 289587 h 315913"/>
                <a:gd name="connsiteX56" fmla="*/ 130765 w 338138"/>
                <a:gd name="connsiteY56" fmla="*/ 268526 h 315913"/>
                <a:gd name="connsiteX57" fmla="*/ 126802 w 338138"/>
                <a:gd name="connsiteY57" fmla="*/ 265893 h 315913"/>
                <a:gd name="connsiteX58" fmla="*/ 14529 w 338138"/>
                <a:gd name="connsiteY58" fmla="*/ 265893 h 315913"/>
                <a:gd name="connsiteX59" fmla="*/ 0 w 338138"/>
                <a:gd name="connsiteY59" fmla="*/ 251414 h 315913"/>
                <a:gd name="connsiteX60" fmla="*/ 0 w 338138"/>
                <a:gd name="connsiteY60" fmla="*/ 13163 h 315913"/>
                <a:gd name="connsiteX61" fmla="*/ 14529 w 338138"/>
                <a:gd name="connsiteY61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138" h="315913">
                  <a:moveTo>
                    <a:pt x="159472" y="265112"/>
                  </a:moveTo>
                  <a:cubicBezTo>
                    <a:pt x="159472" y="265112"/>
                    <a:pt x="155575" y="265112"/>
                    <a:pt x="155575" y="269194"/>
                  </a:cubicBezTo>
                  <a:cubicBezTo>
                    <a:pt x="155575" y="269194"/>
                    <a:pt x="155575" y="269194"/>
                    <a:pt x="155575" y="289605"/>
                  </a:cubicBezTo>
                  <a:cubicBezTo>
                    <a:pt x="155575" y="292326"/>
                    <a:pt x="155575" y="293687"/>
                    <a:pt x="158173" y="293687"/>
                  </a:cubicBezTo>
                  <a:cubicBezTo>
                    <a:pt x="158173" y="293687"/>
                    <a:pt x="158173" y="293687"/>
                    <a:pt x="181553" y="293687"/>
                  </a:cubicBezTo>
                  <a:cubicBezTo>
                    <a:pt x="182851" y="293687"/>
                    <a:pt x="184150" y="292326"/>
                    <a:pt x="184150" y="290966"/>
                  </a:cubicBezTo>
                  <a:cubicBezTo>
                    <a:pt x="184150" y="290966"/>
                    <a:pt x="184150" y="290966"/>
                    <a:pt x="184150" y="269194"/>
                  </a:cubicBezTo>
                  <a:cubicBezTo>
                    <a:pt x="184150" y="265112"/>
                    <a:pt x="181553" y="265112"/>
                    <a:pt x="181553" y="265112"/>
                  </a:cubicBezTo>
                  <a:cubicBezTo>
                    <a:pt x="181553" y="265112"/>
                    <a:pt x="181553" y="265112"/>
                    <a:pt x="159472" y="265112"/>
                  </a:cubicBezTo>
                  <a:close/>
                  <a:moveTo>
                    <a:pt x="169069" y="222250"/>
                  </a:moveTo>
                  <a:cubicBezTo>
                    <a:pt x="161616" y="222250"/>
                    <a:pt x="155575" y="228291"/>
                    <a:pt x="155575" y="235744"/>
                  </a:cubicBezTo>
                  <a:cubicBezTo>
                    <a:pt x="155575" y="243197"/>
                    <a:pt x="161616" y="249238"/>
                    <a:pt x="169069" y="249238"/>
                  </a:cubicBezTo>
                  <a:cubicBezTo>
                    <a:pt x="176522" y="249238"/>
                    <a:pt x="182563" y="243197"/>
                    <a:pt x="182563" y="235744"/>
                  </a:cubicBezTo>
                  <a:cubicBezTo>
                    <a:pt x="182563" y="228291"/>
                    <a:pt x="176522" y="222250"/>
                    <a:pt x="169069" y="222250"/>
                  </a:cubicBezTo>
                  <a:close/>
                  <a:moveTo>
                    <a:pt x="145852" y="55033"/>
                  </a:moveTo>
                  <a:cubicBezTo>
                    <a:pt x="149803" y="52387"/>
                    <a:pt x="155071" y="52387"/>
                    <a:pt x="157704" y="56356"/>
                  </a:cubicBezTo>
                  <a:cubicBezTo>
                    <a:pt x="160338" y="60325"/>
                    <a:pt x="159021" y="65616"/>
                    <a:pt x="156388" y="68262"/>
                  </a:cubicBezTo>
                  <a:cubicBezTo>
                    <a:pt x="57619" y="137054"/>
                    <a:pt x="57619" y="137054"/>
                    <a:pt x="57619" y="137054"/>
                  </a:cubicBezTo>
                  <a:cubicBezTo>
                    <a:pt x="56302" y="138377"/>
                    <a:pt x="54986" y="139700"/>
                    <a:pt x="53669" y="139700"/>
                  </a:cubicBezTo>
                  <a:cubicBezTo>
                    <a:pt x="51035" y="139700"/>
                    <a:pt x="48401" y="138377"/>
                    <a:pt x="47084" y="135731"/>
                  </a:cubicBezTo>
                  <a:cubicBezTo>
                    <a:pt x="44450" y="131762"/>
                    <a:pt x="44450" y="126471"/>
                    <a:pt x="48401" y="123825"/>
                  </a:cubicBezTo>
                  <a:cubicBezTo>
                    <a:pt x="145852" y="55033"/>
                    <a:pt x="145852" y="55033"/>
                    <a:pt x="145852" y="55033"/>
                  </a:cubicBezTo>
                  <a:close/>
                  <a:moveTo>
                    <a:pt x="88577" y="47055"/>
                  </a:moveTo>
                  <a:cubicBezTo>
                    <a:pt x="92562" y="44450"/>
                    <a:pt x="97875" y="44450"/>
                    <a:pt x="100532" y="48358"/>
                  </a:cubicBezTo>
                  <a:cubicBezTo>
                    <a:pt x="103188" y="52265"/>
                    <a:pt x="101860" y="57476"/>
                    <a:pt x="99203" y="60081"/>
                  </a:cubicBezTo>
                  <a:cubicBezTo>
                    <a:pt x="52712" y="92645"/>
                    <a:pt x="52712" y="92645"/>
                    <a:pt x="52712" y="92645"/>
                  </a:cubicBezTo>
                  <a:cubicBezTo>
                    <a:pt x="51384" y="93947"/>
                    <a:pt x="50055" y="95250"/>
                    <a:pt x="47399" y="95250"/>
                  </a:cubicBezTo>
                  <a:cubicBezTo>
                    <a:pt x="44742" y="95250"/>
                    <a:pt x="42085" y="93947"/>
                    <a:pt x="40757" y="91342"/>
                  </a:cubicBezTo>
                  <a:cubicBezTo>
                    <a:pt x="38100" y="87435"/>
                    <a:pt x="39429" y="82224"/>
                    <a:pt x="43414" y="79619"/>
                  </a:cubicBezTo>
                  <a:cubicBezTo>
                    <a:pt x="88577" y="47055"/>
                    <a:pt x="88577" y="47055"/>
                    <a:pt x="88577" y="47055"/>
                  </a:cubicBezTo>
                  <a:close/>
                  <a:moveTo>
                    <a:pt x="35086" y="22225"/>
                  </a:moveTo>
                  <a:cubicBezTo>
                    <a:pt x="27205" y="22225"/>
                    <a:pt x="20637" y="28785"/>
                    <a:pt x="20637" y="35344"/>
                  </a:cubicBezTo>
                  <a:cubicBezTo>
                    <a:pt x="20637" y="35344"/>
                    <a:pt x="20637" y="35344"/>
                    <a:pt x="20637" y="196707"/>
                  </a:cubicBezTo>
                  <a:cubicBezTo>
                    <a:pt x="20637" y="204579"/>
                    <a:pt x="27205" y="211138"/>
                    <a:pt x="35086" y="211138"/>
                  </a:cubicBezTo>
                  <a:cubicBezTo>
                    <a:pt x="35086" y="211138"/>
                    <a:pt x="35086" y="211138"/>
                    <a:pt x="303051" y="211138"/>
                  </a:cubicBezTo>
                  <a:cubicBezTo>
                    <a:pt x="310932" y="211138"/>
                    <a:pt x="317500" y="204579"/>
                    <a:pt x="317500" y="196707"/>
                  </a:cubicBezTo>
                  <a:lnTo>
                    <a:pt x="317500" y="35344"/>
                  </a:lnTo>
                  <a:cubicBezTo>
                    <a:pt x="317500" y="28785"/>
                    <a:pt x="310932" y="22225"/>
                    <a:pt x="303051" y="22225"/>
                  </a:cubicBezTo>
                  <a:cubicBezTo>
                    <a:pt x="303051" y="22225"/>
                    <a:pt x="303051" y="22225"/>
                    <a:pt x="35086" y="22225"/>
                  </a:cubicBezTo>
                  <a:close/>
                  <a:moveTo>
                    <a:pt x="14529" y="0"/>
                  </a:moveTo>
                  <a:cubicBezTo>
                    <a:pt x="14529" y="0"/>
                    <a:pt x="14529" y="0"/>
                    <a:pt x="323609" y="0"/>
                  </a:cubicBezTo>
                  <a:cubicBezTo>
                    <a:pt x="331534" y="0"/>
                    <a:pt x="338138" y="5265"/>
                    <a:pt x="338138" y="13163"/>
                  </a:cubicBezTo>
                  <a:cubicBezTo>
                    <a:pt x="338138" y="13163"/>
                    <a:pt x="338138" y="13163"/>
                    <a:pt x="338138" y="251414"/>
                  </a:cubicBezTo>
                  <a:cubicBezTo>
                    <a:pt x="338138" y="259312"/>
                    <a:pt x="331534" y="265893"/>
                    <a:pt x="323609" y="265893"/>
                  </a:cubicBezTo>
                  <a:cubicBezTo>
                    <a:pt x="323609" y="265893"/>
                    <a:pt x="323609" y="265893"/>
                    <a:pt x="210016" y="265893"/>
                  </a:cubicBezTo>
                  <a:cubicBezTo>
                    <a:pt x="210016" y="265893"/>
                    <a:pt x="207374" y="265893"/>
                    <a:pt x="207374" y="268526"/>
                  </a:cubicBezTo>
                  <a:cubicBezTo>
                    <a:pt x="207374" y="268526"/>
                    <a:pt x="207374" y="268526"/>
                    <a:pt x="207374" y="290903"/>
                  </a:cubicBezTo>
                  <a:cubicBezTo>
                    <a:pt x="207374" y="292220"/>
                    <a:pt x="207374" y="293536"/>
                    <a:pt x="208695" y="293536"/>
                  </a:cubicBezTo>
                  <a:cubicBezTo>
                    <a:pt x="208695" y="293536"/>
                    <a:pt x="208695" y="293536"/>
                    <a:pt x="239074" y="293536"/>
                  </a:cubicBezTo>
                  <a:cubicBezTo>
                    <a:pt x="245679" y="293536"/>
                    <a:pt x="250962" y="298801"/>
                    <a:pt x="250962" y="305383"/>
                  </a:cubicBezTo>
                  <a:cubicBezTo>
                    <a:pt x="250962" y="310648"/>
                    <a:pt x="245679" y="315913"/>
                    <a:pt x="239074" y="315913"/>
                  </a:cubicBezTo>
                  <a:cubicBezTo>
                    <a:pt x="239074" y="315913"/>
                    <a:pt x="239074" y="315913"/>
                    <a:pt x="99064" y="315913"/>
                  </a:cubicBezTo>
                  <a:cubicBezTo>
                    <a:pt x="92460" y="315913"/>
                    <a:pt x="87176" y="310648"/>
                    <a:pt x="87176" y="305383"/>
                  </a:cubicBezTo>
                  <a:cubicBezTo>
                    <a:pt x="87176" y="298801"/>
                    <a:pt x="92460" y="293536"/>
                    <a:pt x="99064" y="293536"/>
                  </a:cubicBezTo>
                  <a:cubicBezTo>
                    <a:pt x="99064" y="293536"/>
                    <a:pt x="99064" y="293536"/>
                    <a:pt x="129444" y="293536"/>
                  </a:cubicBezTo>
                  <a:cubicBezTo>
                    <a:pt x="130765" y="293536"/>
                    <a:pt x="130765" y="292220"/>
                    <a:pt x="130765" y="289587"/>
                  </a:cubicBezTo>
                  <a:cubicBezTo>
                    <a:pt x="130765" y="289587"/>
                    <a:pt x="130765" y="289587"/>
                    <a:pt x="130765" y="268526"/>
                  </a:cubicBezTo>
                  <a:cubicBezTo>
                    <a:pt x="130765" y="264577"/>
                    <a:pt x="126802" y="265893"/>
                    <a:pt x="126802" y="265893"/>
                  </a:cubicBezTo>
                  <a:cubicBezTo>
                    <a:pt x="126802" y="265893"/>
                    <a:pt x="126802" y="265893"/>
                    <a:pt x="14529" y="265893"/>
                  </a:cubicBezTo>
                  <a:cubicBezTo>
                    <a:pt x="6604" y="265893"/>
                    <a:pt x="0" y="259312"/>
                    <a:pt x="0" y="251414"/>
                  </a:cubicBezTo>
                  <a:cubicBezTo>
                    <a:pt x="0" y="251414"/>
                    <a:pt x="0" y="251414"/>
                    <a:pt x="0" y="13163"/>
                  </a:cubicBezTo>
                  <a:cubicBezTo>
                    <a:pt x="0" y="5265"/>
                    <a:pt x="6604" y="0"/>
                    <a:pt x="145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303889" y="1427365"/>
            <a:ext cx="3537444" cy="682841"/>
            <a:chOff x="7523108" y="3331677"/>
            <a:chExt cx="3537444" cy="682841"/>
          </a:xfrm>
        </p:grpSpPr>
        <p:sp>
          <p:nvSpPr>
            <p:cNvPr id="69" name="矩形 68"/>
            <p:cNvSpPr/>
            <p:nvPr/>
          </p:nvSpPr>
          <p:spPr>
            <a:xfrm>
              <a:off x="7523108" y="3331677"/>
              <a:ext cx="2241975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523108" y="3641467"/>
              <a:ext cx="353744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303889" y="2529865"/>
            <a:ext cx="3537444" cy="682841"/>
            <a:chOff x="7523108" y="3331677"/>
            <a:chExt cx="3537444" cy="682841"/>
          </a:xfrm>
        </p:grpSpPr>
        <p:sp>
          <p:nvSpPr>
            <p:cNvPr id="72" name="矩形 71"/>
            <p:cNvSpPr/>
            <p:nvPr/>
          </p:nvSpPr>
          <p:spPr>
            <a:xfrm>
              <a:off x="7523108" y="3331677"/>
              <a:ext cx="2241975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7523108" y="3641467"/>
              <a:ext cx="353744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303889" y="3632367"/>
            <a:ext cx="3537444" cy="682841"/>
            <a:chOff x="7523108" y="3331677"/>
            <a:chExt cx="3537444" cy="682841"/>
          </a:xfrm>
        </p:grpSpPr>
        <p:sp>
          <p:nvSpPr>
            <p:cNvPr id="75" name="矩形 74"/>
            <p:cNvSpPr/>
            <p:nvPr/>
          </p:nvSpPr>
          <p:spPr>
            <a:xfrm>
              <a:off x="7523108" y="3331677"/>
              <a:ext cx="2241975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7523108" y="3641467"/>
              <a:ext cx="353744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303889" y="4734868"/>
            <a:ext cx="3537444" cy="682841"/>
            <a:chOff x="7523108" y="3331677"/>
            <a:chExt cx="3537444" cy="682841"/>
          </a:xfrm>
        </p:grpSpPr>
        <p:sp>
          <p:nvSpPr>
            <p:cNvPr id="78" name="矩形 77"/>
            <p:cNvSpPr/>
            <p:nvPr/>
          </p:nvSpPr>
          <p:spPr>
            <a:xfrm>
              <a:off x="7523108" y="3331677"/>
              <a:ext cx="2241975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7523108" y="3641467"/>
              <a:ext cx="3537444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992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ONE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10177"/>
            <a:ext cx="2262535" cy="2780414"/>
          </a:xfrm>
          <a:prstGeom prst="rect">
            <a:avLst/>
          </a:prstGeom>
        </p:spPr>
      </p:pic>
      <p:sp>
        <p:nvSpPr>
          <p:cNvPr id="9" name="MH_Title_1"/>
          <p:cNvSpPr/>
          <p:nvPr>
            <p:custDataLst>
              <p:tags r:id="rId5"/>
            </p:custDataLst>
          </p:nvPr>
        </p:nvSpPr>
        <p:spPr>
          <a:xfrm>
            <a:off x="4733479" y="2432771"/>
            <a:ext cx="2709243" cy="2711215"/>
          </a:xfrm>
          <a:prstGeom prst="donut">
            <a:avLst>
              <a:gd name="adj" fmla="val 6327"/>
            </a:avLst>
          </a:prstGeom>
          <a:solidFill>
            <a:schemeClr val="bg1">
              <a:lumMod val="95000"/>
            </a:schemeClr>
          </a:solidFill>
        </p:spPr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sz="3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836010" y="3226840"/>
            <a:ext cx="3060591" cy="823200"/>
            <a:chOff x="7523108" y="3331677"/>
            <a:chExt cx="3060590" cy="823200"/>
          </a:xfrm>
        </p:grpSpPr>
        <p:sp>
          <p:nvSpPr>
            <p:cNvPr id="11" name="矩形 10"/>
            <p:cNvSpPr/>
            <p:nvPr/>
          </p:nvSpPr>
          <p:spPr>
            <a:xfrm>
              <a:off x="7523108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523108" y="3641467"/>
              <a:ext cx="306059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836010" y="4355440"/>
            <a:ext cx="3060591" cy="823200"/>
            <a:chOff x="7523108" y="3331677"/>
            <a:chExt cx="3060590" cy="823200"/>
          </a:xfrm>
        </p:grpSpPr>
        <p:sp>
          <p:nvSpPr>
            <p:cNvPr id="14" name="矩形 13"/>
            <p:cNvSpPr/>
            <p:nvPr/>
          </p:nvSpPr>
          <p:spPr>
            <a:xfrm>
              <a:off x="7523108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523108" y="3641467"/>
              <a:ext cx="306059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404390" y="2304144"/>
            <a:ext cx="3060591" cy="823200"/>
            <a:chOff x="7523108" y="3331677"/>
            <a:chExt cx="3060590" cy="823200"/>
          </a:xfrm>
        </p:grpSpPr>
        <p:sp>
          <p:nvSpPr>
            <p:cNvPr id="17" name="矩形 16"/>
            <p:cNvSpPr/>
            <p:nvPr/>
          </p:nvSpPr>
          <p:spPr>
            <a:xfrm>
              <a:off x="8341724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523108" y="3641467"/>
              <a:ext cx="306059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404390" y="3432744"/>
            <a:ext cx="3060591" cy="823200"/>
            <a:chOff x="7523108" y="3331677"/>
            <a:chExt cx="3060590" cy="823200"/>
          </a:xfrm>
        </p:grpSpPr>
        <p:sp>
          <p:nvSpPr>
            <p:cNvPr id="20" name="矩形 19"/>
            <p:cNvSpPr/>
            <p:nvPr/>
          </p:nvSpPr>
          <p:spPr>
            <a:xfrm>
              <a:off x="8341724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523108" y="3641467"/>
              <a:ext cx="306059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84746" y="2278744"/>
            <a:ext cx="8222511" cy="3021238"/>
            <a:chOff x="1984745" y="2278744"/>
            <a:chExt cx="8222510" cy="3021238"/>
          </a:xfrm>
        </p:grpSpPr>
        <p:sp>
          <p:nvSpPr>
            <p:cNvPr id="23" name="MH_SubTitle_2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6133518" y="2278744"/>
              <a:ext cx="4073737" cy="537109"/>
            </a:xfrm>
            <a:custGeom>
              <a:avLst/>
              <a:gdLst>
                <a:gd name="T0" fmla="*/ 27367 w 3275513"/>
                <a:gd name="T1" fmla="*/ 0 h 431880"/>
                <a:gd name="T2" fmla="*/ 3058172 w 3275513"/>
                <a:gd name="T3" fmla="*/ 0 h 431880"/>
                <a:gd name="T4" fmla="*/ 3274013 w 3275513"/>
                <a:gd name="T5" fmla="*/ 215820 h 431880"/>
                <a:gd name="T6" fmla="*/ 3058172 w 3275513"/>
                <a:gd name="T7" fmla="*/ 431640 h 431880"/>
                <a:gd name="T8" fmla="*/ 873032 w 3275513"/>
                <a:gd name="T9" fmla="*/ 431640 h 431880"/>
                <a:gd name="T10" fmla="*/ 803886 w 3275513"/>
                <a:gd name="T11" fmla="*/ 355570 h 431880"/>
                <a:gd name="T12" fmla="*/ 69518 w 3275513"/>
                <a:gd name="T13" fmla="*/ 6269 h 431880"/>
                <a:gd name="T14" fmla="*/ 0 w 3275513"/>
                <a:gd name="T15" fmla="*/ 2757 h 4318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75513"/>
                <a:gd name="T25" fmla="*/ 0 h 431880"/>
                <a:gd name="T26" fmla="*/ 3275513 w 3275513"/>
                <a:gd name="T27" fmla="*/ 431880 h 4318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75513" h="431880">
                  <a:moveTo>
                    <a:pt x="27379" y="0"/>
                  </a:moveTo>
                  <a:lnTo>
                    <a:pt x="3059573" y="0"/>
                  </a:lnTo>
                  <a:cubicBezTo>
                    <a:pt x="3178833" y="0"/>
                    <a:pt x="3275513" y="96680"/>
                    <a:pt x="3275513" y="215940"/>
                  </a:cubicBezTo>
                  <a:cubicBezTo>
                    <a:pt x="3275513" y="335200"/>
                    <a:pt x="3178833" y="431880"/>
                    <a:pt x="3059573" y="431880"/>
                  </a:cubicBezTo>
                  <a:lnTo>
                    <a:pt x="873431" y="431880"/>
                  </a:lnTo>
                  <a:lnTo>
                    <a:pt x="804255" y="355768"/>
                  </a:lnTo>
                  <a:cubicBezTo>
                    <a:pt x="611921" y="163433"/>
                    <a:pt x="355385" y="35300"/>
                    <a:pt x="69551" y="6272"/>
                  </a:cubicBezTo>
                  <a:lnTo>
                    <a:pt x="0" y="2760"/>
                  </a:lnTo>
                  <a:lnTo>
                    <a:pt x="27379" y="0"/>
                  </a:lnTo>
                  <a:close/>
                </a:path>
              </a:pathLst>
            </a:custGeom>
            <a:gradFill>
              <a:gsLst>
                <a:gs pos="98000">
                  <a:srgbClr val="98A6D4"/>
                </a:gs>
                <a:gs pos="0">
                  <a:srgbClr val="E7B5C8"/>
                </a:gs>
              </a:gsLst>
              <a:lin ang="1800000" scaled="0"/>
            </a:gradFill>
            <a:ln>
              <a:noFill/>
            </a:ln>
            <a:extLst/>
          </p:spPr>
          <p:txBody>
            <a:bodyPr lIns="180000" rIns="180000" anchor="ctr">
              <a:norm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MH_SubTitle_1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1984745" y="4762873"/>
              <a:ext cx="4079660" cy="537109"/>
            </a:xfrm>
            <a:custGeom>
              <a:avLst/>
              <a:gdLst>
                <a:gd name="T0" fmla="*/ 216036 w 3279285"/>
                <a:gd name="T1" fmla="*/ 0 h 431880"/>
                <a:gd name="T2" fmla="*/ 2354086 w 3279285"/>
                <a:gd name="T3" fmla="*/ 0 h 431880"/>
                <a:gd name="T4" fmla="*/ 2423293 w 3279285"/>
                <a:gd name="T5" fmla="*/ 76072 h 431880"/>
                <a:gd name="T6" fmla="*/ 3158326 w 3279285"/>
                <a:gd name="T7" fmla="*/ 425372 h 431880"/>
                <a:gd name="T8" fmla="*/ 3280755 w 3279285"/>
                <a:gd name="T9" fmla="*/ 431549 h 431880"/>
                <a:gd name="T10" fmla="*/ 3279845 w 3279285"/>
                <a:gd name="T11" fmla="*/ 431640 h 431880"/>
                <a:gd name="T12" fmla="*/ 216036 w 3279285"/>
                <a:gd name="T13" fmla="*/ 431640 h 431880"/>
                <a:gd name="T14" fmla="*/ 0 w 3279285"/>
                <a:gd name="T15" fmla="*/ 215820 h 431880"/>
                <a:gd name="T16" fmla="*/ 216036 w 3279285"/>
                <a:gd name="T17" fmla="*/ 0 h 4318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79285"/>
                <a:gd name="T28" fmla="*/ 0 h 431880"/>
                <a:gd name="T29" fmla="*/ 3279285 w 3279285"/>
                <a:gd name="T30" fmla="*/ 431880 h 4318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79285" h="431880">
                  <a:moveTo>
                    <a:pt x="215940" y="0"/>
                  </a:moveTo>
                  <a:lnTo>
                    <a:pt x="2353030" y="0"/>
                  </a:lnTo>
                  <a:lnTo>
                    <a:pt x="2422207" y="76114"/>
                  </a:lnTo>
                  <a:cubicBezTo>
                    <a:pt x="2614541" y="268448"/>
                    <a:pt x="2871077" y="396581"/>
                    <a:pt x="3156910" y="425609"/>
                  </a:cubicBezTo>
                  <a:lnTo>
                    <a:pt x="3279285" y="431789"/>
                  </a:lnTo>
                  <a:lnTo>
                    <a:pt x="3278375" y="431880"/>
                  </a:lnTo>
                  <a:lnTo>
                    <a:pt x="215940" y="431880"/>
                  </a:lnTo>
                  <a:cubicBezTo>
                    <a:pt x="96680" y="431880"/>
                    <a:pt x="0" y="335200"/>
                    <a:pt x="0" y="215940"/>
                  </a:cubicBezTo>
                  <a:cubicBezTo>
                    <a:pt x="0" y="96680"/>
                    <a:pt x="96680" y="0"/>
                    <a:pt x="215940" y="0"/>
                  </a:cubicBezTo>
                  <a:close/>
                </a:path>
              </a:pathLst>
            </a:custGeom>
            <a:gradFill>
              <a:gsLst>
                <a:gs pos="100000">
                  <a:srgbClr val="E7B5C8"/>
                </a:gs>
                <a:gs pos="0">
                  <a:srgbClr val="98A6D4"/>
                </a:gs>
              </a:gsLst>
              <a:lin ang="1800000" scaled="0"/>
            </a:gradFill>
            <a:ln>
              <a:noFill/>
            </a:ln>
            <a:extLst/>
          </p:spPr>
          <p:txBody>
            <a:bodyPr lIns="180000" rIns="180000" anchor="ctr">
              <a:norm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590831" y="2337490"/>
              <a:ext cx="2050552" cy="42473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2510830" y="4849774"/>
              <a:ext cx="2050552" cy="42473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pic>
          <p:nvPicPr>
            <p:cNvPr id="27" name="图片占位符 19"/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86015" y="2597284"/>
              <a:ext cx="2434143" cy="2434143"/>
            </a:xfrm>
            <a:custGeom>
              <a:avLst/>
              <a:gdLst>
                <a:gd name="connsiteX0" fmla="*/ 1233714 w 2467428"/>
                <a:gd name="connsiteY0" fmla="*/ 0 h 2467428"/>
                <a:gd name="connsiteX1" fmla="*/ 2467428 w 2467428"/>
                <a:gd name="connsiteY1" fmla="*/ 1233714 h 2467428"/>
                <a:gd name="connsiteX2" fmla="*/ 1233714 w 2467428"/>
                <a:gd name="connsiteY2" fmla="*/ 2467428 h 2467428"/>
                <a:gd name="connsiteX3" fmla="*/ 0 w 2467428"/>
                <a:gd name="connsiteY3" fmla="*/ 1233714 h 2467428"/>
                <a:gd name="connsiteX4" fmla="*/ 1233714 w 2467428"/>
                <a:gd name="connsiteY4" fmla="*/ 0 h 246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7428" h="2467428">
                  <a:moveTo>
                    <a:pt x="1233714" y="0"/>
                  </a:moveTo>
                  <a:cubicBezTo>
                    <a:pt x="1915075" y="0"/>
                    <a:pt x="2467428" y="552353"/>
                    <a:pt x="2467428" y="1233714"/>
                  </a:cubicBezTo>
                  <a:cubicBezTo>
                    <a:pt x="2467428" y="1915075"/>
                    <a:pt x="1915075" y="2467428"/>
                    <a:pt x="1233714" y="2467428"/>
                  </a:cubicBezTo>
                  <a:cubicBezTo>
                    <a:pt x="552353" y="2467428"/>
                    <a:pt x="0" y="1915075"/>
                    <a:pt x="0" y="1233714"/>
                  </a:cubicBezTo>
                  <a:cubicBezTo>
                    <a:pt x="0" y="552353"/>
                    <a:pt x="552353" y="0"/>
                    <a:pt x="1233714" y="0"/>
                  </a:cubicBez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236822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ONE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10177"/>
            <a:ext cx="2262535" cy="2780414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501842" y="2284259"/>
            <a:ext cx="2912159" cy="823200"/>
            <a:chOff x="7523107" y="3331677"/>
            <a:chExt cx="2912159" cy="823200"/>
          </a:xfrm>
        </p:grpSpPr>
        <p:sp>
          <p:nvSpPr>
            <p:cNvPr id="11" name="矩形 10"/>
            <p:cNvSpPr/>
            <p:nvPr/>
          </p:nvSpPr>
          <p:spPr>
            <a:xfrm>
              <a:off x="7523108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523107" y="3641467"/>
              <a:ext cx="2912159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80479" y="3795484"/>
            <a:ext cx="2531980" cy="823200"/>
            <a:chOff x="7523108" y="3331677"/>
            <a:chExt cx="2531980" cy="823200"/>
          </a:xfrm>
        </p:grpSpPr>
        <p:sp>
          <p:nvSpPr>
            <p:cNvPr id="14" name="矩形 13"/>
            <p:cNvSpPr/>
            <p:nvPr/>
          </p:nvSpPr>
          <p:spPr>
            <a:xfrm>
              <a:off x="7523108" y="3331677"/>
              <a:ext cx="2241975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523108" y="3641467"/>
              <a:ext cx="253198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29433" y="1870474"/>
            <a:ext cx="2531980" cy="823200"/>
            <a:chOff x="7523108" y="3331677"/>
            <a:chExt cx="2531980" cy="823200"/>
          </a:xfrm>
        </p:grpSpPr>
        <p:sp>
          <p:nvSpPr>
            <p:cNvPr id="17" name="矩形 16"/>
            <p:cNvSpPr/>
            <p:nvPr/>
          </p:nvSpPr>
          <p:spPr>
            <a:xfrm>
              <a:off x="7523108" y="3331677"/>
              <a:ext cx="2241975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523108" y="3641467"/>
              <a:ext cx="253198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103551" y="5323031"/>
            <a:ext cx="2531980" cy="823200"/>
            <a:chOff x="7523108" y="3331677"/>
            <a:chExt cx="2531980" cy="823200"/>
          </a:xfrm>
        </p:grpSpPr>
        <p:sp>
          <p:nvSpPr>
            <p:cNvPr id="20" name="矩形 19"/>
            <p:cNvSpPr/>
            <p:nvPr/>
          </p:nvSpPr>
          <p:spPr>
            <a:xfrm>
              <a:off x="7523108" y="3331677"/>
              <a:ext cx="2241975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523108" y="3641467"/>
              <a:ext cx="253198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280479" y="990069"/>
            <a:ext cx="8022077" cy="5057517"/>
            <a:chOff x="1280478" y="990069"/>
            <a:chExt cx="8022077" cy="5057517"/>
          </a:xfrm>
        </p:grpSpPr>
        <p:grpSp>
          <p:nvGrpSpPr>
            <p:cNvPr id="23" name="accb1b37-8583-48b7-85a6-e766e11c0828"/>
            <p:cNvGrpSpPr>
              <a:grpSpLocks noChangeAspect="1"/>
            </p:cNvGrpSpPr>
            <p:nvPr/>
          </p:nvGrpSpPr>
          <p:grpSpPr>
            <a:xfrm>
              <a:off x="1280478" y="2269231"/>
              <a:ext cx="8022077" cy="3778355"/>
              <a:chOff x="-1110302" y="2209935"/>
              <a:chExt cx="8022077" cy="3778355"/>
            </a:xfrm>
          </p:grpSpPr>
          <p:grpSp>
            <p:nvGrpSpPr>
              <p:cNvPr id="25" name="Group 3"/>
              <p:cNvGrpSpPr>
                <a:grpSpLocks noChangeAspect="1"/>
              </p:cNvGrpSpPr>
              <p:nvPr/>
            </p:nvGrpSpPr>
            <p:grpSpPr>
              <a:xfrm>
                <a:off x="755641" y="3542297"/>
                <a:ext cx="5899158" cy="2445993"/>
                <a:chOff x="3962400" y="3409950"/>
                <a:chExt cx="3124200" cy="1295400"/>
              </a:xfrm>
              <a:solidFill>
                <a:schemeClr val="tx1">
                  <a:lumMod val="85000"/>
                  <a:lumOff val="15000"/>
                </a:schemeClr>
              </a:solidFill>
              <a:effectLst/>
            </p:grpSpPr>
            <p:sp>
              <p:nvSpPr>
                <p:cNvPr id="33" name="Freeform: Shape 11"/>
                <p:cNvSpPr>
                  <a:spLocks/>
                </p:cNvSpPr>
                <p:nvPr/>
              </p:nvSpPr>
              <p:spPr bwMode="auto">
                <a:xfrm>
                  <a:off x="3962400" y="3409950"/>
                  <a:ext cx="3124200" cy="1213960"/>
                </a:xfrm>
                <a:custGeom>
                  <a:avLst/>
                  <a:gdLst/>
                  <a:ahLst/>
                  <a:cxnLst>
                    <a:cxn ang="0">
                      <a:pos x="807" y="135"/>
                    </a:cxn>
                    <a:cxn ang="0">
                      <a:pos x="594" y="12"/>
                    </a:cxn>
                    <a:cxn ang="0">
                      <a:pos x="519" y="12"/>
                    </a:cxn>
                    <a:cxn ang="0">
                      <a:pos x="494" y="27"/>
                    </a:cxn>
                    <a:cxn ang="0">
                      <a:pos x="33" y="295"/>
                    </a:cxn>
                    <a:cxn ang="0">
                      <a:pos x="21" y="302"/>
                    </a:cxn>
                    <a:cxn ang="0">
                      <a:pos x="21" y="345"/>
                    </a:cxn>
                    <a:cxn ang="0">
                      <a:pos x="234" y="468"/>
                    </a:cxn>
                    <a:cxn ang="0">
                      <a:pos x="309" y="468"/>
                    </a:cxn>
                    <a:cxn ang="0">
                      <a:pos x="322" y="461"/>
                    </a:cxn>
                    <a:cxn ang="0">
                      <a:pos x="782" y="193"/>
                    </a:cxn>
                    <a:cxn ang="0">
                      <a:pos x="807" y="179"/>
                    </a:cxn>
                    <a:cxn ang="0">
                      <a:pos x="807" y="135"/>
                    </a:cxn>
                    <a:cxn ang="0">
                      <a:pos x="738" y="132"/>
                    </a:cxn>
                    <a:cxn ang="0">
                      <a:pos x="751" y="132"/>
                    </a:cxn>
                    <a:cxn ang="0">
                      <a:pos x="751" y="139"/>
                    </a:cxn>
                    <a:cxn ang="0">
                      <a:pos x="738" y="139"/>
                    </a:cxn>
                    <a:cxn ang="0">
                      <a:pos x="738" y="132"/>
                    </a:cxn>
                    <a:cxn ang="0">
                      <a:pos x="612" y="60"/>
                    </a:cxn>
                    <a:cxn ang="0">
                      <a:pos x="614" y="59"/>
                    </a:cxn>
                    <a:cxn ang="0">
                      <a:pos x="624" y="59"/>
                    </a:cxn>
                    <a:cxn ang="0">
                      <a:pos x="727" y="118"/>
                    </a:cxn>
                    <a:cxn ang="0">
                      <a:pos x="727" y="124"/>
                    </a:cxn>
                    <a:cxn ang="0">
                      <a:pos x="724" y="125"/>
                    </a:cxn>
                    <a:cxn ang="0">
                      <a:pos x="714" y="125"/>
                    </a:cxn>
                    <a:cxn ang="0">
                      <a:pos x="612" y="66"/>
                    </a:cxn>
                    <a:cxn ang="0">
                      <a:pos x="612" y="60"/>
                    </a:cxn>
                    <a:cxn ang="0">
                      <a:pos x="309" y="454"/>
                    </a:cxn>
                    <a:cxn ang="0">
                      <a:pos x="114" y="341"/>
                    </a:cxn>
                    <a:cxn ang="0">
                      <a:pos x="46" y="302"/>
                    </a:cxn>
                    <a:cxn ang="0">
                      <a:pos x="507" y="34"/>
                    </a:cxn>
                    <a:cxn ang="0">
                      <a:pos x="770" y="186"/>
                    </a:cxn>
                    <a:cxn ang="0">
                      <a:pos x="309" y="454"/>
                    </a:cxn>
                  </a:cxnLst>
                  <a:rect l="0" t="0" r="r" b="b"/>
                  <a:pathLst>
                    <a:path w="828" h="480">
                      <a:moveTo>
                        <a:pt x="807" y="135"/>
                      </a:moveTo>
                      <a:cubicBezTo>
                        <a:pt x="594" y="12"/>
                        <a:pt x="594" y="12"/>
                        <a:pt x="594" y="12"/>
                      </a:cubicBezTo>
                      <a:cubicBezTo>
                        <a:pt x="573" y="0"/>
                        <a:pt x="539" y="0"/>
                        <a:pt x="519" y="12"/>
                      </a:cubicBezTo>
                      <a:cubicBezTo>
                        <a:pt x="494" y="27"/>
                        <a:pt x="494" y="27"/>
                        <a:pt x="494" y="27"/>
                      </a:cubicBezTo>
                      <a:cubicBezTo>
                        <a:pt x="33" y="295"/>
                        <a:pt x="33" y="295"/>
                        <a:pt x="33" y="295"/>
                      </a:cubicBezTo>
                      <a:cubicBezTo>
                        <a:pt x="21" y="302"/>
                        <a:pt x="21" y="302"/>
                        <a:pt x="21" y="302"/>
                      </a:cubicBezTo>
                      <a:cubicBezTo>
                        <a:pt x="0" y="314"/>
                        <a:pt x="0" y="333"/>
                        <a:pt x="21" y="345"/>
                      </a:cubicBezTo>
                      <a:cubicBezTo>
                        <a:pt x="234" y="468"/>
                        <a:pt x="234" y="468"/>
                        <a:pt x="234" y="468"/>
                      </a:cubicBezTo>
                      <a:cubicBezTo>
                        <a:pt x="255" y="480"/>
                        <a:pt x="289" y="480"/>
                        <a:pt x="309" y="468"/>
                      </a:cubicBezTo>
                      <a:cubicBezTo>
                        <a:pt x="322" y="461"/>
                        <a:pt x="322" y="461"/>
                        <a:pt x="322" y="461"/>
                      </a:cubicBezTo>
                      <a:cubicBezTo>
                        <a:pt x="782" y="193"/>
                        <a:pt x="782" y="193"/>
                        <a:pt x="782" y="193"/>
                      </a:cubicBezTo>
                      <a:cubicBezTo>
                        <a:pt x="807" y="179"/>
                        <a:pt x="807" y="179"/>
                        <a:pt x="807" y="179"/>
                      </a:cubicBezTo>
                      <a:cubicBezTo>
                        <a:pt x="828" y="167"/>
                        <a:pt x="828" y="147"/>
                        <a:pt x="807" y="135"/>
                      </a:cubicBezTo>
                      <a:moveTo>
                        <a:pt x="738" y="132"/>
                      </a:moveTo>
                      <a:cubicBezTo>
                        <a:pt x="742" y="130"/>
                        <a:pt x="747" y="130"/>
                        <a:pt x="751" y="132"/>
                      </a:cubicBezTo>
                      <a:cubicBezTo>
                        <a:pt x="754" y="134"/>
                        <a:pt x="754" y="137"/>
                        <a:pt x="751" y="139"/>
                      </a:cubicBezTo>
                      <a:cubicBezTo>
                        <a:pt x="747" y="141"/>
                        <a:pt x="742" y="141"/>
                        <a:pt x="738" y="139"/>
                      </a:cubicBezTo>
                      <a:cubicBezTo>
                        <a:pt x="735" y="137"/>
                        <a:pt x="735" y="134"/>
                        <a:pt x="738" y="132"/>
                      </a:cubicBezTo>
                      <a:moveTo>
                        <a:pt x="612" y="60"/>
                      </a:moveTo>
                      <a:cubicBezTo>
                        <a:pt x="614" y="59"/>
                        <a:pt x="614" y="59"/>
                        <a:pt x="614" y="59"/>
                      </a:cubicBezTo>
                      <a:cubicBezTo>
                        <a:pt x="617" y="57"/>
                        <a:pt x="621" y="57"/>
                        <a:pt x="624" y="59"/>
                      </a:cubicBezTo>
                      <a:cubicBezTo>
                        <a:pt x="727" y="118"/>
                        <a:pt x="727" y="118"/>
                        <a:pt x="727" y="118"/>
                      </a:cubicBezTo>
                      <a:cubicBezTo>
                        <a:pt x="730" y="120"/>
                        <a:pt x="730" y="122"/>
                        <a:pt x="727" y="124"/>
                      </a:cubicBezTo>
                      <a:cubicBezTo>
                        <a:pt x="724" y="125"/>
                        <a:pt x="724" y="125"/>
                        <a:pt x="724" y="125"/>
                      </a:cubicBezTo>
                      <a:cubicBezTo>
                        <a:pt x="722" y="127"/>
                        <a:pt x="717" y="127"/>
                        <a:pt x="714" y="125"/>
                      </a:cubicBezTo>
                      <a:cubicBezTo>
                        <a:pt x="612" y="66"/>
                        <a:pt x="612" y="66"/>
                        <a:pt x="612" y="66"/>
                      </a:cubicBezTo>
                      <a:cubicBezTo>
                        <a:pt x="609" y="64"/>
                        <a:pt x="609" y="62"/>
                        <a:pt x="612" y="60"/>
                      </a:cubicBezTo>
                      <a:moveTo>
                        <a:pt x="309" y="454"/>
                      </a:moveTo>
                      <a:cubicBezTo>
                        <a:pt x="114" y="341"/>
                        <a:pt x="114" y="341"/>
                        <a:pt x="114" y="341"/>
                      </a:cubicBezTo>
                      <a:cubicBezTo>
                        <a:pt x="46" y="302"/>
                        <a:pt x="46" y="302"/>
                        <a:pt x="46" y="302"/>
                      </a:cubicBezTo>
                      <a:cubicBezTo>
                        <a:pt x="507" y="34"/>
                        <a:pt x="507" y="34"/>
                        <a:pt x="507" y="34"/>
                      </a:cubicBezTo>
                      <a:cubicBezTo>
                        <a:pt x="770" y="186"/>
                        <a:pt x="770" y="186"/>
                        <a:pt x="770" y="186"/>
                      </a:cubicBezTo>
                      <a:cubicBezTo>
                        <a:pt x="309" y="454"/>
                        <a:pt x="309" y="454"/>
                        <a:pt x="309" y="454"/>
                      </a:cubicBezTo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: Shape 4"/>
                <p:cNvSpPr>
                  <a:spLocks/>
                </p:cNvSpPr>
                <p:nvPr/>
              </p:nvSpPr>
              <p:spPr bwMode="auto">
                <a:xfrm>
                  <a:off x="3981382" y="3824784"/>
                  <a:ext cx="3082442" cy="880566"/>
                </a:xfrm>
                <a:custGeom>
                  <a:avLst/>
                  <a:gdLst/>
                  <a:ahLst/>
                  <a:cxnLst>
                    <a:cxn ang="0">
                      <a:pos x="817" y="22"/>
                    </a:cxn>
                    <a:cxn ang="0">
                      <a:pos x="817" y="25"/>
                    </a:cxn>
                    <a:cxn ang="0">
                      <a:pos x="816" y="28"/>
                    </a:cxn>
                    <a:cxn ang="0">
                      <a:pos x="815" y="31"/>
                    </a:cxn>
                    <a:cxn ang="0">
                      <a:pos x="813" y="34"/>
                    </a:cxn>
                    <a:cxn ang="0">
                      <a:pos x="811" y="36"/>
                    </a:cxn>
                    <a:cxn ang="0">
                      <a:pos x="807" y="40"/>
                    </a:cxn>
                    <a:cxn ang="0">
                      <a:pos x="803" y="43"/>
                    </a:cxn>
                    <a:cxn ang="0">
                      <a:pos x="317" y="326"/>
                    </a:cxn>
                    <a:cxn ang="0">
                      <a:pos x="298" y="336"/>
                    </a:cxn>
                    <a:cxn ang="0">
                      <a:pos x="292" y="338"/>
                    </a:cxn>
                    <a:cxn ang="0">
                      <a:pos x="284" y="340"/>
                    </a:cxn>
                    <a:cxn ang="0">
                      <a:pos x="276" y="341"/>
                    </a:cxn>
                    <a:cxn ang="0">
                      <a:pos x="271" y="342"/>
                    </a:cxn>
                    <a:cxn ang="0">
                      <a:pos x="269" y="342"/>
                    </a:cxn>
                    <a:cxn ang="0">
                      <a:pos x="266" y="342"/>
                    </a:cxn>
                    <a:cxn ang="0">
                      <a:pos x="265" y="342"/>
                    </a:cxn>
                    <a:cxn ang="0">
                      <a:pos x="263" y="342"/>
                    </a:cxn>
                    <a:cxn ang="0">
                      <a:pos x="258" y="341"/>
                    </a:cxn>
                    <a:cxn ang="0">
                      <a:pos x="253" y="341"/>
                    </a:cxn>
                    <a:cxn ang="0">
                      <a:pos x="248" y="340"/>
                    </a:cxn>
                    <a:cxn ang="0">
                      <a:pos x="243" y="339"/>
                    </a:cxn>
                    <a:cxn ang="0">
                      <a:pos x="234" y="336"/>
                    </a:cxn>
                    <a:cxn ang="0">
                      <a:pos x="16" y="210"/>
                    </a:cxn>
                    <a:cxn ang="0">
                      <a:pos x="16" y="217"/>
                    </a:cxn>
                    <a:cxn ang="0">
                      <a:pos x="234" y="343"/>
                    </a:cxn>
                    <a:cxn ang="0">
                      <a:pos x="243" y="346"/>
                    </a:cxn>
                    <a:cxn ang="0">
                      <a:pos x="248" y="347"/>
                    </a:cxn>
                    <a:cxn ang="0">
                      <a:pos x="253" y="348"/>
                    </a:cxn>
                    <a:cxn ang="0">
                      <a:pos x="258" y="349"/>
                    </a:cxn>
                    <a:cxn ang="0">
                      <a:pos x="263" y="349"/>
                    </a:cxn>
                    <a:cxn ang="0">
                      <a:pos x="265" y="349"/>
                    </a:cxn>
                    <a:cxn ang="0">
                      <a:pos x="266" y="349"/>
                    </a:cxn>
                    <a:cxn ang="0">
                      <a:pos x="269" y="349"/>
                    </a:cxn>
                    <a:cxn ang="0">
                      <a:pos x="271" y="349"/>
                    </a:cxn>
                    <a:cxn ang="0">
                      <a:pos x="276" y="349"/>
                    </a:cxn>
                    <a:cxn ang="0">
                      <a:pos x="284" y="347"/>
                    </a:cxn>
                    <a:cxn ang="0">
                      <a:pos x="292" y="345"/>
                    </a:cxn>
                    <a:cxn ang="0">
                      <a:pos x="298" y="343"/>
                    </a:cxn>
                    <a:cxn ang="0">
                      <a:pos x="317" y="333"/>
                    </a:cxn>
                    <a:cxn ang="0">
                      <a:pos x="803" y="50"/>
                    </a:cxn>
                    <a:cxn ang="0">
                      <a:pos x="807" y="47"/>
                    </a:cxn>
                    <a:cxn ang="0">
                      <a:pos x="811" y="43"/>
                    </a:cxn>
                    <a:cxn ang="0">
                      <a:pos x="813" y="41"/>
                    </a:cxn>
                    <a:cxn ang="0">
                      <a:pos x="815" y="38"/>
                    </a:cxn>
                    <a:cxn ang="0">
                      <a:pos x="816" y="35"/>
                    </a:cxn>
                    <a:cxn ang="0">
                      <a:pos x="817" y="32"/>
                    </a:cxn>
                    <a:cxn ang="0">
                      <a:pos x="817" y="29"/>
                    </a:cxn>
                  </a:cxnLst>
                  <a:rect l="0" t="0" r="r" b="b"/>
                  <a:pathLst>
                    <a:path w="817" h="349">
                      <a:moveTo>
                        <a:pt x="817" y="0"/>
                      </a:moveTo>
                      <a:cubicBezTo>
                        <a:pt x="817" y="0"/>
                        <a:pt x="817" y="1"/>
                        <a:pt x="817" y="1"/>
                      </a:cubicBezTo>
                      <a:cubicBezTo>
                        <a:pt x="817" y="8"/>
                        <a:pt x="817" y="15"/>
                        <a:pt x="817" y="22"/>
                      </a:cubicBezTo>
                      <a:cubicBezTo>
                        <a:pt x="817" y="22"/>
                        <a:pt x="817" y="22"/>
                        <a:pt x="817" y="22"/>
                      </a:cubicBezTo>
                      <a:cubicBezTo>
                        <a:pt x="817" y="23"/>
                        <a:pt x="817" y="23"/>
                        <a:pt x="817" y="24"/>
                      </a:cubicBezTo>
                      <a:cubicBezTo>
                        <a:pt x="817" y="24"/>
                        <a:pt x="817" y="25"/>
                        <a:pt x="817" y="25"/>
                      </a:cubicBezTo>
                      <a:cubicBezTo>
                        <a:pt x="817" y="26"/>
                        <a:pt x="817" y="26"/>
                        <a:pt x="817" y="26"/>
                      </a:cubicBezTo>
                      <a:cubicBezTo>
                        <a:pt x="817" y="27"/>
                        <a:pt x="817" y="27"/>
                        <a:pt x="817" y="27"/>
                      </a:cubicBezTo>
                      <a:cubicBezTo>
                        <a:pt x="817" y="27"/>
                        <a:pt x="816" y="28"/>
                        <a:pt x="816" y="28"/>
                      </a:cubicBezTo>
                      <a:cubicBezTo>
                        <a:pt x="816" y="29"/>
                        <a:pt x="816" y="29"/>
                        <a:pt x="816" y="29"/>
                      </a:cubicBezTo>
                      <a:cubicBezTo>
                        <a:pt x="816" y="30"/>
                        <a:pt x="816" y="30"/>
                        <a:pt x="816" y="30"/>
                      </a:cubicBezTo>
                      <a:cubicBezTo>
                        <a:pt x="816" y="30"/>
                        <a:pt x="815" y="31"/>
                        <a:pt x="815" y="31"/>
                      </a:cubicBezTo>
                      <a:cubicBezTo>
                        <a:pt x="815" y="32"/>
                        <a:pt x="815" y="32"/>
                        <a:pt x="815" y="32"/>
                      </a:cubicBezTo>
                      <a:cubicBezTo>
                        <a:pt x="814" y="32"/>
                        <a:pt x="814" y="32"/>
                        <a:pt x="814" y="32"/>
                      </a:cubicBezTo>
                      <a:cubicBezTo>
                        <a:pt x="814" y="33"/>
                        <a:pt x="813" y="34"/>
                        <a:pt x="813" y="34"/>
                      </a:cubicBezTo>
                      <a:cubicBezTo>
                        <a:pt x="813" y="35"/>
                        <a:pt x="813" y="35"/>
                        <a:pt x="813" y="35"/>
                      </a:cubicBezTo>
                      <a:cubicBezTo>
                        <a:pt x="812" y="35"/>
                        <a:pt x="812" y="36"/>
                        <a:pt x="812" y="36"/>
                      </a:cubicBezTo>
                      <a:cubicBezTo>
                        <a:pt x="811" y="36"/>
                        <a:pt x="811" y="36"/>
                        <a:pt x="811" y="36"/>
                      </a:cubicBezTo>
                      <a:cubicBezTo>
                        <a:pt x="811" y="37"/>
                        <a:pt x="810" y="38"/>
                        <a:pt x="809" y="38"/>
                      </a:cubicBezTo>
                      <a:cubicBezTo>
                        <a:pt x="809" y="39"/>
                        <a:pt x="809" y="39"/>
                        <a:pt x="809" y="39"/>
                      </a:cubicBezTo>
                      <a:cubicBezTo>
                        <a:pt x="809" y="39"/>
                        <a:pt x="808" y="39"/>
                        <a:pt x="807" y="40"/>
                      </a:cubicBezTo>
                      <a:cubicBezTo>
                        <a:pt x="807" y="40"/>
                        <a:pt x="806" y="41"/>
                        <a:pt x="806" y="41"/>
                      </a:cubicBezTo>
                      <a:cubicBezTo>
                        <a:pt x="805" y="41"/>
                        <a:pt x="805" y="42"/>
                        <a:pt x="804" y="42"/>
                      </a:cubicBezTo>
                      <a:cubicBezTo>
                        <a:pt x="804" y="43"/>
                        <a:pt x="803" y="43"/>
                        <a:pt x="803" y="43"/>
                      </a:cubicBezTo>
                      <a:cubicBezTo>
                        <a:pt x="802" y="44"/>
                        <a:pt x="802" y="44"/>
                        <a:pt x="802" y="44"/>
                      </a:cubicBezTo>
                      <a:cubicBezTo>
                        <a:pt x="777" y="58"/>
                        <a:pt x="777" y="58"/>
                        <a:pt x="777" y="58"/>
                      </a:cubicBezTo>
                      <a:cubicBezTo>
                        <a:pt x="317" y="326"/>
                        <a:pt x="317" y="326"/>
                        <a:pt x="317" y="326"/>
                      </a:cubicBezTo>
                      <a:cubicBezTo>
                        <a:pt x="304" y="333"/>
                        <a:pt x="304" y="333"/>
                        <a:pt x="304" y="333"/>
                      </a:cubicBezTo>
                      <a:cubicBezTo>
                        <a:pt x="303" y="334"/>
                        <a:pt x="301" y="335"/>
                        <a:pt x="299" y="335"/>
                      </a:cubicBezTo>
                      <a:cubicBezTo>
                        <a:pt x="299" y="336"/>
                        <a:pt x="298" y="336"/>
                        <a:pt x="298" y="336"/>
                      </a:cubicBezTo>
                      <a:cubicBezTo>
                        <a:pt x="296" y="337"/>
                        <a:pt x="295" y="337"/>
                        <a:pt x="293" y="338"/>
                      </a:cubicBezTo>
                      <a:cubicBezTo>
                        <a:pt x="293" y="338"/>
                        <a:pt x="293" y="338"/>
                        <a:pt x="293" y="338"/>
                      </a:cubicBezTo>
                      <a:cubicBezTo>
                        <a:pt x="292" y="338"/>
                        <a:pt x="292" y="338"/>
                        <a:pt x="292" y="338"/>
                      </a:cubicBezTo>
                      <a:cubicBezTo>
                        <a:pt x="291" y="339"/>
                        <a:pt x="290" y="339"/>
                        <a:pt x="289" y="339"/>
                      </a:cubicBezTo>
                      <a:cubicBezTo>
                        <a:pt x="289" y="339"/>
                        <a:pt x="288" y="339"/>
                        <a:pt x="287" y="340"/>
                      </a:cubicBezTo>
                      <a:cubicBezTo>
                        <a:pt x="286" y="340"/>
                        <a:pt x="285" y="340"/>
                        <a:pt x="284" y="340"/>
                      </a:cubicBezTo>
                      <a:cubicBezTo>
                        <a:pt x="284" y="340"/>
                        <a:pt x="283" y="340"/>
                        <a:pt x="283" y="341"/>
                      </a:cubicBezTo>
                      <a:cubicBezTo>
                        <a:pt x="282" y="341"/>
                        <a:pt x="282" y="341"/>
                        <a:pt x="282" y="341"/>
                      </a:cubicBezTo>
                      <a:cubicBezTo>
                        <a:pt x="280" y="341"/>
                        <a:pt x="278" y="341"/>
                        <a:pt x="276" y="341"/>
                      </a:cubicBezTo>
                      <a:cubicBezTo>
                        <a:pt x="276" y="341"/>
                        <a:pt x="276" y="341"/>
                        <a:pt x="276" y="341"/>
                      </a:cubicBezTo>
                      <a:cubicBezTo>
                        <a:pt x="275" y="342"/>
                        <a:pt x="275" y="342"/>
                        <a:pt x="274" y="342"/>
                      </a:cubicBezTo>
                      <a:cubicBezTo>
                        <a:pt x="273" y="342"/>
                        <a:pt x="272" y="342"/>
                        <a:pt x="271" y="342"/>
                      </a:cubicBezTo>
                      <a:cubicBezTo>
                        <a:pt x="270" y="342"/>
                        <a:pt x="270" y="342"/>
                        <a:pt x="270" y="342"/>
                      </a:cubicBezTo>
                      <a:cubicBezTo>
                        <a:pt x="270" y="342"/>
                        <a:pt x="269" y="342"/>
                        <a:pt x="269" y="342"/>
                      </a:cubicBezTo>
                      <a:cubicBezTo>
                        <a:pt x="269" y="342"/>
                        <a:pt x="269" y="342"/>
                        <a:pt x="269" y="342"/>
                      </a:cubicBezTo>
                      <a:cubicBezTo>
                        <a:pt x="269" y="342"/>
                        <a:pt x="269" y="342"/>
                        <a:pt x="269" y="342"/>
                      </a:cubicBezTo>
                      <a:cubicBezTo>
                        <a:pt x="269" y="342"/>
                        <a:pt x="268" y="342"/>
                        <a:pt x="268" y="342"/>
                      </a:cubicBezTo>
                      <a:cubicBezTo>
                        <a:pt x="268" y="342"/>
                        <a:pt x="267" y="342"/>
                        <a:pt x="266" y="342"/>
                      </a:cubicBezTo>
                      <a:cubicBezTo>
                        <a:pt x="266" y="342"/>
                        <a:pt x="266" y="342"/>
                        <a:pt x="265" y="342"/>
                      </a:cubicBezTo>
                      <a:cubicBezTo>
                        <a:pt x="265" y="342"/>
                        <a:pt x="265" y="342"/>
                        <a:pt x="265" y="342"/>
                      </a:cubicBezTo>
                      <a:cubicBezTo>
                        <a:pt x="265" y="342"/>
                        <a:pt x="265" y="342"/>
                        <a:pt x="265" y="342"/>
                      </a:cubicBezTo>
                      <a:cubicBezTo>
                        <a:pt x="265" y="342"/>
                        <a:pt x="265" y="342"/>
                        <a:pt x="264" y="342"/>
                      </a:cubicBezTo>
                      <a:cubicBezTo>
                        <a:pt x="264" y="342"/>
                        <a:pt x="264" y="342"/>
                        <a:pt x="264" y="342"/>
                      </a:cubicBezTo>
                      <a:cubicBezTo>
                        <a:pt x="264" y="342"/>
                        <a:pt x="263" y="342"/>
                        <a:pt x="263" y="342"/>
                      </a:cubicBezTo>
                      <a:cubicBezTo>
                        <a:pt x="262" y="342"/>
                        <a:pt x="261" y="342"/>
                        <a:pt x="260" y="342"/>
                      </a:cubicBezTo>
                      <a:cubicBezTo>
                        <a:pt x="260" y="342"/>
                        <a:pt x="259" y="342"/>
                        <a:pt x="259" y="342"/>
                      </a:cubicBezTo>
                      <a:cubicBezTo>
                        <a:pt x="259" y="342"/>
                        <a:pt x="258" y="342"/>
                        <a:pt x="258" y="341"/>
                      </a:cubicBezTo>
                      <a:cubicBezTo>
                        <a:pt x="257" y="341"/>
                        <a:pt x="256" y="341"/>
                        <a:pt x="255" y="341"/>
                      </a:cubicBezTo>
                      <a:cubicBezTo>
                        <a:pt x="255" y="341"/>
                        <a:pt x="254" y="341"/>
                        <a:pt x="254" y="341"/>
                      </a:cubicBezTo>
                      <a:cubicBezTo>
                        <a:pt x="254" y="341"/>
                        <a:pt x="253" y="341"/>
                        <a:pt x="253" y="341"/>
                      </a:cubicBezTo>
                      <a:cubicBezTo>
                        <a:pt x="252" y="341"/>
                        <a:pt x="251" y="341"/>
                        <a:pt x="250" y="340"/>
                      </a:cubicBezTo>
                      <a:cubicBezTo>
                        <a:pt x="250" y="340"/>
                        <a:pt x="249" y="340"/>
                        <a:pt x="249" y="340"/>
                      </a:cubicBezTo>
                      <a:cubicBezTo>
                        <a:pt x="248" y="340"/>
                        <a:pt x="248" y="340"/>
                        <a:pt x="248" y="340"/>
                      </a:cubicBezTo>
                      <a:cubicBezTo>
                        <a:pt x="247" y="340"/>
                        <a:pt x="246" y="339"/>
                        <a:pt x="244" y="339"/>
                      </a:cubicBezTo>
                      <a:cubicBezTo>
                        <a:pt x="244" y="339"/>
                        <a:pt x="244" y="339"/>
                        <a:pt x="243" y="339"/>
                      </a:cubicBezTo>
                      <a:cubicBezTo>
                        <a:pt x="243" y="339"/>
                        <a:pt x="243" y="339"/>
                        <a:pt x="243" y="339"/>
                      </a:cubicBezTo>
                      <a:cubicBezTo>
                        <a:pt x="241" y="338"/>
                        <a:pt x="239" y="337"/>
                        <a:pt x="237" y="337"/>
                      </a:cubicBezTo>
                      <a:cubicBezTo>
                        <a:pt x="237" y="337"/>
                        <a:pt x="237" y="337"/>
                        <a:pt x="237" y="337"/>
                      </a:cubicBezTo>
                      <a:cubicBezTo>
                        <a:pt x="236" y="336"/>
                        <a:pt x="235" y="336"/>
                        <a:pt x="234" y="336"/>
                      </a:cubicBezTo>
                      <a:cubicBezTo>
                        <a:pt x="234" y="335"/>
                        <a:pt x="233" y="335"/>
                        <a:pt x="233" y="335"/>
                      </a:cubicBezTo>
                      <a:cubicBezTo>
                        <a:pt x="232" y="334"/>
                        <a:pt x="230" y="334"/>
                        <a:pt x="229" y="333"/>
                      </a:cubicBezTo>
                      <a:cubicBezTo>
                        <a:pt x="16" y="210"/>
                        <a:pt x="16" y="210"/>
                        <a:pt x="16" y="210"/>
                      </a:cubicBezTo>
                      <a:cubicBezTo>
                        <a:pt x="6" y="204"/>
                        <a:pt x="1" y="197"/>
                        <a:pt x="1" y="189"/>
                      </a:cubicBezTo>
                      <a:cubicBezTo>
                        <a:pt x="1" y="195"/>
                        <a:pt x="1" y="195"/>
                        <a:pt x="1" y="195"/>
                      </a:cubicBezTo>
                      <a:cubicBezTo>
                        <a:pt x="0" y="203"/>
                        <a:pt x="6" y="211"/>
                        <a:pt x="16" y="217"/>
                      </a:cubicBezTo>
                      <a:cubicBezTo>
                        <a:pt x="229" y="340"/>
                        <a:pt x="229" y="340"/>
                        <a:pt x="229" y="340"/>
                      </a:cubicBezTo>
                      <a:cubicBezTo>
                        <a:pt x="230" y="341"/>
                        <a:pt x="232" y="341"/>
                        <a:pt x="233" y="342"/>
                      </a:cubicBezTo>
                      <a:cubicBezTo>
                        <a:pt x="233" y="342"/>
                        <a:pt x="234" y="342"/>
                        <a:pt x="234" y="343"/>
                      </a:cubicBezTo>
                      <a:cubicBezTo>
                        <a:pt x="235" y="343"/>
                        <a:pt x="236" y="343"/>
                        <a:pt x="237" y="344"/>
                      </a:cubicBezTo>
                      <a:cubicBezTo>
                        <a:pt x="237" y="344"/>
                        <a:pt x="237" y="344"/>
                        <a:pt x="237" y="344"/>
                      </a:cubicBezTo>
                      <a:cubicBezTo>
                        <a:pt x="239" y="345"/>
                        <a:pt x="241" y="345"/>
                        <a:pt x="243" y="346"/>
                      </a:cubicBezTo>
                      <a:cubicBezTo>
                        <a:pt x="243" y="346"/>
                        <a:pt x="243" y="346"/>
                        <a:pt x="243" y="346"/>
                      </a:cubicBezTo>
                      <a:cubicBezTo>
                        <a:pt x="244" y="346"/>
                        <a:pt x="244" y="346"/>
                        <a:pt x="244" y="346"/>
                      </a:cubicBezTo>
                      <a:cubicBezTo>
                        <a:pt x="246" y="346"/>
                        <a:pt x="247" y="347"/>
                        <a:pt x="248" y="347"/>
                      </a:cubicBezTo>
                      <a:cubicBezTo>
                        <a:pt x="249" y="347"/>
                        <a:pt x="249" y="347"/>
                        <a:pt x="249" y="347"/>
                      </a:cubicBezTo>
                      <a:cubicBezTo>
                        <a:pt x="249" y="347"/>
                        <a:pt x="250" y="347"/>
                        <a:pt x="250" y="347"/>
                      </a:cubicBezTo>
                      <a:cubicBezTo>
                        <a:pt x="251" y="348"/>
                        <a:pt x="252" y="348"/>
                        <a:pt x="253" y="348"/>
                      </a:cubicBezTo>
                      <a:cubicBezTo>
                        <a:pt x="253" y="348"/>
                        <a:pt x="254" y="348"/>
                        <a:pt x="254" y="348"/>
                      </a:cubicBezTo>
                      <a:cubicBezTo>
                        <a:pt x="254" y="348"/>
                        <a:pt x="255" y="348"/>
                        <a:pt x="255" y="348"/>
                      </a:cubicBezTo>
                      <a:cubicBezTo>
                        <a:pt x="256" y="348"/>
                        <a:pt x="257" y="348"/>
                        <a:pt x="258" y="349"/>
                      </a:cubicBezTo>
                      <a:cubicBezTo>
                        <a:pt x="258" y="349"/>
                        <a:pt x="259" y="349"/>
                        <a:pt x="259" y="349"/>
                      </a:cubicBezTo>
                      <a:cubicBezTo>
                        <a:pt x="259" y="349"/>
                        <a:pt x="260" y="349"/>
                        <a:pt x="260" y="349"/>
                      </a:cubicBezTo>
                      <a:cubicBezTo>
                        <a:pt x="261" y="349"/>
                        <a:pt x="262" y="349"/>
                        <a:pt x="263" y="349"/>
                      </a:cubicBezTo>
                      <a:cubicBezTo>
                        <a:pt x="263" y="349"/>
                        <a:pt x="264" y="349"/>
                        <a:pt x="264" y="349"/>
                      </a:cubicBezTo>
                      <a:cubicBezTo>
                        <a:pt x="264" y="349"/>
                        <a:pt x="264" y="349"/>
                        <a:pt x="265" y="349"/>
                      </a:cubicBezTo>
                      <a:cubicBezTo>
                        <a:pt x="265" y="349"/>
                        <a:pt x="265" y="349"/>
                        <a:pt x="265" y="349"/>
                      </a:cubicBezTo>
                      <a:cubicBezTo>
                        <a:pt x="265" y="349"/>
                        <a:pt x="265" y="349"/>
                        <a:pt x="265" y="349"/>
                      </a:cubicBezTo>
                      <a:cubicBezTo>
                        <a:pt x="265" y="349"/>
                        <a:pt x="265" y="349"/>
                        <a:pt x="265" y="349"/>
                      </a:cubicBezTo>
                      <a:cubicBezTo>
                        <a:pt x="266" y="349"/>
                        <a:pt x="266" y="349"/>
                        <a:pt x="266" y="349"/>
                      </a:cubicBezTo>
                      <a:cubicBezTo>
                        <a:pt x="267" y="349"/>
                        <a:pt x="268" y="349"/>
                        <a:pt x="268" y="349"/>
                      </a:cubicBezTo>
                      <a:cubicBezTo>
                        <a:pt x="268" y="349"/>
                        <a:pt x="269" y="349"/>
                        <a:pt x="269" y="349"/>
                      </a:cubicBezTo>
                      <a:cubicBezTo>
                        <a:pt x="269" y="349"/>
                        <a:pt x="269" y="349"/>
                        <a:pt x="269" y="349"/>
                      </a:cubicBezTo>
                      <a:cubicBezTo>
                        <a:pt x="269" y="349"/>
                        <a:pt x="269" y="349"/>
                        <a:pt x="269" y="349"/>
                      </a:cubicBezTo>
                      <a:cubicBezTo>
                        <a:pt x="269" y="349"/>
                        <a:pt x="270" y="349"/>
                        <a:pt x="270" y="349"/>
                      </a:cubicBezTo>
                      <a:cubicBezTo>
                        <a:pt x="271" y="349"/>
                        <a:pt x="271" y="349"/>
                        <a:pt x="271" y="349"/>
                      </a:cubicBezTo>
                      <a:cubicBezTo>
                        <a:pt x="272" y="349"/>
                        <a:pt x="273" y="349"/>
                        <a:pt x="274" y="349"/>
                      </a:cubicBezTo>
                      <a:cubicBezTo>
                        <a:pt x="275" y="349"/>
                        <a:pt x="275" y="349"/>
                        <a:pt x="276" y="349"/>
                      </a:cubicBezTo>
                      <a:cubicBezTo>
                        <a:pt x="276" y="349"/>
                        <a:pt x="276" y="349"/>
                        <a:pt x="276" y="349"/>
                      </a:cubicBezTo>
                      <a:cubicBezTo>
                        <a:pt x="278" y="348"/>
                        <a:pt x="280" y="348"/>
                        <a:pt x="282" y="348"/>
                      </a:cubicBezTo>
                      <a:cubicBezTo>
                        <a:pt x="283" y="348"/>
                        <a:pt x="283" y="348"/>
                        <a:pt x="283" y="348"/>
                      </a:cubicBezTo>
                      <a:cubicBezTo>
                        <a:pt x="283" y="348"/>
                        <a:pt x="284" y="347"/>
                        <a:pt x="284" y="347"/>
                      </a:cubicBezTo>
                      <a:cubicBezTo>
                        <a:pt x="285" y="347"/>
                        <a:pt x="286" y="347"/>
                        <a:pt x="287" y="347"/>
                      </a:cubicBezTo>
                      <a:cubicBezTo>
                        <a:pt x="288" y="346"/>
                        <a:pt x="289" y="346"/>
                        <a:pt x="289" y="346"/>
                      </a:cubicBezTo>
                      <a:cubicBezTo>
                        <a:pt x="290" y="346"/>
                        <a:pt x="291" y="346"/>
                        <a:pt x="292" y="345"/>
                      </a:cubicBezTo>
                      <a:cubicBezTo>
                        <a:pt x="293" y="345"/>
                        <a:pt x="293" y="345"/>
                        <a:pt x="293" y="345"/>
                      </a:cubicBezTo>
                      <a:cubicBezTo>
                        <a:pt x="293" y="345"/>
                        <a:pt x="293" y="345"/>
                        <a:pt x="293" y="345"/>
                      </a:cubicBezTo>
                      <a:cubicBezTo>
                        <a:pt x="295" y="344"/>
                        <a:pt x="296" y="344"/>
                        <a:pt x="298" y="343"/>
                      </a:cubicBezTo>
                      <a:cubicBezTo>
                        <a:pt x="298" y="343"/>
                        <a:pt x="299" y="343"/>
                        <a:pt x="299" y="343"/>
                      </a:cubicBezTo>
                      <a:cubicBezTo>
                        <a:pt x="301" y="342"/>
                        <a:pt x="303" y="341"/>
                        <a:pt x="304" y="340"/>
                      </a:cubicBezTo>
                      <a:cubicBezTo>
                        <a:pt x="317" y="333"/>
                        <a:pt x="317" y="333"/>
                        <a:pt x="317" y="333"/>
                      </a:cubicBezTo>
                      <a:cubicBezTo>
                        <a:pt x="777" y="65"/>
                        <a:pt x="777" y="65"/>
                        <a:pt x="777" y="65"/>
                      </a:cubicBezTo>
                      <a:cubicBezTo>
                        <a:pt x="802" y="51"/>
                        <a:pt x="802" y="51"/>
                        <a:pt x="802" y="51"/>
                      </a:cubicBezTo>
                      <a:cubicBezTo>
                        <a:pt x="803" y="50"/>
                        <a:pt x="803" y="50"/>
                        <a:pt x="803" y="50"/>
                      </a:cubicBezTo>
                      <a:cubicBezTo>
                        <a:pt x="803" y="50"/>
                        <a:pt x="804" y="50"/>
                        <a:pt x="804" y="49"/>
                      </a:cubicBezTo>
                      <a:cubicBezTo>
                        <a:pt x="805" y="49"/>
                        <a:pt x="805" y="49"/>
                        <a:pt x="806" y="48"/>
                      </a:cubicBezTo>
                      <a:cubicBezTo>
                        <a:pt x="806" y="48"/>
                        <a:pt x="807" y="47"/>
                        <a:pt x="807" y="47"/>
                      </a:cubicBezTo>
                      <a:cubicBezTo>
                        <a:pt x="808" y="46"/>
                        <a:pt x="809" y="46"/>
                        <a:pt x="809" y="46"/>
                      </a:cubicBezTo>
                      <a:cubicBezTo>
                        <a:pt x="809" y="45"/>
                        <a:pt x="809" y="45"/>
                        <a:pt x="809" y="45"/>
                      </a:cubicBezTo>
                      <a:cubicBezTo>
                        <a:pt x="810" y="45"/>
                        <a:pt x="811" y="44"/>
                        <a:pt x="811" y="43"/>
                      </a:cubicBezTo>
                      <a:cubicBezTo>
                        <a:pt x="812" y="43"/>
                        <a:pt x="812" y="43"/>
                        <a:pt x="812" y="43"/>
                      </a:cubicBezTo>
                      <a:cubicBezTo>
                        <a:pt x="812" y="43"/>
                        <a:pt x="812" y="42"/>
                        <a:pt x="813" y="42"/>
                      </a:cubicBezTo>
                      <a:cubicBezTo>
                        <a:pt x="813" y="41"/>
                        <a:pt x="813" y="41"/>
                        <a:pt x="813" y="41"/>
                      </a:cubicBezTo>
                      <a:cubicBezTo>
                        <a:pt x="813" y="41"/>
                        <a:pt x="814" y="40"/>
                        <a:pt x="814" y="39"/>
                      </a:cubicBezTo>
                      <a:cubicBezTo>
                        <a:pt x="815" y="39"/>
                        <a:pt x="815" y="39"/>
                        <a:pt x="815" y="39"/>
                      </a:cubicBezTo>
                      <a:cubicBezTo>
                        <a:pt x="815" y="38"/>
                        <a:pt x="815" y="38"/>
                        <a:pt x="815" y="38"/>
                      </a:cubicBezTo>
                      <a:cubicBezTo>
                        <a:pt x="815" y="38"/>
                        <a:pt x="816" y="37"/>
                        <a:pt x="816" y="37"/>
                      </a:cubicBezTo>
                      <a:cubicBezTo>
                        <a:pt x="816" y="36"/>
                        <a:pt x="816" y="36"/>
                        <a:pt x="816" y="36"/>
                      </a:cubicBezTo>
                      <a:cubicBezTo>
                        <a:pt x="816" y="35"/>
                        <a:pt x="816" y="35"/>
                        <a:pt x="816" y="35"/>
                      </a:cubicBezTo>
                      <a:cubicBezTo>
                        <a:pt x="816" y="35"/>
                        <a:pt x="817" y="34"/>
                        <a:pt x="817" y="34"/>
                      </a:cubicBezTo>
                      <a:cubicBezTo>
                        <a:pt x="817" y="33"/>
                        <a:pt x="817" y="33"/>
                        <a:pt x="817" y="33"/>
                      </a:cubicBezTo>
                      <a:cubicBezTo>
                        <a:pt x="817" y="32"/>
                        <a:pt x="817" y="32"/>
                        <a:pt x="817" y="32"/>
                      </a:cubicBezTo>
                      <a:cubicBezTo>
                        <a:pt x="817" y="32"/>
                        <a:pt x="817" y="31"/>
                        <a:pt x="817" y="31"/>
                      </a:cubicBezTo>
                      <a:cubicBezTo>
                        <a:pt x="817" y="30"/>
                        <a:pt x="817" y="30"/>
                        <a:pt x="817" y="30"/>
                      </a:cubicBezTo>
                      <a:cubicBezTo>
                        <a:pt x="817" y="29"/>
                        <a:pt x="817" y="29"/>
                        <a:pt x="817" y="29"/>
                      </a:cubicBezTo>
                      <a:cubicBezTo>
                        <a:pt x="817" y="19"/>
                        <a:pt x="817" y="10"/>
                        <a:pt x="817" y="0"/>
                      </a:cubicBezTo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: Shape 9"/>
                <p:cNvSpPr>
                  <a:spLocks/>
                </p:cNvSpPr>
                <p:nvPr/>
              </p:nvSpPr>
              <p:spPr bwMode="auto">
                <a:xfrm>
                  <a:off x="6259048" y="3552469"/>
                  <a:ext cx="455533" cy="178149"/>
                </a:xfrm>
                <a:custGeom>
                  <a:avLst/>
                  <a:gdLst/>
                  <a:ahLst/>
                  <a:cxnLst>
                    <a:cxn ang="0">
                      <a:pos x="118" y="61"/>
                    </a:cxn>
                    <a:cxn ang="0">
                      <a:pos x="118" y="67"/>
                    </a:cxn>
                    <a:cxn ang="0">
                      <a:pos x="115" y="68"/>
                    </a:cxn>
                    <a:cxn ang="0">
                      <a:pos x="105" y="68"/>
                    </a:cxn>
                    <a:cxn ang="0">
                      <a:pos x="3" y="9"/>
                    </a:cxn>
                    <a:cxn ang="0">
                      <a:pos x="3" y="3"/>
                    </a:cxn>
                    <a:cxn ang="0">
                      <a:pos x="5" y="2"/>
                    </a:cxn>
                    <a:cxn ang="0">
                      <a:pos x="15" y="2"/>
                    </a:cxn>
                    <a:cxn ang="0">
                      <a:pos x="118" y="61"/>
                    </a:cxn>
                  </a:cxnLst>
                  <a:rect l="0" t="0" r="r" b="b"/>
                  <a:pathLst>
                    <a:path w="121" h="70">
                      <a:moveTo>
                        <a:pt x="118" y="61"/>
                      </a:moveTo>
                      <a:cubicBezTo>
                        <a:pt x="121" y="63"/>
                        <a:pt x="121" y="65"/>
                        <a:pt x="118" y="67"/>
                      </a:cubicBezTo>
                      <a:cubicBezTo>
                        <a:pt x="115" y="68"/>
                        <a:pt x="115" y="68"/>
                        <a:pt x="115" y="68"/>
                      </a:cubicBezTo>
                      <a:cubicBezTo>
                        <a:pt x="113" y="70"/>
                        <a:pt x="108" y="70"/>
                        <a:pt x="105" y="68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0" y="7"/>
                        <a:pt x="0" y="5"/>
                        <a:pt x="3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8" y="0"/>
                        <a:pt x="12" y="0"/>
                        <a:pt x="15" y="2"/>
                      </a:cubicBezTo>
                      <a:cubicBezTo>
                        <a:pt x="118" y="61"/>
                        <a:pt x="118" y="61"/>
                        <a:pt x="118" y="61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: Shape 10"/>
                <p:cNvSpPr>
                  <a:spLocks/>
                </p:cNvSpPr>
                <p:nvPr/>
              </p:nvSpPr>
              <p:spPr bwMode="auto">
                <a:xfrm>
                  <a:off x="6733561" y="3738254"/>
                  <a:ext cx="72127" cy="27996"/>
                </a:xfrm>
                <a:custGeom>
                  <a:avLst/>
                  <a:gdLst/>
                  <a:ahLst/>
                  <a:cxnLst>
                    <a:cxn ang="0">
                      <a:pos x="16" y="2"/>
                    </a:cxn>
                    <a:cxn ang="0">
                      <a:pos x="16" y="9"/>
                    </a:cxn>
                    <a:cxn ang="0">
                      <a:pos x="3" y="9"/>
                    </a:cxn>
                    <a:cxn ang="0">
                      <a:pos x="3" y="2"/>
                    </a:cxn>
                    <a:cxn ang="0">
                      <a:pos x="16" y="2"/>
                    </a:cxn>
                  </a:cxnLst>
                  <a:rect l="0" t="0" r="r" b="b"/>
                  <a:pathLst>
                    <a:path w="19" h="11">
                      <a:moveTo>
                        <a:pt x="16" y="2"/>
                      </a:moveTo>
                      <a:cubicBezTo>
                        <a:pt x="19" y="4"/>
                        <a:pt x="19" y="7"/>
                        <a:pt x="16" y="9"/>
                      </a:cubicBezTo>
                      <a:cubicBezTo>
                        <a:pt x="12" y="11"/>
                        <a:pt x="7" y="11"/>
                        <a:pt x="3" y="9"/>
                      </a:cubicBezTo>
                      <a:cubicBezTo>
                        <a:pt x="0" y="7"/>
                        <a:pt x="0" y="4"/>
                        <a:pt x="3" y="2"/>
                      </a:cubicBezTo>
                      <a:cubicBezTo>
                        <a:pt x="7" y="0"/>
                        <a:pt x="12" y="0"/>
                        <a:pt x="16" y="2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cxnSp>
            <p:nvCxnSpPr>
              <p:cNvPr id="26" name="Straight Connector 12"/>
              <p:cNvCxnSpPr/>
              <p:nvPr/>
            </p:nvCxnSpPr>
            <p:spPr>
              <a:xfrm flipH="1">
                <a:off x="-1110302" y="3686287"/>
                <a:ext cx="4139248" cy="3873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13"/>
              <p:cNvCxnSpPr/>
              <p:nvPr/>
            </p:nvCxnSpPr>
            <p:spPr>
              <a:xfrm flipH="1">
                <a:off x="338652" y="2812184"/>
                <a:ext cx="2617275" cy="5071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14"/>
              <p:cNvCxnSpPr/>
              <p:nvPr/>
            </p:nvCxnSpPr>
            <p:spPr>
              <a:xfrm>
                <a:off x="4362445" y="4862375"/>
                <a:ext cx="2549330" cy="10454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15"/>
              <p:cNvCxnSpPr/>
              <p:nvPr/>
            </p:nvCxnSpPr>
            <p:spPr>
              <a:xfrm flipH="1" flipV="1">
                <a:off x="4273216" y="2209935"/>
                <a:ext cx="2152744" cy="15027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ash"/>
                <a:headEnd type="oval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图片占位符 5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699211">
              <a:off x="4684234" y="990069"/>
              <a:ext cx="2663519" cy="4333805"/>
            </a:xfrm>
            <a:custGeom>
              <a:avLst/>
              <a:gdLst>
                <a:gd name="connsiteX0" fmla="*/ 3282886 w 5153701"/>
                <a:gd name="connsiteY0" fmla="*/ 0 h 2008692"/>
                <a:gd name="connsiteX1" fmla="*/ 5153701 w 5153701"/>
                <a:gd name="connsiteY1" fmla="*/ 725628 h 2008692"/>
                <a:gd name="connsiteX2" fmla="*/ 1870815 w 5153701"/>
                <a:gd name="connsiteY2" fmla="*/ 2008692 h 2008692"/>
                <a:gd name="connsiteX3" fmla="*/ 0 w 5153701"/>
                <a:gd name="connsiteY3" fmla="*/ 1283064 h 200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53701" h="2008692">
                  <a:moveTo>
                    <a:pt x="3282886" y="0"/>
                  </a:moveTo>
                  <a:lnTo>
                    <a:pt x="5153701" y="725628"/>
                  </a:lnTo>
                  <a:lnTo>
                    <a:pt x="1870815" y="2008692"/>
                  </a:lnTo>
                  <a:lnTo>
                    <a:pt x="0" y="1283064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415166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ONE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10177"/>
            <a:ext cx="2262535" cy="2780414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6634067" y="1462784"/>
            <a:ext cx="4408488" cy="4018605"/>
            <a:chOff x="874712" y="1701800"/>
            <a:chExt cx="4408488" cy="4018605"/>
          </a:xfrm>
        </p:grpSpPr>
        <p:grpSp>
          <p:nvGrpSpPr>
            <p:cNvPr id="33" name="组合 32"/>
            <p:cNvGrpSpPr/>
            <p:nvPr/>
          </p:nvGrpSpPr>
          <p:grpSpPr>
            <a:xfrm>
              <a:off x="874712" y="3943138"/>
              <a:ext cx="4408487" cy="1777267"/>
              <a:chOff x="874713" y="3674997"/>
              <a:chExt cx="3929516" cy="2364694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874713" y="3789362"/>
                <a:ext cx="3929516" cy="22503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874713" y="3674997"/>
                <a:ext cx="3929516" cy="1741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cxnSp>
          <p:nvCxnSpPr>
            <p:cNvPr id="34" name="直接连接符 33"/>
            <p:cNvCxnSpPr/>
            <p:nvPr/>
          </p:nvCxnSpPr>
          <p:spPr>
            <a:xfrm>
              <a:off x="874713" y="5475012"/>
              <a:ext cx="440848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任意多边形 34"/>
            <p:cNvSpPr/>
            <p:nvPr/>
          </p:nvSpPr>
          <p:spPr>
            <a:xfrm>
              <a:off x="874713" y="1701800"/>
              <a:ext cx="4408487" cy="2241338"/>
            </a:xfrm>
            <a:custGeom>
              <a:avLst/>
              <a:gdLst>
                <a:gd name="connsiteX0" fmla="*/ 0 w 4408487"/>
                <a:gd name="connsiteY0" fmla="*/ 0 h 1489956"/>
                <a:gd name="connsiteX1" fmla="*/ 4408487 w 4408487"/>
                <a:gd name="connsiteY1" fmla="*/ 0 h 1489956"/>
                <a:gd name="connsiteX2" fmla="*/ 4408487 w 4408487"/>
                <a:gd name="connsiteY2" fmla="*/ 1489956 h 1489956"/>
                <a:gd name="connsiteX3" fmla="*/ 0 w 4408487"/>
                <a:gd name="connsiteY3" fmla="*/ 1489956 h 1489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8487" h="1489956">
                  <a:moveTo>
                    <a:pt x="0" y="0"/>
                  </a:moveTo>
                  <a:lnTo>
                    <a:pt x="4408487" y="0"/>
                  </a:lnTo>
                  <a:lnTo>
                    <a:pt x="4408487" y="1489956"/>
                  </a:lnTo>
                  <a:lnTo>
                    <a:pt x="0" y="1489956"/>
                  </a:lnTo>
                  <a:close/>
                </a:path>
              </a:pathLst>
            </a:custGeom>
            <a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41068" y="4371660"/>
              <a:ext cx="3907641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171450" indent="-171450">
                <a:lnSpc>
                  <a:spcPct val="114000"/>
                </a:lnSpc>
                <a:buFont typeface="Wingdings" panose="05000000000000000000" pitchFamily="2" charset="2"/>
                <a:buChar char="l"/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41068" y="4847932"/>
              <a:ext cx="3907641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171450" indent="-171450">
                <a:lnSpc>
                  <a:spcPct val="114000"/>
                </a:lnSpc>
                <a:buFont typeface="Wingdings" panose="05000000000000000000" pitchFamily="2" charset="2"/>
                <a:buChar char="l"/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</a:t>
              </a:r>
            </a:p>
          </p:txBody>
        </p:sp>
      </p:grpSp>
      <p:sp>
        <p:nvSpPr>
          <p:cNvPr id="40" name="矩形: 圆角 1"/>
          <p:cNvSpPr/>
          <p:nvPr/>
        </p:nvSpPr>
        <p:spPr>
          <a:xfrm>
            <a:off x="2248878" y="2131175"/>
            <a:ext cx="1367791" cy="1216613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750592" y="2074684"/>
            <a:ext cx="2883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</a:t>
            </a:r>
          </a:p>
        </p:txBody>
      </p:sp>
      <p:sp>
        <p:nvSpPr>
          <p:cNvPr id="42" name="矩形 41"/>
          <p:cNvSpPr/>
          <p:nvPr/>
        </p:nvSpPr>
        <p:spPr>
          <a:xfrm>
            <a:off x="3750593" y="2536347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矩形: 圆角 7"/>
          <p:cNvSpPr/>
          <p:nvPr/>
        </p:nvSpPr>
        <p:spPr>
          <a:xfrm>
            <a:off x="2248878" y="4264776"/>
            <a:ext cx="1367791" cy="1216613"/>
          </a:xfrm>
          <a:prstGeom prst="roundRect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50592" y="4208285"/>
            <a:ext cx="2883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0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</a:t>
            </a:r>
          </a:p>
        </p:txBody>
      </p:sp>
      <p:sp>
        <p:nvSpPr>
          <p:cNvPr id="45" name="矩形 44"/>
          <p:cNvSpPr/>
          <p:nvPr/>
        </p:nvSpPr>
        <p:spPr>
          <a:xfrm>
            <a:off x="3750593" y="4669948"/>
            <a:ext cx="270587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dolor sit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adipisicing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sed</a:t>
            </a: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do </a:t>
            </a:r>
            <a:r>
              <a:rPr lang="en-US" altLang="zh-CN" sz="1400" kern="1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eiusmod</a:t>
            </a:r>
            <a:endParaRPr lang="zh-CN" altLang="en-US" sz="1400" kern="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自由: 形状 44"/>
          <p:cNvSpPr>
            <a:spLocks/>
          </p:cNvSpPr>
          <p:nvPr/>
        </p:nvSpPr>
        <p:spPr bwMode="auto">
          <a:xfrm>
            <a:off x="2742683" y="4638796"/>
            <a:ext cx="380179" cy="468568"/>
          </a:xfrm>
          <a:custGeom>
            <a:avLst/>
            <a:gdLst>
              <a:gd name="connsiteX0" fmla="*/ 458304 w 889564"/>
              <a:gd name="connsiteY0" fmla="*/ 0 h 1096384"/>
              <a:gd name="connsiteX1" fmla="*/ 801998 w 889564"/>
              <a:gd name="connsiteY1" fmla="*/ 351632 h 1096384"/>
              <a:gd name="connsiteX2" fmla="*/ 797105 w 889564"/>
              <a:gd name="connsiteY2" fmla="*/ 401295 h 1096384"/>
              <a:gd name="connsiteX3" fmla="*/ 812113 w 889564"/>
              <a:gd name="connsiteY3" fmla="*/ 406163 h 1096384"/>
              <a:gd name="connsiteX4" fmla="*/ 841685 w 889564"/>
              <a:gd name="connsiteY4" fmla="*/ 477838 h 1096384"/>
              <a:gd name="connsiteX5" fmla="*/ 827503 w 889564"/>
              <a:gd name="connsiteY5" fmla="*/ 532842 h 1096384"/>
              <a:gd name="connsiteX6" fmla="*/ 814948 w 889564"/>
              <a:gd name="connsiteY6" fmla="*/ 546443 h 1096384"/>
              <a:gd name="connsiteX7" fmla="*/ 829134 w 889564"/>
              <a:gd name="connsiteY7" fmla="*/ 564356 h 1096384"/>
              <a:gd name="connsiteX8" fmla="*/ 865224 w 889564"/>
              <a:gd name="connsiteY8" fmla="*/ 636814 h 1096384"/>
              <a:gd name="connsiteX9" fmla="*/ 865224 w 889564"/>
              <a:gd name="connsiteY9" fmla="*/ 849086 h 1096384"/>
              <a:gd name="connsiteX10" fmla="*/ 806281 w 889564"/>
              <a:gd name="connsiteY10" fmla="*/ 808264 h 1096384"/>
              <a:gd name="connsiteX11" fmla="*/ 773495 w 889564"/>
              <a:gd name="connsiteY11" fmla="*/ 765188 h 1096384"/>
              <a:gd name="connsiteX12" fmla="*/ 769873 w 889564"/>
              <a:gd name="connsiteY12" fmla="*/ 795771 h 1096384"/>
              <a:gd name="connsiteX13" fmla="*/ 720069 w 889564"/>
              <a:gd name="connsiteY13" fmla="*/ 896529 h 1096384"/>
              <a:gd name="connsiteX14" fmla="*/ 703743 w 889564"/>
              <a:gd name="connsiteY14" fmla="*/ 913375 h 1096384"/>
              <a:gd name="connsiteX15" fmla="*/ 716396 w 889564"/>
              <a:gd name="connsiteY15" fmla="*/ 916795 h 1096384"/>
              <a:gd name="connsiteX16" fmla="*/ 809865 w 889564"/>
              <a:gd name="connsiteY16" fmla="*/ 1021496 h 1096384"/>
              <a:gd name="connsiteX17" fmla="*/ 625679 w 889564"/>
              <a:gd name="connsiteY17" fmla="*/ 1086950 h 1096384"/>
              <a:gd name="connsiteX18" fmla="*/ 506559 w 889564"/>
              <a:gd name="connsiteY18" fmla="*/ 1045018 h 1096384"/>
              <a:gd name="connsiteX19" fmla="*/ 481012 w 889564"/>
              <a:gd name="connsiteY19" fmla="*/ 1017725 h 1096384"/>
              <a:gd name="connsiteX20" fmla="*/ 445604 w 889564"/>
              <a:gd name="connsiteY20" fmla="*/ 1020764 h 1096384"/>
              <a:gd name="connsiteX21" fmla="*/ 430677 w 889564"/>
              <a:gd name="connsiteY21" fmla="*/ 1019483 h 1096384"/>
              <a:gd name="connsiteX22" fmla="*/ 399531 w 889564"/>
              <a:gd name="connsiteY22" fmla="*/ 1050132 h 1096384"/>
              <a:gd name="connsiteX23" fmla="*/ 273428 w 889564"/>
              <a:gd name="connsiteY23" fmla="*/ 1095131 h 1096384"/>
              <a:gd name="connsiteX24" fmla="*/ 89278 w 889564"/>
              <a:gd name="connsiteY24" fmla="*/ 1021496 h 1096384"/>
              <a:gd name="connsiteX25" fmla="*/ 182730 w 889564"/>
              <a:gd name="connsiteY25" fmla="*/ 920247 h 1096384"/>
              <a:gd name="connsiteX26" fmla="*/ 192280 w 889564"/>
              <a:gd name="connsiteY26" fmla="*/ 918343 h 1096384"/>
              <a:gd name="connsiteX27" fmla="*/ 171139 w 889564"/>
              <a:gd name="connsiteY27" fmla="*/ 896529 h 1096384"/>
              <a:gd name="connsiteX28" fmla="*/ 118424 w 889564"/>
              <a:gd name="connsiteY28" fmla="*/ 781895 h 1096384"/>
              <a:gd name="connsiteX29" fmla="*/ 116884 w 889564"/>
              <a:gd name="connsiteY29" fmla="*/ 764571 h 1096384"/>
              <a:gd name="connsiteX30" fmla="*/ 88856 w 889564"/>
              <a:gd name="connsiteY30" fmla="*/ 798489 h 1096384"/>
              <a:gd name="connsiteX31" fmla="*/ 25958 w 889564"/>
              <a:gd name="connsiteY31" fmla="*/ 833207 h 1096384"/>
              <a:gd name="connsiteX32" fmla="*/ 33945 w 889564"/>
              <a:gd name="connsiteY32" fmla="*/ 612643 h 1096384"/>
              <a:gd name="connsiteX33" fmla="*/ 74754 w 889564"/>
              <a:gd name="connsiteY33" fmla="*/ 546143 h 1096384"/>
              <a:gd name="connsiteX34" fmla="*/ 99228 w 889564"/>
              <a:gd name="connsiteY34" fmla="*/ 520162 h 1096384"/>
              <a:gd name="connsiteX35" fmla="*/ 89210 w 889564"/>
              <a:gd name="connsiteY35" fmla="*/ 477838 h 1096384"/>
              <a:gd name="connsiteX36" fmla="*/ 116358 w 889564"/>
              <a:gd name="connsiteY36" fmla="*/ 406163 h 1096384"/>
              <a:gd name="connsiteX37" fmla="*/ 119861 w 889564"/>
              <a:gd name="connsiteY37" fmla="*/ 404925 h 1096384"/>
              <a:gd name="connsiteX38" fmla="*/ 114610 w 889564"/>
              <a:gd name="connsiteY38" fmla="*/ 351632 h 1096384"/>
              <a:gd name="connsiteX39" fmla="*/ 458304 w 889564"/>
              <a:gd name="connsiteY39" fmla="*/ 0 h 109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89564" h="1096384">
                <a:moveTo>
                  <a:pt x="458304" y="0"/>
                </a:moveTo>
                <a:cubicBezTo>
                  <a:pt x="648121" y="0"/>
                  <a:pt x="801998" y="157431"/>
                  <a:pt x="801998" y="351632"/>
                </a:cubicBezTo>
                <a:lnTo>
                  <a:pt x="797105" y="401295"/>
                </a:lnTo>
                <a:lnTo>
                  <a:pt x="812113" y="406163"/>
                </a:lnTo>
                <a:cubicBezTo>
                  <a:pt x="829491" y="417972"/>
                  <a:pt x="841685" y="445617"/>
                  <a:pt x="841685" y="477838"/>
                </a:cubicBezTo>
                <a:cubicBezTo>
                  <a:pt x="841685" y="499319"/>
                  <a:pt x="836266" y="518766"/>
                  <a:pt x="827503" y="532842"/>
                </a:cubicBezTo>
                <a:lnTo>
                  <a:pt x="814948" y="546443"/>
                </a:lnTo>
                <a:lnTo>
                  <a:pt x="829134" y="564356"/>
                </a:lnTo>
                <a:cubicBezTo>
                  <a:pt x="842746" y="585788"/>
                  <a:pt x="855233" y="610280"/>
                  <a:pt x="865224" y="636814"/>
                </a:cubicBezTo>
                <a:cubicBezTo>
                  <a:pt x="905185" y="734786"/>
                  <a:pt x="889201" y="840922"/>
                  <a:pt x="865224" y="849086"/>
                </a:cubicBezTo>
                <a:cubicBezTo>
                  <a:pt x="853235" y="853168"/>
                  <a:pt x="831257" y="836839"/>
                  <a:pt x="806281" y="808264"/>
                </a:cubicBezTo>
                <a:lnTo>
                  <a:pt x="773495" y="765188"/>
                </a:lnTo>
                <a:lnTo>
                  <a:pt x="769873" y="795771"/>
                </a:lnTo>
                <a:cubicBezTo>
                  <a:pt x="761055" y="832458"/>
                  <a:pt x="743862" y="866547"/>
                  <a:pt x="720069" y="896529"/>
                </a:cubicBezTo>
                <a:lnTo>
                  <a:pt x="703743" y="913375"/>
                </a:lnTo>
                <a:lnTo>
                  <a:pt x="716396" y="916795"/>
                </a:lnTo>
                <a:cubicBezTo>
                  <a:pt x="776832" y="940190"/>
                  <a:pt x="815871" y="978542"/>
                  <a:pt x="809865" y="1021496"/>
                </a:cubicBezTo>
                <a:cubicBezTo>
                  <a:pt x="801857" y="1070586"/>
                  <a:pt x="721776" y="1103313"/>
                  <a:pt x="625679" y="1086950"/>
                </a:cubicBezTo>
                <a:cubicBezTo>
                  <a:pt x="577631" y="1082859"/>
                  <a:pt x="535589" y="1066495"/>
                  <a:pt x="506559" y="1045018"/>
                </a:cubicBezTo>
                <a:lnTo>
                  <a:pt x="481012" y="1017725"/>
                </a:lnTo>
                <a:lnTo>
                  <a:pt x="445604" y="1020764"/>
                </a:lnTo>
                <a:lnTo>
                  <a:pt x="430677" y="1019483"/>
                </a:lnTo>
                <a:lnTo>
                  <a:pt x="399531" y="1050132"/>
                </a:lnTo>
                <a:cubicBezTo>
                  <a:pt x="369507" y="1070586"/>
                  <a:pt x="325471" y="1086950"/>
                  <a:pt x="273428" y="1095131"/>
                </a:cubicBezTo>
                <a:cubicBezTo>
                  <a:pt x="177350" y="1103313"/>
                  <a:pt x="97285" y="1070586"/>
                  <a:pt x="89278" y="1021496"/>
                </a:cubicBezTo>
                <a:cubicBezTo>
                  <a:pt x="83274" y="978542"/>
                  <a:pt x="122305" y="940190"/>
                  <a:pt x="182730" y="920247"/>
                </a:cubicBezTo>
                <a:lnTo>
                  <a:pt x="192280" y="918343"/>
                </a:lnTo>
                <a:lnTo>
                  <a:pt x="171139" y="896529"/>
                </a:lnTo>
                <a:cubicBezTo>
                  <a:pt x="144372" y="862800"/>
                  <a:pt x="125958" y="823871"/>
                  <a:pt x="118424" y="781895"/>
                </a:cubicBezTo>
                <a:lnTo>
                  <a:pt x="116884" y="764571"/>
                </a:lnTo>
                <a:lnTo>
                  <a:pt x="88856" y="798489"/>
                </a:lnTo>
                <a:cubicBezTo>
                  <a:pt x="61900" y="825038"/>
                  <a:pt x="37938" y="837292"/>
                  <a:pt x="25958" y="833207"/>
                </a:cubicBezTo>
                <a:cubicBezTo>
                  <a:pt x="-5991" y="816869"/>
                  <a:pt x="-13978" y="710672"/>
                  <a:pt x="33945" y="612643"/>
                </a:cubicBezTo>
                <a:cubicBezTo>
                  <a:pt x="45925" y="588136"/>
                  <a:pt x="59903" y="565672"/>
                  <a:pt x="74754" y="546143"/>
                </a:cubicBezTo>
                <a:lnTo>
                  <a:pt x="99228" y="520162"/>
                </a:lnTo>
                <a:lnTo>
                  <a:pt x="89210" y="477838"/>
                </a:lnTo>
                <a:cubicBezTo>
                  <a:pt x="89210" y="445617"/>
                  <a:pt x="100404" y="417972"/>
                  <a:pt x="116358" y="406163"/>
                </a:cubicBezTo>
                <a:lnTo>
                  <a:pt x="119861" y="404925"/>
                </a:lnTo>
                <a:lnTo>
                  <a:pt x="114610" y="351632"/>
                </a:lnTo>
                <a:cubicBezTo>
                  <a:pt x="114610" y="157431"/>
                  <a:pt x="268487" y="0"/>
                  <a:pt x="4583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自由: 形状 45"/>
          <p:cNvSpPr>
            <a:spLocks/>
          </p:cNvSpPr>
          <p:nvPr/>
        </p:nvSpPr>
        <p:spPr bwMode="auto">
          <a:xfrm>
            <a:off x="2703611" y="2504621"/>
            <a:ext cx="458324" cy="469716"/>
          </a:xfrm>
          <a:custGeom>
            <a:avLst/>
            <a:gdLst>
              <a:gd name="connsiteX0" fmla="*/ 510129 w 1072415"/>
              <a:gd name="connsiteY0" fmla="*/ 524123 h 1099072"/>
              <a:gd name="connsiteX1" fmla="*/ 545188 w 1072415"/>
              <a:gd name="connsiteY1" fmla="*/ 524634 h 1099072"/>
              <a:gd name="connsiteX2" fmla="*/ 601082 w 1072415"/>
              <a:gd name="connsiteY2" fmla="*/ 957829 h 1099072"/>
              <a:gd name="connsiteX3" fmla="*/ 401460 w 1072415"/>
              <a:gd name="connsiteY3" fmla="*/ 1096778 h 1099072"/>
              <a:gd name="connsiteX4" fmla="*/ 273702 w 1072415"/>
              <a:gd name="connsiteY4" fmla="*/ 957829 h 1099072"/>
              <a:gd name="connsiteX5" fmla="*/ 121989 w 1072415"/>
              <a:gd name="connsiteY5" fmla="*/ 892441 h 1099072"/>
              <a:gd name="connsiteX6" fmla="*/ 169898 w 1072415"/>
              <a:gd name="connsiteY6" fmla="*/ 639063 h 1099072"/>
              <a:gd name="connsiteX7" fmla="*/ 510129 w 1072415"/>
              <a:gd name="connsiteY7" fmla="*/ 524123 h 1099072"/>
              <a:gd name="connsiteX8" fmla="*/ 852013 w 1072415"/>
              <a:gd name="connsiteY8" fmla="*/ 496693 h 1099072"/>
              <a:gd name="connsiteX9" fmla="*/ 961866 w 1072415"/>
              <a:gd name="connsiteY9" fmla="*/ 509194 h 1099072"/>
              <a:gd name="connsiteX10" fmla="*/ 1033934 w 1072415"/>
              <a:gd name="connsiteY10" fmla="*/ 762287 h 1099072"/>
              <a:gd name="connsiteX11" fmla="*/ 921829 w 1072415"/>
              <a:gd name="connsiteY11" fmla="*/ 786780 h 1099072"/>
              <a:gd name="connsiteX12" fmla="*/ 897806 w 1072415"/>
              <a:gd name="connsiteY12" fmla="*/ 933737 h 1099072"/>
              <a:gd name="connsiteX13" fmla="*/ 705625 w 1072415"/>
              <a:gd name="connsiteY13" fmla="*/ 933737 h 1099072"/>
              <a:gd name="connsiteX14" fmla="*/ 561489 w 1072415"/>
              <a:gd name="connsiteY14" fmla="*/ 517359 h 1099072"/>
              <a:gd name="connsiteX15" fmla="*/ 852013 w 1072415"/>
              <a:gd name="connsiteY15" fmla="*/ 496693 h 1099072"/>
              <a:gd name="connsiteX16" fmla="*/ 346836 w 1072415"/>
              <a:gd name="connsiteY16" fmla="*/ 41406 h 1099072"/>
              <a:gd name="connsiteX17" fmla="*/ 401967 w 1072415"/>
              <a:gd name="connsiteY17" fmla="*/ 60158 h 1099072"/>
              <a:gd name="connsiteX18" fmla="*/ 529693 w 1072415"/>
              <a:gd name="connsiteY18" fmla="*/ 492865 h 1099072"/>
              <a:gd name="connsiteX19" fmla="*/ 401967 w 1072415"/>
              <a:gd name="connsiteY19" fmla="*/ 492865 h 1099072"/>
              <a:gd name="connsiteX20" fmla="*/ 130550 w 1072415"/>
              <a:gd name="connsiteY20" fmla="*/ 525523 h 1099072"/>
              <a:gd name="connsiteX21" fmla="*/ 2825 w 1072415"/>
              <a:gd name="connsiteY21" fmla="*/ 354073 h 1099072"/>
              <a:gd name="connsiteX22" fmla="*/ 146516 w 1072415"/>
              <a:gd name="connsiteY22" fmla="*/ 239773 h 1099072"/>
              <a:gd name="connsiteX23" fmla="*/ 178447 w 1072415"/>
              <a:gd name="connsiteY23" fmla="*/ 109144 h 1099072"/>
              <a:gd name="connsiteX24" fmla="*/ 346836 w 1072415"/>
              <a:gd name="connsiteY24" fmla="*/ 41406 h 1099072"/>
              <a:gd name="connsiteX25" fmla="*/ 687704 w 1072415"/>
              <a:gd name="connsiteY25" fmla="*/ 175 h 1099072"/>
              <a:gd name="connsiteX26" fmla="*/ 721849 w 1072415"/>
              <a:gd name="connsiteY26" fmla="*/ 2327 h 1099072"/>
              <a:gd name="connsiteX27" fmla="*/ 801895 w 1072415"/>
              <a:gd name="connsiteY27" fmla="*/ 124792 h 1099072"/>
              <a:gd name="connsiteX28" fmla="*/ 937972 w 1072415"/>
              <a:gd name="connsiteY28" fmla="*/ 132956 h 1099072"/>
              <a:gd name="connsiteX29" fmla="*/ 849922 w 1072415"/>
              <a:gd name="connsiteY29" fmla="*/ 426870 h 1099072"/>
              <a:gd name="connsiteX30" fmla="*/ 561757 w 1072415"/>
              <a:gd name="connsiteY30" fmla="*/ 500349 h 1099072"/>
              <a:gd name="connsiteX31" fmla="*/ 553753 w 1072415"/>
              <a:gd name="connsiteY31" fmla="*/ 100299 h 1099072"/>
              <a:gd name="connsiteX32" fmla="*/ 687704 w 1072415"/>
              <a:gd name="connsiteY32" fmla="*/ 175 h 109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72415" h="1099072">
                <a:moveTo>
                  <a:pt x="510129" y="524123"/>
                </a:moveTo>
                <a:cubicBezTo>
                  <a:pt x="532213" y="523612"/>
                  <a:pt x="545188" y="524634"/>
                  <a:pt x="545188" y="524634"/>
                </a:cubicBezTo>
                <a:cubicBezTo>
                  <a:pt x="529218" y="590022"/>
                  <a:pt x="617052" y="802533"/>
                  <a:pt x="601082" y="957829"/>
                </a:cubicBezTo>
                <a:cubicBezTo>
                  <a:pt x="585112" y="1039564"/>
                  <a:pt x="473324" y="1113125"/>
                  <a:pt x="401460" y="1096778"/>
                </a:cubicBezTo>
                <a:cubicBezTo>
                  <a:pt x="289671" y="1080431"/>
                  <a:pt x="273702" y="957829"/>
                  <a:pt x="273702" y="957829"/>
                </a:cubicBezTo>
                <a:cubicBezTo>
                  <a:pt x="209822" y="966002"/>
                  <a:pt x="145943" y="941482"/>
                  <a:pt x="121989" y="892441"/>
                </a:cubicBezTo>
                <a:cubicBezTo>
                  <a:pt x="90049" y="827053"/>
                  <a:pt x="82064" y="712624"/>
                  <a:pt x="169898" y="639063"/>
                </a:cubicBezTo>
                <a:cubicBezTo>
                  <a:pt x="295660" y="540981"/>
                  <a:pt x="443880" y="525656"/>
                  <a:pt x="510129" y="524123"/>
                </a:cubicBezTo>
                <a:close/>
                <a:moveTo>
                  <a:pt x="852013" y="496693"/>
                </a:moveTo>
                <a:cubicBezTo>
                  <a:pt x="894803" y="497458"/>
                  <a:pt x="933840" y="501030"/>
                  <a:pt x="961866" y="509194"/>
                </a:cubicBezTo>
                <a:cubicBezTo>
                  <a:pt x="1073972" y="550016"/>
                  <a:pt x="1106002" y="680644"/>
                  <a:pt x="1033934" y="762287"/>
                </a:cubicBezTo>
                <a:cubicBezTo>
                  <a:pt x="1001904" y="794944"/>
                  <a:pt x="921829" y="786780"/>
                  <a:pt x="921829" y="786780"/>
                </a:cubicBezTo>
                <a:cubicBezTo>
                  <a:pt x="921829" y="786780"/>
                  <a:pt x="945851" y="876587"/>
                  <a:pt x="897806" y="933737"/>
                </a:cubicBezTo>
                <a:cubicBezTo>
                  <a:pt x="849761" y="982723"/>
                  <a:pt x="753670" y="990887"/>
                  <a:pt x="705625" y="933737"/>
                </a:cubicBezTo>
                <a:cubicBezTo>
                  <a:pt x="617542" y="827601"/>
                  <a:pt x="561489" y="541851"/>
                  <a:pt x="561489" y="517359"/>
                </a:cubicBezTo>
                <a:cubicBezTo>
                  <a:pt x="561489" y="517359"/>
                  <a:pt x="723642" y="494396"/>
                  <a:pt x="852013" y="496693"/>
                </a:cubicBezTo>
                <a:close/>
                <a:moveTo>
                  <a:pt x="346836" y="41406"/>
                </a:moveTo>
                <a:cubicBezTo>
                  <a:pt x="367042" y="43830"/>
                  <a:pt x="386002" y="49953"/>
                  <a:pt x="401967" y="60158"/>
                </a:cubicBezTo>
                <a:cubicBezTo>
                  <a:pt x="537676" y="141801"/>
                  <a:pt x="529693" y="492865"/>
                  <a:pt x="529693" y="492865"/>
                </a:cubicBezTo>
                <a:cubicBezTo>
                  <a:pt x="529693" y="492865"/>
                  <a:pt x="465830" y="492865"/>
                  <a:pt x="401967" y="492865"/>
                </a:cubicBezTo>
                <a:cubicBezTo>
                  <a:pt x="290207" y="509194"/>
                  <a:pt x="202396" y="533687"/>
                  <a:pt x="130550" y="525523"/>
                </a:cubicBezTo>
                <a:cubicBezTo>
                  <a:pt x="114585" y="525523"/>
                  <a:pt x="-21124" y="484701"/>
                  <a:pt x="2825" y="354073"/>
                </a:cubicBezTo>
                <a:cubicBezTo>
                  <a:pt x="18790" y="231608"/>
                  <a:pt x="146516" y="239773"/>
                  <a:pt x="146516" y="239773"/>
                </a:cubicBezTo>
                <a:cubicBezTo>
                  <a:pt x="138533" y="207115"/>
                  <a:pt x="138533" y="158130"/>
                  <a:pt x="178447" y="109144"/>
                </a:cubicBezTo>
                <a:cubicBezTo>
                  <a:pt x="214370" y="60158"/>
                  <a:pt x="286216" y="34135"/>
                  <a:pt x="346836" y="41406"/>
                </a:cubicBezTo>
                <a:close/>
                <a:moveTo>
                  <a:pt x="687704" y="175"/>
                </a:moveTo>
                <a:cubicBezTo>
                  <a:pt x="698461" y="-351"/>
                  <a:pt x="709842" y="286"/>
                  <a:pt x="721849" y="2327"/>
                </a:cubicBezTo>
                <a:cubicBezTo>
                  <a:pt x="809899" y="18656"/>
                  <a:pt x="801895" y="124792"/>
                  <a:pt x="801895" y="124792"/>
                </a:cubicBezTo>
                <a:cubicBezTo>
                  <a:pt x="801895" y="124792"/>
                  <a:pt x="865931" y="92135"/>
                  <a:pt x="937972" y="132956"/>
                </a:cubicBezTo>
                <a:cubicBezTo>
                  <a:pt x="977995" y="157449"/>
                  <a:pt x="1098064" y="377885"/>
                  <a:pt x="849922" y="426870"/>
                </a:cubicBezTo>
                <a:cubicBezTo>
                  <a:pt x="617789" y="475856"/>
                  <a:pt x="561757" y="500349"/>
                  <a:pt x="561757" y="500349"/>
                </a:cubicBezTo>
                <a:cubicBezTo>
                  <a:pt x="561757" y="500349"/>
                  <a:pt x="529739" y="181942"/>
                  <a:pt x="553753" y="100299"/>
                </a:cubicBezTo>
                <a:cubicBezTo>
                  <a:pt x="567761" y="64580"/>
                  <a:pt x="612411" y="3858"/>
                  <a:pt x="687704" y="1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753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/>
      <p:bldP spid="43" grpId="0" animBg="1"/>
      <p:bldP spid="44" grpId="0"/>
      <p:bldP spid="45" grpId="0"/>
      <p:bldP spid="46" grpId="0" animBg="1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4" y="0"/>
            <a:ext cx="5580632" cy="6858000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996490" y="818147"/>
            <a:ext cx="4199021" cy="4969042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3898233" y="5835896"/>
            <a:ext cx="44035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时尚创意烟雾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PA_库_文本框 8"/>
          <p:cNvSpPr txBox="1"/>
          <p:nvPr>
            <p:custDataLst>
              <p:tags r:id="rId3"/>
            </p:custDataLst>
          </p:nvPr>
        </p:nvSpPr>
        <p:spPr>
          <a:xfrm>
            <a:off x="4247149" y="1040510"/>
            <a:ext cx="383359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P  A  R</a:t>
            </a:r>
          </a:p>
          <a:p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T      &amp;</a:t>
            </a:r>
          </a:p>
          <a:p>
            <a:r>
              <a:rPr lang="en-US" altLang="zh-CN" sz="9200" dirty="0">
                <a:solidFill>
                  <a:schemeClr val="bg1"/>
                </a:solidFill>
                <a:cs typeface="+mn-ea"/>
                <a:sym typeface="+mn-lt"/>
              </a:rPr>
              <a:t>T W O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684" y="0"/>
            <a:ext cx="5580632" cy="685800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rot="16741234" flipH="1">
            <a:off x="962094" y="5102844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741234" flipH="1">
            <a:off x="581883" y="4913781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741234" flipV="1">
            <a:off x="415821" y="4260471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6741234" flipH="1">
            <a:off x="916400" y="6104183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38" idx="6"/>
          </p:cNvCxnSpPr>
          <p:nvPr/>
        </p:nvCxnSpPr>
        <p:spPr>
          <a:xfrm rot="16741234" flipV="1">
            <a:off x="610615" y="7593997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2" idx="6"/>
          </p:cNvCxnSpPr>
          <p:nvPr/>
        </p:nvCxnSpPr>
        <p:spPr>
          <a:xfrm rot="16741234">
            <a:off x="680288" y="8330184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6741234" flipH="1" flipV="1">
            <a:off x="1020556" y="6801463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741234" flipV="1">
            <a:off x="1187095" y="6323384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16741234">
            <a:off x="686156" y="5723132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16741234">
            <a:off x="958229" y="5576994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30" idx="2"/>
          </p:cNvCxnSpPr>
          <p:nvPr/>
        </p:nvCxnSpPr>
        <p:spPr>
          <a:xfrm rot="16741234">
            <a:off x="1439681" y="426786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endCxn id="30" idx="6"/>
          </p:cNvCxnSpPr>
          <p:nvPr/>
        </p:nvCxnSpPr>
        <p:spPr>
          <a:xfrm rot="16741234" flipV="1">
            <a:off x="1660149" y="4641028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741234" flipH="1" flipV="1">
            <a:off x="1428451" y="4976700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6741234">
            <a:off x="-102548" y="6646015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16741234" flipH="1">
            <a:off x="61778" y="6962724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741234">
            <a:off x="199348" y="6132476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 rot="16741234" flipH="1">
            <a:off x="512283" y="4012934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 rot="16741234" flipH="1">
            <a:off x="758954" y="4643745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 rot="16741234" flipH="1">
            <a:off x="1597501" y="456302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 rot="16741234" flipH="1">
            <a:off x="751215" y="508981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 rot="16741234" flipH="1">
            <a:off x="1759817" y="3943002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432681" y="595024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6741234" flipH="1">
            <a:off x="1997368" y="506235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6741234" flipH="1">
            <a:off x="1235485" y="5454402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 rot="16741234" flipH="1">
            <a:off x="535638" y="894416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6741234">
            <a:off x="265489" y="775213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rot="16741234">
            <a:off x="1028309" y="8148431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 rot="16741234">
            <a:off x="21934" y="8322026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 rot="16741234">
            <a:off x="-375683" y="7571323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 rot="16741234">
            <a:off x="390020" y="7365022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 rot="16741234">
            <a:off x="729483" y="866173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 rot="16741234">
            <a:off x="184657" y="6346617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 rot="16741234">
            <a:off x="42958" y="6812262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 rot="16741234">
            <a:off x="1516856" y="6723824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 rot="16741234">
            <a:off x="811521" y="6698864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 rot="16741234">
            <a:off x="969650" y="712891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 rot="16741234" flipH="1">
            <a:off x="1001684" y="627536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 rot="16741234" flipH="1">
            <a:off x="944867" y="5851539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 rot="16741234" flipH="1">
            <a:off x="2245212" y="4613750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 rot="16741234" flipH="1">
            <a:off x="2078540" y="5724845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 rot="16741234" flipH="1">
            <a:off x="1620828" y="6068898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 rot="16741234" flipH="1">
            <a:off x="2274558" y="5304689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 rot="16741234">
            <a:off x="1846569" y="718605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 rot="16741234">
            <a:off x="1565968" y="777979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rot="16741234">
            <a:off x="1291333" y="848928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 rot="16741234">
            <a:off x="1236149" y="7662941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 rot="16741234" flipH="1">
            <a:off x="2090256" y="6271324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 rot="16741234" flipH="1">
            <a:off x="343116" y="491377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 rot="16741234" flipH="1">
            <a:off x="247841" y="5521679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 rot="16741234">
            <a:off x="-1500990" y="5757492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62" name="椭圆 61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7" name="直接连接符 66"/>
          <p:cNvCxnSpPr>
            <a:endCxn id="40" idx="3"/>
          </p:cNvCxnSpPr>
          <p:nvPr/>
        </p:nvCxnSpPr>
        <p:spPr>
          <a:xfrm rot="16741234" flipV="1">
            <a:off x="-432922" y="7773876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41" idx="0"/>
            <a:endCxn id="40" idx="5"/>
          </p:cNvCxnSpPr>
          <p:nvPr/>
        </p:nvCxnSpPr>
        <p:spPr>
          <a:xfrm rot="16741234" flipH="1" flipV="1">
            <a:off x="-88083" y="7182521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 rot="16741234" flipH="1">
            <a:off x="1253562" y="3358794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 rot="16741234" flipH="1">
            <a:off x="1191992" y="3998949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 rot="16741234">
            <a:off x="905155" y="2842139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rot="16741234" flipH="1">
            <a:off x="11048790" y="637331"/>
            <a:ext cx="211002" cy="47805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rot="16741234" flipH="1">
            <a:off x="10668579" y="448270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rot="16741234" flipV="1">
            <a:off x="10502518" y="-205040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rot="16741234" flipH="1">
            <a:off x="11003096" y="1638672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99" idx="6"/>
          </p:cNvCxnSpPr>
          <p:nvPr/>
        </p:nvCxnSpPr>
        <p:spPr>
          <a:xfrm rot="16741234" flipV="1">
            <a:off x="10697312" y="3128486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103" idx="6"/>
          </p:cNvCxnSpPr>
          <p:nvPr/>
        </p:nvCxnSpPr>
        <p:spPr>
          <a:xfrm rot="16741234">
            <a:off x="10766985" y="3864675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rot="16741234" flipH="1" flipV="1">
            <a:off x="11107253" y="2335952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rot="16741234" flipV="1">
            <a:off x="11273792" y="1857873"/>
            <a:ext cx="270152" cy="477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rot="16741234">
            <a:off x="10772854" y="1257621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rot="16741234">
            <a:off x="11044927" y="1111483"/>
            <a:ext cx="404755" cy="2665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stCxn id="91" idx="2"/>
          </p:cNvCxnSpPr>
          <p:nvPr/>
        </p:nvCxnSpPr>
        <p:spPr>
          <a:xfrm rot="16741234">
            <a:off x="11526377" y="-197651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endCxn id="91" idx="6"/>
          </p:cNvCxnSpPr>
          <p:nvPr/>
        </p:nvCxnSpPr>
        <p:spPr>
          <a:xfrm rot="16741234" flipV="1">
            <a:off x="11746846" y="175517"/>
            <a:ext cx="366063" cy="47270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rot="16741234" flipH="1" flipV="1">
            <a:off x="11515149" y="511189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rot="16741234">
            <a:off x="9984150" y="2180504"/>
            <a:ext cx="486266" cy="308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rot="16741234" flipH="1">
            <a:off x="10148476" y="2497213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rot="16741234">
            <a:off x="10286046" y="1666965"/>
            <a:ext cx="347450" cy="1484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/>
          <p:nvPr/>
        </p:nvSpPr>
        <p:spPr>
          <a:xfrm rot="16741234" flipH="1">
            <a:off x="10598979" y="-452577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椭圆 89"/>
          <p:cNvSpPr/>
          <p:nvPr/>
        </p:nvSpPr>
        <p:spPr>
          <a:xfrm rot="16741234" flipH="1">
            <a:off x="10845652" y="178234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椭圆 90"/>
          <p:cNvSpPr/>
          <p:nvPr/>
        </p:nvSpPr>
        <p:spPr>
          <a:xfrm rot="16741234" flipH="1">
            <a:off x="11684197" y="97514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椭圆 91"/>
          <p:cNvSpPr/>
          <p:nvPr/>
        </p:nvSpPr>
        <p:spPr>
          <a:xfrm rot="16741234" flipH="1">
            <a:off x="10837911" y="624308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 rot="16741234" flipH="1">
            <a:off x="11846513" y="-522511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 rot="16741234" flipH="1">
            <a:off x="10519378" y="148473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椭圆 94"/>
          <p:cNvSpPr/>
          <p:nvPr/>
        </p:nvSpPr>
        <p:spPr>
          <a:xfrm rot="16741234" flipH="1">
            <a:off x="12084064" y="59684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椭圆 95"/>
          <p:cNvSpPr/>
          <p:nvPr/>
        </p:nvSpPr>
        <p:spPr>
          <a:xfrm rot="16741234" flipH="1">
            <a:off x="11322181" y="988891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/>
          <p:cNvSpPr/>
          <p:nvPr/>
        </p:nvSpPr>
        <p:spPr>
          <a:xfrm rot="16741234" flipH="1">
            <a:off x="10622336" y="4478656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 rot="16741234">
            <a:off x="10352186" y="3286627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 rot="16741234">
            <a:off x="11115005" y="368292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 rot="16741234">
            <a:off x="10108632" y="3856514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 rot="16741234">
            <a:off x="9711014" y="3105812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 rot="16741234">
            <a:off x="10476717" y="2899511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 rot="16741234">
            <a:off x="10816180" y="4196226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 rot="16741234">
            <a:off x="10271354" y="1881106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椭圆 104"/>
          <p:cNvSpPr/>
          <p:nvPr/>
        </p:nvSpPr>
        <p:spPr>
          <a:xfrm rot="16741234">
            <a:off x="10129656" y="2346751"/>
            <a:ext cx="105246" cy="10524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椭圆 105"/>
          <p:cNvSpPr/>
          <p:nvPr/>
        </p:nvSpPr>
        <p:spPr>
          <a:xfrm rot="16741234">
            <a:off x="11603553" y="2258313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椭圆 106"/>
          <p:cNvSpPr/>
          <p:nvPr/>
        </p:nvSpPr>
        <p:spPr>
          <a:xfrm rot="16741234">
            <a:off x="10898217" y="2233353"/>
            <a:ext cx="128800" cy="128800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椭圆 107"/>
          <p:cNvSpPr/>
          <p:nvPr/>
        </p:nvSpPr>
        <p:spPr>
          <a:xfrm rot="16741234">
            <a:off x="11056348" y="266340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椭圆 108"/>
          <p:cNvSpPr/>
          <p:nvPr/>
        </p:nvSpPr>
        <p:spPr>
          <a:xfrm rot="16741234" flipH="1">
            <a:off x="11088381" y="1809853"/>
            <a:ext cx="170065" cy="170065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椭圆 109"/>
          <p:cNvSpPr/>
          <p:nvPr/>
        </p:nvSpPr>
        <p:spPr>
          <a:xfrm rot="16741234" flipH="1">
            <a:off x="11031565" y="1386028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椭圆 110"/>
          <p:cNvSpPr/>
          <p:nvPr/>
        </p:nvSpPr>
        <p:spPr>
          <a:xfrm rot="16741234" flipH="1">
            <a:off x="12331909" y="148239"/>
            <a:ext cx="122016" cy="122016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椭圆 111"/>
          <p:cNvSpPr/>
          <p:nvPr/>
        </p:nvSpPr>
        <p:spPr>
          <a:xfrm rot="16741234" flipH="1">
            <a:off x="12165236" y="1259334"/>
            <a:ext cx="105246" cy="105247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椭圆 112"/>
          <p:cNvSpPr/>
          <p:nvPr/>
        </p:nvSpPr>
        <p:spPr>
          <a:xfrm rot="16741234" flipH="1">
            <a:off x="11707525" y="1603387"/>
            <a:ext cx="97129" cy="97129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椭圆 113"/>
          <p:cNvSpPr/>
          <p:nvPr/>
        </p:nvSpPr>
        <p:spPr>
          <a:xfrm rot="16741234" flipH="1">
            <a:off x="12361256" y="839178"/>
            <a:ext cx="170065" cy="1700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椭圆 114"/>
          <p:cNvSpPr/>
          <p:nvPr/>
        </p:nvSpPr>
        <p:spPr>
          <a:xfrm rot="16741234">
            <a:off x="11933266" y="2720542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椭圆 115"/>
          <p:cNvSpPr/>
          <p:nvPr/>
        </p:nvSpPr>
        <p:spPr>
          <a:xfrm rot="16741234">
            <a:off x="11652664" y="3314288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椭圆 116"/>
          <p:cNvSpPr/>
          <p:nvPr/>
        </p:nvSpPr>
        <p:spPr>
          <a:xfrm rot="16741234">
            <a:off x="11378029" y="4023775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椭圆 117"/>
          <p:cNvSpPr/>
          <p:nvPr/>
        </p:nvSpPr>
        <p:spPr>
          <a:xfrm rot="16741234">
            <a:off x="11322846" y="3197430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9" name="椭圆 118"/>
          <p:cNvSpPr/>
          <p:nvPr/>
        </p:nvSpPr>
        <p:spPr>
          <a:xfrm rot="16741234" flipH="1">
            <a:off x="12176953" y="1805813"/>
            <a:ext cx="148893" cy="148893"/>
          </a:xfrm>
          <a:prstGeom prst="ellipse">
            <a:avLst/>
          </a:prstGeom>
          <a:solidFill>
            <a:srgbClr val="AD5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椭圆 119"/>
          <p:cNvSpPr/>
          <p:nvPr/>
        </p:nvSpPr>
        <p:spPr>
          <a:xfrm rot="16741234" flipH="1">
            <a:off x="10429812" y="448259"/>
            <a:ext cx="105246" cy="1052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椭圆 120"/>
          <p:cNvSpPr/>
          <p:nvPr/>
        </p:nvSpPr>
        <p:spPr>
          <a:xfrm rot="16741234" flipH="1">
            <a:off x="10334538" y="1056168"/>
            <a:ext cx="105246" cy="10524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2" name="组合 121"/>
          <p:cNvGrpSpPr/>
          <p:nvPr/>
        </p:nvGrpSpPr>
        <p:grpSpPr>
          <a:xfrm rot="16741234">
            <a:off x="8585708" y="1291981"/>
            <a:ext cx="2720838" cy="505943"/>
            <a:chOff x="5233265" y="2334818"/>
            <a:chExt cx="2720838" cy="505942"/>
          </a:xfrm>
          <a:solidFill>
            <a:schemeClr val="bg1"/>
          </a:solidFill>
        </p:grpSpPr>
        <p:sp>
          <p:nvSpPr>
            <p:cNvPr id="123" name="椭圆 122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28" name="直接连接符 127"/>
          <p:cNvCxnSpPr>
            <a:endCxn id="101" idx="3"/>
          </p:cNvCxnSpPr>
          <p:nvPr/>
        </p:nvCxnSpPr>
        <p:spPr>
          <a:xfrm rot="16741234" flipV="1">
            <a:off x="9653776" y="3308364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>
            <a:stCxn id="102" idx="0"/>
            <a:endCxn id="101" idx="5"/>
          </p:cNvCxnSpPr>
          <p:nvPr/>
        </p:nvCxnSpPr>
        <p:spPr>
          <a:xfrm rot="16741234" flipH="1" flipV="1">
            <a:off x="9998615" y="2717010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椭圆 129"/>
          <p:cNvSpPr/>
          <p:nvPr/>
        </p:nvSpPr>
        <p:spPr>
          <a:xfrm rot="16741234" flipH="1">
            <a:off x="11340260" y="-1106719"/>
            <a:ext cx="118686" cy="118687"/>
          </a:xfrm>
          <a:prstGeom prst="ellipse">
            <a:avLst/>
          </a:prstGeom>
          <a:solidFill>
            <a:srgbClr val="E7B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椭圆 130"/>
          <p:cNvSpPr/>
          <p:nvPr/>
        </p:nvSpPr>
        <p:spPr>
          <a:xfrm rot="16741234" flipH="1">
            <a:off x="11278689" y="-466563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椭圆 131"/>
          <p:cNvSpPr/>
          <p:nvPr/>
        </p:nvSpPr>
        <p:spPr>
          <a:xfrm rot="16741234">
            <a:off x="10991851" y="-1623372"/>
            <a:ext cx="137160" cy="137160"/>
          </a:xfrm>
          <a:prstGeom prst="ellipse">
            <a:avLst/>
          </a:prstGeom>
          <a:solidFill>
            <a:srgbClr val="AD5B7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771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2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7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/>
      <p:bldP spid="8" grpId="1"/>
      <p:bldP spid="8" grpId="2"/>
      <p:bldP spid="9" grpId="0" uiExpand="1" build="p" autoUpdateAnimBg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9" grpId="0" animBg="1"/>
      <p:bldP spid="70" grpId="0" animBg="1"/>
      <p:bldP spid="71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30" grpId="0" animBg="1"/>
      <p:bldP spid="131" grpId="0" animBg="1"/>
      <p:bldP spid="1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库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0"/>
            <a:ext cx="2262535" cy="2780414"/>
          </a:xfrm>
          <a:prstGeom prst="rect">
            <a:avLst/>
          </a:prstGeom>
        </p:spPr>
      </p:pic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318976" y="318978"/>
            <a:ext cx="11568223" cy="6241310"/>
          </a:xfrm>
          <a:prstGeom prst="rect">
            <a:avLst/>
          </a:prstGeom>
          <a:noFill/>
          <a:ln w="136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_库_文本框 8"/>
          <p:cNvSpPr txBox="1"/>
          <p:nvPr>
            <p:custDataLst>
              <p:tags r:id="rId3"/>
            </p:custDataLst>
          </p:nvPr>
        </p:nvSpPr>
        <p:spPr>
          <a:xfrm>
            <a:off x="318976" y="298625"/>
            <a:ext cx="1643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PAR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T&amp;</a:t>
            </a:r>
          </a:p>
          <a:p>
            <a:pPr algn="dist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TWO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en-US" altLang="zh-CN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PA_库_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0450" y="20353"/>
            <a:ext cx="2262535" cy="2780414"/>
          </a:xfrm>
          <a:prstGeom prst="rect">
            <a:avLst/>
          </a:prstGeom>
        </p:spPr>
      </p:pic>
      <p:sp>
        <p:nvSpPr>
          <p:cNvPr id="32" name="MH_Other_2"/>
          <p:cNvSpPr/>
          <p:nvPr>
            <p:custDataLst>
              <p:tags r:id="rId5"/>
            </p:custDataLst>
          </p:nvPr>
        </p:nvSpPr>
        <p:spPr>
          <a:xfrm rot="390895">
            <a:off x="1609726" y="4941891"/>
            <a:ext cx="8250239" cy="1779587"/>
          </a:xfrm>
          <a:custGeom>
            <a:avLst/>
            <a:gdLst>
              <a:gd name="connsiteX0" fmla="*/ 9174732 w 9266172"/>
              <a:gd name="connsiteY0" fmla="*/ 2016224 h 2107664"/>
              <a:gd name="connsiteX1" fmla="*/ 0 w 9266172"/>
              <a:gd name="connsiteY1" fmla="*/ 2016224 h 2107664"/>
              <a:gd name="connsiteX2" fmla="*/ 4587366 w 9266172"/>
              <a:gd name="connsiteY2" fmla="*/ 0 h 2107664"/>
              <a:gd name="connsiteX3" fmla="*/ 9266172 w 9266172"/>
              <a:gd name="connsiteY3" fmla="*/ 2107664 h 2107664"/>
              <a:gd name="connsiteX0" fmla="*/ 0 w 9266172"/>
              <a:gd name="connsiteY0" fmla="*/ 2016224 h 2107664"/>
              <a:gd name="connsiteX1" fmla="*/ 4587366 w 9266172"/>
              <a:gd name="connsiteY1" fmla="*/ 0 h 2107664"/>
              <a:gd name="connsiteX2" fmla="*/ 9266172 w 9266172"/>
              <a:gd name="connsiteY2" fmla="*/ 2107664 h 2107664"/>
              <a:gd name="connsiteX0" fmla="*/ 0 w 9169190"/>
              <a:gd name="connsiteY0" fmla="*/ 2016428 h 2107868"/>
              <a:gd name="connsiteX1" fmla="*/ 4587366 w 9169190"/>
              <a:gd name="connsiteY1" fmla="*/ 204 h 2107868"/>
              <a:gd name="connsiteX2" fmla="*/ 9169190 w 9169190"/>
              <a:gd name="connsiteY2" fmla="*/ 2107868 h 2107868"/>
              <a:gd name="connsiteX0" fmla="*/ 0 w 9113771"/>
              <a:gd name="connsiteY0" fmla="*/ 2016257 h 2052279"/>
              <a:gd name="connsiteX1" fmla="*/ 4587366 w 9113771"/>
              <a:gd name="connsiteY1" fmla="*/ 33 h 2052279"/>
              <a:gd name="connsiteX2" fmla="*/ 9113771 w 9113771"/>
              <a:gd name="connsiteY2" fmla="*/ 2052279 h 2052279"/>
              <a:gd name="connsiteX0" fmla="*/ 0 w 8806989"/>
              <a:gd name="connsiteY0" fmla="*/ 1774455 h 2054680"/>
              <a:gd name="connsiteX1" fmla="*/ 4280584 w 8806989"/>
              <a:gd name="connsiteY1" fmla="*/ 2434 h 2054680"/>
              <a:gd name="connsiteX2" fmla="*/ 8806989 w 8806989"/>
              <a:gd name="connsiteY2" fmla="*/ 2054680 h 2054680"/>
              <a:gd name="connsiteX0" fmla="*/ 0 w 8707106"/>
              <a:gd name="connsiteY0" fmla="*/ 1772658 h 1910899"/>
              <a:gd name="connsiteX1" fmla="*/ 4280584 w 8707106"/>
              <a:gd name="connsiteY1" fmla="*/ 637 h 1910899"/>
              <a:gd name="connsiteX2" fmla="*/ 8707106 w 8707106"/>
              <a:gd name="connsiteY2" fmla="*/ 1910899 h 1910899"/>
              <a:gd name="connsiteX0" fmla="*/ 0 w 8249756"/>
              <a:gd name="connsiteY0" fmla="*/ 1779495 h 1779495"/>
              <a:gd name="connsiteX1" fmla="*/ 4280584 w 8249756"/>
              <a:gd name="connsiteY1" fmla="*/ 7474 h 1779495"/>
              <a:gd name="connsiteX2" fmla="*/ 8249756 w 8249756"/>
              <a:gd name="connsiteY2" fmla="*/ 1454015 h 177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9756" h="1779495">
                <a:moveTo>
                  <a:pt x="0" y="1779495"/>
                </a:moveTo>
                <a:cubicBezTo>
                  <a:pt x="814400" y="587287"/>
                  <a:pt x="2905625" y="61721"/>
                  <a:pt x="4280584" y="7474"/>
                </a:cubicBezTo>
                <a:cubicBezTo>
                  <a:pt x="5655543" y="-46773"/>
                  <a:pt x="7343916" y="170367"/>
                  <a:pt x="8249756" y="1454015"/>
                </a:cubicBezTo>
              </a:path>
            </a:pathLst>
          </a:cu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MH_SubTitle_2"/>
          <p:cNvSpPr/>
          <p:nvPr>
            <p:custDataLst>
              <p:tags r:id="rId6"/>
            </p:custDataLst>
          </p:nvPr>
        </p:nvSpPr>
        <p:spPr>
          <a:xfrm>
            <a:off x="5642747" y="3151121"/>
            <a:ext cx="1949256" cy="1949257"/>
          </a:xfrm>
          <a:prstGeom prst="ellipse">
            <a:avLst/>
          </a:prstGeom>
          <a:noFill/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MH_SubTitle_3"/>
          <p:cNvSpPr/>
          <p:nvPr>
            <p:custDataLst>
              <p:tags r:id="rId7"/>
            </p:custDataLst>
          </p:nvPr>
        </p:nvSpPr>
        <p:spPr>
          <a:xfrm>
            <a:off x="7590384" y="4977307"/>
            <a:ext cx="659944" cy="659944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MH_SubTitle_4"/>
          <p:cNvSpPr/>
          <p:nvPr>
            <p:custDataLst>
              <p:tags r:id="rId8"/>
            </p:custDataLst>
          </p:nvPr>
        </p:nvSpPr>
        <p:spPr>
          <a:xfrm>
            <a:off x="8933214" y="4290379"/>
            <a:ext cx="573151" cy="573150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MH_SubTitle_1"/>
          <p:cNvSpPr/>
          <p:nvPr>
            <p:custDataLst>
              <p:tags r:id="rId9"/>
            </p:custDataLst>
          </p:nvPr>
        </p:nvSpPr>
        <p:spPr>
          <a:xfrm>
            <a:off x="4256817" y="4516329"/>
            <a:ext cx="713367" cy="713367"/>
          </a:xfrm>
          <a:prstGeom prst="ellipse">
            <a:avLst/>
          </a:pr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MH_Other_4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2418527" y="2298862"/>
            <a:ext cx="242887" cy="184150"/>
          </a:xfrm>
          <a:custGeom>
            <a:avLst/>
            <a:gdLst>
              <a:gd name="T0" fmla="*/ 2147483646 w 4811"/>
              <a:gd name="T1" fmla="*/ 0 h 3654"/>
              <a:gd name="T2" fmla="*/ 2147483646 w 4811"/>
              <a:gd name="T3" fmla="*/ 2147483646 h 3654"/>
              <a:gd name="T4" fmla="*/ 2147483646 w 4811"/>
              <a:gd name="T5" fmla="*/ 2147483646 h 3654"/>
              <a:gd name="T6" fmla="*/ 2147483646 w 4811"/>
              <a:gd name="T7" fmla="*/ 2147483646 h 3654"/>
              <a:gd name="T8" fmla="*/ 2147483646 w 4811"/>
              <a:gd name="T9" fmla="*/ 2147483646 h 3654"/>
              <a:gd name="T10" fmla="*/ 2147483646 w 4811"/>
              <a:gd name="T11" fmla="*/ 2147483646 h 3654"/>
              <a:gd name="T12" fmla="*/ 2147483646 w 4811"/>
              <a:gd name="T13" fmla="*/ 2147483646 h 3654"/>
              <a:gd name="T14" fmla="*/ 2147483646 w 4811"/>
              <a:gd name="T15" fmla="*/ 2147483646 h 3654"/>
              <a:gd name="T16" fmla="*/ 2147483646 w 4811"/>
              <a:gd name="T17" fmla="*/ 2147483646 h 3654"/>
              <a:gd name="T18" fmla="*/ 2147483646 w 4811"/>
              <a:gd name="T19" fmla="*/ 0 h 3654"/>
              <a:gd name="T20" fmla="*/ 2147483646 w 4811"/>
              <a:gd name="T21" fmla="*/ 0 h 3654"/>
              <a:gd name="T22" fmla="*/ 2147483646 w 4811"/>
              <a:gd name="T23" fmla="*/ 2147483646 h 3654"/>
              <a:gd name="T24" fmla="*/ 2147483646 w 4811"/>
              <a:gd name="T25" fmla="*/ 2147483646 h 3654"/>
              <a:gd name="T26" fmla="*/ 2147483646 w 4811"/>
              <a:gd name="T27" fmla="*/ 2147483646 h 3654"/>
              <a:gd name="T28" fmla="*/ 2147483646 w 4811"/>
              <a:gd name="T29" fmla="*/ 2147483646 h 3654"/>
              <a:gd name="T30" fmla="*/ 2147483646 w 4811"/>
              <a:gd name="T31" fmla="*/ 2147483646 h 3654"/>
              <a:gd name="T32" fmla="*/ 0 w 4811"/>
              <a:gd name="T33" fmla="*/ 2147483646 h 3654"/>
              <a:gd name="T34" fmla="*/ 0 w 4811"/>
              <a:gd name="T35" fmla="*/ 2147483646 h 3654"/>
              <a:gd name="T36" fmla="*/ 2147483646 w 4811"/>
              <a:gd name="T37" fmla="*/ 0 h 365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811"/>
              <a:gd name="T58" fmla="*/ 0 h 3654"/>
              <a:gd name="T59" fmla="*/ 4811 w 4811"/>
              <a:gd name="T60" fmla="*/ 3654 h 365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811" h="3654">
                <a:moveTo>
                  <a:pt x="4662" y="0"/>
                </a:moveTo>
                <a:cubicBezTo>
                  <a:pt x="4662" y="250"/>
                  <a:pt x="4662" y="499"/>
                  <a:pt x="4662" y="749"/>
                </a:cubicBezTo>
                <a:cubicBezTo>
                  <a:pt x="4497" y="843"/>
                  <a:pt x="4365" y="937"/>
                  <a:pt x="4265" y="1030"/>
                </a:cubicBezTo>
                <a:cubicBezTo>
                  <a:pt x="4067" y="1249"/>
                  <a:pt x="3984" y="1389"/>
                  <a:pt x="4017" y="1452"/>
                </a:cubicBezTo>
                <a:cubicBezTo>
                  <a:pt x="4017" y="1561"/>
                  <a:pt x="4017" y="1670"/>
                  <a:pt x="4017" y="1780"/>
                </a:cubicBezTo>
                <a:cubicBezTo>
                  <a:pt x="4282" y="1780"/>
                  <a:pt x="4546" y="1780"/>
                  <a:pt x="4811" y="1780"/>
                </a:cubicBezTo>
                <a:cubicBezTo>
                  <a:pt x="4811" y="2404"/>
                  <a:pt x="4811" y="3029"/>
                  <a:pt x="4811" y="3654"/>
                </a:cubicBezTo>
                <a:cubicBezTo>
                  <a:pt x="4183" y="3654"/>
                  <a:pt x="3555" y="3654"/>
                  <a:pt x="2926" y="3654"/>
                </a:cubicBezTo>
                <a:cubicBezTo>
                  <a:pt x="2926" y="3076"/>
                  <a:pt x="2926" y="2498"/>
                  <a:pt x="2926" y="1920"/>
                </a:cubicBezTo>
                <a:cubicBezTo>
                  <a:pt x="3026" y="890"/>
                  <a:pt x="3604" y="250"/>
                  <a:pt x="4662" y="0"/>
                </a:cubicBezTo>
                <a:close/>
                <a:moveTo>
                  <a:pt x="1736" y="0"/>
                </a:moveTo>
                <a:cubicBezTo>
                  <a:pt x="1736" y="250"/>
                  <a:pt x="1736" y="499"/>
                  <a:pt x="1736" y="749"/>
                </a:cubicBezTo>
                <a:cubicBezTo>
                  <a:pt x="1339" y="937"/>
                  <a:pt x="1125" y="1171"/>
                  <a:pt x="1091" y="1452"/>
                </a:cubicBezTo>
                <a:cubicBezTo>
                  <a:pt x="1091" y="1561"/>
                  <a:pt x="1091" y="1670"/>
                  <a:pt x="1091" y="1780"/>
                </a:cubicBezTo>
                <a:cubicBezTo>
                  <a:pt x="1356" y="1780"/>
                  <a:pt x="1620" y="1780"/>
                  <a:pt x="1885" y="1780"/>
                </a:cubicBezTo>
                <a:cubicBezTo>
                  <a:pt x="1885" y="2404"/>
                  <a:pt x="1885" y="3029"/>
                  <a:pt x="1885" y="3654"/>
                </a:cubicBezTo>
                <a:cubicBezTo>
                  <a:pt x="1257" y="3654"/>
                  <a:pt x="629" y="3654"/>
                  <a:pt x="0" y="3654"/>
                </a:cubicBezTo>
                <a:cubicBezTo>
                  <a:pt x="0" y="3076"/>
                  <a:pt x="0" y="2498"/>
                  <a:pt x="0" y="1920"/>
                </a:cubicBezTo>
                <a:cubicBezTo>
                  <a:pt x="166" y="827"/>
                  <a:pt x="744" y="187"/>
                  <a:pt x="1736" y="0"/>
                </a:cubicBezTo>
                <a:close/>
              </a:path>
            </a:pathLst>
          </a:custGeom>
          <a:solidFill>
            <a:srgbClr val="98A6D4"/>
          </a:solidFill>
          <a:ln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MH_Desc_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663002" y="2222662"/>
            <a:ext cx="7481887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单击添加标题文案，修改文字内容，或修改颜色及字体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单击添加标题文案，修改文字内容，或修改颜色及字体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单击添加标题文案，修改文字内容，或修改颜色及字体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单击添加标题文案，修改文字内容，或修改颜色及字体</a:t>
            </a:r>
          </a:p>
        </p:txBody>
      </p:sp>
      <p:sp>
        <p:nvSpPr>
          <p:cNvPr id="39" name="Freeform 245"/>
          <p:cNvSpPr>
            <a:spLocks/>
          </p:cNvSpPr>
          <p:nvPr/>
        </p:nvSpPr>
        <p:spPr bwMode="auto">
          <a:xfrm>
            <a:off x="6298104" y="3846145"/>
            <a:ext cx="517315" cy="51731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gradFill flip="none" rotWithShape="1">
            <a:gsLst>
              <a:gs pos="13000">
                <a:srgbClr val="98A6D4"/>
              </a:gs>
              <a:gs pos="73000">
                <a:srgbClr val="E7B5C8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KSO_Shape"/>
          <p:cNvSpPr>
            <a:spLocks/>
          </p:cNvSpPr>
          <p:nvPr/>
        </p:nvSpPr>
        <p:spPr bwMode="auto">
          <a:xfrm>
            <a:off x="7736389" y="5132071"/>
            <a:ext cx="367937" cy="350416"/>
          </a:xfrm>
          <a:custGeom>
            <a:avLst/>
            <a:gdLst>
              <a:gd name="T0" fmla="*/ 1609389 w 3365"/>
              <a:gd name="T1" fmla="*/ 1084721 h 3204"/>
              <a:gd name="T2" fmla="*/ 276614 w 3365"/>
              <a:gd name="T3" fmla="*/ 1084721 h 3204"/>
              <a:gd name="T4" fmla="*/ 0 w 3365"/>
              <a:gd name="T5" fmla="*/ 799494 h 3204"/>
              <a:gd name="T6" fmla="*/ 260028 w 3365"/>
              <a:gd name="T7" fmla="*/ 523899 h 3204"/>
              <a:gd name="T8" fmla="*/ 258423 w 3365"/>
              <a:gd name="T9" fmla="*/ 511055 h 3204"/>
              <a:gd name="T10" fmla="*/ 457991 w 3365"/>
              <a:gd name="T11" fmla="*/ 374595 h 3204"/>
              <a:gd name="T12" fmla="*/ 869969 w 3365"/>
              <a:gd name="T13" fmla="*/ 0 h 3204"/>
              <a:gd name="T14" fmla="*/ 1286762 w 3365"/>
              <a:gd name="T15" fmla="*/ 405098 h 3204"/>
              <a:gd name="T16" fmla="*/ 1322610 w 3365"/>
              <a:gd name="T17" fmla="*/ 402423 h 3204"/>
              <a:gd name="T18" fmla="*/ 1599223 w 3365"/>
              <a:gd name="T19" fmla="*/ 679088 h 3204"/>
              <a:gd name="T20" fmla="*/ 1598688 w 3365"/>
              <a:gd name="T21" fmla="*/ 694607 h 3204"/>
              <a:gd name="T22" fmla="*/ 1609389 w 3365"/>
              <a:gd name="T23" fmla="*/ 694072 h 3204"/>
              <a:gd name="T24" fmla="*/ 1800397 w 3365"/>
              <a:gd name="T25" fmla="*/ 885116 h 3204"/>
              <a:gd name="T26" fmla="*/ 1609389 w 3365"/>
              <a:gd name="T27" fmla="*/ 1084721 h 3204"/>
              <a:gd name="T28" fmla="*/ 393252 w 3365"/>
              <a:gd name="T29" fmla="*/ 1181046 h 3204"/>
              <a:gd name="T30" fmla="*/ 360614 w 3365"/>
              <a:gd name="T31" fmla="*/ 1505874 h 3204"/>
              <a:gd name="T32" fmla="*/ 177632 w 3365"/>
              <a:gd name="T33" fmla="*/ 1555106 h 3204"/>
              <a:gd name="T34" fmla="*/ 128409 w 3365"/>
              <a:gd name="T35" fmla="*/ 1372090 h 3204"/>
              <a:gd name="T36" fmla="*/ 393252 w 3365"/>
              <a:gd name="T37" fmla="*/ 1181046 h 3204"/>
              <a:gd name="T38" fmla="*/ 980721 w 3365"/>
              <a:gd name="T39" fmla="*/ 1303592 h 3204"/>
              <a:gd name="T40" fmla="*/ 948084 w 3365"/>
              <a:gd name="T41" fmla="*/ 1628420 h 3204"/>
              <a:gd name="T42" fmla="*/ 765102 w 3365"/>
              <a:gd name="T43" fmla="*/ 1677117 h 3204"/>
              <a:gd name="T44" fmla="*/ 715879 w 3365"/>
              <a:gd name="T45" fmla="*/ 1494101 h 3204"/>
              <a:gd name="T46" fmla="*/ 980721 w 3365"/>
              <a:gd name="T47" fmla="*/ 1303592 h 3204"/>
              <a:gd name="T48" fmla="*/ 1568191 w 3365"/>
              <a:gd name="T49" fmla="*/ 1181046 h 3204"/>
              <a:gd name="T50" fmla="*/ 1535554 w 3365"/>
              <a:gd name="T51" fmla="*/ 1505874 h 3204"/>
              <a:gd name="T52" fmla="*/ 1352572 w 3365"/>
              <a:gd name="T53" fmla="*/ 1555106 h 3204"/>
              <a:gd name="T54" fmla="*/ 1303348 w 3365"/>
              <a:gd name="T55" fmla="*/ 1372090 h 3204"/>
              <a:gd name="T56" fmla="*/ 1568191 w 3365"/>
              <a:gd name="T57" fmla="*/ 1181046 h 320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365" h="3204">
                <a:moveTo>
                  <a:pt x="3008" y="2027"/>
                </a:moveTo>
                <a:cubicBezTo>
                  <a:pt x="2562" y="2027"/>
                  <a:pt x="1405" y="2027"/>
                  <a:pt x="517" y="2027"/>
                </a:cubicBezTo>
                <a:cubicBezTo>
                  <a:pt x="232" y="2027"/>
                  <a:pt x="0" y="1780"/>
                  <a:pt x="0" y="1494"/>
                </a:cubicBezTo>
                <a:cubicBezTo>
                  <a:pt x="0" y="1219"/>
                  <a:pt x="215" y="995"/>
                  <a:pt x="486" y="979"/>
                </a:cubicBezTo>
                <a:cubicBezTo>
                  <a:pt x="485" y="971"/>
                  <a:pt x="483" y="963"/>
                  <a:pt x="483" y="955"/>
                </a:cubicBezTo>
                <a:cubicBezTo>
                  <a:pt x="514" y="676"/>
                  <a:pt x="733" y="720"/>
                  <a:pt x="856" y="700"/>
                </a:cubicBezTo>
                <a:cubicBezTo>
                  <a:pt x="897" y="307"/>
                  <a:pt x="1091" y="0"/>
                  <a:pt x="1626" y="0"/>
                </a:cubicBezTo>
                <a:cubicBezTo>
                  <a:pt x="2049" y="0"/>
                  <a:pt x="2393" y="337"/>
                  <a:pt x="2405" y="757"/>
                </a:cubicBezTo>
                <a:cubicBezTo>
                  <a:pt x="2427" y="754"/>
                  <a:pt x="2450" y="752"/>
                  <a:pt x="2472" y="752"/>
                </a:cubicBezTo>
                <a:cubicBezTo>
                  <a:pt x="2758" y="752"/>
                  <a:pt x="2989" y="983"/>
                  <a:pt x="2989" y="1269"/>
                </a:cubicBezTo>
                <a:cubicBezTo>
                  <a:pt x="2989" y="1279"/>
                  <a:pt x="2988" y="1288"/>
                  <a:pt x="2988" y="1298"/>
                </a:cubicBezTo>
                <a:cubicBezTo>
                  <a:pt x="2995" y="1298"/>
                  <a:pt x="3001" y="1297"/>
                  <a:pt x="3008" y="1297"/>
                </a:cubicBezTo>
                <a:cubicBezTo>
                  <a:pt x="3205" y="1297"/>
                  <a:pt x="3365" y="1457"/>
                  <a:pt x="3365" y="1654"/>
                </a:cubicBezTo>
                <a:cubicBezTo>
                  <a:pt x="3365" y="1851"/>
                  <a:pt x="3205" y="2027"/>
                  <a:pt x="3008" y="2027"/>
                </a:cubicBezTo>
                <a:close/>
                <a:moveTo>
                  <a:pt x="735" y="2207"/>
                </a:moveTo>
                <a:cubicBezTo>
                  <a:pt x="735" y="2207"/>
                  <a:pt x="743" y="2694"/>
                  <a:pt x="674" y="2814"/>
                </a:cubicBezTo>
                <a:cubicBezTo>
                  <a:pt x="605" y="2934"/>
                  <a:pt x="452" y="2975"/>
                  <a:pt x="332" y="2906"/>
                </a:cubicBezTo>
                <a:cubicBezTo>
                  <a:pt x="212" y="2836"/>
                  <a:pt x="171" y="2684"/>
                  <a:pt x="240" y="2564"/>
                </a:cubicBezTo>
                <a:cubicBezTo>
                  <a:pt x="309" y="2444"/>
                  <a:pt x="735" y="2207"/>
                  <a:pt x="735" y="2207"/>
                </a:cubicBezTo>
                <a:close/>
                <a:moveTo>
                  <a:pt x="1833" y="2436"/>
                </a:moveTo>
                <a:cubicBezTo>
                  <a:pt x="1833" y="2436"/>
                  <a:pt x="1841" y="2923"/>
                  <a:pt x="1772" y="3043"/>
                </a:cubicBezTo>
                <a:cubicBezTo>
                  <a:pt x="1703" y="3163"/>
                  <a:pt x="1550" y="3204"/>
                  <a:pt x="1430" y="3134"/>
                </a:cubicBezTo>
                <a:cubicBezTo>
                  <a:pt x="1310" y="3065"/>
                  <a:pt x="1269" y="2912"/>
                  <a:pt x="1338" y="2792"/>
                </a:cubicBezTo>
                <a:cubicBezTo>
                  <a:pt x="1407" y="2673"/>
                  <a:pt x="1833" y="2436"/>
                  <a:pt x="1833" y="2436"/>
                </a:cubicBezTo>
                <a:close/>
                <a:moveTo>
                  <a:pt x="2931" y="2207"/>
                </a:moveTo>
                <a:cubicBezTo>
                  <a:pt x="2931" y="2207"/>
                  <a:pt x="2939" y="2694"/>
                  <a:pt x="2870" y="2814"/>
                </a:cubicBezTo>
                <a:cubicBezTo>
                  <a:pt x="2801" y="2934"/>
                  <a:pt x="2648" y="2975"/>
                  <a:pt x="2528" y="2906"/>
                </a:cubicBezTo>
                <a:cubicBezTo>
                  <a:pt x="2408" y="2836"/>
                  <a:pt x="2367" y="2684"/>
                  <a:pt x="2436" y="2564"/>
                </a:cubicBezTo>
                <a:cubicBezTo>
                  <a:pt x="2505" y="2444"/>
                  <a:pt x="2931" y="2207"/>
                  <a:pt x="2931" y="2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KSO_Shape"/>
          <p:cNvSpPr>
            <a:spLocks/>
          </p:cNvSpPr>
          <p:nvPr/>
        </p:nvSpPr>
        <p:spPr bwMode="auto">
          <a:xfrm>
            <a:off x="4459617" y="4712941"/>
            <a:ext cx="307767" cy="330930"/>
          </a:xfrm>
          <a:custGeom>
            <a:avLst/>
            <a:gdLst>
              <a:gd name="T0" fmla="*/ 1753292 w 4636"/>
              <a:gd name="T1" fmla="*/ 1304768 h 4986"/>
              <a:gd name="T2" fmla="*/ 1683756 w 4636"/>
              <a:gd name="T3" fmla="*/ 1479374 h 4986"/>
              <a:gd name="T4" fmla="*/ 1569137 w 4636"/>
              <a:gd name="T5" fmla="*/ 1631438 h 4986"/>
              <a:gd name="T6" fmla="*/ 1415547 w 4636"/>
              <a:gd name="T7" fmla="*/ 1755611 h 4986"/>
              <a:gd name="T8" fmla="*/ 1230628 w 4636"/>
              <a:gd name="T9" fmla="*/ 1845779 h 4986"/>
              <a:gd name="T10" fmla="*/ 1020493 w 4636"/>
              <a:gd name="T11" fmla="*/ 1896594 h 4986"/>
              <a:gd name="T12" fmla="*/ 817235 w 4636"/>
              <a:gd name="T13" fmla="*/ 1902708 h 4986"/>
              <a:gd name="T14" fmla="*/ 601369 w 4636"/>
              <a:gd name="T15" fmla="*/ 1865647 h 4986"/>
              <a:gd name="T16" fmla="*/ 408426 w 4636"/>
              <a:gd name="T17" fmla="*/ 1786558 h 4986"/>
              <a:gd name="T18" fmla="*/ 244521 w 4636"/>
              <a:gd name="T19" fmla="*/ 1671937 h 4986"/>
              <a:gd name="T20" fmla="*/ 117294 w 4636"/>
              <a:gd name="T21" fmla="*/ 1527897 h 4986"/>
              <a:gd name="T22" fmla="*/ 33622 w 4636"/>
              <a:gd name="T23" fmla="*/ 1359022 h 4986"/>
              <a:gd name="T24" fmla="*/ 382 w 4636"/>
              <a:gd name="T25" fmla="*/ 1173336 h 4986"/>
              <a:gd name="T26" fmla="*/ 9170 w 4636"/>
              <a:gd name="T27" fmla="*/ 1046107 h 4986"/>
              <a:gd name="T28" fmla="*/ 44319 w 4636"/>
              <a:gd name="T29" fmla="*/ 918114 h 4986"/>
              <a:gd name="T30" fmla="*/ 104303 w 4636"/>
              <a:gd name="T31" fmla="*/ 799672 h 4986"/>
              <a:gd name="T32" fmla="*/ 224654 w 4636"/>
              <a:gd name="T33" fmla="*/ 654103 h 4986"/>
              <a:gd name="T34" fmla="*/ 458477 w 4636"/>
              <a:gd name="T35" fmla="*/ 495927 h 4986"/>
              <a:gd name="T36" fmla="*/ 1413637 w 4636"/>
              <a:gd name="T37" fmla="*/ 551327 h 4986"/>
              <a:gd name="T38" fmla="*/ 1619952 w 4636"/>
              <a:gd name="T39" fmla="*/ 733956 h 4986"/>
              <a:gd name="T40" fmla="*/ 1693690 w 4636"/>
              <a:gd name="T41" fmla="*/ 845520 h 4986"/>
              <a:gd name="T42" fmla="*/ 1744122 w 4636"/>
              <a:gd name="T43" fmla="*/ 968165 h 4986"/>
              <a:gd name="T44" fmla="*/ 1768957 w 4636"/>
              <a:gd name="T45" fmla="*/ 1099215 h 4986"/>
              <a:gd name="T46" fmla="*/ 810740 w 4636"/>
              <a:gd name="T47" fmla="*/ 1403342 h 4986"/>
              <a:gd name="T48" fmla="*/ 749610 w 4636"/>
              <a:gd name="T49" fmla="*/ 1364371 h 4986"/>
              <a:gd name="T50" fmla="*/ 721337 w 4636"/>
              <a:gd name="T51" fmla="*/ 1311646 h 4986"/>
              <a:gd name="T52" fmla="*/ 574242 w 4636"/>
              <a:gd name="T53" fmla="*/ 1220331 h 4986"/>
              <a:gd name="T54" fmla="*/ 590289 w 4636"/>
              <a:gd name="T55" fmla="*/ 1349853 h 4986"/>
              <a:gd name="T56" fmla="*/ 636519 w 4636"/>
              <a:gd name="T57" fmla="*/ 1442696 h 4986"/>
              <a:gd name="T58" fmla="*/ 705290 w 4636"/>
              <a:gd name="T59" fmla="*/ 1500770 h 4986"/>
              <a:gd name="T60" fmla="*/ 835956 w 4636"/>
              <a:gd name="T61" fmla="*/ 1679961 h 4986"/>
              <a:gd name="T62" fmla="*/ 1024696 w 4636"/>
              <a:gd name="T63" fmla="*/ 1517199 h 4986"/>
              <a:gd name="T64" fmla="*/ 1127089 w 4636"/>
              <a:gd name="T65" fmla="*/ 1453011 h 4986"/>
              <a:gd name="T66" fmla="*/ 1182488 w 4636"/>
              <a:gd name="T67" fmla="*/ 1354819 h 4986"/>
              <a:gd name="T68" fmla="*/ 1193950 w 4636"/>
              <a:gd name="T69" fmla="*/ 1246694 h 4986"/>
              <a:gd name="T70" fmla="*/ 1176375 w 4636"/>
              <a:gd name="T71" fmla="*/ 1166459 h 4986"/>
              <a:gd name="T72" fmla="*/ 1133584 w 4636"/>
              <a:gd name="T73" fmla="*/ 1100361 h 4986"/>
              <a:gd name="T74" fmla="*/ 1066341 w 4636"/>
              <a:gd name="T75" fmla="*/ 1049164 h 4986"/>
              <a:gd name="T76" fmla="*/ 943316 w 4636"/>
              <a:gd name="T77" fmla="*/ 710650 h 4986"/>
              <a:gd name="T78" fmla="*/ 992220 w 4636"/>
              <a:gd name="T79" fmla="*/ 732810 h 4986"/>
              <a:gd name="T80" fmla="*/ 1028899 w 4636"/>
              <a:gd name="T81" fmla="*/ 775984 h 4986"/>
              <a:gd name="T82" fmla="*/ 1183634 w 4636"/>
              <a:gd name="T83" fmla="*/ 862332 h 4986"/>
              <a:gd name="T84" fmla="*/ 1156126 w 4636"/>
              <a:gd name="T85" fmla="*/ 728989 h 4986"/>
              <a:gd name="T86" fmla="*/ 1112953 w 4636"/>
              <a:gd name="T87" fmla="*/ 665566 h 4986"/>
              <a:gd name="T88" fmla="*/ 1054879 w 4636"/>
              <a:gd name="T89" fmla="*/ 620481 h 4986"/>
              <a:gd name="T90" fmla="*/ 971207 w 4636"/>
              <a:gd name="T91" fmla="*/ 591062 h 4986"/>
              <a:gd name="T92" fmla="*/ 831753 w 4636"/>
              <a:gd name="T93" fmla="*/ 588005 h 4986"/>
              <a:gd name="T94" fmla="*/ 707201 w 4636"/>
              <a:gd name="T95" fmla="*/ 635382 h 4986"/>
              <a:gd name="T96" fmla="*/ 628877 w 4636"/>
              <a:gd name="T97" fmla="*/ 713324 h 4986"/>
              <a:gd name="T98" fmla="*/ 596784 w 4636"/>
              <a:gd name="T99" fmla="*/ 822978 h 4986"/>
              <a:gd name="T100" fmla="*/ 609010 w 4636"/>
              <a:gd name="T101" fmla="*/ 933779 h 4986"/>
              <a:gd name="T102" fmla="*/ 664409 w 4636"/>
              <a:gd name="T103" fmla="*/ 1020508 h 4986"/>
              <a:gd name="T104" fmla="*/ 780175 w 4636"/>
              <a:gd name="T105" fmla="*/ 1086989 h 4986"/>
              <a:gd name="T106" fmla="*/ 829461 w 4636"/>
              <a:gd name="T107" fmla="*/ 963962 h 4986"/>
              <a:gd name="T108" fmla="*/ 750374 w 4636"/>
              <a:gd name="T109" fmla="*/ 897100 h 4986"/>
              <a:gd name="T110" fmla="*/ 740440 w 4636"/>
              <a:gd name="T111" fmla="*/ 809988 h 4986"/>
              <a:gd name="T112" fmla="*/ 788198 w 4636"/>
              <a:gd name="T113" fmla="*/ 733192 h 4986"/>
              <a:gd name="T114" fmla="*/ 943316 w 4636"/>
              <a:gd name="T115" fmla="*/ 1136276 h 4986"/>
              <a:gd name="T116" fmla="*/ 1017437 w 4636"/>
              <a:gd name="T117" fmla="*/ 1185945 h 4986"/>
              <a:gd name="T118" fmla="*/ 1045709 w 4636"/>
              <a:gd name="T119" fmla="*/ 1231411 h 4986"/>
              <a:gd name="T120" fmla="*/ 1048766 w 4636"/>
              <a:gd name="T121" fmla="*/ 1299801 h 4986"/>
              <a:gd name="T122" fmla="*/ 1017819 w 4636"/>
              <a:gd name="T123" fmla="*/ 1372395 h 4986"/>
              <a:gd name="T124" fmla="*/ 965858 w 4636"/>
              <a:gd name="T125" fmla="*/ 1409838 h 49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636" h="4986">
                <a:moveTo>
                  <a:pt x="4636" y="3019"/>
                </a:moveTo>
                <a:lnTo>
                  <a:pt x="4636" y="3019"/>
                </a:lnTo>
                <a:lnTo>
                  <a:pt x="4635" y="3071"/>
                </a:lnTo>
                <a:lnTo>
                  <a:pt x="4633" y="3121"/>
                </a:lnTo>
                <a:lnTo>
                  <a:pt x="4629" y="3171"/>
                </a:lnTo>
                <a:lnTo>
                  <a:pt x="4624" y="3221"/>
                </a:lnTo>
                <a:lnTo>
                  <a:pt x="4618" y="3270"/>
                </a:lnTo>
                <a:lnTo>
                  <a:pt x="4609" y="3319"/>
                </a:lnTo>
                <a:lnTo>
                  <a:pt x="4600" y="3367"/>
                </a:lnTo>
                <a:lnTo>
                  <a:pt x="4589" y="3415"/>
                </a:lnTo>
                <a:lnTo>
                  <a:pt x="4577" y="3464"/>
                </a:lnTo>
                <a:lnTo>
                  <a:pt x="4563" y="3511"/>
                </a:lnTo>
                <a:lnTo>
                  <a:pt x="4548" y="3557"/>
                </a:lnTo>
                <a:lnTo>
                  <a:pt x="4532" y="3605"/>
                </a:lnTo>
                <a:lnTo>
                  <a:pt x="4515" y="3650"/>
                </a:lnTo>
                <a:lnTo>
                  <a:pt x="4496" y="3696"/>
                </a:lnTo>
                <a:lnTo>
                  <a:pt x="4476" y="3740"/>
                </a:lnTo>
                <a:lnTo>
                  <a:pt x="4454" y="3785"/>
                </a:lnTo>
                <a:lnTo>
                  <a:pt x="4431" y="3829"/>
                </a:lnTo>
                <a:lnTo>
                  <a:pt x="4407" y="3872"/>
                </a:lnTo>
                <a:lnTo>
                  <a:pt x="4382" y="3915"/>
                </a:lnTo>
                <a:lnTo>
                  <a:pt x="4357" y="3957"/>
                </a:lnTo>
                <a:lnTo>
                  <a:pt x="4330" y="3999"/>
                </a:lnTo>
                <a:lnTo>
                  <a:pt x="4300" y="4039"/>
                </a:lnTo>
                <a:lnTo>
                  <a:pt x="4271" y="4080"/>
                </a:lnTo>
                <a:lnTo>
                  <a:pt x="4240" y="4119"/>
                </a:lnTo>
                <a:lnTo>
                  <a:pt x="4209" y="4157"/>
                </a:lnTo>
                <a:lnTo>
                  <a:pt x="4176" y="4196"/>
                </a:lnTo>
                <a:lnTo>
                  <a:pt x="4141" y="4233"/>
                </a:lnTo>
                <a:lnTo>
                  <a:pt x="4107" y="4270"/>
                </a:lnTo>
                <a:lnTo>
                  <a:pt x="4071" y="4307"/>
                </a:lnTo>
                <a:lnTo>
                  <a:pt x="4034" y="4341"/>
                </a:lnTo>
                <a:lnTo>
                  <a:pt x="3996" y="4376"/>
                </a:lnTo>
                <a:lnTo>
                  <a:pt x="3957" y="4410"/>
                </a:lnTo>
                <a:lnTo>
                  <a:pt x="3917" y="4443"/>
                </a:lnTo>
                <a:lnTo>
                  <a:pt x="3876" y="4475"/>
                </a:lnTo>
                <a:lnTo>
                  <a:pt x="3835" y="4506"/>
                </a:lnTo>
                <a:lnTo>
                  <a:pt x="3792" y="4537"/>
                </a:lnTo>
                <a:lnTo>
                  <a:pt x="3749" y="4566"/>
                </a:lnTo>
                <a:lnTo>
                  <a:pt x="3705" y="4595"/>
                </a:lnTo>
                <a:lnTo>
                  <a:pt x="3660" y="4623"/>
                </a:lnTo>
                <a:lnTo>
                  <a:pt x="3614" y="4650"/>
                </a:lnTo>
                <a:lnTo>
                  <a:pt x="3567" y="4676"/>
                </a:lnTo>
                <a:lnTo>
                  <a:pt x="3520" y="4701"/>
                </a:lnTo>
                <a:lnTo>
                  <a:pt x="3472" y="4725"/>
                </a:lnTo>
                <a:lnTo>
                  <a:pt x="3422" y="4748"/>
                </a:lnTo>
                <a:lnTo>
                  <a:pt x="3373" y="4770"/>
                </a:lnTo>
                <a:lnTo>
                  <a:pt x="3322" y="4792"/>
                </a:lnTo>
                <a:lnTo>
                  <a:pt x="3272" y="4812"/>
                </a:lnTo>
                <a:lnTo>
                  <a:pt x="3221" y="4831"/>
                </a:lnTo>
                <a:lnTo>
                  <a:pt x="3168" y="4849"/>
                </a:lnTo>
                <a:lnTo>
                  <a:pt x="3114" y="4867"/>
                </a:lnTo>
                <a:lnTo>
                  <a:pt x="3062" y="4883"/>
                </a:lnTo>
                <a:lnTo>
                  <a:pt x="3007" y="4897"/>
                </a:lnTo>
                <a:lnTo>
                  <a:pt x="2952" y="4911"/>
                </a:lnTo>
                <a:lnTo>
                  <a:pt x="2897" y="4924"/>
                </a:lnTo>
                <a:lnTo>
                  <a:pt x="2841" y="4935"/>
                </a:lnTo>
                <a:lnTo>
                  <a:pt x="2785" y="4946"/>
                </a:lnTo>
                <a:lnTo>
                  <a:pt x="2729" y="4955"/>
                </a:lnTo>
                <a:lnTo>
                  <a:pt x="2671" y="4964"/>
                </a:lnTo>
                <a:lnTo>
                  <a:pt x="2613" y="4970"/>
                </a:lnTo>
                <a:lnTo>
                  <a:pt x="2555" y="4975"/>
                </a:lnTo>
                <a:lnTo>
                  <a:pt x="2496" y="4980"/>
                </a:lnTo>
                <a:lnTo>
                  <a:pt x="2437" y="4984"/>
                </a:lnTo>
                <a:lnTo>
                  <a:pt x="2377" y="4986"/>
                </a:lnTo>
                <a:lnTo>
                  <a:pt x="2318" y="4986"/>
                </a:lnTo>
                <a:lnTo>
                  <a:pt x="2258" y="4986"/>
                </a:lnTo>
                <a:lnTo>
                  <a:pt x="2199" y="4984"/>
                </a:lnTo>
                <a:lnTo>
                  <a:pt x="2139" y="4980"/>
                </a:lnTo>
                <a:lnTo>
                  <a:pt x="2081" y="4975"/>
                </a:lnTo>
                <a:lnTo>
                  <a:pt x="2022" y="4970"/>
                </a:lnTo>
                <a:lnTo>
                  <a:pt x="1964" y="4964"/>
                </a:lnTo>
                <a:lnTo>
                  <a:pt x="1908" y="4955"/>
                </a:lnTo>
                <a:lnTo>
                  <a:pt x="1851" y="4946"/>
                </a:lnTo>
                <a:lnTo>
                  <a:pt x="1794" y="4935"/>
                </a:lnTo>
                <a:lnTo>
                  <a:pt x="1738" y="4924"/>
                </a:lnTo>
                <a:lnTo>
                  <a:pt x="1683" y="4911"/>
                </a:lnTo>
                <a:lnTo>
                  <a:pt x="1628" y="4897"/>
                </a:lnTo>
                <a:lnTo>
                  <a:pt x="1574" y="4883"/>
                </a:lnTo>
                <a:lnTo>
                  <a:pt x="1521" y="4867"/>
                </a:lnTo>
                <a:lnTo>
                  <a:pt x="1468" y="4849"/>
                </a:lnTo>
                <a:lnTo>
                  <a:pt x="1416" y="4831"/>
                </a:lnTo>
                <a:lnTo>
                  <a:pt x="1364" y="4812"/>
                </a:lnTo>
                <a:lnTo>
                  <a:pt x="1313" y="4792"/>
                </a:lnTo>
                <a:lnTo>
                  <a:pt x="1262" y="4770"/>
                </a:lnTo>
                <a:lnTo>
                  <a:pt x="1213" y="4748"/>
                </a:lnTo>
                <a:lnTo>
                  <a:pt x="1163" y="4725"/>
                </a:lnTo>
                <a:lnTo>
                  <a:pt x="1116" y="4701"/>
                </a:lnTo>
                <a:lnTo>
                  <a:pt x="1069" y="4676"/>
                </a:lnTo>
                <a:lnTo>
                  <a:pt x="1021" y="4650"/>
                </a:lnTo>
                <a:lnTo>
                  <a:pt x="976" y="4623"/>
                </a:lnTo>
                <a:lnTo>
                  <a:pt x="931" y="4595"/>
                </a:lnTo>
                <a:lnTo>
                  <a:pt x="887" y="4566"/>
                </a:lnTo>
                <a:lnTo>
                  <a:pt x="843" y="4537"/>
                </a:lnTo>
                <a:lnTo>
                  <a:pt x="801" y="4506"/>
                </a:lnTo>
                <a:lnTo>
                  <a:pt x="759" y="4475"/>
                </a:lnTo>
                <a:lnTo>
                  <a:pt x="719" y="4443"/>
                </a:lnTo>
                <a:lnTo>
                  <a:pt x="679" y="4410"/>
                </a:lnTo>
                <a:lnTo>
                  <a:pt x="640" y="4376"/>
                </a:lnTo>
                <a:lnTo>
                  <a:pt x="602" y="4341"/>
                </a:lnTo>
                <a:lnTo>
                  <a:pt x="565" y="4307"/>
                </a:lnTo>
                <a:lnTo>
                  <a:pt x="529" y="4270"/>
                </a:lnTo>
                <a:lnTo>
                  <a:pt x="494" y="4233"/>
                </a:lnTo>
                <a:lnTo>
                  <a:pt x="460" y="4196"/>
                </a:lnTo>
                <a:lnTo>
                  <a:pt x="428" y="4157"/>
                </a:lnTo>
                <a:lnTo>
                  <a:pt x="396" y="4119"/>
                </a:lnTo>
                <a:lnTo>
                  <a:pt x="364" y="4080"/>
                </a:lnTo>
                <a:lnTo>
                  <a:pt x="335" y="4039"/>
                </a:lnTo>
                <a:lnTo>
                  <a:pt x="307" y="3999"/>
                </a:lnTo>
                <a:lnTo>
                  <a:pt x="279" y="3957"/>
                </a:lnTo>
                <a:lnTo>
                  <a:pt x="253" y="3915"/>
                </a:lnTo>
                <a:lnTo>
                  <a:pt x="228" y="3872"/>
                </a:lnTo>
                <a:lnTo>
                  <a:pt x="205" y="3829"/>
                </a:lnTo>
                <a:lnTo>
                  <a:pt x="182" y="3785"/>
                </a:lnTo>
                <a:lnTo>
                  <a:pt x="160" y="3740"/>
                </a:lnTo>
                <a:lnTo>
                  <a:pt x="141" y="3696"/>
                </a:lnTo>
                <a:lnTo>
                  <a:pt x="122" y="3650"/>
                </a:lnTo>
                <a:lnTo>
                  <a:pt x="104" y="3605"/>
                </a:lnTo>
                <a:lnTo>
                  <a:pt x="88" y="3557"/>
                </a:lnTo>
                <a:lnTo>
                  <a:pt x="72" y="3511"/>
                </a:lnTo>
                <a:lnTo>
                  <a:pt x="59" y="3464"/>
                </a:lnTo>
                <a:lnTo>
                  <a:pt x="47" y="3415"/>
                </a:lnTo>
                <a:lnTo>
                  <a:pt x="35" y="3367"/>
                </a:lnTo>
                <a:lnTo>
                  <a:pt x="26" y="3319"/>
                </a:lnTo>
                <a:lnTo>
                  <a:pt x="19" y="3270"/>
                </a:lnTo>
                <a:lnTo>
                  <a:pt x="11" y="3221"/>
                </a:lnTo>
                <a:lnTo>
                  <a:pt x="6" y="3171"/>
                </a:lnTo>
                <a:lnTo>
                  <a:pt x="3" y="3121"/>
                </a:lnTo>
                <a:lnTo>
                  <a:pt x="1" y="3071"/>
                </a:lnTo>
                <a:lnTo>
                  <a:pt x="0" y="3019"/>
                </a:lnTo>
                <a:lnTo>
                  <a:pt x="0" y="2983"/>
                </a:lnTo>
                <a:lnTo>
                  <a:pt x="1" y="2948"/>
                </a:lnTo>
                <a:lnTo>
                  <a:pt x="3" y="2912"/>
                </a:lnTo>
                <a:lnTo>
                  <a:pt x="6" y="2877"/>
                </a:lnTo>
                <a:lnTo>
                  <a:pt x="9" y="2842"/>
                </a:lnTo>
                <a:lnTo>
                  <a:pt x="13" y="2807"/>
                </a:lnTo>
                <a:lnTo>
                  <a:pt x="18" y="2772"/>
                </a:lnTo>
                <a:lnTo>
                  <a:pt x="24" y="2738"/>
                </a:lnTo>
                <a:lnTo>
                  <a:pt x="29" y="2703"/>
                </a:lnTo>
                <a:lnTo>
                  <a:pt x="36" y="2669"/>
                </a:lnTo>
                <a:lnTo>
                  <a:pt x="44" y="2635"/>
                </a:lnTo>
                <a:lnTo>
                  <a:pt x="52" y="2601"/>
                </a:lnTo>
                <a:lnTo>
                  <a:pt x="62" y="2567"/>
                </a:lnTo>
                <a:lnTo>
                  <a:pt x="71" y="2534"/>
                </a:lnTo>
                <a:lnTo>
                  <a:pt x="82" y="2501"/>
                </a:lnTo>
                <a:lnTo>
                  <a:pt x="92" y="2468"/>
                </a:lnTo>
                <a:lnTo>
                  <a:pt x="104" y="2436"/>
                </a:lnTo>
                <a:lnTo>
                  <a:pt x="116" y="2403"/>
                </a:lnTo>
                <a:lnTo>
                  <a:pt x="129" y="2371"/>
                </a:lnTo>
                <a:lnTo>
                  <a:pt x="143" y="2339"/>
                </a:lnTo>
                <a:lnTo>
                  <a:pt x="156" y="2308"/>
                </a:lnTo>
                <a:lnTo>
                  <a:pt x="172" y="2276"/>
                </a:lnTo>
                <a:lnTo>
                  <a:pt x="187" y="2245"/>
                </a:lnTo>
                <a:lnTo>
                  <a:pt x="203" y="2214"/>
                </a:lnTo>
                <a:lnTo>
                  <a:pt x="219" y="2184"/>
                </a:lnTo>
                <a:lnTo>
                  <a:pt x="237" y="2153"/>
                </a:lnTo>
                <a:lnTo>
                  <a:pt x="255" y="2123"/>
                </a:lnTo>
                <a:lnTo>
                  <a:pt x="273" y="2093"/>
                </a:lnTo>
                <a:lnTo>
                  <a:pt x="292" y="2064"/>
                </a:lnTo>
                <a:lnTo>
                  <a:pt x="312" y="2034"/>
                </a:lnTo>
                <a:lnTo>
                  <a:pt x="332" y="2006"/>
                </a:lnTo>
                <a:lnTo>
                  <a:pt x="353" y="1978"/>
                </a:lnTo>
                <a:lnTo>
                  <a:pt x="374" y="1949"/>
                </a:lnTo>
                <a:lnTo>
                  <a:pt x="396" y="1922"/>
                </a:lnTo>
                <a:lnTo>
                  <a:pt x="440" y="1867"/>
                </a:lnTo>
                <a:lnTo>
                  <a:pt x="487" y="1814"/>
                </a:lnTo>
                <a:lnTo>
                  <a:pt x="537" y="1762"/>
                </a:lnTo>
                <a:lnTo>
                  <a:pt x="588" y="1712"/>
                </a:lnTo>
                <a:lnTo>
                  <a:pt x="642" y="1662"/>
                </a:lnTo>
                <a:lnTo>
                  <a:pt x="697" y="1615"/>
                </a:lnTo>
                <a:lnTo>
                  <a:pt x="754" y="1570"/>
                </a:lnTo>
                <a:lnTo>
                  <a:pt x="812" y="1526"/>
                </a:lnTo>
                <a:lnTo>
                  <a:pt x="873" y="1483"/>
                </a:lnTo>
                <a:lnTo>
                  <a:pt x="935" y="1443"/>
                </a:lnTo>
                <a:lnTo>
                  <a:pt x="999" y="1404"/>
                </a:lnTo>
                <a:lnTo>
                  <a:pt x="1065" y="1366"/>
                </a:lnTo>
                <a:lnTo>
                  <a:pt x="1132" y="1331"/>
                </a:lnTo>
                <a:lnTo>
                  <a:pt x="1200" y="1298"/>
                </a:lnTo>
                <a:lnTo>
                  <a:pt x="1271" y="1266"/>
                </a:lnTo>
                <a:lnTo>
                  <a:pt x="553" y="0"/>
                </a:lnTo>
                <a:lnTo>
                  <a:pt x="4082" y="0"/>
                </a:lnTo>
                <a:lnTo>
                  <a:pt x="3365" y="1266"/>
                </a:lnTo>
                <a:lnTo>
                  <a:pt x="3435" y="1298"/>
                </a:lnTo>
                <a:lnTo>
                  <a:pt x="3503" y="1331"/>
                </a:lnTo>
                <a:lnTo>
                  <a:pt x="3571" y="1366"/>
                </a:lnTo>
                <a:lnTo>
                  <a:pt x="3636" y="1404"/>
                </a:lnTo>
                <a:lnTo>
                  <a:pt x="3700" y="1443"/>
                </a:lnTo>
                <a:lnTo>
                  <a:pt x="3762" y="1483"/>
                </a:lnTo>
                <a:lnTo>
                  <a:pt x="3823" y="1526"/>
                </a:lnTo>
                <a:lnTo>
                  <a:pt x="3882" y="1570"/>
                </a:lnTo>
                <a:lnTo>
                  <a:pt x="3938" y="1615"/>
                </a:lnTo>
                <a:lnTo>
                  <a:pt x="3994" y="1662"/>
                </a:lnTo>
                <a:lnTo>
                  <a:pt x="4047" y="1712"/>
                </a:lnTo>
                <a:lnTo>
                  <a:pt x="4098" y="1762"/>
                </a:lnTo>
                <a:lnTo>
                  <a:pt x="4148" y="1814"/>
                </a:lnTo>
                <a:lnTo>
                  <a:pt x="4195" y="1866"/>
                </a:lnTo>
                <a:lnTo>
                  <a:pt x="4240" y="1921"/>
                </a:lnTo>
                <a:lnTo>
                  <a:pt x="4262" y="1949"/>
                </a:lnTo>
                <a:lnTo>
                  <a:pt x="4283" y="1978"/>
                </a:lnTo>
                <a:lnTo>
                  <a:pt x="4304" y="2006"/>
                </a:lnTo>
                <a:lnTo>
                  <a:pt x="4324" y="2034"/>
                </a:lnTo>
                <a:lnTo>
                  <a:pt x="4343" y="2064"/>
                </a:lnTo>
                <a:lnTo>
                  <a:pt x="4362" y="2093"/>
                </a:lnTo>
                <a:lnTo>
                  <a:pt x="4381" y="2123"/>
                </a:lnTo>
                <a:lnTo>
                  <a:pt x="4399" y="2153"/>
                </a:lnTo>
                <a:lnTo>
                  <a:pt x="4416" y="2183"/>
                </a:lnTo>
                <a:lnTo>
                  <a:pt x="4433" y="2213"/>
                </a:lnTo>
                <a:lnTo>
                  <a:pt x="4448" y="2245"/>
                </a:lnTo>
                <a:lnTo>
                  <a:pt x="4464" y="2275"/>
                </a:lnTo>
                <a:lnTo>
                  <a:pt x="4479" y="2307"/>
                </a:lnTo>
                <a:lnTo>
                  <a:pt x="4494" y="2338"/>
                </a:lnTo>
                <a:lnTo>
                  <a:pt x="4507" y="2371"/>
                </a:lnTo>
                <a:lnTo>
                  <a:pt x="4520" y="2402"/>
                </a:lnTo>
                <a:lnTo>
                  <a:pt x="4532" y="2435"/>
                </a:lnTo>
                <a:lnTo>
                  <a:pt x="4544" y="2467"/>
                </a:lnTo>
                <a:lnTo>
                  <a:pt x="4554" y="2501"/>
                </a:lnTo>
                <a:lnTo>
                  <a:pt x="4565" y="2534"/>
                </a:lnTo>
                <a:lnTo>
                  <a:pt x="4574" y="2567"/>
                </a:lnTo>
                <a:lnTo>
                  <a:pt x="4584" y="2601"/>
                </a:lnTo>
                <a:lnTo>
                  <a:pt x="4592" y="2635"/>
                </a:lnTo>
                <a:lnTo>
                  <a:pt x="4600" y="2669"/>
                </a:lnTo>
                <a:lnTo>
                  <a:pt x="4606" y="2703"/>
                </a:lnTo>
                <a:lnTo>
                  <a:pt x="4612" y="2738"/>
                </a:lnTo>
                <a:lnTo>
                  <a:pt x="4618" y="2772"/>
                </a:lnTo>
                <a:lnTo>
                  <a:pt x="4623" y="2807"/>
                </a:lnTo>
                <a:lnTo>
                  <a:pt x="4627" y="2842"/>
                </a:lnTo>
                <a:lnTo>
                  <a:pt x="4630" y="2877"/>
                </a:lnTo>
                <a:lnTo>
                  <a:pt x="4633" y="2912"/>
                </a:lnTo>
                <a:lnTo>
                  <a:pt x="4634" y="2948"/>
                </a:lnTo>
                <a:lnTo>
                  <a:pt x="4635" y="2983"/>
                </a:lnTo>
                <a:lnTo>
                  <a:pt x="4636" y="3019"/>
                </a:lnTo>
                <a:close/>
                <a:moveTo>
                  <a:pt x="2188" y="3696"/>
                </a:moveTo>
                <a:lnTo>
                  <a:pt x="2188" y="3696"/>
                </a:lnTo>
                <a:lnTo>
                  <a:pt x="2165" y="3689"/>
                </a:lnTo>
                <a:lnTo>
                  <a:pt x="2143" y="3681"/>
                </a:lnTo>
                <a:lnTo>
                  <a:pt x="2122" y="3673"/>
                </a:lnTo>
                <a:lnTo>
                  <a:pt x="2101" y="3665"/>
                </a:lnTo>
                <a:lnTo>
                  <a:pt x="2082" y="3655"/>
                </a:lnTo>
                <a:lnTo>
                  <a:pt x="2064" y="3646"/>
                </a:lnTo>
                <a:lnTo>
                  <a:pt x="2046" y="3636"/>
                </a:lnTo>
                <a:lnTo>
                  <a:pt x="2030" y="3627"/>
                </a:lnTo>
                <a:lnTo>
                  <a:pt x="2015" y="3616"/>
                </a:lnTo>
                <a:lnTo>
                  <a:pt x="2000" y="3606"/>
                </a:lnTo>
                <a:lnTo>
                  <a:pt x="1986" y="3594"/>
                </a:lnTo>
                <a:lnTo>
                  <a:pt x="1974" y="3583"/>
                </a:lnTo>
                <a:lnTo>
                  <a:pt x="1962" y="3571"/>
                </a:lnTo>
                <a:lnTo>
                  <a:pt x="1952" y="3558"/>
                </a:lnTo>
                <a:lnTo>
                  <a:pt x="1942" y="3546"/>
                </a:lnTo>
                <a:lnTo>
                  <a:pt x="1934" y="3533"/>
                </a:lnTo>
                <a:lnTo>
                  <a:pt x="1925" y="3518"/>
                </a:lnTo>
                <a:lnTo>
                  <a:pt x="1917" y="3504"/>
                </a:lnTo>
                <a:lnTo>
                  <a:pt x="1909" y="3487"/>
                </a:lnTo>
                <a:lnTo>
                  <a:pt x="1901" y="3470"/>
                </a:lnTo>
                <a:lnTo>
                  <a:pt x="1894" y="3452"/>
                </a:lnTo>
                <a:lnTo>
                  <a:pt x="1888" y="3433"/>
                </a:lnTo>
                <a:lnTo>
                  <a:pt x="1882" y="3413"/>
                </a:lnTo>
                <a:lnTo>
                  <a:pt x="1877" y="3392"/>
                </a:lnTo>
                <a:lnTo>
                  <a:pt x="1873" y="3370"/>
                </a:lnTo>
                <a:lnTo>
                  <a:pt x="1869" y="3348"/>
                </a:lnTo>
                <a:lnTo>
                  <a:pt x="1866" y="3325"/>
                </a:lnTo>
                <a:lnTo>
                  <a:pt x="1862" y="3300"/>
                </a:lnTo>
                <a:lnTo>
                  <a:pt x="1858" y="3248"/>
                </a:lnTo>
                <a:lnTo>
                  <a:pt x="1856" y="3194"/>
                </a:lnTo>
                <a:lnTo>
                  <a:pt x="1503" y="3194"/>
                </a:lnTo>
                <a:lnTo>
                  <a:pt x="1505" y="3234"/>
                </a:lnTo>
                <a:lnTo>
                  <a:pt x="1507" y="3271"/>
                </a:lnTo>
                <a:lnTo>
                  <a:pt x="1509" y="3309"/>
                </a:lnTo>
                <a:lnTo>
                  <a:pt x="1512" y="3345"/>
                </a:lnTo>
                <a:lnTo>
                  <a:pt x="1517" y="3380"/>
                </a:lnTo>
                <a:lnTo>
                  <a:pt x="1521" y="3412"/>
                </a:lnTo>
                <a:lnTo>
                  <a:pt x="1526" y="3445"/>
                </a:lnTo>
                <a:lnTo>
                  <a:pt x="1532" y="3475"/>
                </a:lnTo>
                <a:lnTo>
                  <a:pt x="1538" y="3505"/>
                </a:lnTo>
                <a:lnTo>
                  <a:pt x="1545" y="3533"/>
                </a:lnTo>
                <a:lnTo>
                  <a:pt x="1552" y="3559"/>
                </a:lnTo>
                <a:lnTo>
                  <a:pt x="1561" y="3585"/>
                </a:lnTo>
                <a:lnTo>
                  <a:pt x="1569" y="3609"/>
                </a:lnTo>
                <a:lnTo>
                  <a:pt x="1578" y="3632"/>
                </a:lnTo>
                <a:lnTo>
                  <a:pt x="1588" y="3653"/>
                </a:lnTo>
                <a:lnTo>
                  <a:pt x="1599" y="3673"/>
                </a:lnTo>
                <a:lnTo>
                  <a:pt x="1618" y="3710"/>
                </a:lnTo>
                <a:lnTo>
                  <a:pt x="1642" y="3743"/>
                </a:lnTo>
                <a:lnTo>
                  <a:pt x="1666" y="3776"/>
                </a:lnTo>
                <a:lnTo>
                  <a:pt x="1691" y="3806"/>
                </a:lnTo>
                <a:lnTo>
                  <a:pt x="1705" y="3820"/>
                </a:lnTo>
                <a:lnTo>
                  <a:pt x="1718" y="3835"/>
                </a:lnTo>
                <a:lnTo>
                  <a:pt x="1733" y="3848"/>
                </a:lnTo>
                <a:lnTo>
                  <a:pt x="1748" y="3861"/>
                </a:lnTo>
                <a:lnTo>
                  <a:pt x="1763" y="3874"/>
                </a:lnTo>
                <a:lnTo>
                  <a:pt x="1778" y="3885"/>
                </a:lnTo>
                <a:lnTo>
                  <a:pt x="1795" y="3897"/>
                </a:lnTo>
                <a:lnTo>
                  <a:pt x="1811" y="3908"/>
                </a:lnTo>
                <a:lnTo>
                  <a:pt x="1846" y="3928"/>
                </a:lnTo>
                <a:lnTo>
                  <a:pt x="1881" y="3947"/>
                </a:lnTo>
                <a:lnTo>
                  <a:pt x="1918" y="3964"/>
                </a:lnTo>
                <a:lnTo>
                  <a:pt x="1958" y="3980"/>
                </a:lnTo>
                <a:lnTo>
                  <a:pt x="1998" y="3992"/>
                </a:lnTo>
                <a:lnTo>
                  <a:pt x="2041" y="4004"/>
                </a:lnTo>
                <a:lnTo>
                  <a:pt x="2085" y="4012"/>
                </a:lnTo>
                <a:lnTo>
                  <a:pt x="2131" y="4020"/>
                </a:lnTo>
                <a:lnTo>
                  <a:pt x="2188" y="4027"/>
                </a:lnTo>
                <a:lnTo>
                  <a:pt x="2188" y="4397"/>
                </a:lnTo>
                <a:lnTo>
                  <a:pt x="2469" y="4397"/>
                </a:lnTo>
                <a:lnTo>
                  <a:pt x="2469" y="4027"/>
                </a:lnTo>
                <a:lnTo>
                  <a:pt x="2504" y="4021"/>
                </a:lnTo>
                <a:lnTo>
                  <a:pt x="2541" y="4012"/>
                </a:lnTo>
                <a:lnTo>
                  <a:pt x="2578" y="4004"/>
                </a:lnTo>
                <a:lnTo>
                  <a:pt x="2614" y="3994"/>
                </a:lnTo>
                <a:lnTo>
                  <a:pt x="2649" y="3983"/>
                </a:lnTo>
                <a:lnTo>
                  <a:pt x="2682" y="3971"/>
                </a:lnTo>
                <a:lnTo>
                  <a:pt x="2715" y="3959"/>
                </a:lnTo>
                <a:lnTo>
                  <a:pt x="2745" y="3945"/>
                </a:lnTo>
                <a:lnTo>
                  <a:pt x="2776" y="3930"/>
                </a:lnTo>
                <a:lnTo>
                  <a:pt x="2804" y="3915"/>
                </a:lnTo>
                <a:lnTo>
                  <a:pt x="2832" y="3899"/>
                </a:lnTo>
                <a:lnTo>
                  <a:pt x="2858" y="3882"/>
                </a:lnTo>
                <a:lnTo>
                  <a:pt x="2882" y="3863"/>
                </a:lnTo>
                <a:lnTo>
                  <a:pt x="2906" y="3844"/>
                </a:lnTo>
                <a:lnTo>
                  <a:pt x="2928" y="3824"/>
                </a:lnTo>
                <a:lnTo>
                  <a:pt x="2950" y="3803"/>
                </a:lnTo>
                <a:lnTo>
                  <a:pt x="2970" y="3782"/>
                </a:lnTo>
                <a:lnTo>
                  <a:pt x="2989" y="3759"/>
                </a:lnTo>
                <a:lnTo>
                  <a:pt x="3006" y="3736"/>
                </a:lnTo>
                <a:lnTo>
                  <a:pt x="3023" y="3711"/>
                </a:lnTo>
                <a:lnTo>
                  <a:pt x="3038" y="3686"/>
                </a:lnTo>
                <a:lnTo>
                  <a:pt x="3052" y="3659"/>
                </a:lnTo>
                <a:lnTo>
                  <a:pt x="3065" y="3632"/>
                </a:lnTo>
                <a:lnTo>
                  <a:pt x="3076" y="3605"/>
                </a:lnTo>
                <a:lnTo>
                  <a:pt x="3087" y="3575"/>
                </a:lnTo>
                <a:lnTo>
                  <a:pt x="3095" y="3546"/>
                </a:lnTo>
                <a:lnTo>
                  <a:pt x="3104" y="3514"/>
                </a:lnTo>
                <a:lnTo>
                  <a:pt x="3110" y="3483"/>
                </a:lnTo>
                <a:lnTo>
                  <a:pt x="3115" y="3450"/>
                </a:lnTo>
                <a:lnTo>
                  <a:pt x="3121" y="3417"/>
                </a:lnTo>
                <a:lnTo>
                  <a:pt x="3123" y="3382"/>
                </a:lnTo>
                <a:lnTo>
                  <a:pt x="3125" y="3346"/>
                </a:lnTo>
                <a:lnTo>
                  <a:pt x="3126" y="3310"/>
                </a:lnTo>
                <a:lnTo>
                  <a:pt x="3125" y="3286"/>
                </a:lnTo>
                <a:lnTo>
                  <a:pt x="3125" y="3263"/>
                </a:lnTo>
                <a:lnTo>
                  <a:pt x="3123" y="3241"/>
                </a:lnTo>
                <a:lnTo>
                  <a:pt x="3121" y="3218"/>
                </a:lnTo>
                <a:lnTo>
                  <a:pt x="3117" y="3196"/>
                </a:lnTo>
                <a:lnTo>
                  <a:pt x="3114" y="3175"/>
                </a:lnTo>
                <a:lnTo>
                  <a:pt x="3109" y="3154"/>
                </a:lnTo>
                <a:lnTo>
                  <a:pt x="3105" y="3133"/>
                </a:lnTo>
                <a:lnTo>
                  <a:pt x="3100" y="3112"/>
                </a:lnTo>
                <a:lnTo>
                  <a:pt x="3093" y="3092"/>
                </a:lnTo>
                <a:lnTo>
                  <a:pt x="3086" y="3072"/>
                </a:lnTo>
                <a:lnTo>
                  <a:pt x="3079" y="3053"/>
                </a:lnTo>
                <a:lnTo>
                  <a:pt x="3070" y="3034"/>
                </a:lnTo>
                <a:lnTo>
                  <a:pt x="3062" y="3015"/>
                </a:lnTo>
                <a:lnTo>
                  <a:pt x="3052" y="2997"/>
                </a:lnTo>
                <a:lnTo>
                  <a:pt x="3042" y="2979"/>
                </a:lnTo>
                <a:lnTo>
                  <a:pt x="3031" y="2961"/>
                </a:lnTo>
                <a:lnTo>
                  <a:pt x="3020" y="2945"/>
                </a:lnTo>
                <a:lnTo>
                  <a:pt x="3007" y="2928"/>
                </a:lnTo>
                <a:lnTo>
                  <a:pt x="2995" y="2912"/>
                </a:lnTo>
                <a:lnTo>
                  <a:pt x="2981" y="2895"/>
                </a:lnTo>
                <a:lnTo>
                  <a:pt x="2967" y="2880"/>
                </a:lnTo>
                <a:lnTo>
                  <a:pt x="2952" y="2865"/>
                </a:lnTo>
                <a:lnTo>
                  <a:pt x="2937" y="2850"/>
                </a:lnTo>
                <a:lnTo>
                  <a:pt x="2921" y="2836"/>
                </a:lnTo>
                <a:lnTo>
                  <a:pt x="2904" y="2822"/>
                </a:lnTo>
                <a:lnTo>
                  <a:pt x="2887" y="2808"/>
                </a:lnTo>
                <a:lnTo>
                  <a:pt x="2869" y="2795"/>
                </a:lnTo>
                <a:lnTo>
                  <a:pt x="2850" y="2783"/>
                </a:lnTo>
                <a:lnTo>
                  <a:pt x="2832" y="2770"/>
                </a:lnTo>
                <a:lnTo>
                  <a:pt x="2812" y="2758"/>
                </a:lnTo>
                <a:lnTo>
                  <a:pt x="2791" y="2746"/>
                </a:lnTo>
                <a:lnTo>
                  <a:pt x="2756" y="2728"/>
                </a:lnTo>
                <a:lnTo>
                  <a:pt x="2720" y="2709"/>
                </a:lnTo>
                <a:lnTo>
                  <a:pt x="2682" y="2690"/>
                </a:lnTo>
                <a:lnTo>
                  <a:pt x="2642" y="2672"/>
                </a:lnTo>
                <a:lnTo>
                  <a:pt x="2601" y="2655"/>
                </a:lnTo>
                <a:lnTo>
                  <a:pt x="2559" y="2637"/>
                </a:lnTo>
                <a:lnTo>
                  <a:pt x="2515" y="2618"/>
                </a:lnTo>
                <a:lnTo>
                  <a:pt x="2469" y="2600"/>
                </a:lnTo>
                <a:lnTo>
                  <a:pt x="2469" y="1860"/>
                </a:lnTo>
                <a:lnTo>
                  <a:pt x="2486" y="1864"/>
                </a:lnTo>
                <a:lnTo>
                  <a:pt x="2501" y="1869"/>
                </a:lnTo>
                <a:lnTo>
                  <a:pt x="2516" y="1875"/>
                </a:lnTo>
                <a:lnTo>
                  <a:pt x="2531" y="1880"/>
                </a:lnTo>
                <a:lnTo>
                  <a:pt x="2545" y="1886"/>
                </a:lnTo>
                <a:lnTo>
                  <a:pt x="2558" y="1894"/>
                </a:lnTo>
                <a:lnTo>
                  <a:pt x="2572" y="1901"/>
                </a:lnTo>
                <a:lnTo>
                  <a:pt x="2585" y="1909"/>
                </a:lnTo>
                <a:lnTo>
                  <a:pt x="2597" y="1918"/>
                </a:lnTo>
                <a:lnTo>
                  <a:pt x="2609" y="1926"/>
                </a:lnTo>
                <a:lnTo>
                  <a:pt x="2620" y="1936"/>
                </a:lnTo>
                <a:lnTo>
                  <a:pt x="2631" y="1946"/>
                </a:lnTo>
                <a:lnTo>
                  <a:pt x="2641" y="1957"/>
                </a:lnTo>
                <a:lnTo>
                  <a:pt x="2651" y="1967"/>
                </a:lnTo>
                <a:lnTo>
                  <a:pt x="2660" y="1979"/>
                </a:lnTo>
                <a:lnTo>
                  <a:pt x="2669" y="1991"/>
                </a:lnTo>
                <a:lnTo>
                  <a:pt x="2677" y="2004"/>
                </a:lnTo>
                <a:lnTo>
                  <a:pt x="2685" y="2018"/>
                </a:lnTo>
                <a:lnTo>
                  <a:pt x="2693" y="2031"/>
                </a:lnTo>
                <a:lnTo>
                  <a:pt x="2699" y="2045"/>
                </a:lnTo>
                <a:lnTo>
                  <a:pt x="2705" y="2060"/>
                </a:lnTo>
                <a:lnTo>
                  <a:pt x="2712" y="2075"/>
                </a:lnTo>
                <a:lnTo>
                  <a:pt x="2722" y="2107"/>
                </a:lnTo>
                <a:lnTo>
                  <a:pt x="2731" y="2142"/>
                </a:lnTo>
                <a:lnTo>
                  <a:pt x="2737" y="2178"/>
                </a:lnTo>
                <a:lnTo>
                  <a:pt x="2741" y="2216"/>
                </a:lnTo>
                <a:lnTo>
                  <a:pt x="2744" y="2257"/>
                </a:lnTo>
                <a:lnTo>
                  <a:pt x="3098" y="2257"/>
                </a:lnTo>
                <a:lnTo>
                  <a:pt x="3095" y="2208"/>
                </a:lnTo>
                <a:lnTo>
                  <a:pt x="3092" y="2161"/>
                </a:lnTo>
                <a:lnTo>
                  <a:pt x="3087" y="2114"/>
                </a:lnTo>
                <a:lnTo>
                  <a:pt x="3079" y="2070"/>
                </a:lnTo>
                <a:lnTo>
                  <a:pt x="3069" y="2027"/>
                </a:lnTo>
                <a:lnTo>
                  <a:pt x="3057" y="1986"/>
                </a:lnTo>
                <a:lnTo>
                  <a:pt x="3050" y="1966"/>
                </a:lnTo>
                <a:lnTo>
                  <a:pt x="3043" y="1946"/>
                </a:lnTo>
                <a:lnTo>
                  <a:pt x="3034" y="1927"/>
                </a:lnTo>
                <a:lnTo>
                  <a:pt x="3026" y="1908"/>
                </a:lnTo>
                <a:lnTo>
                  <a:pt x="3017" y="1889"/>
                </a:lnTo>
                <a:lnTo>
                  <a:pt x="3007" y="1871"/>
                </a:lnTo>
                <a:lnTo>
                  <a:pt x="2998" y="1854"/>
                </a:lnTo>
                <a:lnTo>
                  <a:pt x="2987" y="1837"/>
                </a:lnTo>
                <a:lnTo>
                  <a:pt x="2976" y="1820"/>
                </a:lnTo>
                <a:lnTo>
                  <a:pt x="2964" y="1803"/>
                </a:lnTo>
                <a:lnTo>
                  <a:pt x="2952" y="1787"/>
                </a:lnTo>
                <a:lnTo>
                  <a:pt x="2940" y="1772"/>
                </a:lnTo>
                <a:lnTo>
                  <a:pt x="2926" y="1757"/>
                </a:lnTo>
                <a:lnTo>
                  <a:pt x="2913" y="1742"/>
                </a:lnTo>
                <a:lnTo>
                  <a:pt x="2898" y="1727"/>
                </a:lnTo>
                <a:lnTo>
                  <a:pt x="2883" y="1714"/>
                </a:lnTo>
                <a:lnTo>
                  <a:pt x="2868" y="1700"/>
                </a:lnTo>
                <a:lnTo>
                  <a:pt x="2853" y="1686"/>
                </a:lnTo>
                <a:lnTo>
                  <a:pt x="2836" y="1674"/>
                </a:lnTo>
                <a:lnTo>
                  <a:pt x="2819" y="1661"/>
                </a:lnTo>
                <a:lnTo>
                  <a:pt x="2800" y="1649"/>
                </a:lnTo>
                <a:lnTo>
                  <a:pt x="2781" y="1636"/>
                </a:lnTo>
                <a:lnTo>
                  <a:pt x="2761" y="1624"/>
                </a:lnTo>
                <a:lnTo>
                  <a:pt x="2741" y="1614"/>
                </a:lnTo>
                <a:lnTo>
                  <a:pt x="2720" y="1603"/>
                </a:lnTo>
                <a:lnTo>
                  <a:pt x="2700" y="1594"/>
                </a:lnTo>
                <a:lnTo>
                  <a:pt x="2678" y="1586"/>
                </a:lnTo>
                <a:lnTo>
                  <a:pt x="2657" y="1577"/>
                </a:lnTo>
                <a:lnTo>
                  <a:pt x="2635" y="1570"/>
                </a:lnTo>
                <a:lnTo>
                  <a:pt x="2612" y="1562"/>
                </a:lnTo>
                <a:lnTo>
                  <a:pt x="2590" y="1556"/>
                </a:lnTo>
                <a:lnTo>
                  <a:pt x="2567" y="1551"/>
                </a:lnTo>
                <a:lnTo>
                  <a:pt x="2542" y="1547"/>
                </a:lnTo>
                <a:lnTo>
                  <a:pt x="2518" y="1542"/>
                </a:lnTo>
                <a:lnTo>
                  <a:pt x="2494" y="1538"/>
                </a:lnTo>
                <a:lnTo>
                  <a:pt x="2469" y="1535"/>
                </a:lnTo>
                <a:lnTo>
                  <a:pt x="2469" y="1248"/>
                </a:lnTo>
                <a:lnTo>
                  <a:pt x="2197" y="1248"/>
                </a:lnTo>
                <a:lnTo>
                  <a:pt x="2197" y="1536"/>
                </a:lnTo>
                <a:lnTo>
                  <a:pt x="2186" y="1537"/>
                </a:lnTo>
                <a:lnTo>
                  <a:pt x="2177" y="1539"/>
                </a:lnTo>
                <a:lnTo>
                  <a:pt x="2139" y="1549"/>
                </a:lnTo>
                <a:lnTo>
                  <a:pt x="2102" y="1558"/>
                </a:lnTo>
                <a:lnTo>
                  <a:pt x="2066" y="1568"/>
                </a:lnTo>
                <a:lnTo>
                  <a:pt x="2032" y="1579"/>
                </a:lnTo>
                <a:lnTo>
                  <a:pt x="1999" y="1591"/>
                </a:lnTo>
                <a:lnTo>
                  <a:pt x="1966" y="1603"/>
                </a:lnTo>
                <a:lnTo>
                  <a:pt x="1936" y="1617"/>
                </a:lnTo>
                <a:lnTo>
                  <a:pt x="1907" y="1632"/>
                </a:lnTo>
                <a:lnTo>
                  <a:pt x="1878" y="1647"/>
                </a:lnTo>
                <a:lnTo>
                  <a:pt x="1851" y="1663"/>
                </a:lnTo>
                <a:lnTo>
                  <a:pt x="1826" y="1680"/>
                </a:lnTo>
                <a:lnTo>
                  <a:pt x="1800" y="1697"/>
                </a:lnTo>
                <a:lnTo>
                  <a:pt x="1777" y="1716"/>
                </a:lnTo>
                <a:lnTo>
                  <a:pt x="1755" y="1735"/>
                </a:lnTo>
                <a:lnTo>
                  <a:pt x="1734" y="1755"/>
                </a:lnTo>
                <a:lnTo>
                  <a:pt x="1714" y="1776"/>
                </a:lnTo>
                <a:lnTo>
                  <a:pt x="1695" y="1798"/>
                </a:lnTo>
                <a:lnTo>
                  <a:pt x="1677" y="1820"/>
                </a:lnTo>
                <a:lnTo>
                  <a:pt x="1662" y="1843"/>
                </a:lnTo>
                <a:lnTo>
                  <a:pt x="1646" y="1867"/>
                </a:lnTo>
                <a:lnTo>
                  <a:pt x="1632" y="1892"/>
                </a:lnTo>
                <a:lnTo>
                  <a:pt x="1620" y="1919"/>
                </a:lnTo>
                <a:lnTo>
                  <a:pt x="1608" y="1945"/>
                </a:lnTo>
                <a:lnTo>
                  <a:pt x="1599" y="1972"/>
                </a:lnTo>
                <a:lnTo>
                  <a:pt x="1589" y="2001"/>
                </a:lnTo>
                <a:lnTo>
                  <a:pt x="1582" y="2029"/>
                </a:lnTo>
                <a:lnTo>
                  <a:pt x="1574" y="2060"/>
                </a:lnTo>
                <a:lnTo>
                  <a:pt x="1569" y="2090"/>
                </a:lnTo>
                <a:lnTo>
                  <a:pt x="1565" y="2122"/>
                </a:lnTo>
                <a:lnTo>
                  <a:pt x="1562" y="2154"/>
                </a:lnTo>
                <a:lnTo>
                  <a:pt x="1561" y="2187"/>
                </a:lnTo>
                <a:lnTo>
                  <a:pt x="1560" y="2220"/>
                </a:lnTo>
                <a:lnTo>
                  <a:pt x="1561" y="2255"/>
                </a:lnTo>
                <a:lnTo>
                  <a:pt x="1563" y="2289"/>
                </a:lnTo>
                <a:lnTo>
                  <a:pt x="1566" y="2321"/>
                </a:lnTo>
                <a:lnTo>
                  <a:pt x="1571" y="2353"/>
                </a:lnTo>
                <a:lnTo>
                  <a:pt x="1578" y="2384"/>
                </a:lnTo>
                <a:lnTo>
                  <a:pt x="1585" y="2415"/>
                </a:lnTo>
                <a:lnTo>
                  <a:pt x="1594" y="2444"/>
                </a:lnTo>
                <a:lnTo>
                  <a:pt x="1605" y="2473"/>
                </a:lnTo>
                <a:lnTo>
                  <a:pt x="1616" y="2500"/>
                </a:lnTo>
                <a:lnTo>
                  <a:pt x="1630" y="2527"/>
                </a:lnTo>
                <a:lnTo>
                  <a:pt x="1645" y="2554"/>
                </a:lnTo>
                <a:lnTo>
                  <a:pt x="1661" y="2579"/>
                </a:lnTo>
                <a:lnTo>
                  <a:pt x="1678" y="2603"/>
                </a:lnTo>
                <a:lnTo>
                  <a:pt x="1697" y="2627"/>
                </a:lnTo>
                <a:lnTo>
                  <a:pt x="1718" y="2649"/>
                </a:lnTo>
                <a:lnTo>
                  <a:pt x="1739" y="2671"/>
                </a:lnTo>
                <a:lnTo>
                  <a:pt x="1752" y="2683"/>
                </a:lnTo>
                <a:lnTo>
                  <a:pt x="1767" y="2694"/>
                </a:lnTo>
                <a:lnTo>
                  <a:pt x="1781" y="2707"/>
                </a:lnTo>
                <a:lnTo>
                  <a:pt x="1798" y="2719"/>
                </a:lnTo>
                <a:lnTo>
                  <a:pt x="1816" y="2730"/>
                </a:lnTo>
                <a:lnTo>
                  <a:pt x="1836" y="2743"/>
                </a:lnTo>
                <a:lnTo>
                  <a:pt x="1879" y="2767"/>
                </a:lnTo>
                <a:lnTo>
                  <a:pt x="1928" y="2793"/>
                </a:lnTo>
                <a:lnTo>
                  <a:pt x="1982" y="2818"/>
                </a:lnTo>
                <a:lnTo>
                  <a:pt x="2042" y="2845"/>
                </a:lnTo>
                <a:lnTo>
                  <a:pt x="2107" y="2872"/>
                </a:lnTo>
                <a:lnTo>
                  <a:pt x="2148" y="2888"/>
                </a:lnTo>
                <a:lnTo>
                  <a:pt x="2188" y="2903"/>
                </a:lnTo>
                <a:lnTo>
                  <a:pt x="2188" y="3696"/>
                </a:lnTo>
                <a:close/>
                <a:moveTo>
                  <a:pt x="2188" y="2533"/>
                </a:moveTo>
                <a:lnTo>
                  <a:pt x="2188" y="2533"/>
                </a:lnTo>
                <a:lnTo>
                  <a:pt x="2180" y="2528"/>
                </a:lnTo>
                <a:lnTo>
                  <a:pt x="2171" y="2523"/>
                </a:lnTo>
                <a:lnTo>
                  <a:pt x="2143" y="2508"/>
                </a:lnTo>
                <a:lnTo>
                  <a:pt x="2116" y="2494"/>
                </a:lnTo>
                <a:lnTo>
                  <a:pt x="2089" y="2479"/>
                </a:lnTo>
                <a:lnTo>
                  <a:pt x="2066" y="2462"/>
                </a:lnTo>
                <a:lnTo>
                  <a:pt x="2044" y="2445"/>
                </a:lnTo>
                <a:lnTo>
                  <a:pt x="2025" y="2427"/>
                </a:lnTo>
                <a:lnTo>
                  <a:pt x="2007" y="2409"/>
                </a:lnTo>
                <a:lnTo>
                  <a:pt x="1991" y="2389"/>
                </a:lnTo>
                <a:lnTo>
                  <a:pt x="1977" y="2369"/>
                </a:lnTo>
                <a:lnTo>
                  <a:pt x="1964" y="2348"/>
                </a:lnTo>
                <a:lnTo>
                  <a:pt x="1954" y="2326"/>
                </a:lnTo>
                <a:lnTo>
                  <a:pt x="1945" y="2302"/>
                </a:lnTo>
                <a:lnTo>
                  <a:pt x="1939" y="2279"/>
                </a:lnTo>
                <a:lnTo>
                  <a:pt x="1935" y="2255"/>
                </a:lnTo>
                <a:lnTo>
                  <a:pt x="1932" y="2230"/>
                </a:lnTo>
                <a:lnTo>
                  <a:pt x="1931" y="2204"/>
                </a:lnTo>
                <a:lnTo>
                  <a:pt x="1932" y="2174"/>
                </a:lnTo>
                <a:lnTo>
                  <a:pt x="1934" y="2147"/>
                </a:lnTo>
                <a:lnTo>
                  <a:pt x="1938" y="2120"/>
                </a:lnTo>
                <a:lnTo>
                  <a:pt x="1943" y="2094"/>
                </a:lnTo>
                <a:lnTo>
                  <a:pt x="1951" y="2070"/>
                </a:lnTo>
                <a:lnTo>
                  <a:pt x="1959" y="2047"/>
                </a:lnTo>
                <a:lnTo>
                  <a:pt x="1969" y="2025"/>
                </a:lnTo>
                <a:lnTo>
                  <a:pt x="1981" y="2004"/>
                </a:lnTo>
                <a:lnTo>
                  <a:pt x="1994" y="1985"/>
                </a:lnTo>
                <a:lnTo>
                  <a:pt x="2008" y="1966"/>
                </a:lnTo>
                <a:lnTo>
                  <a:pt x="2025" y="1949"/>
                </a:lnTo>
                <a:lnTo>
                  <a:pt x="2043" y="1933"/>
                </a:lnTo>
                <a:lnTo>
                  <a:pt x="2063" y="1919"/>
                </a:lnTo>
                <a:lnTo>
                  <a:pt x="2084" y="1905"/>
                </a:lnTo>
                <a:lnTo>
                  <a:pt x="2106" y="1892"/>
                </a:lnTo>
                <a:lnTo>
                  <a:pt x="2131" y="1881"/>
                </a:lnTo>
                <a:lnTo>
                  <a:pt x="2142" y="1877"/>
                </a:lnTo>
                <a:lnTo>
                  <a:pt x="2156" y="1871"/>
                </a:lnTo>
                <a:lnTo>
                  <a:pt x="2188" y="1861"/>
                </a:lnTo>
                <a:lnTo>
                  <a:pt x="2188" y="2533"/>
                </a:lnTo>
                <a:close/>
                <a:moveTo>
                  <a:pt x="2469" y="2974"/>
                </a:moveTo>
                <a:lnTo>
                  <a:pt x="2469" y="2974"/>
                </a:lnTo>
                <a:lnTo>
                  <a:pt x="2485" y="2981"/>
                </a:lnTo>
                <a:lnTo>
                  <a:pt x="2499" y="2991"/>
                </a:lnTo>
                <a:lnTo>
                  <a:pt x="2544" y="3017"/>
                </a:lnTo>
                <a:lnTo>
                  <a:pt x="2583" y="3042"/>
                </a:lnTo>
                <a:lnTo>
                  <a:pt x="2602" y="3055"/>
                </a:lnTo>
                <a:lnTo>
                  <a:pt x="2619" y="3068"/>
                </a:lnTo>
                <a:lnTo>
                  <a:pt x="2635" y="3079"/>
                </a:lnTo>
                <a:lnTo>
                  <a:pt x="2650" y="3092"/>
                </a:lnTo>
                <a:lnTo>
                  <a:pt x="2663" y="3104"/>
                </a:lnTo>
                <a:lnTo>
                  <a:pt x="2676" y="3117"/>
                </a:lnTo>
                <a:lnTo>
                  <a:pt x="2688" y="3130"/>
                </a:lnTo>
                <a:lnTo>
                  <a:pt x="2697" y="3142"/>
                </a:lnTo>
                <a:lnTo>
                  <a:pt x="2706" y="3155"/>
                </a:lnTo>
                <a:lnTo>
                  <a:pt x="2714" y="3166"/>
                </a:lnTo>
                <a:lnTo>
                  <a:pt x="2721" y="3179"/>
                </a:lnTo>
                <a:lnTo>
                  <a:pt x="2726" y="3192"/>
                </a:lnTo>
                <a:lnTo>
                  <a:pt x="2732" y="3207"/>
                </a:lnTo>
                <a:lnTo>
                  <a:pt x="2737" y="3223"/>
                </a:lnTo>
                <a:lnTo>
                  <a:pt x="2741" y="3240"/>
                </a:lnTo>
                <a:lnTo>
                  <a:pt x="2744" y="3257"/>
                </a:lnTo>
                <a:lnTo>
                  <a:pt x="2746" y="3275"/>
                </a:lnTo>
                <a:lnTo>
                  <a:pt x="2749" y="3292"/>
                </a:lnTo>
                <a:lnTo>
                  <a:pt x="2750" y="3311"/>
                </a:lnTo>
                <a:lnTo>
                  <a:pt x="2750" y="3330"/>
                </a:lnTo>
                <a:lnTo>
                  <a:pt x="2750" y="3354"/>
                </a:lnTo>
                <a:lnTo>
                  <a:pt x="2747" y="3379"/>
                </a:lnTo>
                <a:lnTo>
                  <a:pt x="2745" y="3402"/>
                </a:lnTo>
                <a:lnTo>
                  <a:pt x="2742" y="3424"/>
                </a:lnTo>
                <a:lnTo>
                  <a:pt x="2737" y="3445"/>
                </a:lnTo>
                <a:lnTo>
                  <a:pt x="2732" y="3466"/>
                </a:lnTo>
                <a:lnTo>
                  <a:pt x="2725" y="3486"/>
                </a:lnTo>
                <a:lnTo>
                  <a:pt x="2717" y="3506"/>
                </a:lnTo>
                <a:lnTo>
                  <a:pt x="2709" y="3524"/>
                </a:lnTo>
                <a:lnTo>
                  <a:pt x="2699" y="3543"/>
                </a:lnTo>
                <a:lnTo>
                  <a:pt x="2689" y="3559"/>
                </a:lnTo>
                <a:lnTo>
                  <a:pt x="2677" y="3576"/>
                </a:lnTo>
                <a:lnTo>
                  <a:pt x="2664" y="3592"/>
                </a:lnTo>
                <a:lnTo>
                  <a:pt x="2651" y="3608"/>
                </a:lnTo>
                <a:lnTo>
                  <a:pt x="2636" y="3623"/>
                </a:lnTo>
                <a:lnTo>
                  <a:pt x="2620" y="3636"/>
                </a:lnTo>
                <a:lnTo>
                  <a:pt x="2605" y="3648"/>
                </a:lnTo>
                <a:lnTo>
                  <a:pt x="2590" y="3659"/>
                </a:lnTo>
                <a:lnTo>
                  <a:pt x="2574" y="3669"/>
                </a:lnTo>
                <a:lnTo>
                  <a:pt x="2558" y="3677"/>
                </a:lnTo>
                <a:lnTo>
                  <a:pt x="2544" y="3683"/>
                </a:lnTo>
                <a:lnTo>
                  <a:pt x="2528" y="3690"/>
                </a:lnTo>
                <a:lnTo>
                  <a:pt x="2512" y="3694"/>
                </a:lnTo>
                <a:lnTo>
                  <a:pt x="2496" y="3697"/>
                </a:lnTo>
                <a:lnTo>
                  <a:pt x="2469" y="3697"/>
                </a:lnTo>
                <a:lnTo>
                  <a:pt x="2469" y="29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Freeform 66"/>
          <p:cNvSpPr>
            <a:spLocks/>
          </p:cNvSpPr>
          <p:nvPr/>
        </p:nvSpPr>
        <p:spPr bwMode="auto">
          <a:xfrm>
            <a:off x="9051862" y="4414349"/>
            <a:ext cx="354141" cy="314144"/>
          </a:xfrm>
          <a:custGeom>
            <a:avLst/>
            <a:gdLst>
              <a:gd name="T0" fmla="*/ 157 w 177"/>
              <a:gd name="T1" fmla="*/ 29 h 156"/>
              <a:gd name="T2" fmla="*/ 171 w 177"/>
              <a:gd name="T3" fmla="*/ 10 h 156"/>
              <a:gd name="T4" fmla="*/ 149 w 177"/>
              <a:gd name="T5" fmla="*/ 19 h 156"/>
              <a:gd name="T6" fmla="*/ 110 w 177"/>
              <a:gd name="T7" fmla="*/ 10 h 156"/>
              <a:gd name="T8" fmla="*/ 87 w 177"/>
              <a:gd name="T9" fmla="*/ 51 h 156"/>
              <a:gd name="T10" fmla="*/ 14 w 177"/>
              <a:gd name="T11" fmla="*/ 14 h 156"/>
              <a:gd name="T12" fmla="*/ 23 w 177"/>
              <a:gd name="T13" fmla="*/ 62 h 156"/>
              <a:gd name="T14" fmla="*/ 9 w 177"/>
              <a:gd name="T15" fmla="*/ 58 h 156"/>
              <a:gd name="T16" fmla="*/ 37 w 177"/>
              <a:gd name="T17" fmla="*/ 95 h 156"/>
              <a:gd name="T18" fmla="*/ 22 w 177"/>
              <a:gd name="T19" fmla="*/ 96 h 156"/>
              <a:gd name="T20" fmla="*/ 55 w 177"/>
              <a:gd name="T21" fmla="*/ 120 h 156"/>
              <a:gd name="T22" fmla="*/ 3 w 177"/>
              <a:gd name="T23" fmla="*/ 136 h 156"/>
              <a:gd name="T24" fmla="*/ 71 w 177"/>
              <a:gd name="T25" fmla="*/ 151 h 156"/>
              <a:gd name="T26" fmla="*/ 135 w 177"/>
              <a:gd name="T27" fmla="*/ 114 h 156"/>
              <a:gd name="T28" fmla="*/ 160 w 177"/>
              <a:gd name="T29" fmla="*/ 42 h 156"/>
              <a:gd name="T30" fmla="*/ 160 w 177"/>
              <a:gd name="T31" fmla="*/ 42 h 156"/>
              <a:gd name="T32" fmla="*/ 177 w 177"/>
              <a:gd name="T33" fmla="*/ 25 h 156"/>
              <a:gd name="T34" fmla="*/ 157 w 177"/>
              <a:gd name="T35" fmla="*/ 29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" h="156">
                <a:moveTo>
                  <a:pt x="157" y="29"/>
                </a:moveTo>
                <a:cubicBezTo>
                  <a:pt x="170" y="21"/>
                  <a:pt x="171" y="10"/>
                  <a:pt x="171" y="10"/>
                </a:cubicBezTo>
                <a:cubicBezTo>
                  <a:pt x="167" y="16"/>
                  <a:pt x="149" y="19"/>
                  <a:pt x="149" y="19"/>
                </a:cubicBezTo>
                <a:cubicBezTo>
                  <a:pt x="133" y="0"/>
                  <a:pt x="110" y="10"/>
                  <a:pt x="110" y="10"/>
                </a:cubicBezTo>
                <a:cubicBezTo>
                  <a:pt x="83" y="20"/>
                  <a:pt x="87" y="51"/>
                  <a:pt x="87" y="51"/>
                </a:cubicBezTo>
                <a:cubicBezTo>
                  <a:pt x="39" y="51"/>
                  <a:pt x="14" y="14"/>
                  <a:pt x="14" y="14"/>
                </a:cubicBezTo>
                <a:cubicBezTo>
                  <a:pt x="0" y="44"/>
                  <a:pt x="23" y="62"/>
                  <a:pt x="23" y="62"/>
                </a:cubicBezTo>
                <a:cubicBezTo>
                  <a:pt x="18" y="63"/>
                  <a:pt x="9" y="58"/>
                  <a:pt x="9" y="58"/>
                </a:cubicBezTo>
                <a:cubicBezTo>
                  <a:pt x="8" y="86"/>
                  <a:pt x="37" y="95"/>
                  <a:pt x="37" y="95"/>
                </a:cubicBezTo>
                <a:cubicBezTo>
                  <a:pt x="34" y="96"/>
                  <a:pt x="22" y="96"/>
                  <a:pt x="22" y="96"/>
                </a:cubicBezTo>
                <a:cubicBezTo>
                  <a:pt x="28" y="118"/>
                  <a:pt x="55" y="120"/>
                  <a:pt x="55" y="120"/>
                </a:cubicBezTo>
                <a:cubicBezTo>
                  <a:pt x="29" y="140"/>
                  <a:pt x="3" y="136"/>
                  <a:pt x="3" y="136"/>
                </a:cubicBezTo>
                <a:cubicBezTo>
                  <a:pt x="28" y="156"/>
                  <a:pt x="54" y="154"/>
                  <a:pt x="71" y="151"/>
                </a:cubicBezTo>
                <a:cubicBezTo>
                  <a:pt x="113" y="145"/>
                  <a:pt x="135" y="114"/>
                  <a:pt x="135" y="114"/>
                </a:cubicBezTo>
                <a:cubicBezTo>
                  <a:pt x="165" y="76"/>
                  <a:pt x="155" y="44"/>
                  <a:pt x="160" y="42"/>
                </a:cubicBezTo>
                <a:cubicBezTo>
                  <a:pt x="160" y="42"/>
                  <a:pt x="160" y="42"/>
                  <a:pt x="160" y="42"/>
                </a:cubicBezTo>
                <a:cubicBezTo>
                  <a:pt x="165" y="39"/>
                  <a:pt x="177" y="25"/>
                  <a:pt x="177" y="25"/>
                </a:cubicBezTo>
                <a:cubicBezTo>
                  <a:pt x="169" y="29"/>
                  <a:pt x="157" y="29"/>
                  <a:pt x="157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286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8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8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" presetClass="entr" presetSubtype="8" accel="100000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4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4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3" grpId="1" animBg="1"/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 animBg="1"/>
          <p:bldP spid="40" grpId="0" animBg="1"/>
          <p:bldP spid="41" grpId="0" animBg="1"/>
          <p:bldP spid="4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" presetClass="entr" presetSubtype="8" ac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3" grpId="1" animBg="1"/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 animBg="1"/>
          <p:bldP spid="40" grpId="0" animBg="1"/>
          <p:bldP spid="41" grpId="0" animBg="1"/>
          <p:bldP spid="42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4582836-E8E1-4742-AE7A-DD55ADF5A8B3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大气烟雾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G:\第十四批\604038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6163659"/>
  <p:tag name="MH_LIBRARY" val="GRAPHIC"/>
  <p:tag name="MH_TYPE" val="Title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6163659"/>
  <p:tag name="MH_LIBRARY" val="GRAPHIC"/>
  <p:tag name="MH_TYPE" val="SubTitle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6163659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8182152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8182152"/>
  <p:tag name="MH_LIBRARY" val="GRAPHIC"/>
  <p:tag name="MH_TYPE" val="SubTitle"/>
  <p:tag name="MH_ORDER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8182152"/>
  <p:tag name="MH_LIBRARY" val="GRAPHIC"/>
  <p:tag name="MH_TYPE" val="SubTitle"/>
  <p:tag name="MH_ORDER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8182152"/>
  <p:tag name="MH_LIBRARY" val="GRAPHIC"/>
  <p:tag name="MH_TYPE" val="SubTitle"/>
  <p:tag name="MH_ORDER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8182152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8182152"/>
  <p:tag name="MH_LIBRARY" val="GRAPHIC"/>
  <p:tag name="MH_TYPE" val="Other"/>
  <p:tag name="MH_ORDER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8182152"/>
  <p:tag name="MH_LIBRARY" val="GRAPHIC"/>
  <p:tag name="MH_TYPE" val="Desc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28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DFAB9D"/>
      </a:accent1>
      <a:accent2>
        <a:srgbClr val="C7957F"/>
      </a:accent2>
      <a:accent3>
        <a:srgbClr val="9EC7BC"/>
      </a:accent3>
      <a:accent4>
        <a:srgbClr val="F7BA8D"/>
      </a:accent4>
      <a:accent5>
        <a:srgbClr val="D3D3D3"/>
      </a:accent5>
      <a:accent6>
        <a:srgbClr val="EBA7B7"/>
      </a:accent6>
      <a:hlink>
        <a:srgbClr val="8D8D8D"/>
      </a:hlink>
      <a:folHlink>
        <a:srgbClr val="3B435B"/>
      </a:folHlink>
    </a:clrScheme>
    <a:fontScheme name="3ysgrusr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1661</Words>
  <Application>Microsoft Office PowerPoint</Application>
  <PresentationFormat>宽屏</PresentationFormat>
  <Paragraphs>247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Geomanist Bold</vt:lpstr>
      <vt:lpstr>Meiryo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133</cp:revision>
  <dcterms:created xsi:type="dcterms:W3CDTF">2018-02-06T10:14:13Z</dcterms:created>
  <dcterms:modified xsi:type="dcterms:W3CDTF">2021-03-15T16:46:56Z</dcterms:modified>
</cp:coreProperties>
</file>