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881" r:id="rId2"/>
  </p:sldMasterIdLst>
  <p:notesMasterIdLst>
    <p:notesMasterId r:id="rId29"/>
  </p:notesMasterIdLst>
  <p:sldIdLst>
    <p:sldId id="374" r:id="rId3"/>
    <p:sldId id="377" r:id="rId4"/>
    <p:sldId id="378" r:id="rId5"/>
    <p:sldId id="376" r:id="rId6"/>
    <p:sldId id="389" r:id="rId7"/>
    <p:sldId id="379" r:id="rId8"/>
    <p:sldId id="383" r:id="rId9"/>
    <p:sldId id="381" r:id="rId10"/>
    <p:sldId id="382" r:id="rId11"/>
    <p:sldId id="387" r:id="rId12"/>
    <p:sldId id="386" r:id="rId13"/>
    <p:sldId id="385" r:id="rId14"/>
    <p:sldId id="380" r:id="rId15"/>
    <p:sldId id="390" r:id="rId16"/>
    <p:sldId id="392" r:id="rId17"/>
    <p:sldId id="384" r:id="rId18"/>
    <p:sldId id="397" r:id="rId19"/>
    <p:sldId id="394" r:id="rId20"/>
    <p:sldId id="395" r:id="rId21"/>
    <p:sldId id="398" r:id="rId22"/>
    <p:sldId id="399" r:id="rId23"/>
    <p:sldId id="400" r:id="rId24"/>
    <p:sldId id="396" r:id="rId25"/>
    <p:sldId id="391" r:id="rId26"/>
    <p:sldId id="393" r:id="rId27"/>
    <p:sldId id="40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4F4E"/>
    <a:srgbClr val="FF9900"/>
    <a:srgbClr val="93CCDD"/>
    <a:srgbClr val="2D3A4B"/>
    <a:srgbClr val="46C3D2"/>
    <a:srgbClr val="800000"/>
    <a:srgbClr val="DB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7" autoAdjust="0"/>
    <p:restoredTop sz="96318" autoAdjust="0"/>
  </p:normalViewPr>
  <p:slideViewPr>
    <p:cSldViewPr snapToGrid="0">
      <p:cViewPr varScale="1">
        <p:scale>
          <a:sx n="109" d="100"/>
          <a:sy n="109" d="100"/>
        </p:scale>
        <p:origin x="69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91D4A891-F9A3-44B5-B733-09602E748DCB}" type="datetimeFigureOut">
              <a:rPr lang="zh-CN" altLang="en-US" smtClean="0"/>
              <a:pPr/>
              <a:t>2019/10/10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168F1ADB-5708-424B-B98F-4FE8806552F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46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9287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印品黑体" panose="00000500000000000000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pPr/>
              <a:t>2019/10/10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5219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78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591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207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600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19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935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958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8128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932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119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pPr/>
              <a:t>2019/10/10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85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770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pPr/>
              <a:t>2019/10/10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9315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pPr/>
              <a:t>2019/10/10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4294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印品黑体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印品黑体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pPr/>
              <a:t>2019/10/10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608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pPr/>
              <a:t>2019/10/10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349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pPr/>
              <a:t>2019/10/10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3281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5456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993332" y="1869775"/>
            <a:ext cx="2392363" cy="1879600"/>
          </a:xfrm>
          <a:custGeom>
            <a:avLst/>
            <a:gdLst>
              <a:gd name="connsiteX0" fmla="*/ 1296020 w 2392363"/>
              <a:gd name="connsiteY0" fmla="*/ 0 h 1879600"/>
              <a:gd name="connsiteX1" fmla="*/ 1514536 w 2392363"/>
              <a:gd name="connsiteY1" fmla="*/ 0 h 1879600"/>
              <a:gd name="connsiteX2" fmla="*/ 1533373 w 2392363"/>
              <a:gd name="connsiteY2" fmla="*/ 3774 h 1879600"/>
              <a:gd name="connsiteX3" fmla="*/ 1864913 w 2392363"/>
              <a:gd name="connsiteY3" fmla="*/ 49066 h 1879600"/>
              <a:gd name="connsiteX4" fmla="*/ 2185151 w 2392363"/>
              <a:gd name="connsiteY4" fmla="*/ 177392 h 1879600"/>
              <a:gd name="connsiteX5" fmla="*/ 2381061 w 2392363"/>
              <a:gd name="connsiteY5" fmla="*/ 471787 h 1879600"/>
              <a:gd name="connsiteX6" fmla="*/ 2392363 w 2392363"/>
              <a:gd name="connsiteY6" fmla="*/ 547273 h 1879600"/>
              <a:gd name="connsiteX7" fmla="*/ 2392363 w 2392363"/>
              <a:gd name="connsiteY7" fmla="*/ 569919 h 1879600"/>
              <a:gd name="connsiteX8" fmla="*/ 2381061 w 2392363"/>
              <a:gd name="connsiteY8" fmla="*/ 652954 h 1879600"/>
              <a:gd name="connsiteX9" fmla="*/ 2268036 w 2392363"/>
              <a:gd name="connsiteY9" fmla="*/ 973769 h 1879600"/>
              <a:gd name="connsiteX10" fmla="*/ 1555978 w 2392363"/>
              <a:gd name="connsiteY10" fmla="*/ 1736177 h 1879600"/>
              <a:gd name="connsiteX11" fmla="*/ 1213135 w 2392363"/>
              <a:gd name="connsiteY11" fmla="*/ 1868277 h 1879600"/>
              <a:gd name="connsiteX12" fmla="*/ 1137785 w 2392363"/>
              <a:gd name="connsiteY12" fmla="*/ 1879600 h 1879600"/>
              <a:gd name="connsiteX13" fmla="*/ 1043598 w 2392363"/>
              <a:gd name="connsiteY13" fmla="*/ 1879600 h 1879600"/>
              <a:gd name="connsiteX14" fmla="*/ 1024760 w 2392363"/>
              <a:gd name="connsiteY14" fmla="*/ 1875826 h 1879600"/>
              <a:gd name="connsiteX15" fmla="*/ 855223 w 2392363"/>
              <a:gd name="connsiteY15" fmla="*/ 1845632 h 1879600"/>
              <a:gd name="connsiteX16" fmla="*/ 195910 w 2392363"/>
              <a:gd name="connsiteY16" fmla="*/ 1396490 h 1879600"/>
              <a:gd name="connsiteX17" fmla="*/ 15070 w 2392363"/>
              <a:gd name="connsiteY17" fmla="*/ 988866 h 1879600"/>
              <a:gd name="connsiteX18" fmla="*/ 0 w 2392363"/>
              <a:gd name="connsiteY18" fmla="*/ 909606 h 1879600"/>
              <a:gd name="connsiteX19" fmla="*/ 0 w 2392363"/>
              <a:gd name="connsiteY19" fmla="*/ 792603 h 1879600"/>
              <a:gd name="connsiteX20" fmla="*/ 11303 w 2392363"/>
              <a:gd name="connsiteY20" fmla="*/ 739762 h 1879600"/>
              <a:gd name="connsiteX21" fmla="*/ 218515 w 2392363"/>
              <a:gd name="connsiteY21" fmla="*/ 381204 h 1879600"/>
              <a:gd name="connsiteX22" fmla="*/ 614103 w 2392363"/>
              <a:gd name="connsiteY22" fmla="*/ 143423 h 1879600"/>
              <a:gd name="connsiteX23" fmla="*/ 1220670 w 2392363"/>
              <a:gd name="connsiteY23" fmla="*/ 7549 h 1879600"/>
              <a:gd name="connsiteX24" fmla="*/ 1296020 w 2392363"/>
              <a:gd name="connsiteY24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92363" h="1879600">
                <a:moveTo>
                  <a:pt x="1296020" y="0"/>
                </a:moveTo>
                <a:cubicBezTo>
                  <a:pt x="1367603" y="0"/>
                  <a:pt x="1442953" y="0"/>
                  <a:pt x="1514536" y="0"/>
                </a:cubicBezTo>
                <a:cubicBezTo>
                  <a:pt x="1522071" y="3774"/>
                  <a:pt x="1529606" y="3774"/>
                  <a:pt x="1533373" y="3774"/>
                </a:cubicBezTo>
                <a:cubicBezTo>
                  <a:pt x="1646398" y="11323"/>
                  <a:pt x="1755656" y="22646"/>
                  <a:pt x="1864913" y="49066"/>
                </a:cubicBezTo>
                <a:cubicBezTo>
                  <a:pt x="1977938" y="75486"/>
                  <a:pt x="2087196" y="113229"/>
                  <a:pt x="2185151" y="177392"/>
                </a:cubicBezTo>
                <a:cubicBezTo>
                  <a:pt x="2290641" y="249104"/>
                  <a:pt x="2358456" y="343461"/>
                  <a:pt x="2381061" y="471787"/>
                </a:cubicBezTo>
                <a:cubicBezTo>
                  <a:pt x="2384828" y="498207"/>
                  <a:pt x="2388596" y="524627"/>
                  <a:pt x="2392363" y="547273"/>
                </a:cubicBezTo>
                <a:cubicBezTo>
                  <a:pt x="2392363" y="554822"/>
                  <a:pt x="2392363" y="562370"/>
                  <a:pt x="2392363" y="569919"/>
                </a:cubicBezTo>
                <a:cubicBezTo>
                  <a:pt x="2388596" y="596339"/>
                  <a:pt x="2384828" y="626533"/>
                  <a:pt x="2381061" y="652954"/>
                </a:cubicBezTo>
                <a:cubicBezTo>
                  <a:pt x="2362223" y="766182"/>
                  <a:pt x="2324548" y="871863"/>
                  <a:pt x="2268036" y="973769"/>
                </a:cubicBezTo>
                <a:cubicBezTo>
                  <a:pt x="2094731" y="1283261"/>
                  <a:pt x="1853611" y="1536139"/>
                  <a:pt x="1555978" y="1736177"/>
                </a:cubicBezTo>
                <a:cubicBezTo>
                  <a:pt x="1454255" y="1804114"/>
                  <a:pt x="1337463" y="1849406"/>
                  <a:pt x="1213135" y="1868277"/>
                </a:cubicBezTo>
                <a:cubicBezTo>
                  <a:pt x="1186763" y="1872052"/>
                  <a:pt x="1160390" y="1875826"/>
                  <a:pt x="1137785" y="1879600"/>
                </a:cubicBezTo>
                <a:cubicBezTo>
                  <a:pt x="1103878" y="1879600"/>
                  <a:pt x="1073738" y="1879600"/>
                  <a:pt x="1043598" y="1879600"/>
                </a:cubicBezTo>
                <a:cubicBezTo>
                  <a:pt x="1036063" y="1875826"/>
                  <a:pt x="1032295" y="1875826"/>
                  <a:pt x="1024760" y="1875826"/>
                </a:cubicBezTo>
                <a:cubicBezTo>
                  <a:pt x="968248" y="1864503"/>
                  <a:pt x="911735" y="1860729"/>
                  <a:pt x="855223" y="1845632"/>
                </a:cubicBezTo>
                <a:cubicBezTo>
                  <a:pt x="583963" y="1773920"/>
                  <a:pt x="365448" y="1619174"/>
                  <a:pt x="195910" y="1396490"/>
                </a:cubicBezTo>
                <a:cubicBezTo>
                  <a:pt x="105490" y="1275713"/>
                  <a:pt x="41443" y="1139838"/>
                  <a:pt x="15070" y="988866"/>
                </a:cubicBezTo>
                <a:cubicBezTo>
                  <a:pt x="7535" y="962446"/>
                  <a:pt x="3768" y="936026"/>
                  <a:pt x="0" y="909606"/>
                </a:cubicBezTo>
                <a:cubicBezTo>
                  <a:pt x="0" y="871863"/>
                  <a:pt x="0" y="830346"/>
                  <a:pt x="0" y="792603"/>
                </a:cubicBezTo>
                <a:cubicBezTo>
                  <a:pt x="3768" y="773731"/>
                  <a:pt x="7535" y="758634"/>
                  <a:pt x="11303" y="739762"/>
                </a:cubicBezTo>
                <a:cubicBezTo>
                  <a:pt x="37675" y="596339"/>
                  <a:pt x="113025" y="479336"/>
                  <a:pt x="218515" y="381204"/>
                </a:cubicBezTo>
                <a:cubicBezTo>
                  <a:pt x="335308" y="275524"/>
                  <a:pt x="470938" y="200038"/>
                  <a:pt x="614103" y="143423"/>
                </a:cubicBezTo>
                <a:cubicBezTo>
                  <a:pt x="810013" y="67937"/>
                  <a:pt x="1013458" y="26420"/>
                  <a:pt x="1220670" y="7549"/>
                </a:cubicBezTo>
                <a:cubicBezTo>
                  <a:pt x="1247043" y="7549"/>
                  <a:pt x="1269648" y="3774"/>
                  <a:pt x="12960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>
                <a:latin typeface="印品黑体" panose="00000500000000000000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90608" y="2001794"/>
            <a:ext cx="2737652" cy="1907231"/>
          </a:xfrm>
          <a:custGeom>
            <a:avLst/>
            <a:gdLst>
              <a:gd name="connsiteX0" fmla="*/ 2546269 w 3810000"/>
              <a:gd name="connsiteY0" fmla="*/ 0 h 2654300"/>
              <a:gd name="connsiteX1" fmla="*/ 2817068 w 3810000"/>
              <a:gd name="connsiteY1" fmla="*/ 0 h 2654300"/>
              <a:gd name="connsiteX2" fmla="*/ 2832113 w 3810000"/>
              <a:gd name="connsiteY2" fmla="*/ 3765 h 2654300"/>
              <a:gd name="connsiteX3" fmla="*/ 3174373 w 3810000"/>
              <a:gd name="connsiteY3" fmla="*/ 45180 h 2654300"/>
              <a:gd name="connsiteX4" fmla="*/ 3531678 w 3810000"/>
              <a:gd name="connsiteY4" fmla="*/ 176953 h 2654300"/>
              <a:gd name="connsiteX5" fmla="*/ 3794956 w 3810000"/>
              <a:gd name="connsiteY5" fmla="*/ 549685 h 2654300"/>
              <a:gd name="connsiteX6" fmla="*/ 3810000 w 3810000"/>
              <a:gd name="connsiteY6" fmla="*/ 636279 h 2654300"/>
              <a:gd name="connsiteX7" fmla="*/ 3810000 w 3810000"/>
              <a:gd name="connsiteY7" fmla="*/ 726638 h 2654300"/>
              <a:gd name="connsiteX8" fmla="*/ 3806239 w 3810000"/>
              <a:gd name="connsiteY8" fmla="*/ 741698 h 2654300"/>
              <a:gd name="connsiteX9" fmla="*/ 3746061 w 3810000"/>
              <a:gd name="connsiteY9" fmla="*/ 1020306 h 2654300"/>
              <a:gd name="connsiteX10" fmla="*/ 3580573 w 3810000"/>
              <a:gd name="connsiteY10" fmla="*/ 1426922 h 2654300"/>
              <a:gd name="connsiteX11" fmla="*/ 3227029 w 3810000"/>
              <a:gd name="connsiteY11" fmla="*/ 2059436 h 2654300"/>
              <a:gd name="connsiteX12" fmla="*/ 2832113 w 3810000"/>
              <a:gd name="connsiteY12" fmla="*/ 2473582 h 2654300"/>
              <a:gd name="connsiteX13" fmla="*/ 2403347 w 3810000"/>
              <a:gd name="connsiteY13" fmla="*/ 2646770 h 2654300"/>
              <a:gd name="connsiteX14" fmla="*/ 2320602 w 3810000"/>
              <a:gd name="connsiteY14" fmla="*/ 2654300 h 2654300"/>
              <a:gd name="connsiteX15" fmla="*/ 2185202 w 3810000"/>
              <a:gd name="connsiteY15" fmla="*/ 2654300 h 2654300"/>
              <a:gd name="connsiteX16" fmla="*/ 2106219 w 3810000"/>
              <a:gd name="connsiteY16" fmla="*/ 2646770 h 2654300"/>
              <a:gd name="connsiteX17" fmla="*/ 1692498 w 3810000"/>
              <a:gd name="connsiteY17" fmla="*/ 2545116 h 2654300"/>
              <a:gd name="connsiteX18" fmla="*/ 1192271 w 3810000"/>
              <a:gd name="connsiteY18" fmla="*/ 2322983 h 2654300"/>
              <a:gd name="connsiteX19" fmla="*/ 579210 w 3810000"/>
              <a:gd name="connsiteY19" fmla="*/ 1961547 h 2654300"/>
              <a:gd name="connsiteX20" fmla="*/ 176772 w 3810000"/>
              <a:gd name="connsiteY20" fmla="*/ 1607640 h 2654300"/>
              <a:gd name="connsiteX21" fmla="*/ 18806 w 3810000"/>
              <a:gd name="connsiteY21" fmla="*/ 1332798 h 2654300"/>
              <a:gd name="connsiteX22" fmla="*/ 0 w 3810000"/>
              <a:gd name="connsiteY22" fmla="*/ 1242438 h 2654300"/>
              <a:gd name="connsiteX23" fmla="*/ 0 w 3810000"/>
              <a:gd name="connsiteY23" fmla="*/ 1140784 h 2654300"/>
              <a:gd name="connsiteX24" fmla="*/ 18806 w 3810000"/>
              <a:gd name="connsiteY24" fmla="*/ 1054190 h 2654300"/>
              <a:gd name="connsiteX25" fmla="*/ 225667 w 3810000"/>
              <a:gd name="connsiteY25" fmla="*/ 749228 h 2654300"/>
              <a:gd name="connsiteX26" fmla="*/ 861293 w 3810000"/>
              <a:gd name="connsiteY26" fmla="*/ 346377 h 2654300"/>
              <a:gd name="connsiteX27" fmla="*/ 1748914 w 3810000"/>
              <a:gd name="connsiteY27" fmla="*/ 97889 h 2654300"/>
              <a:gd name="connsiteX28" fmla="*/ 2143830 w 3810000"/>
              <a:gd name="connsiteY28" fmla="*/ 37650 h 2654300"/>
              <a:gd name="connsiteX29" fmla="*/ 2444719 w 3810000"/>
              <a:gd name="connsiteY29" fmla="*/ 7530 h 2654300"/>
              <a:gd name="connsiteX30" fmla="*/ 2546269 w 3810000"/>
              <a:gd name="connsiteY30" fmla="*/ 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10000" h="2654300">
                <a:moveTo>
                  <a:pt x="2546269" y="0"/>
                </a:moveTo>
                <a:cubicBezTo>
                  <a:pt x="2636535" y="0"/>
                  <a:pt x="2726802" y="0"/>
                  <a:pt x="2817068" y="0"/>
                </a:cubicBezTo>
                <a:cubicBezTo>
                  <a:pt x="2820829" y="0"/>
                  <a:pt x="2824590" y="3765"/>
                  <a:pt x="2832113" y="3765"/>
                </a:cubicBezTo>
                <a:cubicBezTo>
                  <a:pt x="2944946" y="7530"/>
                  <a:pt x="3061540" y="18825"/>
                  <a:pt x="3174373" y="45180"/>
                </a:cubicBezTo>
                <a:cubicBezTo>
                  <a:pt x="3298490" y="71535"/>
                  <a:pt x="3422606" y="109184"/>
                  <a:pt x="3531678" y="176953"/>
                </a:cubicBezTo>
                <a:cubicBezTo>
                  <a:pt x="3670839" y="263548"/>
                  <a:pt x="3764867" y="387792"/>
                  <a:pt x="3794956" y="549685"/>
                </a:cubicBezTo>
                <a:cubicBezTo>
                  <a:pt x="3798717" y="576040"/>
                  <a:pt x="3802478" y="606159"/>
                  <a:pt x="3810000" y="636279"/>
                </a:cubicBezTo>
                <a:cubicBezTo>
                  <a:pt x="3810000" y="666399"/>
                  <a:pt x="3810000" y="696519"/>
                  <a:pt x="3810000" y="726638"/>
                </a:cubicBezTo>
                <a:cubicBezTo>
                  <a:pt x="3806239" y="730403"/>
                  <a:pt x="3806239" y="737933"/>
                  <a:pt x="3806239" y="741698"/>
                </a:cubicBezTo>
                <a:cubicBezTo>
                  <a:pt x="3798717" y="839587"/>
                  <a:pt x="3776150" y="929947"/>
                  <a:pt x="3746061" y="1020306"/>
                </a:cubicBezTo>
                <a:cubicBezTo>
                  <a:pt x="3700928" y="1159609"/>
                  <a:pt x="3640750" y="1295148"/>
                  <a:pt x="3580573" y="1426922"/>
                </a:cubicBezTo>
                <a:cubicBezTo>
                  <a:pt x="3479023" y="1649055"/>
                  <a:pt x="3366190" y="1859893"/>
                  <a:pt x="3227029" y="2059436"/>
                </a:cubicBezTo>
                <a:cubicBezTo>
                  <a:pt x="3117957" y="2217564"/>
                  <a:pt x="2990079" y="2360633"/>
                  <a:pt x="2832113" y="2473582"/>
                </a:cubicBezTo>
                <a:cubicBezTo>
                  <a:pt x="2704235" y="2563941"/>
                  <a:pt x="2561313" y="2624180"/>
                  <a:pt x="2403347" y="2646770"/>
                </a:cubicBezTo>
                <a:cubicBezTo>
                  <a:pt x="2373258" y="2650535"/>
                  <a:pt x="2346930" y="2654300"/>
                  <a:pt x="2320602" y="2654300"/>
                </a:cubicBezTo>
                <a:cubicBezTo>
                  <a:pt x="2275469" y="2654300"/>
                  <a:pt x="2230336" y="2654300"/>
                  <a:pt x="2185202" y="2654300"/>
                </a:cubicBezTo>
                <a:cubicBezTo>
                  <a:pt x="2158875" y="2654300"/>
                  <a:pt x="2132547" y="2650535"/>
                  <a:pt x="2106219" y="2646770"/>
                </a:cubicBezTo>
                <a:cubicBezTo>
                  <a:pt x="1963297" y="2631710"/>
                  <a:pt x="1827898" y="2594061"/>
                  <a:pt x="1692498" y="2545116"/>
                </a:cubicBezTo>
                <a:cubicBezTo>
                  <a:pt x="1519487" y="2484877"/>
                  <a:pt x="1353998" y="2405812"/>
                  <a:pt x="1192271" y="2322983"/>
                </a:cubicBezTo>
                <a:cubicBezTo>
                  <a:pt x="981649" y="2210034"/>
                  <a:pt x="774788" y="2097085"/>
                  <a:pt x="579210" y="1961547"/>
                </a:cubicBezTo>
                <a:cubicBezTo>
                  <a:pt x="432527" y="1859893"/>
                  <a:pt x="293366" y="1746944"/>
                  <a:pt x="176772" y="1607640"/>
                </a:cubicBezTo>
                <a:cubicBezTo>
                  <a:pt x="105311" y="1524811"/>
                  <a:pt x="48895" y="1438217"/>
                  <a:pt x="18806" y="1332798"/>
                </a:cubicBezTo>
                <a:cubicBezTo>
                  <a:pt x="11284" y="1302678"/>
                  <a:pt x="3761" y="1272558"/>
                  <a:pt x="0" y="1242438"/>
                </a:cubicBezTo>
                <a:cubicBezTo>
                  <a:pt x="0" y="1208554"/>
                  <a:pt x="0" y="1174669"/>
                  <a:pt x="0" y="1140784"/>
                </a:cubicBezTo>
                <a:cubicBezTo>
                  <a:pt x="7522" y="1110665"/>
                  <a:pt x="11284" y="1080545"/>
                  <a:pt x="18806" y="1054190"/>
                </a:cubicBezTo>
                <a:cubicBezTo>
                  <a:pt x="56417" y="929947"/>
                  <a:pt x="131639" y="832057"/>
                  <a:pt x="225667" y="749228"/>
                </a:cubicBezTo>
                <a:cubicBezTo>
                  <a:pt x="409961" y="572275"/>
                  <a:pt x="628105" y="444266"/>
                  <a:pt x="861293" y="346377"/>
                </a:cubicBezTo>
                <a:cubicBezTo>
                  <a:pt x="1147137" y="225898"/>
                  <a:pt x="1444265" y="154364"/>
                  <a:pt x="1748914" y="97889"/>
                </a:cubicBezTo>
                <a:cubicBezTo>
                  <a:pt x="1880553" y="71535"/>
                  <a:pt x="2012192" y="52710"/>
                  <a:pt x="2143830" y="37650"/>
                </a:cubicBezTo>
                <a:cubicBezTo>
                  <a:pt x="2245380" y="22590"/>
                  <a:pt x="2343169" y="15060"/>
                  <a:pt x="2444719" y="7530"/>
                </a:cubicBezTo>
                <a:cubicBezTo>
                  <a:pt x="2478569" y="3765"/>
                  <a:pt x="2512419" y="3765"/>
                  <a:pt x="2546269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>
                <a:latin typeface="印品黑体" panose="00000500000000000000" pitchFamily="2" charset="-122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1485900" y="1607838"/>
            <a:ext cx="2229523" cy="2403475"/>
          </a:xfrm>
          <a:custGeom>
            <a:avLst/>
            <a:gdLst>
              <a:gd name="connsiteX0" fmla="*/ 1438720 w 2229523"/>
              <a:gd name="connsiteY0" fmla="*/ 0 h 2403475"/>
              <a:gd name="connsiteX1" fmla="*/ 2181525 w 2229523"/>
              <a:gd name="connsiteY1" fmla="*/ 1115092 h 2403475"/>
              <a:gd name="connsiteX2" fmla="*/ 1212485 w 2229523"/>
              <a:gd name="connsiteY2" fmla="*/ 1812024 h 2403475"/>
              <a:gd name="connsiteX3" fmla="*/ 563945 w 2229523"/>
              <a:gd name="connsiteY3" fmla="*/ 2403475 h 2403475"/>
              <a:gd name="connsiteX4" fmla="*/ 190657 w 2229523"/>
              <a:gd name="connsiteY4" fmla="*/ 2098332 h 2403475"/>
              <a:gd name="connsiteX5" fmla="*/ 605421 w 2229523"/>
              <a:gd name="connsiteY5" fmla="*/ 485969 h 2403475"/>
              <a:gd name="connsiteX6" fmla="*/ 1438720 w 2229523"/>
              <a:gd name="connsiteY6" fmla="*/ 0 h 240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9523" h="2403475">
                <a:moveTo>
                  <a:pt x="1438720" y="0"/>
                </a:moveTo>
                <a:cubicBezTo>
                  <a:pt x="1932666" y="0"/>
                  <a:pt x="2004308" y="821250"/>
                  <a:pt x="2181525" y="1115092"/>
                </a:cubicBezTo>
                <a:cubicBezTo>
                  <a:pt x="2434154" y="1525717"/>
                  <a:pt x="1627249" y="1597294"/>
                  <a:pt x="1212485" y="1812024"/>
                </a:cubicBezTo>
                <a:cubicBezTo>
                  <a:pt x="925921" y="1962713"/>
                  <a:pt x="793950" y="2403475"/>
                  <a:pt x="563945" y="2403475"/>
                </a:cubicBezTo>
                <a:cubicBezTo>
                  <a:pt x="465909" y="2403475"/>
                  <a:pt x="349021" y="2320597"/>
                  <a:pt x="190657" y="2098332"/>
                </a:cubicBezTo>
                <a:cubicBezTo>
                  <a:pt x="-329684" y="1363727"/>
                  <a:pt x="352792" y="727070"/>
                  <a:pt x="605421" y="485969"/>
                </a:cubicBezTo>
                <a:cubicBezTo>
                  <a:pt x="974938" y="131852"/>
                  <a:pt x="1242650" y="0"/>
                  <a:pt x="14387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>
                <a:latin typeface="印品黑体" panose="00000500000000000000" pitchFamily="2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850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6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35" r:id="rId8"/>
    <p:sldLayoutId id="2147483893" r:id="rId9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481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7601" y="1257299"/>
            <a:ext cx="6648450" cy="5600701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2471" y="705633"/>
            <a:ext cx="6007545" cy="5282037"/>
            <a:chOff x="-2471" y="705633"/>
            <a:chExt cx="6007545" cy="528203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71" y="1685923"/>
              <a:ext cx="5448300" cy="43017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7083" y="705633"/>
              <a:ext cx="2357991" cy="304245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8181033" y="1948501"/>
            <a:ext cx="923330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印品黑体" panose="00000500000000000000" pitchFamily="2" charset="-122"/>
                <a:ea typeface="微软繁线体" pitchFamily="2" charset="-122"/>
              </a:rPr>
              <a:t>创意</a:t>
            </a:r>
            <a:r>
              <a:rPr lang="zh-CN" altLang="en-US" sz="4800" dirty="0">
                <a:latin typeface="印品黑体" panose="00000500000000000000" pitchFamily="2" charset="-122"/>
                <a:ea typeface="微软繁线体" pitchFamily="2" charset="-122"/>
              </a:rPr>
              <a:t>中国风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34374" y="1978818"/>
            <a:ext cx="1846659" cy="3324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风萧萧兮易水寒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壮士一去兮不复还。探虎穴兮入蛟宫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仰天呼气兮成白虹。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风萧萧兮易水寒，壮士一去兮不复还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壮士一去兮不复还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0689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115613" y="1484430"/>
            <a:ext cx="7972425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496680" y="1476374"/>
            <a:ext cx="7266319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99" y="1059150"/>
            <a:ext cx="4482576" cy="5989842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3594960" y="2613306"/>
            <a:ext cx="4873748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474386" y="3100386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has been the industry's standard dummy.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43587" y="1837539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印品黑体" panose="00000500000000000000" pitchFamily="2" charset="-122"/>
                <a:ea typeface="微软繁线体" pitchFamily="2" charset="-122"/>
              </a:rPr>
              <a:t>创意中国风</a:t>
            </a:r>
          </a:p>
        </p:txBody>
      </p:sp>
    </p:spTree>
    <p:extLst>
      <p:ext uri="{BB962C8B-B14F-4D97-AF65-F5344CB8AC3E}">
        <p14:creationId xmlns:p14="http://schemas.microsoft.com/office/powerpoint/2010/main" val="31030915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59684" y="2246125"/>
            <a:ext cx="7966367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285064" y="1438065"/>
            <a:ext cx="3003259" cy="3673972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7040877" y="1613346"/>
            <a:ext cx="677108" cy="181588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唯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美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17905" y="1680382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925" y="622167"/>
            <a:ext cx="4108568" cy="501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80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566416" y="1424147"/>
            <a:ext cx="8397380" cy="52927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74894" y="1976214"/>
            <a:ext cx="9454392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624" y="1759632"/>
            <a:ext cx="2613461" cy="285666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537887" y="2568431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中国风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5616307" y="2568431"/>
            <a:ext cx="4062651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644882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07307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501260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929449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57638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785827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214016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642205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07039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522661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91980" y="1457325"/>
            <a:ext cx="7923546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400425" y="1990726"/>
            <a:ext cx="8801100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000" y="95250"/>
            <a:ext cx="5018049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374076" y="2309793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第一章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136025" y="2309793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843365" y="2309793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952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87836" y="1208947"/>
            <a:ext cx="10685040" cy="5981350"/>
            <a:chOff x="3390900" y="2609850"/>
            <a:chExt cx="8801100" cy="4139156"/>
          </a:xfrm>
        </p:grpSpPr>
        <p:sp>
          <p:nvSpPr>
            <p:cNvPr id="41" name="矩形 40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4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12" name="Freeform 13"/>
          <p:cNvSpPr>
            <a:spLocks/>
          </p:cNvSpPr>
          <p:nvPr/>
        </p:nvSpPr>
        <p:spPr bwMode="auto">
          <a:xfrm>
            <a:off x="1526866" y="1856462"/>
            <a:ext cx="1944717" cy="1356521"/>
          </a:xfrm>
          <a:custGeom>
            <a:avLst/>
            <a:gdLst>
              <a:gd name="T0" fmla="*/ 332 w 736"/>
              <a:gd name="T1" fmla="*/ 0 h 514"/>
              <a:gd name="T2" fmla="*/ 109 w 736"/>
              <a:gd name="T3" fmla="*/ 131 h 514"/>
              <a:gd name="T4" fmla="*/ 145 w 736"/>
              <a:gd name="T5" fmla="*/ 514 h 514"/>
              <a:gd name="T6" fmla="*/ 251 w 736"/>
              <a:gd name="T7" fmla="*/ 493 h 514"/>
              <a:gd name="T8" fmla="*/ 594 w 736"/>
              <a:gd name="T9" fmla="*/ 117 h 514"/>
              <a:gd name="T10" fmla="*/ 332 w 736"/>
              <a:gd name="T11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6" h="514">
                <a:moveTo>
                  <a:pt x="332" y="0"/>
                </a:moveTo>
                <a:cubicBezTo>
                  <a:pt x="230" y="0"/>
                  <a:pt x="137" y="45"/>
                  <a:pt x="109" y="131"/>
                </a:cubicBezTo>
                <a:cubicBezTo>
                  <a:pt x="41" y="334"/>
                  <a:pt x="0" y="514"/>
                  <a:pt x="145" y="514"/>
                </a:cubicBezTo>
                <a:cubicBezTo>
                  <a:pt x="173" y="514"/>
                  <a:pt x="208" y="507"/>
                  <a:pt x="251" y="493"/>
                </a:cubicBezTo>
                <a:cubicBezTo>
                  <a:pt x="518" y="402"/>
                  <a:pt x="736" y="283"/>
                  <a:pt x="594" y="117"/>
                </a:cubicBezTo>
                <a:cubicBezTo>
                  <a:pt x="526" y="37"/>
                  <a:pt x="425" y="0"/>
                  <a:pt x="332" y="0"/>
                </a:cubicBezTo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D3A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974431" y="1696940"/>
            <a:ext cx="1548839" cy="1528243"/>
          </a:xfrm>
          <a:custGeom>
            <a:avLst/>
            <a:gdLst>
              <a:gd name="T0" fmla="*/ 376 w 634"/>
              <a:gd name="T1" fmla="*/ 625 h 625"/>
              <a:gd name="T2" fmla="*/ 336 w 634"/>
              <a:gd name="T3" fmla="*/ 625 h 625"/>
              <a:gd name="T4" fmla="*/ 333 w 634"/>
              <a:gd name="T5" fmla="*/ 625 h 625"/>
              <a:gd name="T6" fmla="*/ 267 w 634"/>
              <a:gd name="T7" fmla="*/ 615 h 625"/>
              <a:gd name="T8" fmla="*/ 47 w 634"/>
              <a:gd name="T9" fmla="*/ 471 h 625"/>
              <a:gd name="T10" fmla="*/ 4 w 634"/>
              <a:gd name="T11" fmla="*/ 375 h 625"/>
              <a:gd name="T12" fmla="*/ 0 w 634"/>
              <a:gd name="T13" fmla="*/ 350 h 625"/>
              <a:gd name="T14" fmla="*/ 0 w 634"/>
              <a:gd name="T15" fmla="*/ 308 h 625"/>
              <a:gd name="T16" fmla="*/ 2 w 634"/>
              <a:gd name="T17" fmla="*/ 298 h 625"/>
              <a:gd name="T18" fmla="*/ 27 w 634"/>
              <a:gd name="T19" fmla="*/ 190 h 625"/>
              <a:gd name="T20" fmla="*/ 117 w 634"/>
              <a:gd name="T21" fmla="*/ 49 h 625"/>
              <a:gd name="T22" fmla="*/ 186 w 634"/>
              <a:gd name="T23" fmla="*/ 7 h 625"/>
              <a:gd name="T24" fmla="*/ 212 w 634"/>
              <a:gd name="T25" fmla="*/ 0 h 625"/>
              <a:gd name="T26" fmla="*/ 238 w 634"/>
              <a:gd name="T27" fmla="*/ 0 h 625"/>
              <a:gd name="T28" fmla="*/ 241 w 634"/>
              <a:gd name="T29" fmla="*/ 1 h 625"/>
              <a:gd name="T30" fmla="*/ 325 w 634"/>
              <a:gd name="T31" fmla="*/ 61 h 625"/>
              <a:gd name="T32" fmla="*/ 342 w 634"/>
              <a:gd name="T33" fmla="*/ 112 h 625"/>
              <a:gd name="T34" fmla="*/ 355 w 634"/>
              <a:gd name="T35" fmla="*/ 227 h 625"/>
              <a:gd name="T36" fmla="*/ 365 w 634"/>
              <a:gd name="T37" fmla="*/ 294 h 625"/>
              <a:gd name="T38" fmla="*/ 412 w 634"/>
              <a:gd name="T39" fmla="*/ 353 h 625"/>
              <a:gd name="T40" fmla="*/ 460 w 634"/>
              <a:gd name="T41" fmla="*/ 376 h 625"/>
              <a:gd name="T42" fmla="*/ 564 w 634"/>
              <a:gd name="T43" fmla="*/ 418 h 625"/>
              <a:gd name="T44" fmla="*/ 615 w 634"/>
              <a:gd name="T45" fmla="*/ 452 h 625"/>
              <a:gd name="T46" fmla="*/ 621 w 634"/>
              <a:gd name="T47" fmla="*/ 508 h 625"/>
              <a:gd name="T48" fmla="*/ 601 w 634"/>
              <a:gd name="T49" fmla="*/ 533 h 625"/>
              <a:gd name="T50" fmla="*/ 517 w 634"/>
              <a:gd name="T51" fmla="*/ 588 h 625"/>
              <a:gd name="T52" fmla="*/ 392 w 634"/>
              <a:gd name="T53" fmla="*/ 623 h 625"/>
              <a:gd name="T54" fmla="*/ 376 w 634"/>
              <a:gd name="T55" fmla="*/ 62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34" h="625">
                <a:moveTo>
                  <a:pt x="376" y="625"/>
                </a:moveTo>
                <a:cubicBezTo>
                  <a:pt x="363" y="625"/>
                  <a:pt x="350" y="625"/>
                  <a:pt x="336" y="625"/>
                </a:cubicBezTo>
                <a:cubicBezTo>
                  <a:pt x="335" y="625"/>
                  <a:pt x="334" y="625"/>
                  <a:pt x="333" y="625"/>
                </a:cubicBezTo>
                <a:cubicBezTo>
                  <a:pt x="311" y="623"/>
                  <a:pt x="289" y="620"/>
                  <a:pt x="267" y="615"/>
                </a:cubicBezTo>
                <a:cubicBezTo>
                  <a:pt x="177" y="592"/>
                  <a:pt x="103" y="545"/>
                  <a:pt x="47" y="471"/>
                </a:cubicBezTo>
                <a:cubicBezTo>
                  <a:pt x="25" y="443"/>
                  <a:pt x="9" y="411"/>
                  <a:pt x="4" y="375"/>
                </a:cubicBezTo>
                <a:cubicBezTo>
                  <a:pt x="3" y="367"/>
                  <a:pt x="2" y="358"/>
                  <a:pt x="0" y="350"/>
                </a:cubicBezTo>
                <a:cubicBezTo>
                  <a:pt x="0" y="336"/>
                  <a:pt x="0" y="322"/>
                  <a:pt x="0" y="308"/>
                </a:cubicBezTo>
                <a:cubicBezTo>
                  <a:pt x="1" y="304"/>
                  <a:pt x="1" y="301"/>
                  <a:pt x="2" y="298"/>
                </a:cubicBezTo>
                <a:cubicBezTo>
                  <a:pt x="5" y="261"/>
                  <a:pt x="14" y="225"/>
                  <a:pt x="27" y="190"/>
                </a:cubicBezTo>
                <a:cubicBezTo>
                  <a:pt x="48" y="137"/>
                  <a:pt x="75" y="89"/>
                  <a:pt x="117" y="49"/>
                </a:cubicBezTo>
                <a:cubicBezTo>
                  <a:pt x="137" y="30"/>
                  <a:pt x="159" y="15"/>
                  <a:pt x="186" y="7"/>
                </a:cubicBezTo>
                <a:cubicBezTo>
                  <a:pt x="194" y="4"/>
                  <a:pt x="203" y="2"/>
                  <a:pt x="212" y="0"/>
                </a:cubicBezTo>
                <a:cubicBezTo>
                  <a:pt x="220" y="0"/>
                  <a:pt x="229" y="0"/>
                  <a:pt x="238" y="0"/>
                </a:cubicBezTo>
                <a:cubicBezTo>
                  <a:pt x="239" y="1"/>
                  <a:pt x="240" y="1"/>
                  <a:pt x="241" y="1"/>
                </a:cubicBezTo>
                <a:cubicBezTo>
                  <a:pt x="279" y="8"/>
                  <a:pt x="308" y="26"/>
                  <a:pt x="325" y="61"/>
                </a:cubicBezTo>
                <a:cubicBezTo>
                  <a:pt x="333" y="77"/>
                  <a:pt x="338" y="94"/>
                  <a:pt x="342" y="112"/>
                </a:cubicBezTo>
                <a:cubicBezTo>
                  <a:pt x="350" y="150"/>
                  <a:pt x="351" y="188"/>
                  <a:pt x="355" y="227"/>
                </a:cubicBezTo>
                <a:cubicBezTo>
                  <a:pt x="357" y="249"/>
                  <a:pt x="359" y="272"/>
                  <a:pt x="365" y="294"/>
                </a:cubicBezTo>
                <a:cubicBezTo>
                  <a:pt x="372" y="321"/>
                  <a:pt x="387" y="341"/>
                  <a:pt x="412" y="353"/>
                </a:cubicBezTo>
                <a:cubicBezTo>
                  <a:pt x="428" y="361"/>
                  <a:pt x="444" y="369"/>
                  <a:pt x="460" y="376"/>
                </a:cubicBezTo>
                <a:cubicBezTo>
                  <a:pt x="495" y="390"/>
                  <a:pt x="530" y="404"/>
                  <a:pt x="564" y="418"/>
                </a:cubicBezTo>
                <a:cubicBezTo>
                  <a:pt x="583" y="426"/>
                  <a:pt x="600" y="437"/>
                  <a:pt x="615" y="452"/>
                </a:cubicBezTo>
                <a:cubicBezTo>
                  <a:pt x="632" y="469"/>
                  <a:pt x="634" y="488"/>
                  <a:pt x="621" y="508"/>
                </a:cubicBezTo>
                <a:cubicBezTo>
                  <a:pt x="616" y="517"/>
                  <a:pt x="609" y="525"/>
                  <a:pt x="601" y="533"/>
                </a:cubicBezTo>
                <a:cubicBezTo>
                  <a:pt x="576" y="556"/>
                  <a:pt x="548" y="574"/>
                  <a:pt x="517" y="588"/>
                </a:cubicBezTo>
                <a:cubicBezTo>
                  <a:pt x="477" y="608"/>
                  <a:pt x="436" y="619"/>
                  <a:pt x="392" y="623"/>
                </a:cubicBezTo>
                <a:cubicBezTo>
                  <a:pt x="386" y="624"/>
                  <a:pt x="381" y="625"/>
                  <a:pt x="376" y="62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D3A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8970571" y="1530393"/>
            <a:ext cx="1309314" cy="1809358"/>
          </a:xfrm>
          <a:custGeom>
            <a:avLst/>
            <a:gdLst>
              <a:gd name="T0" fmla="*/ 391 w 732"/>
              <a:gd name="T1" fmla="*/ 0 h 1012"/>
              <a:gd name="T2" fmla="*/ 444 w 732"/>
              <a:gd name="T3" fmla="*/ 0 h 1012"/>
              <a:gd name="T4" fmla="*/ 448 w 732"/>
              <a:gd name="T5" fmla="*/ 1 h 1012"/>
              <a:gd name="T6" fmla="*/ 508 w 732"/>
              <a:gd name="T7" fmla="*/ 10 h 1012"/>
              <a:gd name="T8" fmla="*/ 690 w 732"/>
              <a:gd name="T9" fmla="*/ 157 h 1012"/>
              <a:gd name="T10" fmla="*/ 731 w 732"/>
              <a:gd name="T11" fmla="*/ 338 h 1012"/>
              <a:gd name="T12" fmla="*/ 732 w 732"/>
              <a:gd name="T13" fmla="*/ 350 h 1012"/>
              <a:gd name="T14" fmla="*/ 732 w 732"/>
              <a:gd name="T15" fmla="*/ 388 h 1012"/>
              <a:gd name="T16" fmla="*/ 731 w 732"/>
              <a:gd name="T17" fmla="*/ 392 h 1012"/>
              <a:gd name="T18" fmla="*/ 725 w 732"/>
              <a:gd name="T19" fmla="*/ 473 h 1012"/>
              <a:gd name="T20" fmla="*/ 704 w 732"/>
              <a:gd name="T21" fmla="*/ 586 h 1012"/>
              <a:gd name="T22" fmla="*/ 618 w 732"/>
              <a:gd name="T23" fmla="*/ 816 h 1012"/>
              <a:gd name="T24" fmla="*/ 515 w 732"/>
              <a:gd name="T25" fmla="*/ 954 h 1012"/>
              <a:gd name="T26" fmla="*/ 437 w 732"/>
              <a:gd name="T27" fmla="*/ 1003 h 1012"/>
              <a:gd name="T28" fmla="*/ 366 w 732"/>
              <a:gd name="T29" fmla="*/ 1000 h 1012"/>
              <a:gd name="T30" fmla="*/ 320 w 732"/>
              <a:gd name="T31" fmla="*/ 942 h 1012"/>
              <a:gd name="T32" fmla="*/ 321 w 732"/>
              <a:gd name="T33" fmla="*/ 850 h 1012"/>
              <a:gd name="T34" fmla="*/ 329 w 732"/>
              <a:gd name="T35" fmla="*/ 805 h 1012"/>
              <a:gd name="T36" fmla="*/ 304 w 732"/>
              <a:gd name="T37" fmla="*/ 718 h 1012"/>
              <a:gd name="T38" fmla="*/ 228 w 732"/>
              <a:gd name="T39" fmla="*/ 630 h 1012"/>
              <a:gd name="T40" fmla="*/ 118 w 732"/>
              <a:gd name="T41" fmla="*/ 533 h 1012"/>
              <a:gd name="T42" fmla="*/ 38 w 732"/>
              <a:gd name="T43" fmla="*/ 448 h 1012"/>
              <a:gd name="T44" fmla="*/ 3 w 732"/>
              <a:gd name="T45" fmla="*/ 377 h 1012"/>
              <a:gd name="T46" fmla="*/ 0 w 732"/>
              <a:gd name="T47" fmla="*/ 357 h 1012"/>
              <a:gd name="T48" fmla="*/ 0 w 732"/>
              <a:gd name="T49" fmla="*/ 325 h 1012"/>
              <a:gd name="T50" fmla="*/ 1 w 732"/>
              <a:gd name="T51" fmla="*/ 316 h 1012"/>
              <a:gd name="T52" fmla="*/ 32 w 732"/>
              <a:gd name="T53" fmla="*/ 222 h 1012"/>
              <a:gd name="T54" fmla="*/ 234 w 732"/>
              <a:gd name="T55" fmla="*/ 36 h 1012"/>
              <a:gd name="T56" fmla="*/ 372 w 732"/>
              <a:gd name="T57" fmla="*/ 2 h 1012"/>
              <a:gd name="T58" fmla="*/ 391 w 732"/>
              <a:gd name="T5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2" h="1012">
                <a:moveTo>
                  <a:pt x="391" y="0"/>
                </a:moveTo>
                <a:cubicBezTo>
                  <a:pt x="409" y="0"/>
                  <a:pt x="427" y="0"/>
                  <a:pt x="444" y="0"/>
                </a:cubicBezTo>
                <a:cubicBezTo>
                  <a:pt x="445" y="1"/>
                  <a:pt x="447" y="1"/>
                  <a:pt x="448" y="1"/>
                </a:cubicBezTo>
                <a:cubicBezTo>
                  <a:pt x="468" y="4"/>
                  <a:pt x="489" y="6"/>
                  <a:pt x="508" y="10"/>
                </a:cubicBezTo>
                <a:cubicBezTo>
                  <a:pt x="593" y="30"/>
                  <a:pt x="653" y="79"/>
                  <a:pt x="690" y="157"/>
                </a:cubicBezTo>
                <a:cubicBezTo>
                  <a:pt x="718" y="214"/>
                  <a:pt x="728" y="275"/>
                  <a:pt x="731" y="338"/>
                </a:cubicBezTo>
                <a:cubicBezTo>
                  <a:pt x="731" y="342"/>
                  <a:pt x="732" y="346"/>
                  <a:pt x="732" y="350"/>
                </a:cubicBezTo>
                <a:cubicBezTo>
                  <a:pt x="732" y="363"/>
                  <a:pt x="732" y="375"/>
                  <a:pt x="732" y="388"/>
                </a:cubicBezTo>
                <a:cubicBezTo>
                  <a:pt x="732" y="389"/>
                  <a:pt x="731" y="391"/>
                  <a:pt x="731" y="392"/>
                </a:cubicBezTo>
                <a:cubicBezTo>
                  <a:pt x="729" y="419"/>
                  <a:pt x="728" y="446"/>
                  <a:pt x="725" y="473"/>
                </a:cubicBezTo>
                <a:cubicBezTo>
                  <a:pt x="721" y="511"/>
                  <a:pt x="713" y="549"/>
                  <a:pt x="704" y="586"/>
                </a:cubicBezTo>
                <a:cubicBezTo>
                  <a:pt x="684" y="666"/>
                  <a:pt x="657" y="743"/>
                  <a:pt x="618" y="816"/>
                </a:cubicBezTo>
                <a:cubicBezTo>
                  <a:pt x="590" y="867"/>
                  <a:pt x="558" y="914"/>
                  <a:pt x="515" y="954"/>
                </a:cubicBezTo>
                <a:cubicBezTo>
                  <a:pt x="492" y="975"/>
                  <a:pt x="467" y="993"/>
                  <a:pt x="437" y="1003"/>
                </a:cubicBezTo>
                <a:cubicBezTo>
                  <a:pt x="413" y="1011"/>
                  <a:pt x="389" y="1012"/>
                  <a:pt x="366" y="1000"/>
                </a:cubicBezTo>
                <a:cubicBezTo>
                  <a:pt x="342" y="988"/>
                  <a:pt x="328" y="967"/>
                  <a:pt x="320" y="942"/>
                </a:cubicBezTo>
                <a:cubicBezTo>
                  <a:pt x="311" y="912"/>
                  <a:pt x="313" y="881"/>
                  <a:pt x="321" y="850"/>
                </a:cubicBezTo>
                <a:cubicBezTo>
                  <a:pt x="325" y="835"/>
                  <a:pt x="328" y="820"/>
                  <a:pt x="329" y="805"/>
                </a:cubicBezTo>
                <a:cubicBezTo>
                  <a:pt x="329" y="773"/>
                  <a:pt x="320" y="745"/>
                  <a:pt x="304" y="718"/>
                </a:cubicBezTo>
                <a:cubicBezTo>
                  <a:pt x="284" y="685"/>
                  <a:pt x="257" y="656"/>
                  <a:pt x="228" y="630"/>
                </a:cubicBezTo>
                <a:cubicBezTo>
                  <a:pt x="192" y="597"/>
                  <a:pt x="155" y="566"/>
                  <a:pt x="118" y="533"/>
                </a:cubicBezTo>
                <a:cubicBezTo>
                  <a:pt x="89" y="507"/>
                  <a:pt x="61" y="480"/>
                  <a:pt x="38" y="448"/>
                </a:cubicBezTo>
                <a:cubicBezTo>
                  <a:pt x="21" y="427"/>
                  <a:pt x="8" y="404"/>
                  <a:pt x="3" y="377"/>
                </a:cubicBezTo>
                <a:cubicBezTo>
                  <a:pt x="2" y="370"/>
                  <a:pt x="1" y="364"/>
                  <a:pt x="0" y="357"/>
                </a:cubicBezTo>
                <a:cubicBezTo>
                  <a:pt x="0" y="347"/>
                  <a:pt x="0" y="336"/>
                  <a:pt x="0" y="325"/>
                </a:cubicBezTo>
                <a:cubicBezTo>
                  <a:pt x="0" y="322"/>
                  <a:pt x="1" y="319"/>
                  <a:pt x="1" y="316"/>
                </a:cubicBezTo>
                <a:cubicBezTo>
                  <a:pt x="5" y="283"/>
                  <a:pt x="16" y="252"/>
                  <a:pt x="32" y="222"/>
                </a:cubicBezTo>
                <a:cubicBezTo>
                  <a:pt x="79" y="138"/>
                  <a:pt x="147" y="77"/>
                  <a:pt x="234" y="36"/>
                </a:cubicBezTo>
                <a:cubicBezTo>
                  <a:pt x="278" y="15"/>
                  <a:pt x="324" y="6"/>
                  <a:pt x="372" y="2"/>
                </a:cubicBezTo>
                <a:cubicBezTo>
                  <a:pt x="378" y="2"/>
                  <a:pt x="385" y="1"/>
                  <a:pt x="3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B2D3A"/>
              </a:solidFill>
              <a:effectLst/>
              <a:uLnTx/>
              <a:uFillTx/>
              <a:latin typeface="印品黑体" panose="00000500000000000000" pitchFamily="2" charset="-122"/>
              <a:ea typeface="+mn-ea"/>
              <a:cs typeface="+mn-cs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7" r="7597"/>
          <a:stretch>
            <a:fillRect/>
          </a:stretch>
        </p:blipFill>
        <p:spPr>
          <a:xfrm>
            <a:off x="5058548" y="2063329"/>
            <a:ext cx="1551929" cy="1219299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8" b="15188"/>
          <a:stretch>
            <a:fillRect/>
          </a:stretch>
        </p:blipFill>
        <p:spPr>
          <a:xfrm>
            <a:off x="8169608" y="2063329"/>
            <a:ext cx="1775918" cy="1237223"/>
          </a:xfrm>
        </p:spPr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3" r="19133"/>
          <a:stretch>
            <a:fillRect/>
          </a:stretch>
        </p:blipFill>
        <p:spPr>
          <a:xfrm>
            <a:off x="1879103" y="1646409"/>
            <a:ext cx="1446295" cy="1559138"/>
          </a:xfrm>
        </p:spPr>
      </p:pic>
      <p:grpSp>
        <p:nvGrpSpPr>
          <p:cNvPr id="47" name="Group 14"/>
          <p:cNvGrpSpPr/>
          <p:nvPr/>
        </p:nvGrpSpPr>
        <p:grpSpPr>
          <a:xfrm>
            <a:off x="1359198" y="3464602"/>
            <a:ext cx="2760606" cy="1493513"/>
            <a:chOff x="838200" y="2256765"/>
            <a:chExt cx="2760606" cy="1493513"/>
          </a:xfrm>
        </p:grpSpPr>
        <p:sp>
          <p:nvSpPr>
            <p:cNvPr id="48" name="TextBox 15"/>
            <p:cNvSpPr txBox="1"/>
            <p:nvPr/>
          </p:nvSpPr>
          <p:spPr>
            <a:xfrm>
              <a:off x="1701312" y="2993148"/>
              <a:ext cx="189749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Lorem</a:t>
              </a:r>
              <a:r>
                <a:rPr lang="en-US" sz="1200" dirty="0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 </a:t>
              </a:r>
              <a:r>
                <a:rPr lang="en-US" sz="1200" dirty="0" err="1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Ipsum</a:t>
              </a:r>
              <a:r>
                <a:rPr lang="en-US" sz="1200" dirty="0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 is simply dummy text of the printing and.</a:t>
              </a:r>
            </a:p>
          </p:txBody>
        </p:sp>
        <p:sp>
          <p:nvSpPr>
            <p:cNvPr id="49" name="Title 4"/>
            <p:cNvSpPr txBox="1">
              <a:spLocks/>
            </p:cNvSpPr>
            <p:nvPr/>
          </p:nvSpPr>
          <p:spPr>
            <a:xfrm>
              <a:off x="1701311" y="2256765"/>
              <a:ext cx="1897494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>
                  <a:latin typeface="印品黑体" panose="00000500000000000000" pitchFamily="2" charset="-122"/>
                  <a:ea typeface="印品黑体" panose="00000500000000000000" pitchFamily="2" charset="-122"/>
                </a:rPr>
                <a:t>Sample Port name</a:t>
              </a:r>
            </a:p>
          </p:txBody>
        </p:sp>
        <p:sp>
          <p:nvSpPr>
            <p:cNvPr id="50" name="Rectangle 17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linea-basic-10" charset="0"/>
                </a:rPr>
                <a:t>B</a:t>
              </a:r>
            </a:p>
          </p:txBody>
        </p:sp>
      </p:grpSp>
      <p:grpSp>
        <p:nvGrpSpPr>
          <p:cNvPr id="51" name="Group 18"/>
          <p:cNvGrpSpPr/>
          <p:nvPr/>
        </p:nvGrpSpPr>
        <p:grpSpPr>
          <a:xfrm>
            <a:off x="4942743" y="3464602"/>
            <a:ext cx="2760606" cy="1493513"/>
            <a:chOff x="838200" y="2256765"/>
            <a:chExt cx="2760606" cy="1493513"/>
          </a:xfrm>
        </p:grpSpPr>
        <p:sp>
          <p:nvSpPr>
            <p:cNvPr id="52" name="TextBox 19"/>
            <p:cNvSpPr txBox="1"/>
            <p:nvPr/>
          </p:nvSpPr>
          <p:spPr>
            <a:xfrm>
              <a:off x="1701312" y="2993148"/>
              <a:ext cx="189749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Lorem</a:t>
              </a:r>
              <a:r>
                <a:rPr lang="en-US" sz="1200" dirty="0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 </a:t>
              </a:r>
              <a:r>
                <a:rPr lang="en-US" sz="1200" dirty="0" err="1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Ipsum</a:t>
              </a:r>
              <a:r>
                <a:rPr lang="en-US" sz="1200" dirty="0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 is simply dummy text of the printing and.</a:t>
              </a:r>
            </a:p>
          </p:txBody>
        </p:sp>
        <p:sp>
          <p:nvSpPr>
            <p:cNvPr id="53" name="Title 4"/>
            <p:cNvSpPr txBox="1">
              <a:spLocks/>
            </p:cNvSpPr>
            <p:nvPr/>
          </p:nvSpPr>
          <p:spPr>
            <a:xfrm>
              <a:off x="1701311" y="2256765"/>
              <a:ext cx="1897494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>
                  <a:latin typeface="印品黑体" panose="00000500000000000000" pitchFamily="2" charset="-122"/>
                  <a:ea typeface="印品黑体" panose="00000500000000000000" pitchFamily="2" charset="-122"/>
                </a:rPr>
                <a:t>Sample Port name</a:t>
              </a:r>
            </a:p>
          </p:txBody>
        </p:sp>
        <p:sp>
          <p:nvSpPr>
            <p:cNvPr id="54" name="Rectangle 21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linea-basic-10" charset="0"/>
                </a:rPr>
                <a:t>H</a:t>
              </a:r>
            </a:p>
          </p:txBody>
        </p:sp>
      </p:grpSp>
      <p:grpSp>
        <p:nvGrpSpPr>
          <p:cNvPr id="55" name="Group 22"/>
          <p:cNvGrpSpPr/>
          <p:nvPr/>
        </p:nvGrpSpPr>
        <p:grpSpPr>
          <a:xfrm>
            <a:off x="8526288" y="3464602"/>
            <a:ext cx="2760606" cy="1493513"/>
            <a:chOff x="838200" y="2256765"/>
            <a:chExt cx="2760606" cy="1493513"/>
          </a:xfrm>
        </p:grpSpPr>
        <p:sp>
          <p:nvSpPr>
            <p:cNvPr id="56" name="TextBox 23"/>
            <p:cNvSpPr txBox="1"/>
            <p:nvPr/>
          </p:nvSpPr>
          <p:spPr>
            <a:xfrm>
              <a:off x="1701312" y="2993148"/>
              <a:ext cx="189749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Lorem</a:t>
              </a:r>
              <a:r>
                <a:rPr lang="en-US" sz="1200" dirty="0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 </a:t>
              </a:r>
              <a:r>
                <a:rPr lang="en-US" sz="1200" dirty="0" err="1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Ipsum</a:t>
              </a:r>
              <a:r>
                <a:rPr lang="en-US" sz="1200" dirty="0">
                  <a:latin typeface="印品黑体" panose="00000500000000000000" pitchFamily="2" charset="-122"/>
                  <a:ea typeface="印品黑体" panose="00000500000000000000" pitchFamily="2" charset="-122"/>
                  <a:cs typeface="Playfair Display" charset="0"/>
                </a:rPr>
                <a:t> is simply dummy text of the printing and.</a:t>
              </a:r>
            </a:p>
          </p:txBody>
        </p:sp>
        <p:sp>
          <p:nvSpPr>
            <p:cNvPr id="57" name="Title 4"/>
            <p:cNvSpPr txBox="1">
              <a:spLocks/>
            </p:cNvSpPr>
            <p:nvPr/>
          </p:nvSpPr>
          <p:spPr>
            <a:xfrm>
              <a:off x="1701311" y="2256765"/>
              <a:ext cx="1897494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>
                  <a:latin typeface="印品黑体" panose="00000500000000000000" pitchFamily="2" charset="-122"/>
                  <a:ea typeface="印品黑体" panose="00000500000000000000" pitchFamily="2" charset="-122"/>
                </a:rPr>
                <a:t>Sample Port name</a:t>
              </a:r>
            </a:p>
          </p:txBody>
        </p:sp>
        <p:sp>
          <p:nvSpPr>
            <p:cNvPr id="58" name="Rectangle 25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linea-basic-10" charset="0"/>
                </a:rPr>
                <a:t>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69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91980" y="1457325"/>
            <a:ext cx="7923546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333501" y="1990726"/>
            <a:ext cx="9639299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58" y="2193316"/>
            <a:ext cx="3485684" cy="36099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32462" y="2474752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中国风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44881" y="2518048"/>
            <a:ext cx="4062651" cy="20035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5644882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07307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501260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929449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357638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785827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4016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642205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07039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017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58509" y="1990726"/>
            <a:ext cx="9486634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777600" y="1394276"/>
            <a:ext cx="6648451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142" y="352338"/>
            <a:ext cx="4878454" cy="509798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528498" y="1613876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第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章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290447" y="1613876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997787" y="1613876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04663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566416" y="1424147"/>
            <a:ext cx="8397380" cy="52927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74894" y="1976214"/>
            <a:ext cx="9454392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833607" y="2565112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中国风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5616307" y="2568431"/>
            <a:ext cx="4062651" cy="18797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644882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07307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501260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929449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57638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785827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214016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642205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07039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704" y="1855997"/>
            <a:ext cx="3295067" cy="285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460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115613" y="1484430"/>
            <a:ext cx="9200087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810881" y="1819274"/>
            <a:ext cx="4833222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410" y="2110970"/>
            <a:ext cx="5086058" cy="295632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326127" y="2367924"/>
            <a:ext cx="677108" cy="181588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极简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03155" y="2434960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7369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92748" y="1556363"/>
            <a:ext cx="8435872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278197" y="1879473"/>
            <a:ext cx="11085253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531" y="2063424"/>
            <a:ext cx="5175961" cy="267929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256017" y="2459747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中国风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7068436" y="2503043"/>
            <a:ext cx="4062651" cy="20035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7068437" y="2596968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496626" y="2596968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924815" y="2596968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353004" y="2596968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781193" y="2596968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209382" y="2596968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637571" y="2596968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0065760" y="2596968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493946" y="2596968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069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25255" y="1485901"/>
            <a:ext cx="9266570" cy="4672556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8217815" y="1958747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第一章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979764" y="1958747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687104" y="1958747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25328" y="1958747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第二章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707964" y="1958747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423325" y="1958747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99755" y="1958747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第三章</a:t>
            </a:r>
          </a:p>
        </p:txBody>
      </p:sp>
      <p:cxnSp>
        <p:nvCxnSpPr>
          <p:cNvPr id="25" name="直接连接符 24"/>
          <p:cNvCxnSpPr>
            <a:cxnSpLocks/>
          </p:cNvCxnSpPr>
          <p:nvPr/>
        </p:nvCxnSpPr>
        <p:spPr>
          <a:xfrm>
            <a:off x="3482391" y="1958747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059601" y="1958747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1435" y="1958747"/>
            <a:ext cx="861774" cy="17274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latin typeface="印品黑体" panose="00000500000000000000" pitchFamily="2" charset="-122"/>
                <a:ea typeface="印品黑体" panose="00000500000000000000" pitchFamily="2" charset="-122"/>
              </a:rPr>
              <a:t>目 录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909" y="3485498"/>
            <a:ext cx="1584334" cy="152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62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 animBg="1"/>
      <p:bldP spid="20" grpId="0"/>
      <p:bldP spid="23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58509" y="1990726"/>
            <a:ext cx="9486634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777600" y="1394276"/>
            <a:ext cx="6648451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866" y="1309206"/>
            <a:ext cx="3294751" cy="32956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26699" y="1732943"/>
            <a:ext cx="677108" cy="2246769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15394" y="2215448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506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566416" y="1424147"/>
            <a:ext cx="8397380" cy="52927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74894" y="1976214"/>
            <a:ext cx="9454392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833607" y="2565112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中国风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5616307" y="2568431"/>
            <a:ext cx="4062651" cy="18797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644882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07307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501260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929449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57638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785827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214016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642205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07039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306" y="2230904"/>
            <a:ext cx="3574479" cy="221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5812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13763" y="1395572"/>
            <a:ext cx="8397380" cy="52927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855978" y="1863896"/>
            <a:ext cx="10520643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581896" y="2370620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中国风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5364596" y="2373939"/>
            <a:ext cx="4062651" cy="18797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393171" y="2417481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821360" y="2417481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249549" y="2417481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677738" y="2417481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105927" y="2417481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534116" y="2417481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962305" y="2417481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390494" y="2417481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818680" y="2417481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978" y="1960026"/>
            <a:ext cx="3195033" cy="283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769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48863" y="1436805"/>
            <a:ext cx="9200087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7009440" y="1771649"/>
            <a:ext cx="4833222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9560374" y="2104855"/>
            <a:ext cx="677108" cy="2246769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49069" y="2587360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657" y="1436805"/>
            <a:ext cx="4172518" cy="376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61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134663" y="1732080"/>
            <a:ext cx="7972425" cy="4992570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160054" y="1539702"/>
            <a:ext cx="7266319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5" name="Title 1"/>
          <p:cNvSpPr txBox="1">
            <a:spLocks/>
          </p:cNvSpPr>
          <p:nvPr/>
        </p:nvSpPr>
        <p:spPr>
          <a:xfrm>
            <a:off x="1851885" y="2958145"/>
            <a:ext cx="4873748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1731311" y="3445225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has been the industry's standard dummy.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700512" y="2182378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印品黑体" panose="00000500000000000000" pitchFamily="2" charset="-122"/>
                <a:ea typeface="微软繁线体" pitchFamily="2" charset="-122"/>
              </a:rPr>
              <a:t>创意中国风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913347" y="1059113"/>
            <a:ext cx="2279341" cy="3494326"/>
            <a:chOff x="1496680" y="1476374"/>
            <a:chExt cx="7266319" cy="4386807"/>
          </a:xfrm>
        </p:grpSpPr>
        <p:sp>
          <p:nvSpPr>
            <p:cNvPr id="14" name="矩形 13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7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777" y="1330417"/>
            <a:ext cx="1619048" cy="209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83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7601" y="-9526"/>
            <a:ext cx="6648450" cy="5067301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2842"/>
            <a:ext cx="12190992" cy="489468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474606" y="1245960"/>
            <a:ext cx="5735780" cy="923330"/>
            <a:chOff x="3417456" y="2627085"/>
            <a:chExt cx="5735780" cy="923330"/>
          </a:xfrm>
        </p:grpSpPr>
        <p:sp>
          <p:nvSpPr>
            <p:cNvPr id="15" name="文本框 14"/>
            <p:cNvSpPr txBox="1"/>
            <p:nvPr/>
          </p:nvSpPr>
          <p:spPr>
            <a:xfrm>
              <a:off x="3417456" y="2627085"/>
              <a:ext cx="57357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</a:rPr>
                <a:t>T H A  N K S !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07789" y="2973693"/>
              <a:ext cx="338554" cy="4129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</a:rPr>
                <a:t>请在这里，</a:t>
              </a:r>
              <a:endPara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印品黑体" panose="00000500000000000000" pitchFamily="2" charset="-122"/>
                  <a:ea typeface="印品黑体" panose="00000500000000000000" pitchFamily="2" charset="-122"/>
                </a:rPr>
                <a:t>输入副标题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474605" y="2169290"/>
            <a:ext cx="5523345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清丽宛转、柔美多情的笔触，以景起，以情结，以景寄情，情景交融，抒写了女子怀人伤春的情愫。南宋胡仔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《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鱼隐丛话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》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中评此词云：“观此语意，疑若优柔无断者；至其端委庙堂，决澶渊之策，其气锐然，奋仁者之勇，全与此诗意不相类。盖人之难知也如此！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卢</a:t>
            </a:r>
            <a:r>
              <a:rPr lang="zh-CN" altLang="en-US" sz="900" dirty="0">
                <a:solidFill>
                  <a:schemeClr val="bg2">
                    <a:lumMod val="2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浮宫设计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3027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49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25255" y="1485901"/>
            <a:ext cx="9266570" cy="4672556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8" y="402586"/>
            <a:ext cx="5485946" cy="605282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101892" y="2265591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卷首语</a:t>
            </a:r>
          </a:p>
        </p:txBody>
      </p:sp>
      <p:sp>
        <p:nvSpPr>
          <p:cNvPr id="24" name="TextBox 15"/>
          <p:cNvSpPr txBox="1"/>
          <p:nvPr/>
        </p:nvSpPr>
        <p:spPr>
          <a:xfrm>
            <a:off x="5180312" y="2265591"/>
            <a:ext cx="4062651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208887" y="230913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37076" y="230913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65265" y="230913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493454" y="230913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21643" y="230913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49832" y="230913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778021" y="230913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206210" y="230913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634396" y="230913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340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2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75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115613" y="1484430"/>
            <a:ext cx="7972425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印品黑体" panose="00000500000000000000" pitchFamily="2" charset="-122"/>
              </a:endParaRPr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496680" y="1476374"/>
            <a:ext cx="7266319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99" y="1059150"/>
            <a:ext cx="4482576" cy="5989842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3594960" y="2613306"/>
            <a:ext cx="4873748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474386" y="3100386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has been the industry's standard dummy.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43587" y="1837539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印品黑体" panose="00000500000000000000" pitchFamily="2" charset="-122"/>
                <a:ea typeface="微软繁线体" pitchFamily="2" charset="-122"/>
              </a:rPr>
              <a:t>创意中国风</a:t>
            </a:r>
          </a:p>
        </p:txBody>
      </p:sp>
    </p:spTree>
    <p:extLst>
      <p:ext uri="{BB962C8B-B14F-4D97-AF65-F5344CB8AC3E}">
        <p14:creationId xmlns:p14="http://schemas.microsoft.com/office/powerpoint/2010/main" val="1325220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91980" y="1457325"/>
            <a:ext cx="7923546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400425" y="1990726"/>
            <a:ext cx="8801100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000" y="95250"/>
            <a:ext cx="5018049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374076" y="2309793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第一章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136025" y="2309793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843365" y="2309793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5659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25255" y="1485901"/>
            <a:ext cx="9266570" cy="4672556"/>
            <a:chOff x="1496680" y="1476374"/>
            <a:chExt cx="7266319" cy="4386807"/>
          </a:xfrm>
        </p:grpSpPr>
        <p:sp>
          <p:nvSpPr>
            <p:cNvPr id="18" name="矩形 1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5" name="Title 1"/>
          <p:cNvSpPr txBox="1">
            <a:spLocks/>
          </p:cNvSpPr>
          <p:nvPr/>
        </p:nvSpPr>
        <p:spPr>
          <a:xfrm>
            <a:off x="2884515" y="2921023"/>
            <a:ext cx="4873748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2763941" y="3408103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has been the industry's standard dummy.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33142" y="2145256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印品黑体" panose="00000500000000000000" pitchFamily="2" charset="-122"/>
                <a:ea typeface="微软繁线体" pitchFamily="2" charset="-122"/>
              </a:rPr>
              <a:t>创意中国风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745" y="679405"/>
            <a:ext cx="3184040" cy="4245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459" y="3344517"/>
            <a:ext cx="1537383" cy="153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1140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58509" y="1990726"/>
            <a:ext cx="9486634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4501834" y="1201831"/>
            <a:ext cx="6004241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455" y="2281637"/>
            <a:ext cx="4124526" cy="34474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415" y="2390204"/>
            <a:ext cx="1081748" cy="1475775"/>
          </a:xfrm>
          <a:prstGeom prst="rect">
            <a:avLst/>
          </a:prstGeom>
        </p:spPr>
      </p:pic>
      <p:sp>
        <p:nvSpPr>
          <p:cNvPr id="21" name="TextBox 8"/>
          <p:cNvSpPr txBox="1"/>
          <p:nvPr/>
        </p:nvSpPr>
        <p:spPr>
          <a:xfrm>
            <a:off x="5105078" y="2429833"/>
            <a:ext cx="4794787" cy="1622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 is simply dummy text of the printing and typesetting industry.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87112" y="1735724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latin typeface="印品黑体" panose="00000500000000000000" pitchFamily="2" charset="-122"/>
                <a:ea typeface="微软繁线体" pitchFamily="2" charset="-122"/>
              </a:rPr>
              <a:t>创意中国风</a:t>
            </a:r>
          </a:p>
        </p:txBody>
      </p:sp>
    </p:spTree>
    <p:extLst>
      <p:ext uri="{BB962C8B-B14F-4D97-AF65-F5344CB8AC3E}">
        <p14:creationId xmlns:p14="http://schemas.microsoft.com/office/powerpoint/2010/main" val="582108083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25255" y="1485901"/>
            <a:ext cx="9266570" cy="4672556"/>
            <a:chOff x="1496680" y="1476374"/>
            <a:chExt cx="7266319" cy="4386807"/>
          </a:xfrm>
        </p:grpSpPr>
        <p:sp>
          <p:nvSpPr>
            <p:cNvPr id="18" name="矩形 1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5" name="Title 1"/>
          <p:cNvSpPr txBox="1">
            <a:spLocks/>
          </p:cNvSpPr>
          <p:nvPr/>
        </p:nvSpPr>
        <p:spPr>
          <a:xfrm>
            <a:off x="2311483" y="2277691"/>
            <a:ext cx="4427999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2345567" y="2757972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Roboto Light" charset="0"/>
              </a:rPr>
              <a:t> has been the industry's standard dummy.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466254" y="927599"/>
            <a:ext cx="2642684" cy="4863601"/>
            <a:chOff x="1496680" y="1476374"/>
            <a:chExt cx="7266319" cy="4386807"/>
          </a:xfrm>
        </p:grpSpPr>
        <p:sp>
          <p:nvSpPr>
            <p:cNvPr id="27" name="矩形 26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8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7612621" y="1496561"/>
            <a:ext cx="23391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latin typeface="印品黑体" panose="00000500000000000000" pitchFamily="2" charset="-122"/>
                <a:ea typeface="微软繁线体" pitchFamily="2" charset="-122"/>
              </a:rPr>
              <a:t>创意</a:t>
            </a:r>
            <a:endParaRPr lang="en-US" altLang="zh-CN" dirty="0">
              <a:latin typeface="印品黑体" panose="00000500000000000000" pitchFamily="2" charset="-122"/>
              <a:ea typeface="微软繁线体" pitchFamily="2" charset="-122"/>
            </a:endParaRPr>
          </a:p>
          <a:p>
            <a:pPr algn="ctr"/>
            <a:r>
              <a:rPr lang="zh-CN" altLang="en-US" dirty="0">
                <a:latin typeface="印品黑体" panose="00000500000000000000" pitchFamily="2" charset="-122"/>
                <a:ea typeface="微软繁线体" pitchFamily="2" charset="-122"/>
              </a:rPr>
              <a:t>中国风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101" y="2584439"/>
            <a:ext cx="1961984" cy="196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25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71601" y="1457325"/>
            <a:ext cx="9486634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1990726"/>
            <a:ext cx="7610475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latin typeface="印品黑体" panose="00000500000000000000" pitchFamily="2" charset="-122"/>
              </a:endParaRPr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5591031" y="2424387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+mn-cs"/>
              </a:rPr>
              <a:t>第二章</a:t>
            </a:r>
          </a:p>
        </p:txBody>
      </p:sp>
      <p:cxnSp>
        <p:nvCxnSpPr>
          <p:cNvPr id="24" name="直接连接符 23"/>
          <p:cNvCxnSpPr>
            <a:cxnSpLocks/>
          </p:cNvCxnSpPr>
          <p:nvPr/>
        </p:nvCxnSpPr>
        <p:spPr>
          <a:xfrm>
            <a:off x="5352980" y="2424387"/>
            <a:ext cx="0" cy="2492534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25" y="1008229"/>
            <a:ext cx="4686300" cy="4284060"/>
          </a:xfrm>
          <a:prstGeom prst="rect">
            <a:avLst/>
          </a:prstGeom>
        </p:spPr>
      </p:pic>
      <p:sp>
        <p:nvSpPr>
          <p:cNvPr id="28" name="TextBox 8"/>
          <p:cNvSpPr txBox="1"/>
          <p:nvPr/>
        </p:nvSpPr>
        <p:spPr>
          <a:xfrm>
            <a:off x="677219" y="2424387"/>
            <a:ext cx="4794787" cy="1622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 is simply dummy text of the printing and typesetting industry.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Playfair Display" charset="0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</a:p>
        </p:txBody>
      </p:sp>
    </p:spTree>
    <p:extLst>
      <p:ext uri="{BB962C8B-B14F-4D97-AF65-F5344CB8AC3E}">
        <p14:creationId xmlns:p14="http://schemas.microsoft.com/office/powerpoint/2010/main" val="2525180298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1896</TotalTime>
  <Words>693</Words>
  <Application>Microsoft Office PowerPoint</Application>
  <PresentationFormat>宽屏</PresentationFormat>
  <Paragraphs>112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linea-basic-10</vt:lpstr>
      <vt:lpstr>Meiryo</vt:lpstr>
      <vt:lpstr>Playfair Display</vt:lpstr>
      <vt:lpstr>Playfair Display Black</vt:lpstr>
      <vt:lpstr>宋体</vt:lpstr>
      <vt:lpstr>微软繁线体</vt:lpstr>
      <vt:lpstr>微软雅黑</vt:lpstr>
      <vt:lpstr>印品黑体</vt:lpstr>
      <vt:lpstr>Arial</vt:lpstr>
      <vt:lpstr>Calibri</vt:lpstr>
      <vt:lpstr>Calibri Light</vt:lpstr>
      <vt:lpstr>Roboto Light</vt:lpstr>
      <vt:lpstr>2_Office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226</cp:revision>
  <dcterms:created xsi:type="dcterms:W3CDTF">2016-05-09T13:01:27Z</dcterms:created>
  <dcterms:modified xsi:type="dcterms:W3CDTF">2019-10-10T00:51:06Z</dcterms:modified>
</cp:coreProperties>
</file>