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8" r:id="rId4"/>
    <p:sldId id="259" r:id="rId5"/>
    <p:sldId id="263" r:id="rId6"/>
    <p:sldId id="266" r:id="rId7"/>
    <p:sldId id="264" r:id="rId8"/>
    <p:sldId id="265" r:id="rId9"/>
    <p:sldId id="267" r:id="rId10"/>
    <p:sldId id="260" r:id="rId11"/>
    <p:sldId id="268" r:id="rId12"/>
    <p:sldId id="269" r:id="rId13"/>
    <p:sldId id="270" r:id="rId14"/>
    <p:sldId id="271" r:id="rId15"/>
    <p:sldId id="261" r:id="rId16"/>
    <p:sldId id="272" r:id="rId17"/>
    <p:sldId id="273" r:id="rId18"/>
    <p:sldId id="274" r:id="rId19"/>
    <p:sldId id="275" r:id="rId20"/>
    <p:sldId id="276" r:id="rId21"/>
    <p:sldId id="277" r:id="rId22"/>
    <p:sldId id="262" r:id="rId23"/>
    <p:sldId id="278" r:id="rId24"/>
    <p:sldId id="279" r:id="rId25"/>
    <p:sldId id="280" r:id="rId26"/>
    <p:sldId id="281" r:id="rId27"/>
    <p:sldId id="28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5C8F"/>
    <a:srgbClr val="061C52"/>
    <a:srgbClr val="331433"/>
    <a:srgbClr val="0F1221"/>
    <a:srgbClr val="050102"/>
    <a:srgbClr val="000000"/>
    <a:srgbClr val="B6C6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8" autoAdjust="0"/>
    <p:restoredTop sz="94660"/>
  </p:normalViewPr>
  <p:slideViewPr>
    <p:cSldViewPr snapToGrid="0" showGuides="1">
      <p:cViewPr varScale="1">
        <p:scale>
          <a:sx n="88" d="100"/>
          <a:sy n="88" d="100"/>
        </p:scale>
        <p:origin x="234" y="9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2.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5988660106565"/>
          <c:y val="9.0494681409734226E-2"/>
          <c:w val="0.5824921543886894"/>
          <c:h val="0.8737382315830341"/>
        </c:manualLayout>
      </c:layout>
      <c:radarChart>
        <c:radarStyle val="filled"/>
        <c:varyColors val="0"/>
        <c:ser>
          <c:idx val="0"/>
          <c:order val="0"/>
          <c:tx>
            <c:strRef>
              <c:f>Sheet1!$B$1</c:f>
              <c:strCache>
                <c:ptCount val="1"/>
                <c:pt idx="0">
                  <c:v>Series 1</c:v>
                </c:pt>
              </c:strCache>
            </c:strRef>
          </c:tx>
          <c:spPr>
            <a:solidFill>
              <a:schemeClr val="bg1">
                <a:lumMod val="95000"/>
                <a:alpha val="7000"/>
              </a:schemeClr>
            </a:solidFill>
            <a:ln w="57150">
              <a:gradFill flip="none" rotWithShape="1">
                <a:gsLst>
                  <a:gs pos="43100">
                    <a:srgbClr val="331433"/>
                  </a:gs>
                  <a:gs pos="100000">
                    <a:srgbClr val="061C52"/>
                  </a:gs>
                  <a:gs pos="0">
                    <a:srgbClr val="425C8F"/>
                  </a:gs>
                </a:gsLst>
                <a:lin ang="0" scaled="1"/>
                <a:tileRect/>
              </a:gradFill>
            </a:ln>
            <a:effectLst/>
          </c:spPr>
          <c:dLbls>
            <c:dLbl>
              <c:idx val="0"/>
              <c:layout>
                <c:manualLayout>
                  <c:x val="-8.265710589948494E-17"/>
                  <c:y val="4.385683240116661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EB1-4994-8962-DD42BD3F94AA}"/>
                </c:ext>
                <c:ext xmlns:c15="http://schemas.microsoft.com/office/drawing/2012/chart" uri="{CE6537A1-D6FC-4f65-9D91-7224C49458BB}">
                  <c15:layout/>
                </c:ext>
              </c:extLst>
            </c:dLbl>
            <c:dLbl>
              <c:idx val="1"/>
              <c:layout>
                <c:manualLayout>
                  <c:x val="-2.6286761662023893E-2"/>
                  <c:y val="1.51654394203983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EB1-4994-8962-DD42BD3F94AA}"/>
                </c:ext>
                <c:ext xmlns:c15="http://schemas.microsoft.com/office/drawing/2012/chart" uri="{CE6537A1-D6FC-4f65-9D91-7224C49458BB}">
                  <c15:layout/>
                </c:ext>
              </c:extLst>
            </c:dLbl>
            <c:dLbl>
              <c:idx val="2"/>
              <c:layout>
                <c:manualLayout>
                  <c:x val="-2.426470307263744E-2"/>
                  <c:y val="-3.03308788407967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EB1-4994-8962-DD42BD3F94AA}"/>
                </c:ext>
                <c:ext xmlns:c15="http://schemas.microsoft.com/office/drawing/2012/chart" uri="{CE6537A1-D6FC-4f65-9D91-7224C49458BB}">
                  <c15:layout/>
                </c:ext>
              </c:extLst>
            </c:dLbl>
            <c:dLbl>
              <c:idx val="3"/>
              <c:layout>
                <c:manualLayout>
                  <c:x val="2.0220585893864535E-3"/>
                  <c:y val="-4.246323037711562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EB1-4994-8962-DD42BD3F94AA}"/>
                </c:ext>
                <c:ext xmlns:c15="http://schemas.microsoft.com/office/drawing/2012/chart" uri="{CE6537A1-D6FC-4f65-9D91-7224C49458BB}">
                  <c15:layout/>
                </c:ext>
              </c:extLst>
            </c:dLbl>
            <c:dLbl>
              <c:idx val="4"/>
              <c:layout>
                <c:manualLayout>
                  <c:x val="2.224264448325091E-2"/>
                  <c:y val="1.213235153631866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EB1-4994-8962-DD42BD3F94AA}"/>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B04474"/>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v>
                </c:pt>
                <c:pt idx="1">
                  <c:v>B</c:v>
                </c:pt>
                <c:pt idx="2">
                  <c:v>C</c:v>
                </c:pt>
                <c:pt idx="3">
                  <c:v>D</c:v>
                </c:pt>
                <c:pt idx="4">
                  <c:v>E</c:v>
                </c:pt>
              </c:strCache>
            </c:str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5-FEB1-4994-8962-DD42BD3F94AA}"/>
            </c:ext>
          </c:extLst>
        </c:ser>
        <c:dLbls>
          <c:showLegendKey val="0"/>
          <c:showVal val="0"/>
          <c:showCatName val="0"/>
          <c:showSerName val="0"/>
          <c:showPercent val="0"/>
          <c:showBubbleSize val="0"/>
        </c:dLbls>
        <c:axId val="248145904"/>
        <c:axId val="248146464"/>
      </c:radarChart>
      <c:catAx>
        <c:axId val="248145904"/>
        <c:scaling>
          <c:orientation val="minMax"/>
        </c:scaling>
        <c:delete val="1"/>
        <c:axPos val="b"/>
        <c:numFmt formatCode="General" sourceLinked="1"/>
        <c:majorTickMark val="none"/>
        <c:minorTickMark val="none"/>
        <c:tickLblPos val="nextTo"/>
        <c:crossAx val="248146464"/>
        <c:crosses val="autoZero"/>
        <c:auto val="1"/>
        <c:lblAlgn val="ctr"/>
        <c:lblOffset val="100"/>
        <c:noMultiLvlLbl val="0"/>
      </c:catAx>
      <c:valAx>
        <c:axId val="248146464"/>
        <c:scaling>
          <c:orientation val="minMax"/>
        </c:scaling>
        <c:delete val="1"/>
        <c:axPos val="l"/>
        <c:majorGridlines>
          <c:spPr>
            <a:ln w="3175" cap="flat" cmpd="sng" algn="ctr">
              <a:noFill/>
              <a:prstDash val="sysDot"/>
              <a:round/>
            </a:ln>
            <a:effectLst/>
          </c:spPr>
        </c:majorGridlines>
        <c:numFmt formatCode="General" sourceLinked="1"/>
        <c:majorTickMark val="none"/>
        <c:minorTickMark val="none"/>
        <c:tickLblPos val="nextTo"/>
        <c:crossAx val="2481459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182038"/>
            </a:solidFill>
            <a:ln>
              <a:solidFill>
                <a:schemeClr val="bg1"/>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EBE1-4B78-ADDB-C31D2DDF4439}"/>
              </c:ext>
            </c:extLst>
          </c:dPt>
          <c:dPt>
            <c:idx val="1"/>
            <c:invertIfNegative val="0"/>
            <c:bubble3D val="0"/>
            <c:extLst xmlns:c16r2="http://schemas.microsoft.com/office/drawing/2015/06/chart">
              <c:ext xmlns:c16="http://schemas.microsoft.com/office/drawing/2014/chart" uri="{C3380CC4-5D6E-409C-BE32-E72D297353CC}">
                <c16:uniqueId val="{00000001-EBE1-4B78-ADDB-C31D2DDF4439}"/>
              </c:ext>
            </c:extLst>
          </c:dPt>
          <c:dPt>
            <c:idx val="2"/>
            <c:invertIfNegative val="0"/>
            <c:bubble3D val="0"/>
            <c:extLst xmlns:c16r2="http://schemas.microsoft.com/office/drawing/2015/06/chart">
              <c:ext xmlns:c16="http://schemas.microsoft.com/office/drawing/2014/chart" uri="{C3380CC4-5D6E-409C-BE32-E72D297353CC}">
                <c16:uniqueId val="{00000002-EBE1-4B78-ADDB-C31D2DDF4439}"/>
              </c:ext>
            </c:extLst>
          </c:dPt>
          <c:dPt>
            <c:idx val="3"/>
            <c:invertIfNegative val="0"/>
            <c:bubble3D val="0"/>
            <c:extLst xmlns:c16r2="http://schemas.microsoft.com/office/drawing/2015/06/chart">
              <c:ext xmlns:c16="http://schemas.microsoft.com/office/drawing/2014/chart" uri="{C3380CC4-5D6E-409C-BE32-E72D297353CC}">
                <c16:uniqueId val="{00000003-EBE1-4B78-ADDB-C31D2DDF4439}"/>
              </c:ext>
            </c:extLst>
          </c:dPt>
          <c:dLbls>
            <c:spPr>
              <a:noFill/>
              <a:ln>
                <a:noFill/>
              </a:ln>
              <a:effectLst/>
            </c:spPr>
            <c:txPr>
              <a:bodyPr rot="0" spcFirstLastPara="1" vertOverflow="ellipsis" vert="horz" wrap="square" lIns="38100" tIns="19050" rIns="38100" bIns="19050" anchor="ctr" anchorCtr="1">
                <a:spAutoFit/>
              </a:bodyPr>
              <a:lstStyle/>
              <a:p>
                <a:pPr>
                  <a:defRPr lang="ko-KR" altLang="en-US" sz="1050" b="1" i="0" u="none" strike="noStrike" kern="1200" baseline="0">
                    <a:solidFill>
                      <a:schemeClr val="bg1"/>
                    </a:solidFill>
                    <a:latin typeface="Calibri" panose="020F0502020204030204" pitchFamily="34"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Sheet1!$B$2:$B$11</c:f>
              <c:numCache>
                <c:formatCode>General</c:formatCode>
                <c:ptCount val="10"/>
                <c:pt idx="0">
                  <c:v>20</c:v>
                </c:pt>
                <c:pt idx="1">
                  <c:v>30</c:v>
                </c:pt>
                <c:pt idx="2">
                  <c:v>50</c:v>
                </c:pt>
                <c:pt idx="3">
                  <c:v>30</c:v>
                </c:pt>
                <c:pt idx="4">
                  <c:v>20</c:v>
                </c:pt>
                <c:pt idx="5">
                  <c:v>-20</c:v>
                </c:pt>
                <c:pt idx="6">
                  <c:v>-30</c:v>
                </c:pt>
                <c:pt idx="7">
                  <c:v>-50</c:v>
                </c:pt>
                <c:pt idx="8">
                  <c:v>-40</c:v>
                </c:pt>
                <c:pt idx="9">
                  <c:v>-10</c:v>
                </c:pt>
              </c:numCache>
            </c:numRef>
          </c:val>
          <c:extLst xmlns:c16r2="http://schemas.microsoft.com/office/drawing/2015/06/chart">
            <c:ext xmlns:c16="http://schemas.microsoft.com/office/drawing/2014/chart" uri="{C3380CC4-5D6E-409C-BE32-E72D297353CC}">
              <c16:uniqueId val="{00000004-EBE1-4B78-ADDB-C31D2DDF4439}"/>
            </c:ext>
          </c:extLst>
        </c:ser>
        <c:ser>
          <c:idx val="1"/>
          <c:order val="1"/>
          <c:tx>
            <c:strRef>
              <c:f>Sheet1!$C$1</c:f>
              <c:strCache>
                <c:ptCount val="1"/>
                <c:pt idx="0">
                  <c:v>열1</c:v>
                </c:pt>
              </c:strCache>
            </c:strRef>
          </c:tx>
          <c:spPr>
            <a:gradFill>
              <a:gsLst>
                <a:gs pos="0">
                  <a:srgbClr val="425C8F"/>
                </a:gs>
                <a:gs pos="53000">
                  <a:srgbClr val="061C52"/>
                </a:gs>
                <a:gs pos="98000">
                  <a:srgbClr val="331433">
                    <a:alpha val="44000"/>
                  </a:srgb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Sheet1!$C$2:$C$11</c:f>
              <c:numCache>
                <c:formatCode>General</c:formatCode>
                <c:ptCount val="10"/>
                <c:pt idx="0">
                  <c:v>10</c:v>
                </c:pt>
                <c:pt idx="1">
                  <c:v>20</c:v>
                </c:pt>
                <c:pt idx="2">
                  <c:v>25</c:v>
                </c:pt>
                <c:pt idx="3">
                  <c:v>10</c:v>
                </c:pt>
                <c:pt idx="4">
                  <c:v>-10</c:v>
                </c:pt>
                <c:pt idx="5">
                  <c:v>-40</c:v>
                </c:pt>
                <c:pt idx="6">
                  <c:v>-50</c:v>
                </c:pt>
                <c:pt idx="7">
                  <c:v>-30</c:v>
                </c:pt>
                <c:pt idx="8">
                  <c:v>10</c:v>
                </c:pt>
                <c:pt idx="9">
                  <c:v>20</c:v>
                </c:pt>
              </c:numCache>
            </c:numRef>
          </c:val>
          <c:extLst xmlns:c16r2="http://schemas.microsoft.com/office/drawing/2015/06/chart">
            <c:ext xmlns:c16="http://schemas.microsoft.com/office/drawing/2014/chart" uri="{C3380CC4-5D6E-409C-BE32-E72D297353CC}">
              <c16:uniqueId val="{00000005-EBE1-4B78-ADDB-C31D2DDF4439}"/>
            </c:ext>
          </c:extLst>
        </c:ser>
        <c:dLbls>
          <c:showLegendKey val="0"/>
          <c:showVal val="0"/>
          <c:showCatName val="0"/>
          <c:showSerName val="0"/>
          <c:showPercent val="0"/>
          <c:showBubbleSize val="0"/>
        </c:dLbls>
        <c:gapWidth val="110"/>
        <c:axId val="250598432"/>
        <c:axId val="250598992"/>
      </c:barChart>
      <c:catAx>
        <c:axId val="250598432"/>
        <c:scaling>
          <c:orientation val="minMax"/>
        </c:scaling>
        <c:delete val="1"/>
        <c:axPos val="b"/>
        <c:numFmt formatCode="General" sourceLinked="1"/>
        <c:majorTickMark val="none"/>
        <c:minorTickMark val="none"/>
        <c:tickLblPos val="nextTo"/>
        <c:crossAx val="250598992"/>
        <c:crossesAt val="0"/>
        <c:auto val="1"/>
        <c:lblAlgn val="ctr"/>
        <c:lblOffset val="100"/>
        <c:noMultiLvlLbl val="0"/>
      </c:catAx>
      <c:valAx>
        <c:axId val="250598992"/>
        <c:scaling>
          <c:orientation val="minMax"/>
        </c:scaling>
        <c:delete val="0"/>
        <c:axPos val="l"/>
        <c:majorGridlines>
          <c:spPr>
            <a:ln w="3175" cap="flat" cmpd="sng" algn="ctr">
              <a:solidFill>
                <a:schemeClr val="tx1">
                  <a:lumMod val="75000"/>
                  <a:lumOff val="25000"/>
                </a:schemeClr>
              </a:solidFill>
              <a:prstDash val="sysDash"/>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lumMod val="75000"/>
                  </a:schemeClr>
                </a:solidFill>
                <a:latin typeface="Calibri" panose="020F0502020204030204" pitchFamily="34" charset="0"/>
                <a:ea typeface="+mn-ea"/>
                <a:cs typeface="+mn-cs"/>
              </a:defRPr>
            </a:pPr>
            <a:endParaRPr lang="en-US"/>
          </a:p>
        </c:txPr>
        <c:crossAx val="250598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0.033</cdr:x>
      <cdr:y>0.5</cdr:y>
    </cdr:from>
    <cdr:to>
      <cdr:x>0.98534</cdr:x>
      <cdr:y>0.5</cdr:y>
    </cdr:to>
    <cdr:cxnSp macro="">
      <cdr:nvCxnSpPr>
        <cdr:cNvPr id="3" name="Straight Connector 2"/>
        <cdr:cNvCxnSpPr/>
      </cdr:nvCxnSpPr>
      <cdr:spPr>
        <a:xfrm xmlns:a="http://schemas.openxmlformats.org/drawingml/2006/main">
          <a:off x="308873" y="1485339"/>
          <a:ext cx="8913090" cy="0"/>
        </a:xfrm>
        <a:prstGeom xmlns:a="http://schemas.openxmlformats.org/drawingml/2006/main" prst="line">
          <a:avLst/>
        </a:prstGeom>
        <a:ln xmlns:a="http://schemas.openxmlformats.org/drawingml/2006/main" w="12700">
          <a:solidFill>
            <a:schemeClr val="bg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E1B26-6A74-492D-B04F-94149A6AB4F8}" type="datetimeFigureOut">
              <a:rPr lang="zh-CN" altLang="en-US" smtClean="0"/>
              <a:t>2018/7/20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E11CD-7E61-4104-986A-C7D1C4657FF3}" type="slidenum">
              <a:rPr lang="zh-CN" altLang="en-US" smtClean="0"/>
              <a:t>‹#›</a:t>
            </a:fld>
            <a:endParaRPr lang="zh-CN" altLang="en-US"/>
          </a:p>
        </p:txBody>
      </p:sp>
    </p:spTree>
    <p:extLst>
      <p:ext uri="{BB962C8B-B14F-4D97-AF65-F5344CB8AC3E}">
        <p14:creationId xmlns:p14="http://schemas.microsoft.com/office/powerpoint/2010/main" val="4198464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a:t>
            </a:fld>
            <a:endParaRPr lang="zh-CN" altLang="en-US"/>
          </a:p>
        </p:txBody>
      </p:sp>
    </p:spTree>
    <p:extLst>
      <p:ext uri="{BB962C8B-B14F-4D97-AF65-F5344CB8AC3E}">
        <p14:creationId xmlns:p14="http://schemas.microsoft.com/office/powerpoint/2010/main" val="972996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10</a:t>
            </a:fld>
            <a:endParaRPr lang="zh-CN" altLang="en-US"/>
          </a:p>
        </p:txBody>
      </p:sp>
    </p:spTree>
    <p:extLst>
      <p:ext uri="{BB962C8B-B14F-4D97-AF65-F5344CB8AC3E}">
        <p14:creationId xmlns:p14="http://schemas.microsoft.com/office/powerpoint/2010/main" val="629591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11</a:t>
            </a:fld>
            <a:endParaRPr lang="zh-CN" altLang="en-US"/>
          </a:p>
        </p:txBody>
      </p:sp>
    </p:spTree>
    <p:extLst>
      <p:ext uri="{BB962C8B-B14F-4D97-AF65-F5344CB8AC3E}">
        <p14:creationId xmlns:p14="http://schemas.microsoft.com/office/powerpoint/2010/main" val="106823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12</a:t>
            </a:fld>
            <a:endParaRPr lang="zh-CN" altLang="en-US"/>
          </a:p>
        </p:txBody>
      </p:sp>
    </p:spTree>
    <p:extLst>
      <p:ext uri="{BB962C8B-B14F-4D97-AF65-F5344CB8AC3E}">
        <p14:creationId xmlns:p14="http://schemas.microsoft.com/office/powerpoint/2010/main" val="1542407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13</a:t>
            </a:fld>
            <a:endParaRPr lang="zh-CN" altLang="en-US"/>
          </a:p>
        </p:txBody>
      </p:sp>
    </p:spTree>
    <p:extLst>
      <p:ext uri="{BB962C8B-B14F-4D97-AF65-F5344CB8AC3E}">
        <p14:creationId xmlns:p14="http://schemas.microsoft.com/office/powerpoint/2010/main" val="2780732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14</a:t>
            </a:fld>
            <a:endParaRPr lang="zh-CN" altLang="en-US"/>
          </a:p>
        </p:txBody>
      </p:sp>
    </p:spTree>
    <p:extLst>
      <p:ext uri="{BB962C8B-B14F-4D97-AF65-F5344CB8AC3E}">
        <p14:creationId xmlns:p14="http://schemas.microsoft.com/office/powerpoint/2010/main" val="2981717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15</a:t>
            </a:fld>
            <a:endParaRPr lang="zh-CN" altLang="en-US"/>
          </a:p>
        </p:txBody>
      </p:sp>
    </p:spTree>
    <p:extLst>
      <p:ext uri="{BB962C8B-B14F-4D97-AF65-F5344CB8AC3E}">
        <p14:creationId xmlns:p14="http://schemas.microsoft.com/office/powerpoint/2010/main" val="1369705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16</a:t>
            </a:fld>
            <a:endParaRPr lang="zh-CN" altLang="en-US"/>
          </a:p>
        </p:txBody>
      </p:sp>
    </p:spTree>
    <p:extLst>
      <p:ext uri="{BB962C8B-B14F-4D97-AF65-F5344CB8AC3E}">
        <p14:creationId xmlns:p14="http://schemas.microsoft.com/office/powerpoint/2010/main" val="1850571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17</a:t>
            </a:fld>
            <a:endParaRPr lang="zh-CN" altLang="en-US"/>
          </a:p>
        </p:txBody>
      </p:sp>
    </p:spTree>
    <p:extLst>
      <p:ext uri="{BB962C8B-B14F-4D97-AF65-F5344CB8AC3E}">
        <p14:creationId xmlns:p14="http://schemas.microsoft.com/office/powerpoint/2010/main" val="2710233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18</a:t>
            </a:fld>
            <a:endParaRPr lang="zh-CN" altLang="en-US"/>
          </a:p>
        </p:txBody>
      </p:sp>
    </p:spTree>
    <p:extLst>
      <p:ext uri="{BB962C8B-B14F-4D97-AF65-F5344CB8AC3E}">
        <p14:creationId xmlns:p14="http://schemas.microsoft.com/office/powerpoint/2010/main" val="2764334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19</a:t>
            </a:fld>
            <a:endParaRPr lang="zh-CN" altLang="en-US"/>
          </a:p>
        </p:txBody>
      </p:sp>
    </p:spTree>
    <p:extLst>
      <p:ext uri="{BB962C8B-B14F-4D97-AF65-F5344CB8AC3E}">
        <p14:creationId xmlns:p14="http://schemas.microsoft.com/office/powerpoint/2010/main" val="156666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a:t>
            </a:fld>
            <a:endParaRPr lang="zh-CN" altLang="en-US"/>
          </a:p>
        </p:txBody>
      </p:sp>
    </p:spTree>
    <p:extLst>
      <p:ext uri="{BB962C8B-B14F-4D97-AF65-F5344CB8AC3E}">
        <p14:creationId xmlns:p14="http://schemas.microsoft.com/office/powerpoint/2010/main" val="376714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20</a:t>
            </a:fld>
            <a:endParaRPr lang="zh-CN" altLang="en-US"/>
          </a:p>
        </p:txBody>
      </p:sp>
    </p:spTree>
    <p:extLst>
      <p:ext uri="{BB962C8B-B14F-4D97-AF65-F5344CB8AC3E}">
        <p14:creationId xmlns:p14="http://schemas.microsoft.com/office/powerpoint/2010/main" val="1733053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21</a:t>
            </a:fld>
            <a:endParaRPr lang="zh-CN" altLang="en-US"/>
          </a:p>
        </p:txBody>
      </p:sp>
    </p:spTree>
    <p:extLst>
      <p:ext uri="{BB962C8B-B14F-4D97-AF65-F5344CB8AC3E}">
        <p14:creationId xmlns:p14="http://schemas.microsoft.com/office/powerpoint/2010/main" val="3852642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22</a:t>
            </a:fld>
            <a:endParaRPr lang="zh-CN" altLang="en-US"/>
          </a:p>
        </p:txBody>
      </p:sp>
    </p:spTree>
    <p:extLst>
      <p:ext uri="{BB962C8B-B14F-4D97-AF65-F5344CB8AC3E}">
        <p14:creationId xmlns:p14="http://schemas.microsoft.com/office/powerpoint/2010/main" val="4084257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23</a:t>
            </a:fld>
            <a:endParaRPr lang="zh-CN" altLang="en-US"/>
          </a:p>
        </p:txBody>
      </p:sp>
    </p:spTree>
    <p:extLst>
      <p:ext uri="{BB962C8B-B14F-4D97-AF65-F5344CB8AC3E}">
        <p14:creationId xmlns:p14="http://schemas.microsoft.com/office/powerpoint/2010/main" val="1364435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24</a:t>
            </a:fld>
            <a:endParaRPr lang="zh-CN" altLang="en-US"/>
          </a:p>
        </p:txBody>
      </p:sp>
    </p:spTree>
    <p:extLst>
      <p:ext uri="{BB962C8B-B14F-4D97-AF65-F5344CB8AC3E}">
        <p14:creationId xmlns:p14="http://schemas.microsoft.com/office/powerpoint/2010/main" val="3282277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25</a:t>
            </a:fld>
            <a:endParaRPr lang="zh-CN" altLang="en-US"/>
          </a:p>
        </p:txBody>
      </p:sp>
    </p:spTree>
    <p:extLst>
      <p:ext uri="{BB962C8B-B14F-4D97-AF65-F5344CB8AC3E}">
        <p14:creationId xmlns:p14="http://schemas.microsoft.com/office/powerpoint/2010/main" val="9664951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10311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3</a:t>
            </a:fld>
            <a:endParaRPr lang="zh-CN" altLang="en-US"/>
          </a:p>
        </p:txBody>
      </p:sp>
    </p:spTree>
    <p:extLst>
      <p:ext uri="{BB962C8B-B14F-4D97-AF65-F5344CB8AC3E}">
        <p14:creationId xmlns:p14="http://schemas.microsoft.com/office/powerpoint/2010/main" val="1862283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4</a:t>
            </a:fld>
            <a:endParaRPr lang="zh-CN" altLang="en-US"/>
          </a:p>
        </p:txBody>
      </p:sp>
    </p:spTree>
    <p:extLst>
      <p:ext uri="{BB962C8B-B14F-4D97-AF65-F5344CB8AC3E}">
        <p14:creationId xmlns:p14="http://schemas.microsoft.com/office/powerpoint/2010/main" val="2587161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5</a:t>
            </a:fld>
            <a:endParaRPr lang="zh-CN" altLang="en-US"/>
          </a:p>
        </p:txBody>
      </p:sp>
    </p:spTree>
    <p:extLst>
      <p:ext uri="{BB962C8B-B14F-4D97-AF65-F5344CB8AC3E}">
        <p14:creationId xmlns:p14="http://schemas.microsoft.com/office/powerpoint/2010/main" val="1605967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6</a:t>
            </a:fld>
            <a:endParaRPr lang="zh-CN" altLang="en-US"/>
          </a:p>
        </p:txBody>
      </p:sp>
    </p:spTree>
    <p:extLst>
      <p:ext uri="{BB962C8B-B14F-4D97-AF65-F5344CB8AC3E}">
        <p14:creationId xmlns:p14="http://schemas.microsoft.com/office/powerpoint/2010/main" val="3072433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7</a:t>
            </a:fld>
            <a:endParaRPr lang="zh-CN" altLang="en-US"/>
          </a:p>
        </p:txBody>
      </p:sp>
    </p:spTree>
    <p:extLst>
      <p:ext uri="{BB962C8B-B14F-4D97-AF65-F5344CB8AC3E}">
        <p14:creationId xmlns:p14="http://schemas.microsoft.com/office/powerpoint/2010/main" val="1979887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8</a:t>
            </a:fld>
            <a:endParaRPr lang="zh-CN" altLang="en-US"/>
          </a:p>
        </p:txBody>
      </p:sp>
    </p:spTree>
    <p:extLst>
      <p:ext uri="{BB962C8B-B14F-4D97-AF65-F5344CB8AC3E}">
        <p14:creationId xmlns:p14="http://schemas.microsoft.com/office/powerpoint/2010/main" val="1031448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9</a:t>
            </a:fld>
            <a:endParaRPr lang="zh-CN" altLang="en-US"/>
          </a:p>
        </p:txBody>
      </p:sp>
    </p:spTree>
    <p:extLst>
      <p:ext uri="{BB962C8B-B14F-4D97-AF65-F5344CB8AC3E}">
        <p14:creationId xmlns:p14="http://schemas.microsoft.com/office/powerpoint/2010/main" val="3697735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771393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805781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4053576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17214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5269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78140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05589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16225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79870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20013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9285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222081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02356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01310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7426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92676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628004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4256341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494920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409612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643250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D0A598E-1133-4548-9FE0-915161A3608D}" type="datetimeFigureOut">
              <a:rPr lang="zh-CN" altLang="en-US" smtClean="0"/>
              <a:t>2018/7/20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3111678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50102"/>
            </a:gs>
            <a:gs pos="0">
              <a:srgbClr val="331433"/>
            </a:gs>
            <a:gs pos="100000">
              <a:srgbClr val="061C52"/>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0A598E-1133-4548-9FE0-915161A3608D}" type="datetimeFigureOut">
              <a:rPr lang="zh-CN" altLang="en-US" smtClean="0"/>
              <a:t>2018/7/20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245872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22310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notesSlide" Target="../notesSlides/notesSlide24.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3266" cy="6858000"/>
          </a:xfrm>
          <a:prstGeom prst="rect">
            <a:avLst/>
          </a:prstGeom>
        </p:spPr>
      </p:pic>
      <p:grpSp>
        <p:nvGrpSpPr>
          <p:cNvPr id="12" name="组合 11"/>
          <p:cNvGrpSpPr/>
          <p:nvPr/>
        </p:nvGrpSpPr>
        <p:grpSpPr>
          <a:xfrm>
            <a:off x="491310" y="2076450"/>
            <a:ext cx="6804840" cy="2739212"/>
            <a:chOff x="738960" y="2514600"/>
            <a:chExt cx="6804840" cy="2739212"/>
          </a:xfrm>
        </p:grpSpPr>
        <p:sp>
          <p:nvSpPr>
            <p:cNvPr id="5" name="文本框 4"/>
            <p:cNvSpPr txBox="1"/>
            <p:nvPr/>
          </p:nvSpPr>
          <p:spPr>
            <a:xfrm>
              <a:off x="971550" y="2514600"/>
              <a:ext cx="6438900" cy="1107996"/>
            </a:xfrm>
            <a:prstGeom prst="rect">
              <a:avLst/>
            </a:prstGeom>
            <a:noFill/>
          </p:spPr>
          <p:txBody>
            <a:bodyPr wrap="square" rtlCol="0">
              <a:spAutoFit/>
            </a:bodyPr>
            <a:lstStyle/>
            <a:p>
              <a:r>
                <a:rPr lang="zh-CN" altLang="en-US" sz="6600" spc="300" dirty="0" smtClean="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rPr>
                <a:t>互联网科技模板</a:t>
              </a:r>
              <a:endParaRPr lang="zh-CN" altLang="en-US" sz="6600" spc="300" dirty="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endParaRPr>
            </a:p>
          </p:txBody>
        </p:sp>
        <p:cxnSp>
          <p:nvCxnSpPr>
            <p:cNvPr id="6" name="原创设计师QQ69613753    _4"/>
            <p:cNvCxnSpPr/>
            <p:nvPr/>
          </p:nvCxnSpPr>
          <p:spPr>
            <a:xfrm>
              <a:off x="738960" y="3697247"/>
              <a:ext cx="6598920" cy="0"/>
            </a:xfrm>
            <a:prstGeom prst="line">
              <a:avLst/>
            </a:prstGeom>
            <a:ln w="25400">
              <a:gradFill>
                <a:gsLst>
                  <a:gs pos="71000">
                    <a:srgbClr val="B6C6DD"/>
                  </a:gs>
                  <a:gs pos="0">
                    <a:schemeClr val="bg1">
                      <a:alpha val="0"/>
                    </a:schemeClr>
                  </a:gs>
                  <a:gs pos="100000">
                    <a:srgbClr val="425C8F">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9"/>
            <p:cNvSpPr>
              <a:spLocks noChangeArrowheads="1"/>
            </p:cNvSpPr>
            <p:nvPr/>
          </p:nvSpPr>
          <p:spPr bwMode="auto">
            <a:xfrm>
              <a:off x="1043383" y="3718198"/>
              <a:ext cx="65004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smtClean="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rPr>
                <a:t>Supporters say that the ease of use of presentation software can save A lot of time for people who otherwise would</a:t>
              </a:r>
              <a:endParaRPr lang="en-US" altLang="zh-CN" sz="1600" dirty="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endParaRPr>
            </a:p>
          </p:txBody>
        </p:sp>
        <p:sp>
          <p:nvSpPr>
            <p:cNvPr id="8" name="矩形 7"/>
            <p:cNvSpPr/>
            <p:nvPr/>
          </p:nvSpPr>
          <p:spPr>
            <a:xfrm>
              <a:off x="1116330" y="4696618"/>
              <a:ext cx="2290763" cy="557194"/>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75836" y="4759771"/>
              <a:ext cx="2571750" cy="430887"/>
            </a:xfrm>
            <a:prstGeom prst="rect">
              <a:avLst/>
            </a:prstGeom>
            <a:noFill/>
          </p:spPr>
          <p:txBody>
            <a:bodyPr wrap="square" rtlCol="0">
              <a:spAutoFit/>
            </a:bodyPr>
            <a:lstStyle/>
            <a:p>
              <a:pPr algn="ctr"/>
              <a:r>
                <a:rPr lang="en-US" altLang="zh-CN" sz="2200" dirty="0" smtClean="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rPr>
                <a:t>YOUR LOGO</a:t>
              </a:r>
              <a:endParaRPr lang="zh-CN" altLang="en-US" sz="2200" dirty="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endParaRPr>
            </a:p>
          </p:txBody>
        </p:sp>
      </p:grpSp>
    </p:spTree>
    <p:extLst>
      <p:ext uri="{BB962C8B-B14F-4D97-AF65-F5344CB8AC3E}">
        <p14:creationId xmlns:p14="http://schemas.microsoft.com/office/powerpoint/2010/main" val="239292574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781926" y="2134947"/>
            <a:ext cx="10368021" cy="3866842"/>
            <a:chOff x="798552" y="1519805"/>
            <a:chExt cx="7385019" cy="2754306"/>
          </a:xfrm>
        </p:grpSpPr>
        <p:cxnSp>
          <p:nvCxnSpPr>
            <p:cNvPr id="6" name="直接连接符 5"/>
            <p:cNvCxnSpPr/>
            <p:nvPr/>
          </p:nvCxnSpPr>
          <p:spPr>
            <a:xfrm flipH="1">
              <a:off x="1925706" y="3435846"/>
              <a:ext cx="5886654"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697517" y="3567425"/>
              <a:ext cx="486054" cy="486054"/>
              <a:chOff x="10262562" y="4756567"/>
              <a:chExt cx="648072" cy="648072"/>
            </a:xfrm>
          </p:grpSpPr>
          <p:sp>
            <p:nvSpPr>
              <p:cNvPr id="8" name="圆角矩形 7"/>
              <p:cNvSpPr/>
              <p:nvPr/>
            </p:nvSpPr>
            <p:spPr>
              <a:xfrm>
                <a:off x="10262562" y="4756567"/>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9"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grpSp>
          <p:nvGrpSpPr>
            <p:cNvPr id="10" name="组合 9"/>
            <p:cNvGrpSpPr/>
            <p:nvPr/>
          </p:nvGrpSpPr>
          <p:grpSpPr>
            <a:xfrm>
              <a:off x="7697517" y="2965503"/>
              <a:ext cx="486054" cy="486054"/>
              <a:chOff x="10262562" y="3923133"/>
              <a:chExt cx="648072" cy="648072"/>
            </a:xfrm>
          </p:grpSpPr>
          <p:sp>
            <p:nvSpPr>
              <p:cNvPr id="11" name="圆角矩形 10"/>
              <p:cNvSpPr/>
              <p:nvPr/>
            </p:nvSpPr>
            <p:spPr>
              <a:xfrm>
                <a:off x="10262562" y="3923133"/>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2"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grpSp>
          <p:nvGrpSpPr>
            <p:cNvPr id="13" name="组合 12"/>
            <p:cNvGrpSpPr/>
            <p:nvPr/>
          </p:nvGrpSpPr>
          <p:grpSpPr>
            <a:xfrm>
              <a:off x="7697517" y="1761660"/>
              <a:ext cx="486054" cy="486054"/>
              <a:chOff x="8903518" y="2489855"/>
              <a:chExt cx="648072" cy="648072"/>
            </a:xfrm>
          </p:grpSpPr>
          <p:sp>
            <p:nvSpPr>
              <p:cNvPr id="14" name="圆角矩形 13"/>
              <p:cNvSpPr/>
              <p:nvPr/>
            </p:nvSpPr>
            <p:spPr>
              <a:xfrm>
                <a:off x="8903518" y="2489855"/>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5"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2000">
                  <a:solidFill>
                    <a:sysClr val="windowText" lastClr="000000"/>
                  </a:solidFill>
                  <a:latin typeface="Calibri"/>
                  <a:ea typeface="宋体"/>
                </a:endParaRPr>
              </a:p>
            </p:txBody>
          </p:sp>
        </p:grpSp>
        <p:grpSp>
          <p:nvGrpSpPr>
            <p:cNvPr id="16" name="组合 15"/>
            <p:cNvGrpSpPr/>
            <p:nvPr/>
          </p:nvGrpSpPr>
          <p:grpSpPr>
            <a:xfrm>
              <a:off x="7697517" y="2363582"/>
              <a:ext cx="486054" cy="486054"/>
              <a:chOff x="10262562" y="3132604"/>
              <a:chExt cx="648072" cy="648072"/>
            </a:xfrm>
          </p:grpSpPr>
          <p:sp>
            <p:nvSpPr>
              <p:cNvPr id="17" name="圆角矩形 16"/>
              <p:cNvSpPr/>
              <p:nvPr/>
            </p:nvSpPr>
            <p:spPr>
              <a:xfrm>
                <a:off x="10262562" y="3132604"/>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8"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cxnSp>
          <p:nvCxnSpPr>
            <p:cNvPr id="19" name="直接连接符 18"/>
            <p:cNvCxnSpPr/>
            <p:nvPr/>
          </p:nvCxnSpPr>
          <p:spPr>
            <a:xfrm flipH="1">
              <a:off x="3389368" y="2232372"/>
              <a:ext cx="4422992"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811411" y="2839550"/>
              <a:ext cx="4000949"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961373" y="4029912"/>
              <a:ext cx="4850987"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22" name="流程图: 决策 21"/>
            <p:cNvSpPr/>
            <p:nvPr/>
          </p:nvSpPr>
          <p:spPr>
            <a:xfrm>
              <a:off x="2195736" y="1519805"/>
              <a:ext cx="1237634" cy="1157448"/>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20%</a:t>
              </a:r>
              <a:endParaRPr lang="zh-CN" altLang="en-US" sz="3200">
                <a:latin typeface="HelveticaNeueLT Pro 35 Th" pitchFamily="34" charset="0"/>
              </a:endParaRPr>
            </a:p>
          </p:txBody>
        </p:sp>
        <p:sp>
          <p:nvSpPr>
            <p:cNvPr id="23" name="流程图: 决策 22"/>
            <p:cNvSpPr/>
            <p:nvPr/>
          </p:nvSpPr>
          <p:spPr>
            <a:xfrm>
              <a:off x="798552" y="1810631"/>
              <a:ext cx="1887727" cy="1838975"/>
            </a:xfrm>
            <a:prstGeom prst="flowChartDecisi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HelveticaNeueLT Pro 35 Th" pitchFamily="34" charset="0"/>
                </a:rPr>
                <a:t>55%</a:t>
              </a:r>
              <a:endParaRPr lang="zh-CN" altLang="en-US" sz="4000" dirty="0">
                <a:latin typeface="HelveticaNeueLT Pro 35 Th" pitchFamily="34" charset="0"/>
              </a:endParaRPr>
            </a:p>
          </p:txBody>
        </p:sp>
        <p:sp>
          <p:nvSpPr>
            <p:cNvPr id="24" name="流程图: 决策 23"/>
            <p:cNvSpPr/>
            <p:nvPr/>
          </p:nvSpPr>
          <p:spPr>
            <a:xfrm>
              <a:off x="2883995" y="2284280"/>
              <a:ext cx="1010746" cy="945260"/>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10%</a:t>
              </a:r>
              <a:endParaRPr lang="zh-CN" altLang="en-US" sz="2400">
                <a:latin typeface="HelveticaNeueLT Pro 35 Th" pitchFamily="34" charset="0"/>
              </a:endParaRPr>
            </a:p>
          </p:txBody>
        </p:sp>
        <p:sp>
          <p:nvSpPr>
            <p:cNvPr id="25" name="矩形 24"/>
            <p:cNvSpPr/>
            <p:nvPr/>
          </p:nvSpPr>
          <p:spPr>
            <a:xfrm>
              <a:off x="6314128" y="1884802"/>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6" name="矩形 25"/>
            <p:cNvSpPr/>
            <p:nvPr/>
          </p:nvSpPr>
          <p:spPr>
            <a:xfrm>
              <a:off x="6314128" y="2483099"/>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7" name="矩形 26"/>
            <p:cNvSpPr/>
            <p:nvPr/>
          </p:nvSpPr>
          <p:spPr>
            <a:xfrm>
              <a:off x="6314128" y="3092313"/>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8" name="矩形 27"/>
            <p:cNvSpPr/>
            <p:nvPr/>
          </p:nvSpPr>
          <p:spPr>
            <a:xfrm>
              <a:off x="6314128" y="3699031"/>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9" name="流程图: 决策 28"/>
            <p:cNvSpPr/>
            <p:nvPr/>
          </p:nvSpPr>
          <p:spPr>
            <a:xfrm>
              <a:off x="2038192" y="2809742"/>
              <a:ext cx="1503190" cy="1464369"/>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35%</a:t>
              </a:r>
              <a:endParaRPr lang="zh-CN" altLang="en-US" sz="3200">
                <a:latin typeface="HelveticaNeueLT Pro 35 Th" pitchFamily="34" charset="0"/>
              </a:endParaRPr>
            </a:p>
          </p:txBody>
        </p:sp>
      </p:grpSp>
    </p:spTree>
    <p:extLst>
      <p:ext uri="{BB962C8B-B14F-4D97-AF65-F5344CB8AC3E}">
        <p14:creationId xmlns:p14="http://schemas.microsoft.com/office/powerpoint/2010/main" val="302100207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821371" y="1893932"/>
            <a:ext cx="10549257" cy="4074606"/>
            <a:chOff x="539750" y="1536700"/>
            <a:chExt cx="8064500" cy="3114881"/>
          </a:xfrm>
        </p:grpSpPr>
        <p:sp>
          <p:nvSpPr>
            <p:cNvPr id="6" name="菱形 27"/>
            <p:cNvSpPr/>
            <p:nvPr/>
          </p:nvSpPr>
          <p:spPr>
            <a:xfrm>
              <a:off x="4895850"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7" name="菱形 28"/>
            <p:cNvSpPr/>
            <p:nvPr/>
          </p:nvSpPr>
          <p:spPr>
            <a:xfrm>
              <a:off x="2987675"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8" name="菱形 30"/>
            <p:cNvSpPr/>
            <p:nvPr/>
          </p:nvSpPr>
          <p:spPr>
            <a:xfrm>
              <a:off x="3762375" y="1849438"/>
              <a:ext cx="503238"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9" name="菱形 31"/>
            <p:cNvSpPr/>
            <p:nvPr/>
          </p:nvSpPr>
          <p:spPr>
            <a:xfrm>
              <a:off x="3762375" y="3429000"/>
              <a:ext cx="503238"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0" name="菱形 32"/>
            <p:cNvSpPr/>
            <p:nvPr/>
          </p:nvSpPr>
          <p:spPr>
            <a:xfrm>
              <a:off x="4878388" y="1849438"/>
              <a:ext cx="503237"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1" name="菱形 33"/>
            <p:cNvSpPr/>
            <p:nvPr/>
          </p:nvSpPr>
          <p:spPr>
            <a:xfrm>
              <a:off x="4878388" y="3429000"/>
              <a:ext cx="503237"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2" name="TextBox 42"/>
            <p:cNvSpPr/>
            <p:nvPr/>
          </p:nvSpPr>
          <p:spPr>
            <a:xfrm>
              <a:off x="539750" y="1536700"/>
              <a:ext cx="2592388"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800" dirty="0">
                  <a:solidFill>
                    <a:schemeClr val="bg1"/>
                  </a:solidFill>
                </a:rPr>
                <a:t>单击添加标题</a:t>
              </a:r>
              <a:endParaRPr lang="en-US" altLang="zh-CN" sz="1800" dirty="0">
                <a:solidFill>
                  <a:schemeClr val="bg1"/>
                </a:solidFill>
              </a:endParaRPr>
            </a:p>
            <a:p>
              <a:pPr marL="0" lvl="0" indent="0" algn="r"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3" name="TextBox 43"/>
            <p:cNvSpPr/>
            <p:nvPr/>
          </p:nvSpPr>
          <p:spPr>
            <a:xfrm>
              <a:off x="539750" y="3570288"/>
              <a:ext cx="2592388"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800" dirty="0">
                  <a:solidFill>
                    <a:schemeClr val="bg1"/>
                  </a:solidFill>
                </a:rPr>
                <a:t>单击添加标题</a:t>
              </a:r>
              <a:endParaRPr lang="en-US" altLang="zh-CN" sz="1800" dirty="0">
                <a:solidFill>
                  <a:schemeClr val="bg1"/>
                </a:solidFill>
              </a:endParaRPr>
            </a:p>
            <a:p>
              <a:pPr marL="0" lvl="0" indent="0" algn="r"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4" name="TextBox 44"/>
            <p:cNvSpPr/>
            <p:nvPr/>
          </p:nvSpPr>
          <p:spPr>
            <a:xfrm>
              <a:off x="6011863" y="1536700"/>
              <a:ext cx="2592387"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a:solidFill>
                    <a:srgbClr val="FFFFFF"/>
                  </a:solidFill>
                </a:rPr>
                <a:t>单击添加标题</a:t>
              </a:r>
              <a:endParaRPr lang="en-US" altLang="zh-CN" sz="1800" dirty="0">
                <a:solidFill>
                  <a:srgbClr val="FFFFFF"/>
                </a:solidFill>
              </a:endParaRPr>
            </a:p>
            <a:p>
              <a:pPr marL="0" lvl="0" indent="0"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5" name="TextBox 45"/>
            <p:cNvSpPr/>
            <p:nvPr/>
          </p:nvSpPr>
          <p:spPr>
            <a:xfrm>
              <a:off x="6011863" y="3570288"/>
              <a:ext cx="2592387"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a:solidFill>
                    <a:srgbClr val="FFFFFF"/>
                  </a:solidFill>
                </a:rPr>
                <a:t>单击添加标题</a:t>
              </a:r>
              <a:endParaRPr lang="en-US" altLang="zh-CN" sz="1800" dirty="0">
                <a:solidFill>
                  <a:srgbClr val="FFFFFF"/>
                </a:solidFill>
              </a:endParaRPr>
            </a:p>
            <a:p>
              <a:pPr marL="0" lvl="0" indent="0"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grpSp>
          <p:nvGrpSpPr>
            <p:cNvPr id="16" name="组合 2"/>
            <p:cNvGrpSpPr/>
            <p:nvPr/>
          </p:nvGrpSpPr>
          <p:grpSpPr>
            <a:xfrm>
              <a:off x="3563938" y="1882775"/>
              <a:ext cx="2016125" cy="2016125"/>
              <a:chOff x="0" y="0"/>
              <a:chExt cx="2016224" cy="2016224"/>
            </a:xfrm>
          </p:grpSpPr>
          <p:sp>
            <p:nvSpPr>
              <p:cNvPr id="17" name="菱形 29"/>
              <p:cNvSpPr/>
              <p:nvPr/>
            </p:nvSpPr>
            <p:spPr>
              <a:xfrm>
                <a:off x="0" y="0"/>
                <a:ext cx="2016224" cy="2016224"/>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useBgFill="1">
            <p:nvSpPr>
              <p:cNvPr id="18" name="矩形 19"/>
              <p:cNvSpPr/>
              <p:nvPr/>
            </p:nvSpPr>
            <p:spPr>
              <a:xfrm rot="1865145">
                <a:off x="812202" y="606203"/>
                <a:ext cx="493420" cy="803819"/>
              </a:xfrm>
              <a:custGeom>
                <a:avLst/>
                <a:gdLst>
                  <a:gd name="txL" fmla="*/ 0 w 702116"/>
                  <a:gd name="txT" fmla="*/ 0 h 1143806"/>
                  <a:gd name="txR" fmla="*/ 702116 w 702116"/>
                  <a:gd name="txB" fmla="*/ 1143806 h 1143806"/>
                </a:gdLst>
                <a:ahLst/>
                <a:cxnLst>
                  <a:cxn ang="0">
                    <a:pos x="90975" y="361850"/>
                  </a:cxn>
                  <a:cxn ang="0">
                    <a:pos x="235494" y="274721"/>
                  </a:cxn>
                  <a:cxn ang="0">
                    <a:pos x="243687" y="288309"/>
                  </a:cxn>
                  <a:cxn ang="0">
                    <a:pos x="99167" y="375439"/>
                  </a:cxn>
                  <a:cxn ang="0">
                    <a:pos x="90975" y="361850"/>
                  </a:cxn>
                  <a:cxn ang="0">
                    <a:pos x="0" y="291248"/>
                  </a:cxn>
                  <a:cxn ang="0">
                    <a:pos x="122652" y="291248"/>
                  </a:cxn>
                  <a:cxn ang="0">
                    <a:pos x="61326" y="396981"/>
                  </a:cxn>
                  <a:cxn ang="0">
                    <a:pos x="0" y="291248"/>
                  </a:cxn>
                  <a:cxn ang="0">
                    <a:pos x="73438" y="63907"/>
                  </a:cxn>
                  <a:cxn ang="0">
                    <a:pos x="121883" y="63907"/>
                  </a:cxn>
                  <a:cxn ang="0">
                    <a:pos x="121883" y="273067"/>
                  </a:cxn>
                  <a:cxn ang="0">
                    <a:pos x="73438" y="273067"/>
                  </a:cxn>
                  <a:cxn ang="0">
                    <a:pos x="73438" y="63907"/>
                  </a:cxn>
                  <a:cxn ang="0">
                    <a:pos x="769" y="63907"/>
                  </a:cxn>
                  <a:cxn ang="0">
                    <a:pos x="49215" y="63907"/>
                  </a:cxn>
                  <a:cxn ang="0">
                    <a:pos x="49215" y="273067"/>
                  </a:cxn>
                  <a:cxn ang="0">
                    <a:pos x="769" y="273067"/>
                  </a:cxn>
                  <a:cxn ang="0">
                    <a:pos x="769" y="63907"/>
                  </a:cxn>
                  <a:cxn ang="0">
                    <a:pos x="3078" y="2309"/>
                  </a:cxn>
                  <a:cxn ang="0">
                    <a:pos x="8654" y="0"/>
                  </a:cxn>
                  <a:cxn ang="0">
                    <a:pos x="113998" y="0"/>
                  </a:cxn>
                  <a:cxn ang="0">
                    <a:pos x="121883" y="7885"/>
                  </a:cxn>
                  <a:cxn ang="0">
                    <a:pos x="121883" y="36610"/>
                  </a:cxn>
                  <a:cxn ang="0">
                    <a:pos x="113998" y="44496"/>
                  </a:cxn>
                  <a:cxn ang="0">
                    <a:pos x="8654" y="44496"/>
                  </a:cxn>
                  <a:cxn ang="0">
                    <a:pos x="769" y="36610"/>
                  </a:cxn>
                  <a:cxn ang="0">
                    <a:pos x="769" y="7885"/>
                  </a:cxn>
                  <a:cxn ang="0">
                    <a:pos x="3078" y="2309"/>
                  </a:cxn>
                </a:cxnLst>
                <a:rect l="txL" t="txT" r="txR" b="txB"/>
                <a:pathLst>
                  <a:path w="702116" h="1143806">
                    <a:moveTo>
                      <a:pt x="262117" y="1042584"/>
                    </a:moveTo>
                    <a:lnTo>
                      <a:pt x="678511" y="791541"/>
                    </a:lnTo>
                    <a:lnTo>
                      <a:pt x="702116" y="830694"/>
                    </a:lnTo>
                    <a:lnTo>
                      <a:pt x="285723" y="1081738"/>
                    </a:lnTo>
                    <a:lnTo>
                      <a:pt x="262117" y="1042584"/>
                    </a:lnTo>
                    <a:close/>
                    <a:moveTo>
                      <a:pt x="0" y="839161"/>
                    </a:moveTo>
                    <a:lnTo>
                      <a:pt x="353388" y="839161"/>
                    </a:lnTo>
                    <a:lnTo>
                      <a:pt x="176694" y="1143806"/>
                    </a:lnTo>
                    <a:lnTo>
                      <a:pt x="0" y="839161"/>
                    </a:lnTo>
                    <a:close/>
                    <a:moveTo>
                      <a:pt x="211590" y="184135"/>
                    </a:moveTo>
                    <a:lnTo>
                      <a:pt x="351173" y="184135"/>
                    </a:lnTo>
                    <a:lnTo>
                      <a:pt x="351173" y="786777"/>
                    </a:lnTo>
                    <a:lnTo>
                      <a:pt x="211590" y="786777"/>
                    </a:lnTo>
                    <a:lnTo>
                      <a:pt x="211590" y="184135"/>
                    </a:lnTo>
                    <a:close/>
                    <a:moveTo>
                      <a:pt x="2216" y="184135"/>
                    </a:moveTo>
                    <a:lnTo>
                      <a:pt x="141799" y="184135"/>
                    </a:lnTo>
                    <a:lnTo>
                      <a:pt x="141799" y="786777"/>
                    </a:lnTo>
                    <a:lnTo>
                      <a:pt x="2216" y="786777"/>
                    </a:lnTo>
                    <a:lnTo>
                      <a:pt x="2216" y="184135"/>
                    </a:lnTo>
                    <a:close/>
                    <a:moveTo>
                      <a:pt x="8869" y="6654"/>
                    </a:moveTo>
                    <a:cubicBezTo>
                      <a:pt x="12980" y="2543"/>
                      <a:pt x="18660" y="0"/>
                      <a:pt x="24933" y="0"/>
                    </a:cubicBezTo>
                    <a:lnTo>
                      <a:pt x="328454" y="0"/>
                    </a:lnTo>
                    <a:cubicBezTo>
                      <a:pt x="341002" y="0"/>
                      <a:pt x="351172" y="10171"/>
                      <a:pt x="351173" y="22718"/>
                    </a:cubicBezTo>
                    <a:lnTo>
                      <a:pt x="351172" y="105485"/>
                    </a:lnTo>
                    <a:cubicBezTo>
                      <a:pt x="351172" y="118032"/>
                      <a:pt x="341001" y="128203"/>
                      <a:pt x="328454" y="128203"/>
                    </a:cubicBezTo>
                    <a:lnTo>
                      <a:pt x="24933" y="128203"/>
                    </a:lnTo>
                    <a:cubicBezTo>
                      <a:pt x="12386" y="128203"/>
                      <a:pt x="2215" y="118032"/>
                      <a:pt x="2215" y="105485"/>
                    </a:cubicBezTo>
                    <a:lnTo>
                      <a:pt x="2215" y="22718"/>
                    </a:lnTo>
                    <a:cubicBezTo>
                      <a:pt x="2215" y="16444"/>
                      <a:pt x="4758" y="10765"/>
                      <a:pt x="8869" y="6654"/>
                    </a:cubicBezTo>
                    <a:close/>
                  </a:path>
                </a:pathLst>
              </a:custGeom>
              <a:ln w="25400">
                <a:noFill/>
              </a:ln>
            </p:spPr>
            <p:txBody>
              <a:bodyPr/>
              <a:lstStyle/>
              <a:p>
                <a:endParaRPr lang="zh-CN" altLang="en-US" sz="3200"/>
              </a:p>
            </p:txBody>
          </p:sp>
        </p:grpSp>
      </p:grpSp>
    </p:spTree>
    <p:extLst>
      <p:ext uri="{BB962C8B-B14F-4D97-AF65-F5344CB8AC3E}">
        <p14:creationId xmlns:p14="http://schemas.microsoft.com/office/powerpoint/2010/main" val="396728062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1127770" y="2193707"/>
            <a:ext cx="9936459" cy="4007588"/>
            <a:chOff x="722831" y="1462187"/>
            <a:chExt cx="7803528" cy="3147331"/>
          </a:xfrm>
        </p:grpSpPr>
        <p:grpSp>
          <p:nvGrpSpPr>
            <p:cNvPr id="6" name="组合 5"/>
            <p:cNvGrpSpPr/>
            <p:nvPr/>
          </p:nvGrpSpPr>
          <p:grpSpPr>
            <a:xfrm>
              <a:off x="722831" y="1462187"/>
              <a:ext cx="768157" cy="708592"/>
              <a:chOff x="764534" y="1625600"/>
              <a:chExt cx="1024209" cy="944788"/>
            </a:xfrm>
          </p:grpSpPr>
          <p:grpSp>
            <p:nvGrpSpPr>
              <p:cNvPr id="7" name="组合 6"/>
              <p:cNvGrpSpPr/>
              <p:nvPr/>
            </p:nvGrpSpPr>
            <p:grpSpPr>
              <a:xfrm rot="16200000">
                <a:off x="804245" y="1585889"/>
                <a:ext cx="944788" cy="1024209"/>
                <a:chOff x="764788" y="1059582"/>
                <a:chExt cx="1558144" cy="1689124"/>
              </a:xfrm>
              <a:effectLst>
                <a:outerShdw blurRad="228600" dist="101600" dir="8400000" sx="105000" sy="105000" algn="tr" rotWithShape="0">
                  <a:prstClr val="black">
                    <a:alpha val="40000"/>
                  </a:prstClr>
                </a:outerShdw>
              </a:effectLst>
            </p:grpSpPr>
            <p:sp>
              <p:nvSpPr>
                <p:cNvPr id="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8" name="文本框 7"/>
              <p:cNvSpPr txBox="1"/>
              <p:nvPr/>
            </p:nvSpPr>
            <p:spPr>
              <a:xfrm>
                <a:off x="1024649" y="1774826"/>
                <a:ext cx="479192" cy="677107"/>
              </a:xfrm>
              <a:prstGeom prst="rect">
                <a:avLst/>
              </a:prstGeom>
              <a:noFill/>
            </p:spPr>
            <p:txBody>
              <a:bodyPr wrap="none" rtlCol="0">
                <a:spAutoFit/>
              </a:bodyPr>
              <a:lstStyle/>
              <a:p>
                <a:r>
                  <a:rPr lang="en-US" altLang="zh-CN" sz="2700" dirty="0">
                    <a:solidFill>
                      <a:schemeClr val="bg1"/>
                    </a:solidFill>
                  </a:rPr>
                  <a:t>1</a:t>
                </a:r>
                <a:endParaRPr lang="zh-CN" altLang="en-US" sz="2700" dirty="0">
                  <a:solidFill>
                    <a:schemeClr val="bg1"/>
                  </a:solidFill>
                </a:endParaRPr>
              </a:p>
            </p:txBody>
          </p:sp>
        </p:grpSp>
        <p:grpSp>
          <p:nvGrpSpPr>
            <p:cNvPr id="11" name="组合 10"/>
            <p:cNvGrpSpPr/>
            <p:nvPr/>
          </p:nvGrpSpPr>
          <p:grpSpPr>
            <a:xfrm>
              <a:off x="1231945" y="2256957"/>
              <a:ext cx="768157" cy="708591"/>
              <a:chOff x="1443353" y="2685293"/>
              <a:chExt cx="1024209" cy="944788"/>
            </a:xfrm>
          </p:grpSpPr>
          <p:grpSp>
            <p:nvGrpSpPr>
              <p:cNvPr id="12" name="组合 11"/>
              <p:cNvGrpSpPr/>
              <p:nvPr/>
            </p:nvGrpSpPr>
            <p:grpSpPr>
              <a:xfrm rot="16200000">
                <a:off x="1483064" y="2645582"/>
                <a:ext cx="944788" cy="1024209"/>
                <a:chOff x="764788" y="1059582"/>
                <a:chExt cx="1558144" cy="1689124"/>
              </a:xfrm>
              <a:effectLst>
                <a:outerShdw blurRad="228600" dist="101600" dir="8400000" sx="105000" sy="105000" algn="tr" rotWithShape="0">
                  <a:prstClr val="black">
                    <a:alpha val="40000"/>
                  </a:prstClr>
                </a:outerShdw>
              </a:effectLst>
            </p:grpSpPr>
            <p:sp>
              <p:nvSpPr>
                <p:cNvPr id="1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13" name="文本框 12"/>
              <p:cNvSpPr txBox="1"/>
              <p:nvPr/>
            </p:nvSpPr>
            <p:spPr>
              <a:xfrm>
                <a:off x="1734048" y="2845229"/>
                <a:ext cx="479192" cy="677108"/>
              </a:xfrm>
              <a:prstGeom prst="rect">
                <a:avLst/>
              </a:prstGeom>
              <a:noFill/>
            </p:spPr>
            <p:txBody>
              <a:bodyPr wrap="none" rtlCol="0">
                <a:spAutoFit/>
              </a:bodyPr>
              <a:lstStyle/>
              <a:p>
                <a:r>
                  <a:rPr lang="en-US" altLang="zh-CN" sz="2700" dirty="0">
                    <a:solidFill>
                      <a:schemeClr val="bg1"/>
                    </a:solidFill>
                  </a:rPr>
                  <a:t>2</a:t>
                </a:r>
                <a:endParaRPr lang="zh-CN" altLang="en-US" sz="2700" dirty="0">
                  <a:solidFill>
                    <a:schemeClr val="bg1"/>
                  </a:solidFill>
                </a:endParaRPr>
              </a:p>
            </p:txBody>
          </p:sp>
        </p:grpSp>
        <p:grpSp>
          <p:nvGrpSpPr>
            <p:cNvPr id="16" name="组合 15"/>
            <p:cNvGrpSpPr/>
            <p:nvPr/>
          </p:nvGrpSpPr>
          <p:grpSpPr>
            <a:xfrm>
              <a:off x="1751691" y="3078944"/>
              <a:ext cx="768157" cy="708592"/>
              <a:chOff x="2136347" y="3781272"/>
              <a:chExt cx="1024209" cy="944788"/>
            </a:xfrm>
          </p:grpSpPr>
          <p:grpSp>
            <p:nvGrpSpPr>
              <p:cNvPr id="17" name="组合 16"/>
              <p:cNvGrpSpPr/>
              <p:nvPr/>
            </p:nvGrpSpPr>
            <p:grpSpPr>
              <a:xfrm rot="16200000">
                <a:off x="2176058" y="3741561"/>
                <a:ext cx="944788" cy="1024209"/>
                <a:chOff x="764788" y="1059582"/>
                <a:chExt cx="1558144" cy="1689124"/>
              </a:xfrm>
              <a:effectLst>
                <a:outerShdw blurRad="228600" dist="101600" dir="8400000" sx="105000" sy="105000" algn="tr" rotWithShape="0">
                  <a:prstClr val="black">
                    <a:alpha val="40000"/>
                  </a:prstClr>
                </a:outerShdw>
              </a:effectLst>
            </p:grpSpPr>
            <p:sp>
              <p:nvSpPr>
                <p:cNvPr id="1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2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18" name="文本框 17"/>
              <p:cNvSpPr txBox="1"/>
              <p:nvPr/>
            </p:nvSpPr>
            <p:spPr>
              <a:xfrm>
                <a:off x="2439099" y="3930498"/>
                <a:ext cx="479192" cy="677107"/>
              </a:xfrm>
              <a:prstGeom prst="rect">
                <a:avLst/>
              </a:prstGeom>
              <a:noFill/>
            </p:spPr>
            <p:txBody>
              <a:bodyPr wrap="none" rtlCol="0">
                <a:spAutoFit/>
              </a:bodyPr>
              <a:lstStyle/>
              <a:p>
                <a:r>
                  <a:rPr lang="en-US" altLang="zh-CN" sz="2700" dirty="0">
                    <a:solidFill>
                      <a:schemeClr val="bg1"/>
                    </a:solidFill>
                  </a:rPr>
                  <a:t>3</a:t>
                </a:r>
                <a:endParaRPr lang="zh-CN" altLang="en-US" sz="2700" dirty="0">
                  <a:solidFill>
                    <a:schemeClr val="bg1"/>
                  </a:solidFill>
                </a:endParaRPr>
              </a:p>
            </p:txBody>
          </p:sp>
        </p:grpSp>
        <p:grpSp>
          <p:nvGrpSpPr>
            <p:cNvPr id="21" name="组合 20"/>
            <p:cNvGrpSpPr/>
            <p:nvPr/>
          </p:nvGrpSpPr>
          <p:grpSpPr>
            <a:xfrm>
              <a:off x="2225934" y="3900926"/>
              <a:ext cx="768157" cy="708592"/>
              <a:chOff x="2768671" y="4877250"/>
              <a:chExt cx="1024209" cy="944788"/>
            </a:xfrm>
          </p:grpSpPr>
          <p:grpSp>
            <p:nvGrpSpPr>
              <p:cNvPr id="22" name="组合 21"/>
              <p:cNvGrpSpPr/>
              <p:nvPr/>
            </p:nvGrpSpPr>
            <p:grpSpPr>
              <a:xfrm rot="16200000">
                <a:off x="2808382" y="4837539"/>
                <a:ext cx="944788" cy="1024209"/>
                <a:chOff x="764788" y="1059582"/>
                <a:chExt cx="1558144" cy="1689124"/>
              </a:xfrm>
              <a:effectLst>
                <a:outerShdw blurRad="228600" dist="101600" dir="8400000" sx="105000" sy="105000" algn="tr" rotWithShape="0">
                  <a:prstClr val="black">
                    <a:alpha val="40000"/>
                  </a:prstClr>
                </a:outerShdw>
              </a:effectLst>
            </p:grpSpPr>
            <p:sp>
              <p:nvSpPr>
                <p:cNvPr id="2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2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23" name="文本框 22"/>
              <p:cNvSpPr txBox="1"/>
              <p:nvPr/>
            </p:nvSpPr>
            <p:spPr>
              <a:xfrm>
                <a:off x="2990076" y="5026476"/>
                <a:ext cx="479192" cy="677107"/>
              </a:xfrm>
              <a:prstGeom prst="rect">
                <a:avLst/>
              </a:prstGeom>
              <a:noFill/>
            </p:spPr>
            <p:txBody>
              <a:bodyPr wrap="none" rtlCol="0">
                <a:spAutoFit/>
              </a:bodyPr>
              <a:lstStyle/>
              <a:p>
                <a:r>
                  <a:rPr lang="en-US" altLang="zh-CN" sz="2700" dirty="0">
                    <a:solidFill>
                      <a:schemeClr val="bg1"/>
                    </a:solidFill>
                  </a:rPr>
                  <a:t>4</a:t>
                </a:r>
                <a:endParaRPr lang="zh-CN" altLang="en-US" sz="2700" dirty="0">
                  <a:solidFill>
                    <a:schemeClr val="bg1"/>
                  </a:solidFill>
                </a:endParaRPr>
              </a:p>
            </p:txBody>
          </p:sp>
        </p:grpSp>
        <p:sp>
          <p:nvSpPr>
            <p:cNvPr id="26" name="TextBox 5"/>
            <p:cNvSpPr txBox="1"/>
            <p:nvPr/>
          </p:nvSpPr>
          <p:spPr>
            <a:xfrm>
              <a:off x="1641670" y="157870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7" name="TextBox 5"/>
            <p:cNvSpPr txBox="1"/>
            <p:nvPr/>
          </p:nvSpPr>
          <p:spPr>
            <a:xfrm>
              <a:off x="2132572" y="237321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8" name="TextBox 5"/>
            <p:cNvSpPr txBox="1"/>
            <p:nvPr/>
          </p:nvSpPr>
          <p:spPr>
            <a:xfrm>
              <a:off x="2623474" y="316773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9" name="TextBox 5"/>
            <p:cNvSpPr txBox="1"/>
            <p:nvPr/>
          </p:nvSpPr>
          <p:spPr>
            <a:xfrm>
              <a:off x="3114376" y="3962245"/>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4593602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28" name="原创设计师QQ69613753    _1"/>
          <p:cNvSpPr>
            <a:spLocks noChangeArrowheads="1"/>
          </p:cNvSpPr>
          <p:nvPr/>
        </p:nvSpPr>
        <p:spPr bwMode="auto">
          <a:xfrm>
            <a:off x="4795853" y="1848406"/>
            <a:ext cx="1081238" cy="1083368"/>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29" name="原创设计师QQ69613753    _2"/>
          <p:cNvSpPr>
            <a:spLocks noChangeArrowheads="1"/>
          </p:cNvSpPr>
          <p:nvPr/>
        </p:nvSpPr>
        <p:spPr bwMode="auto">
          <a:xfrm>
            <a:off x="6115966" y="2040644"/>
            <a:ext cx="835176" cy="835433"/>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0" name="原创设计师QQ69613753    _3"/>
          <p:cNvSpPr>
            <a:spLocks noChangeArrowheads="1"/>
          </p:cNvSpPr>
          <p:nvPr/>
        </p:nvSpPr>
        <p:spPr bwMode="auto">
          <a:xfrm>
            <a:off x="5453215" y="2592208"/>
            <a:ext cx="1081238" cy="1081572"/>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1" name="原创设计师QQ69613753    _4"/>
          <p:cNvSpPr>
            <a:spLocks noChangeArrowheads="1"/>
          </p:cNvSpPr>
          <p:nvPr/>
        </p:nvSpPr>
        <p:spPr bwMode="auto">
          <a:xfrm>
            <a:off x="6144703" y="2570649"/>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2" name="原创设计师QQ69613753    _5"/>
          <p:cNvSpPr>
            <a:spLocks noChangeArrowheads="1"/>
          </p:cNvSpPr>
          <p:nvPr/>
        </p:nvSpPr>
        <p:spPr bwMode="auto">
          <a:xfrm>
            <a:off x="6552413" y="2978484"/>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3" name="原创设计师QQ69613753    _6"/>
          <p:cNvSpPr>
            <a:spLocks noChangeArrowheads="1"/>
          </p:cNvSpPr>
          <p:nvPr/>
        </p:nvSpPr>
        <p:spPr bwMode="auto">
          <a:xfrm>
            <a:off x="5041913" y="3305471"/>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4" name="原创设计师QQ69613753    _7"/>
          <p:cNvSpPr>
            <a:spLocks noChangeArrowheads="1"/>
          </p:cNvSpPr>
          <p:nvPr/>
        </p:nvSpPr>
        <p:spPr bwMode="auto">
          <a:xfrm>
            <a:off x="4167227" y="3025196"/>
            <a:ext cx="793865" cy="788721"/>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5" name="原创设计师QQ69613753    _8"/>
          <p:cNvSpPr>
            <a:spLocks/>
          </p:cNvSpPr>
          <p:nvPr/>
        </p:nvSpPr>
        <p:spPr bwMode="auto">
          <a:xfrm>
            <a:off x="4799446" y="2112508"/>
            <a:ext cx="2525282" cy="3395630"/>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6" name="原创设计师QQ69613753    _9"/>
          <p:cNvSpPr>
            <a:spLocks noChangeArrowheads="1"/>
          </p:cNvSpPr>
          <p:nvPr/>
        </p:nvSpPr>
        <p:spPr bwMode="auto">
          <a:xfrm>
            <a:off x="4167227" y="2225697"/>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01</a:t>
            </a:r>
          </a:p>
          <a:p>
            <a:pPr algn="ctr"/>
            <a:r>
              <a:rPr lang="en-US" altLang="zh-CN" sz="1200" dirty="0">
                <a:solidFill>
                  <a:schemeClr val="bg1"/>
                </a:solidFill>
              </a:rPr>
              <a:t>Option here</a:t>
            </a:r>
            <a:endParaRPr lang="zh-CN" altLang="en-US" sz="1200" dirty="0">
              <a:solidFill>
                <a:schemeClr val="bg1"/>
              </a:solidFill>
            </a:endParaRPr>
          </a:p>
        </p:txBody>
      </p:sp>
      <p:sp>
        <p:nvSpPr>
          <p:cNvPr id="37" name="原创设计师QQ69613753    _10"/>
          <p:cNvSpPr>
            <a:spLocks noChangeArrowheads="1"/>
          </p:cNvSpPr>
          <p:nvPr/>
        </p:nvSpPr>
        <p:spPr bwMode="auto">
          <a:xfrm>
            <a:off x="5438848" y="1443265"/>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02</a:t>
            </a:r>
          </a:p>
          <a:p>
            <a:pPr algn="ctr"/>
            <a:r>
              <a:rPr lang="en-US" altLang="zh-CN" sz="1200" dirty="0">
                <a:solidFill>
                  <a:schemeClr val="bg1"/>
                </a:solidFill>
              </a:rPr>
              <a:t>Option here</a:t>
            </a:r>
            <a:endParaRPr lang="zh-CN" altLang="en-US" sz="1200" dirty="0">
              <a:solidFill>
                <a:schemeClr val="bg1"/>
              </a:solidFill>
            </a:endParaRPr>
          </a:p>
        </p:txBody>
      </p:sp>
      <p:sp>
        <p:nvSpPr>
          <p:cNvPr id="38" name="原创设计师QQ69613753    _11"/>
          <p:cNvSpPr>
            <a:spLocks noEditPoints="1"/>
          </p:cNvSpPr>
          <p:nvPr/>
        </p:nvSpPr>
        <p:spPr bwMode="auto">
          <a:xfrm>
            <a:off x="9604550" y="1522195"/>
            <a:ext cx="258218" cy="347770"/>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9" name="原创设计师QQ69613753    _12"/>
          <p:cNvSpPr>
            <a:spLocks noEditPoints="1"/>
          </p:cNvSpPr>
          <p:nvPr/>
        </p:nvSpPr>
        <p:spPr bwMode="auto">
          <a:xfrm>
            <a:off x="8850690" y="4597479"/>
            <a:ext cx="345978" cy="283619"/>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0" name="原创设计师QQ69613753    _13"/>
          <p:cNvSpPr>
            <a:spLocks noEditPoints="1"/>
          </p:cNvSpPr>
          <p:nvPr/>
        </p:nvSpPr>
        <p:spPr bwMode="auto">
          <a:xfrm>
            <a:off x="3270611" y="4570468"/>
            <a:ext cx="415174" cy="337642"/>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1" name="原创设计师QQ69613753    _14"/>
          <p:cNvSpPr>
            <a:spLocks noEditPoints="1"/>
          </p:cNvSpPr>
          <p:nvPr/>
        </p:nvSpPr>
        <p:spPr bwMode="auto">
          <a:xfrm>
            <a:off x="2282822" y="1498558"/>
            <a:ext cx="351040" cy="395041"/>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2" name="原创设计师QQ69613753    _15"/>
          <p:cNvSpPr>
            <a:spLocks noChangeArrowheads="1"/>
          </p:cNvSpPr>
          <p:nvPr/>
        </p:nvSpPr>
        <p:spPr bwMode="auto">
          <a:xfrm>
            <a:off x="8435288" y="2125573"/>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3" name="原创设计师QQ69613753    _16"/>
          <p:cNvSpPr>
            <a:spLocks noChangeArrowheads="1"/>
          </p:cNvSpPr>
          <p:nvPr/>
        </p:nvSpPr>
        <p:spPr bwMode="auto">
          <a:xfrm>
            <a:off x="1159972" y="2125573"/>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a:t>
            </a:r>
            <a:r>
              <a:rPr lang="zh-CN" altLang="en-US" sz="1400" b="1" dirty="0">
                <a:solidFill>
                  <a:schemeClr val="tx1">
                    <a:lumMod val="75000"/>
                    <a:lumOff val="25000"/>
                  </a:schemeClr>
                </a:solidFill>
                <a:latin typeface="微软雅黑 Light" panose="020B0502040204020203" pitchFamily="34" charset="-122"/>
                <a:ea typeface="微软雅黑 Light" panose="020B0502040204020203" pitchFamily="34" charset="-122"/>
              </a:rPr>
              <a:t>E</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4" name="原创设计师QQ69613753    _17"/>
          <p:cNvSpPr>
            <a:spLocks noChangeArrowheads="1"/>
          </p:cNvSpPr>
          <p:nvPr/>
        </p:nvSpPr>
        <p:spPr bwMode="auto">
          <a:xfrm>
            <a:off x="2179827" y="5097725"/>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5" name="原创设计师QQ69613753    _18"/>
          <p:cNvSpPr>
            <a:spLocks noChangeArrowheads="1"/>
          </p:cNvSpPr>
          <p:nvPr/>
        </p:nvSpPr>
        <p:spPr bwMode="auto">
          <a:xfrm>
            <a:off x="7725309" y="5097725"/>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6" name="原创设计师QQ69613753    _19"/>
          <p:cNvSpPr>
            <a:spLocks noChangeArrowheads="1"/>
          </p:cNvSpPr>
          <p:nvPr/>
        </p:nvSpPr>
        <p:spPr bwMode="auto">
          <a:xfrm>
            <a:off x="6724837" y="1869966"/>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03</a:t>
            </a:r>
          </a:p>
          <a:p>
            <a:pPr algn="ctr"/>
            <a:r>
              <a:rPr lang="en-US" altLang="zh-CN" sz="1200" dirty="0">
                <a:solidFill>
                  <a:schemeClr val="bg1"/>
                </a:solidFill>
              </a:rPr>
              <a:t>Option here</a:t>
            </a:r>
            <a:endParaRPr lang="zh-CN" altLang="en-US" sz="1200" dirty="0">
              <a:solidFill>
                <a:schemeClr val="bg1"/>
              </a:solidFill>
            </a:endParaRPr>
          </a:p>
        </p:txBody>
      </p:sp>
      <p:sp>
        <p:nvSpPr>
          <p:cNvPr id="47" name="原创设计师QQ69613753    _20"/>
          <p:cNvSpPr>
            <a:spLocks noChangeArrowheads="1"/>
          </p:cNvSpPr>
          <p:nvPr/>
        </p:nvSpPr>
        <p:spPr bwMode="auto">
          <a:xfrm>
            <a:off x="6058701" y="3079995"/>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04</a:t>
            </a:r>
          </a:p>
          <a:p>
            <a:pPr algn="ctr"/>
            <a:r>
              <a:rPr lang="en-US" altLang="zh-CN" sz="1200" dirty="0">
                <a:solidFill>
                  <a:schemeClr val="bg1"/>
                </a:solidFill>
              </a:rPr>
              <a:t>Option here</a:t>
            </a:r>
            <a:endParaRPr lang="zh-CN" altLang="en-US" sz="1200" dirty="0">
              <a:solidFill>
                <a:schemeClr val="bg1"/>
              </a:solidFill>
            </a:endParaRPr>
          </a:p>
        </p:txBody>
      </p:sp>
    </p:spTree>
    <p:extLst>
      <p:ext uri="{BB962C8B-B14F-4D97-AF65-F5344CB8AC3E}">
        <p14:creationId xmlns:p14="http://schemas.microsoft.com/office/powerpoint/2010/main" val="211023317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03</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388925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7" name="Freeform 5"/>
          <p:cNvSpPr>
            <a:spLocks noEditPoints="1"/>
          </p:cNvSpPr>
          <p:nvPr/>
        </p:nvSpPr>
        <p:spPr bwMode="auto">
          <a:xfrm>
            <a:off x="9729788" y="1966459"/>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10"/>
          <p:cNvSpPr>
            <a:spLocks noEditPoints="1"/>
          </p:cNvSpPr>
          <p:nvPr/>
        </p:nvSpPr>
        <p:spPr bwMode="auto">
          <a:xfrm>
            <a:off x="5583238" y="1966459"/>
            <a:ext cx="965200" cy="1300163"/>
          </a:xfrm>
          <a:custGeom>
            <a:avLst/>
            <a:gdLst>
              <a:gd name="T0" fmla="*/ 55 w 109"/>
              <a:gd name="T1" fmla="*/ 0 h 145"/>
              <a:gd name="T2" fmla="*/ 0 w 109"/>
              <a:gd name="T3" fmla="*/ 54 h 145"/>
              <a:gd name="T4" fmla="*/ 55 w 109"/>
              <a:gd name="T5" fmla="*/ 145 h 145"/>
              <a:gd name="T6" fmla="*/ 109 w 109"/>
              <a:gd name="T7" fmla="*/ 54 h 145"/>
              <a:gd name="T8" fmla="*/ 55 w 109"/>
              <a:gd name="T9" fmla="*/ 0 h 145"/>
              <a:gd name="T10" fmla="*/ 55 w 109"/>
              <a:gd name="T11" fmla="*/ 97 h 145"/>
              <a:gd name="T12" fmla="*/ 10 w 109"/>
              <a:gd name="T13" fmla="*/ 53 h 145"/>
              <a:gd name="T14" fmla="*/ 55 w 109"/>
              <a:gd name="T15" fmla="*/ 8 h 145"/>
              <a:gd name="T16" fmla="*/ 99 w 109"/>
              <a:gd name="T17" fmla="*/ 53 h 145"/>
              <a:gd name="T18" fmla="*/ 55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5" y="0"/>
                </a:moveTo>
                <a:cubicBezTo>
                  <a:pt x="25" y="0"/>
                  <a:pt x="0" y="24"/>
                  <a:pt x="0" y="54"/>
                </a:cubicBezTo>
                <a:cubicBezTo>
                  <a:pt x="0" y="99"/>
                  <a:pt x="55" y="145"/>
                  <a:pt x="55" y="145"/>
                </a:cubicBezTo>
                <a:cubicBezTo>
                  <a:pt x="55" y="145"/>
                  <a:pt x="109" y="99"/>
                  <a:pt x="109" y="54"/>
                </a:cubicBezTo>
                <a:cubicBezTo>
                  <a:pt x="109" y="24"/>
                  <a:pt x="85" y="0"/>
                  <a:pt x="55" y="0"/>
                </a:cubicBezTo>
                <a:close/>
                <a:moveTo>
                  <a:pt x="55" y="97"/>
                </a:moveTo>
                <a:cubicBezTo>
                  <a:pt x="30" y="97"/>
                  <a:pt x="10" y="77"/>
                  <a:pt x="10" y="53"/>
                </a:cubicBezTo>
                <a:cubicBezTo>
                  <a:pt x="10" y="28"/>
                  <a:pt x="30" y="8"/>
                  <a:pt x="55" y="8"/>
                </a:cubicBezTo>
                <a:cubicBezTo>
                  <a:pt x="79" y="8"/>
                  <a:pt x="99" y="28"/>
                  <a:pt x="99" y="53"/>
                </a:cubicBezTo>
                <a:cubicBezTo>
                  <a:pt x="99" y="77"/>
                  <a:pt x="79" y="97"/>
                  <a:pt x="55"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14"/>
          <p:cNvSpPr>
            <a:spLocks noEditPoints="1"/>
          </p:cNvSpPr>
          <p:nvPr/>
        </p:nvSpPr>
        <p:spPr bwMode="auto">
          <a:xfrm>
            <a:off x="4351338" y="1966459"/>
            <a:ext cx="965200" cy="1300163"/>
          </a:xfrm>
          <a:custGeom>
            <a:avLst/>
            <a:gdLst>
              <a:gd name="T0" fmla="*/ 54 w 109"/>
              <a:gd name="T1" fmla="*/ 0 h 145"/>
              <a:gd name="T2" fmla="*/ 0 w 109"/>
              <a:gd name="T3" fmla="*/ 54 h 145"/>
              <a:gd name="T4" fmla="*/ 54 w 109"/>
              <a:gd name="T5" fmla="*/ 145 h 145"/>
              <a:gd name="T6" fmla="*/ 109 w 109"/>
              <a:gd name="T7" fmla="*/ 54 h 145"/>
              <a:gd name="T8" fmla="*/ 54 w 109"/>
              <a:gd name="T9" fmla="*/ 0 h 145"/>
              <a:gd name="T10" fmla="*/ 54 w 109"/>
              <a:gd name="T11" fmla="*/ 97 h 145"/>
              <a:gd name="T12" fmla="*/ 10 w 109"/>
              <a:gd name="T13" fmla="*/ 53 h 145"/>
              <a:gd name="T14" fmla="*/ 54 w 109"/>
              <a:gd name="T15" fmla="*/ 8 h 145"/>
              <a:gd name="T16" fmla="*/ 99 w 109"/>
              <a:gd name="T17" fmla="*/ 53 h 145"/>
              <a:gd name="T18" fmla="*/ 54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4" y="0"/>
                </a:moveTo>
                <a:cubicBezTo>
                  <a:pt x="24" y="0"/>
                  <a:pt x="0" y="24"/>
                  <a:pt x="0" y="54"/>
                </a:cubicBezTo>
                <a:cubicBezTo>
                  <a:pt x="0" y="99"/>
                  <a:pt x="54" y="145"/>
                  <a:pt x="54" y="145"/>
                </a:cubicBezTo>
                <a:cubicBezTo>
                  <a:pt x="54" y="145"/>
                  <a:pt x="109" y="99"/>
                  <a:pt x="109" y="54"/>
                </a:cubicBezTo>
                <a:cubicBezTo>
                  <a:pt x="109" y="24"/>
                  <a:pt x="84" y="0"/>
                  <a:pt x="54" y="0"/>
                </a:cubicBezTo>
                <a:close/>
                <a:moveTo>
                  <a:pt x="54" y="97"/>
                </a:moveTo>
                <a:cubicBezTo>
                  <a:pt x="30" y="97"/>
                  <a:pt x="10" y="77"/>
                  <a:pt x="10" y="53"/>
                </a:cubicBezTo>
                <a:cubicBezTo>
                  <a:pt x="10" y="28"/>
                  <a:pt x="30"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18"/>
          <p:cNvSpPr>
            <a:spLocks noEditPoints="1"/>
          </p:cNvSpPr>
          <p:nvPr/>
        </p:nvSpPr>
        <p:spPr bwMode="auto">
          <a:xfrm>
            <a:off x="2471738" y="1966459"/>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Rectangle 22"/>
          <p:cNvSpPr>
            <a:spLocks noChangeArrowheads="1"/>
          </p:cNvSpPr>
          <p:nvPr/>
        </p:nvSpPr>
        <p:spPr bwMode="auto">
          <a:xfrm>
            <a:off x="6096000" y="3588884"/>
            <a:ext cx="4157663"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23"/>
          <p:cNvSpPr>
            <a:spLocks noChangeArrowheads="1"/>
          </p:cNvSpPr>
          <p:nvPr/>
        </p:nvSpPr>
        <p:spPr bwMode="auto">
          <a:xfrm>
            <a:off x="4864100" y="3588884"/>
            <a:ext cx="1169988"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Rectangle 24"/>
          <p:cNvSpPr>
            <a:spLocks noChangeArrowheads="1"/>
          </p:cNvSpPr>
          <p:nvPr/>
        </p:nvSpPr>
        <p:spPr bwMode="auto">
          <a:xfrm>
            <a:off x="2968625" y="3588884"/>
            <a:ext cx="1833563"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Rectangle 25"/>
          <p:cNvSpPr>
            <a:spLocks noChangeArrowheads="1"/>
          </p:cNvSpPr>
          <p:nvPr/>
        </p:nvSpPr>
        <p:spPr bwMode="auto">
          <a:xfrm>
            <a:off x="1939925" y="3588884"/>
            <a:ext cx="966788"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文本框 14"/>
          <p:cNvSpPr txBox="1"/>
          <p:nvPr/>
        </p:nvSpPr>
        <p:spPr>
          <a:xfrm>
            <a:off x="2520425" y="2168071"/>
            <a:ext cx="896399" cy="584775"/>
          </a:xfrm>
          <a:prstGeom prst="rect">
            <a:avLst/>
          </a:prstGeom>
          <a:noFill/>
        </p:spPr>
        <p:txBody>
          <a:bodyPr wrap="non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10</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385738" y="2168071"/>
            <a:ext cx="896400" cy="584775"/>
          </a:xfrm>
          <a:prstGeom prst="rect">
            <a:avLst/>
          </a:prstGeom>
          <a:noFill/>
        </p:spPr>
        <p:txBody>
          <a:bodyPr wrap="non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3</a:t>
            </a:r>
            <a:r>
              <a:rPr lang="en-US" altLang="zh-CN" sz="3200" b="1" dirty="0">
                <a:solidFill>
                  <a:schemeClr val="bg1"/>
                </a:solidFill>
                <a:latin typeface="微软雅黑" panose="020B0503020204020204" pitchFamily="34" charset="-122"/>
                <a:ea typeface="微软雅黑" panose="020B0503020204020204" pitchFamily="34" charset="-122"/>
              </a:rPr>
              <a:t>3</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617638" y="2168071"/>
            <a:ext cx="896400" cy="584775"/>
          </a:xfrm>
          <a:prstGeom prst="rect">
            <a:avLst/>
          </a:prstGeom>
          <a:noFill/>
        </p:spPr>
        <p:txBody>
          <a:bodyPr wrap="non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5</a:t>
            </a:r>
            <a:r>
              <a:rPr lang="en-US" altLang="zh-CN" sz="3200" b="1" dirty="0" smtClean="0">
                <a:solidFill>
                  <a:schemeClr val="bg1"/>
                </a:solidFill>
                <a:latin typeface="微软雅黑" panose="020B0503020204020204" pitchFamily="34" charset="-122"/>
                <a:ea typeface="微软雅黑" panose="020B0503020204020204" pitchFamily="34" charset="-122"/>
              </a:rPr>
              <a:t>0</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740983" y="2229625"/>
            <a:ext cx="934871" cy="461665"/>
          </a:xfrm>
          <a:prstGeom prst="rect">
            <a:avLst/>
          </a:prstGeom>
          <a:noFill/>
        </p:spPr>
        <p:txBody>
          <a:bodyPr wrap="non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100</a:t>
            </a:r>
            <a:r>
              <a:rPr lang="en-US" altLang="zh-CN"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smtClean="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939926" y="5152417"/>
            <a:ext cx="8529954" cy="1052596"/>
          </a:xfrm>
          <a:prstGeom prst="rect">
            <a:avLst/>
          </a:prstGeom>
          <a:noFill/>
        </p:spPr>
        <p:txBody>
          <a:bodyPr wrap="square" rtlCol="0">
            <a:spAutoFit/>
          </a:bodyPr>
          <a:lstStyle/>
          <a:p>
            <a:pPr>
              <a:lnSpc>
                <a:spcPct val="130000"/>
              </a:lnSpc>
            </a:pPr>
            <a:r>
              <a:rPr lang="en-US" altLang="zh-CN" sz="1200" dirty="0" smtClean="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
        <p:nvSpPr>
          <p:cNvPr id="20" name="TextBox 76"/>
          <p:cNvSpPr txBox="1"/>
          <p:nvPr/>
        </p:nvSpPr>
        <p:spPr>
          <a:xfrm>
            <a:off x="1939925" y="4587005"/>
            <a:ext cx="3335479" cy="553998"/>
          </a:xfrm>
          <a:prstGeom prst="rect">
            <a:avLst/>
          </a:prstGeom>
          <a:noFill/>
        </p:spPr>
        <p:txBody>
          <a:bodyPr wrap="square" rtlCol="0">
            <a:spAutoFit/>
          </a:bodyPr>
          <a:lstStyle/>
          <a:p>
            <a:r>
              <a:rPr lang="en-US" altLang="zh-CN" sz="3000" dirty="0" smtClean="0">
                <a:solidFill>
                  <a:schemeClr val="bg1"/>
                </a:solidFill>
                <a:latin typeface="微软雅黑" panose="020B0503020204020204" pitchFamily="34" charset="-122"/>
                <a:ea typeface="微软雅黑" panose="020B0503020204020204" pitchFamily="34" charset="-122"/>
              </a:rPr>
              <a:t>Add title here</a:t>
            </a:r>
          </a:p>
        </p:txBody>
      </p:sp>
    </p:spTree>
    <p:extLst>
      <p:ext uri="{BB962C8B-B14F-4D97-AF65-F5344CB8AC3E}">
        <p14:creationId xmlns:p14="http://schemas.microsoft.com/office/powerpoint/2010/main" val="196495189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0-#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0-#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7734959" y="1367558"/>
            <a:ext cx="2300743" cy="4868172"/>
            <a:chOff x="7229011" y="978446"/>
            <a:chExt cx="2634994" cy="5575418"/>
          </a:xfrm>
        </p:grpSpPr>
        <p:sp>
          <p:nvSpPr>
            <p:cNvPr id="7" name="AutoShape 5" descr="image4.png"/>
            <p:cNvSpPr/>
            <p:nvPr/>
          </p:nvSpPr>
          <p:spPr bwMode="auto">
            <a:xfrm>
              <a:off x="7229011" y="978446"/>
              <a:ext cx="2634994" cy="55754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0">
              <a:blip r:embed="rId3"/>
              <a:srcRect/>
              <a:stretch>
                <a:fillRect/>
              </a:stretch>
            </a:blipFill>
            <a:ln w="25400" cap="flat" cmpd="sng">
              <a:solidFill>
                <a:srgbClr val="000000">
                  <a:alpha val="0"/>
                </a:srgbClr>
              </a:solidFill>
              <a:prstDash val="solid"/>
              <a:miter lim="0"/>
            </a:ln>
            <a:effectLst/>
          </p:spPr>
          <p:txBody>
            <a:bodyPr lIns="0" tIns="0" rIns="0" bIns="0"/>
            <a:lstStyle/>
            <a:p>
              <a:pPr>
                <a:defRPr/>
              </a:pPr>
              <a:endParaRPr lang="es-ES" sz="2670">
                <a:solidFill>
                  <a:schemeClr val="bg1"/>
                </a:solidFill>
                <a:cs typeface="Calibri" panose="020F0502020204030204" pitchFamily="34" charset="0"/>
              </a:endParaRPr>
            </a:p>
          </p:txBody>
        </p:sp>
        <p:pic>
          <p:nvPicPr>
            <p:cNvPr id="8" name="图片 7"/>
            <p:cNvPicPr>
              <a:picLocks noChangeAspect="1"/>
            </p:cNvPicPr>
            <p:nvPr/>
          </p:nvPicPr>
          <p:blipFill rotWithShape="1">
            <a:blip r:embed="rId4"/>
            <a:srcRect l="26973" r="24504"/>
            <a:stretch>
              <a:fillRect/>
            </a:stretch>
          </p:blipFill>
          <p:spPr>
            <a:xfrm>
              <a:off x="7506585" y="2155529"/>
              <a:ext cx="2052086" cy="3394665"/>
            </a:xfrm>
            <a:prstGeom prst="rect">
              <a:avLst/>
            </a:prstGeom>
          </p:spPr>
        </p:pic>
      </p:grpSp>
      <p:sp>
        <p:nvSpPr>
          <p:cNvPr id="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816543" y="163985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91522" y="280936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816543" y="397887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91522" y="514838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3" name="任意多边形 1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a:off x="8797216" y="3253231"/>
            <a:ext cx="2743574" cy="46024"/>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任意多边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8" y="2206040"/>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任意多边形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9" y="3353706"/>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任意多边形 1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8" y="4501372"/>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任意多边形 1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9" y="5649037"/>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任意多边形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a:off x="6142833" y="5119044"/>
            <a:ext cx="2743574" cy="46024"/>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26128218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par>
                                <p:cTn id="12" presetID="22" presetClass="entr" presetSubtype="8" fill="hold" grpId="0" nodeType="withEffect">
                                  <p:stCondLst>
                                    <p:cond delay="225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1000"/>
                                        <p:tgtEl>
                                          <p:spTgt spid="10"/>
                                        </p:tgtEl>
                                      </p:cBhvr>
                                    </p:animEffect>
                                  </p:childTnLst>
                                </p:cTn>
                              </p:par>
                              <p:par>
                                <p:cTn id="15" presetID="22" presetClass="entr" presetSubtype="8" fill="hold" grpId="0" nodeType="withEffect">
                                  <p:stCondLst>
                                    <p:cond delay="25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1000"/>
                                        <p:tgtEl>
                                          <p:spTgt spid="11"/>
                                        </p:tgtEl>
                                      </p:cBhvr>
                                    </p:animEffect>
                                  </p:childTnLst>
                                </p:cTn>
                              </p:par>
                              <p:par>
                                <p:cTn id="18" presetID="22" presetClass="entr" presetSubtype="8" fill="hold" grpId="0" nodeType="withEffect">
                                  <p:stCondLst>
                                    <p:cond delay="275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10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63" presetClass="path" presetSubtype="0" accel="50000" decel="50000" fill="hold" grpId="1" nodeType="withEffect">
                                  <p:stCondLst>
                                    <p:cond delay="0"/>
                                  </p:stCondLst>
                                  <p:childTnLst>
                                    <p:animMotion origin="layout" path="M -0.00013 -0.13866 L -4.58333E-6 3.7037E-6 " pathEditMode="relative" rAng="0" ptsTypes="AA">
                                      <p:cBhvr>
                                        <p:cTn id="25" dur="2000" fill="hold"/>
                                        <p:tgtEl>
                                          <p:spTgt spid="13"/>
                                        </p:tgtEl>
                                        <p:attrNameLst>
                                          <p:attrName>ppt_x</p:attrName>
                                          <p:attrName>ppt_y</p:attrName>
                                        </p:attrNameLst>
                                      </p:cBhvr>
                                      <p:rCtr x="0" y="6921"/>
                                    </p:animMotion>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63" presetClass="path" presetSubtype="0" accel="50000" decel="50000" fill="hold" grpId="1" nodeType="withEffect">
                                  <p:stCondLst>
                                    <p:cond delay="0"/>
                                  </p:stCondLst>
                                  <p:childTnLst>
                                    <p:animMotion origin="layout" path="M -0.00013 0.19004 L 3.75E-6 1.48148E-6 " pathEditMode="relative" rAng="0" ptsTypes="AA">
                                      <p:cBhvr>
                                        <p:cTn id="30" dur="2000" fill="hold"/>
                                        <p:tgtEl>
                                          <p:spTgt spid="18"/>
                                        </p:tgtEl>
                                        <p:attrNameLst>
                                          <p:attrName>ppt_x</p:attrName>
                                          <p:attrName>ppt_y</p:attrName>
                                        </p:attrNameLst>
                                      </p:cBhvr>
                                      <p:rCtr x="0" y="-9514"/>
                                    </p:animMotion>
                                  </p:childTnLst>
                                </p:cTn>
                              </p:par>
                              <p:par>
                                <p:cTn id="31" presetID="10" presetClass="entr" presetSubtype="0" fill="hold" grpId="0"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63" presetClass="path" presetSubtype="0" accel="50000" decel="50000" fill="hold" grpId="1" nodeType="withEffect">
                                  <p:stCondLst>
                                    <p:cond delay="1000"/>
                                  </p:stCondLst>
                                  <p:childTnLst>
                                    <p:animMotion origin="layout" path="M -0.00013 0.19004 L 3.75E-6 1.48148E-6 " pathEditMode="relative" rAng="0" ptsTypes="AA">
                                      <p:cBhvr>
                                        <p:cTn id="35" dur="2000" fill="hold"/>
                                        <p:tgtEl>
                                          <p:spTgt spid="14"/>
                                        </p:tgtEl>
                                        <p:attrNameLst>
                                          <p:attrName>ppt_x</p:attrName>
                                          <p:attrName>ppt_y</p:attrName>
                                        </p:attrNameLst>
                                      </p:cBhvr>
                                      <p:rCtr x="0" y="-9514"/>
                                    </p:animMotion>
                                  </p:childTnLst>
                                </p:cTn>
                              </p:par>
                              <p:par>
                                <p:cTn id="36" presetID="10" presetClass="entr" presetSubtype="0" fill="hold" grpId="0" nodeType="withEffect">
                                  <p:stCondLst>
                                    <p:cond delay="125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63" presetClass="path" presetSubtype="0" accel="50000" decel="50000" fill="hold" grpId="1" nodeType="withEffect">
                                  <p:stCondLst>
                                    <p:cond delay="1250"/>
                                  </p:stCondLst>
                                  <p:childTnLst>
                                    <p:animMotion origin="layout" path="M -0.00013 0.19004 L 3.75E-6 1.48148E-6 " pathEditMode="relative" rAng="0" ptsTypes="AA">
                                      <p:cBhvr>
                                        <p:cTn id="40" dur="2000" fill="hold"/>
                                        <p:tgtEl>
                                          <p:spTgt spid="15"/>
                                        </p:tgtEl>
                                        <p:attrNameLst>
                                          <p:attrName>ppt_x</p:attrName>
                                          <p:attrName>ppt_y</p:attrName>
                                        </p:attrNameLst>
                                      </p:cBhvr>
                                      <p:rCtr x="0" y="-9514"/>
                                    </p:animMotion>
                                  </p:childTnLst>
                                </p:cTn>
                              </p:par>
                              <p:par>
                                <p:cTn id="41" presetID="10" presetClass="entr" presetSubtype="0" fill="hold" grpId="0" nodeType="withEffect">
                                  <p:stCondLst>
                                    <p:cond delay="15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63" presetClass="path" presetSubtype="0" accel="50000" decel="50000" fill="hold" grpId="1" nodeType="withEffect">
                                  <p:stCondLst>
                                    <p:cond delay="1500"/>
                                  </p:stCondLst>
                                  <p:childTnLst>
                                    <p:animMotion origin="layout" path="M -0.00013 0.19004 L 3.75E-6 1.48148E-6 " pathEditMode="relative" rAng="0" ptsTypes="AA">
                                      <p:cBhvr>
                                        <p:cTn id="45" dur="2000" fill="hold"/>
                                        <p:tgtEl>
                                          <p:spTgt spid="16"/>
                                        </p:tgtEl>
                                        <p:attrNameLst>
                                          <p:attrName>ppt_x</p:attrName>
                                          <p:attrName>ppt_y</p:attrName>
                                        </p:attrNameLst>
                                      </p:cBhvr>
                                      <p:rCtr x="0" y="-9514"/>
                                    </p:animMotion>
                                  </p:childTnLst>
                                </p:cTn>
                              </p:par>
                              <p:par>
                                <p:cTn id="46" presetID="10" presetClass="entr" presetSubtype="0" fill="hold" grpId="0" nodeType="withEffect">
                                  <p:stCondLst>
                                    <p:cond delay="17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63" presetClass="path" presetSubtype="0" accel="50000" decel="50000" fill="hold" grpId="1" nodeType="withEffect">
                                  <p:stCondLst>
                                    <p:cond delay="1750"/>
                                  </p:stCondLst>
                                  <p:childTnLst>
                                    <p:animMotion origin="layout" path="M -0.00013 0.19004 L 3.75E-6 1.48148E-6 " pathEditMode="relative" rAng="0" ptsTypes="AA">
                                      <p:cBhvr>
                                        <p:cTn id="50" dur="2000" fill="hold"/>
                                        <p:tgtEl>
                                          <p:spTgt spid="17"/>
                                        </p:tgtEl>
                                        <p:attrNameLst>
                                          <p:attrName>ppt_x</p:attrName>
                                          <p:attrName>ppt_y</p:attrName>
                                        </p:attrNameLst>
                                      </p:cBhvr>
                                      <p:rCtr x="0" y="-95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49" name="组合 4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9614805" y="1575506"/>
            <a:ext cx="1029944" cy="1029944"/>
            <a:chOff x="9614805" y="1575506"/>
            <a:chExt cx="1029944" cy="1029944"/>
          </a:xfrm>
          <a:gradFill flip="none" rotWithShape="1">
            <a:gsLst>
              <a:gs pos="0">
                <a:srgbClr val="425C8F"/>
              </a:gs>
              <a:gs pos="36000">
                <a:srgbClr val="425C8F"/>
              </a:gs>
              <a:gs pos="100000">
                <a:srgbClr val="061C52"/>
              </a:gs>
            </a:gsLst>
            <a:lin ang="18900000" scaled="1"/>
            <a:tileRect/>
          </a:gradFill>
        </p:grpSpPr>
        <p:sp>
          <p:nvSpPr>
            <p:cNvPr id="50" name="Freeform 22"/>
            <p:cNvSpPr>
              <a:spLocks noEditPoints="1"/>
            </p:cNvSpPr>
            <p:nvPr/>
          </p:nvSpPr>
          <p:spPr bwMode="auto">
            <a:xfrm>
              <a:off x="9889929" y="1575506"/>
              <a:ext cx="754820" cy="754820"/>
            </a:xfrm>
            <a:custGeom>
              <a:avLst/>
              <a:gdLst>
                <a:gd name="T0" fmla="*/ 44 w 63"/>
                <a:gd name="T1" fmla="*/ 7 h 63"/>
                <a:gd name="T2" fmla="*/ 26 w 63"/>
                <a:gd name="T3" fmla="*/ 18 h 63"/>
                <a:gd name="T4" fmla="*/ 2 w 63"/>
                <a:gd name="T5" fmla="*/ 41 h 63"/>
                <a:gd name="T6" fmla="*/ 2 w 63"/>
                <a:gd name="T7" fmla="*/ 49 h 63"/>
                <a:gd name="T8" fmla="*/ 14 w 63"/>
                <a:gd name="T9" fmla="*/ 61 h 63"/>
                <a:gd name="T10" fmla="*/ 22 w 63"/>
                <a:gd name="T11" fmla="*/ 61 h 63"/>
                <a:gd name="T12" fmla="*/ 45 w 63"/>
                <a:gd name="T13" fmla="*/ 37 h 63"/>
                <a:gd name="T14" fmla="*/ 56 w 63"/>
                <a:gd name="T15" fmla="*/ 19 h 63"/>
                <a:gd name="T16" fmla="*/ 63 w 63"/>
                <a:gd name="T17" fmla="*/ 0 h 63"/>
                <a:gd name="T18" fmla="*/ 44 w 63"/>
                <a:gd name="T19" fmla="*/ 7 h 63"/>
                <a:gd name="T20" fmla="*/ 43 w 63"/>
                <a:gd name="T21" fmla="*/ 31 h 63"/>
                <a:gd name="T22" fmla="*/ 32 w 63"/>
                <a:gd name="T23" fmla="*/ 31 h 63"/>
                <a:gd name="T24" fmla="*/ 32 w 63"/>
                <a:gd name="T25" fmla="*/ 20 h 63"/>
                <a:gd name="T26" fmla="*/ 43 w 63"/>
                <a:gd name="T27" fmla="*/ 20 h 63"/>
                <a:gd name="T28" fmla="*/ 43 w 63"/>
                <a:gd name="T29"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63">
                  <a:moveTo>
                    <a:pt x="44" y="7"/>
                  </a:moveTo>
                  <a:cubicBezTo>
                    <a:pt x="38" y="9"/>
                    <a:pt x="30" y="14"/>
                    <a:pt x="26" y="18"/>
                  </a:cubicBezTo>
                  <a:cubicBezTo>
                    <a:pt x="2" y="41"/>
                    <a:pt x="2" y="41"/>
                    <a:pt x="2" y="41"/>
                  </a:cubicBezTo>
                  <a:cubicBezTo>
                    <a:pt x="0" y="43"/>
                    <a:pt x="0" y="47"/>
                    <a:pt x="2" y="49"/>
                  </a:cubicBezTo>
                  <a:cubicBezTo>
                    <a:pt x="14" y="61"/>
                    <a:pt x="14" y="61"/>
                    <a:pt x="14" y="61"/>
                  </a:cubicBezTo>
                  <a:cubicBezTo>
                    <a:pt x="16" y="63"/>
                    <a:pt x="20" y="63"/>
                    <a:pt x="22" y="61"/>
                  </a:cubicBezTo>
                  <a:cubicBezTo>
                    <a:pt x="45" y="37"/>
                    <a:pt x="45" y="37"/>
                    <a:pt x="45" y="37"/>
                  </a:cubicBezTo>
                  <a:cubicBezTo>
                    <a:pt x="49" y="33"/>
                    <a:pt x="55" y="25"/>
                    <a:pt x="56" y="19"/>
                  </a:cubicBezTo>
                  <a:cubicBezTo>
                    <a:pt x="63" y="0"/>
                    <a:pt x="63" y="0"/>
                    <a:pt x="63" y="0"/>
                  </a:cubicBezTo>
                  <a:lnTo>
                    <a:pt x="44" y="7"/>
                  </a:lnTo>
                  <a:close/>
                  <a:moveTo>
                    <a:pt x="43" y="31"/>
                  </a:moveTo>
                  <a:cubicBezTo>
                    <a:pt x="40" y="35"/>
                    <a:pt x="35" y="35"/>
                    <a:pt x="32" y="31"/>
                  </a:cubicBezTo>
                  <a:cubicBezTo>
                    <a:pt x="28" y="28"/>
                    <a:pt x="28" y="23"/>
                    <a:pt x="32" y="20"/>
                  </a:cubicBezTo>
                  <a:cubicBezTo>
                    <a:pt x="35" y="17"/>
                    <a:pt x="40" y="17"/>
                    <a:pt x="43" y="20"/>
                  </a:cubicBezTo>
                  <a:cubicBezTo>
                    <a:pt x="47" y="23"/>
                    <a:pt x="47" y="28"/>
                    <a:pt x="43" y="31"/>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1" name="Freeform 23"/>
            <p:cNvSpPr/>
            <p:nvPr/>
          </p:nvSpPr>
          <p:spPr bwMode="auto">
            <a:xfrm>
              <a:off x="9614805" y="1871791"/>
              <a:ext cx="345664" cy="310394"/>
            </a:xfrm>
            <a:custGeom>
              <a:avLst/>
              <a:gdLst>
                <a:gd name="T0" fmla="*/ 10 w 29"/>
                <a:gd name="T1" fmla="*/ 24 h 26"/>
                <a:gd name="T2" fmla="*/ 29 w 29"/>
                <a:gd name="T3" fmla="*/ 5 h 26"/>
                <a:gd name="T4" fmla="*/ 14 w 29"/>
                <a:gd name="T5" fmla="*/ 5 h 26"/>
                <a:gd name="T6" fmla="*/ 2 w 29"/>
                <a:gd name="T7" fmla="*/ 16 h 26"/>
                <a:gd name="T8" fmla="*/ 2 w 29"/>
                <a:gd name="T9" fmla="*/ 24 h 26"/>
                <a:gd name="T10" fmla="*/ 10 w 29"/>
                <a:gd name="T11" fmla="*/ 24 h 26"/>
              </a:gdLst>
              <a:ahLst/>
              <a:cxnLst>
                <a:cxn ang="0">
                  <a:pos x="T0" y="T1"/>
                </a:cxn>
                <a:cxn ang="0">
                  <a:pos x="T2" y="T3"/>
                </a:cxn>
                <a:cxn ang="0">
                  <a:pos x="T4" y="T5"/>
                </a:cxn>
                <a:cxn ang="0">
                  <a:pos x="T6" y="T7"/>
                </a:cxn>
                <a:cxn ang="0">
                  <a:pos x="T8" y="T9"/>
                </a:cxn>
                <a:cxn ang="0">
                  <a:pos x="T10" y="T11"/>
                </a:cxn>
              </a:cxnLst>
              <a:rect l="0" t="0" r="r" b="b"/>
              <a:pathLst>
                <a:path w="29" h="26">
                  <a:moveTo>
                    <a:pt x="10" y="24"/>
                  </a:moveTo>
                  <a:cubicBezTo>
                    <a:pt x="29" y="5"/>
                    <a:pt x="29" y="5"/>
                    <a:pt x="29" y="5"/>
                  </a:cubicBezTo>
                  <a:cubicBezTo>
                    <a:pt x="25" y="0"/>
                    <a:pt x="18" y="0"/>
                    <a:pt x="14" y="5"/>
                  </a:cubicBezTo>
                  <a:cubicBezTo>
                    <a:pt x="2" y="16"/>
                    <a:pt x="2" y="16"/>
                    <a:pt x="2" y="16"/>
                  </a:cubicBezTo>
                  <a:cubicBezTo>
                    <a:pt x="0" y="18"/>
                    <a:pt x="0" y="22"/>
                    <a:pt x="2" y="24"/>
                  </a:cubicBezTo>
                  <a:cubicBezTo>
                    <a:pt x="4" y="26"/>
                    <a:pt x="8" y="26"/>
                    <a:pt x="10" y="24"/>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2" name="Freeform 24"/>
            <p:cNvSpPr/>
            <p:nvPr/>
          </p:nvSpPr>
          <p:spPr bwMode="auto">
            <a:xfrm>
              <a:off x="10031017" y="2259786"/>
              <a:ext cx="317446" cy="345664"/>
            </a:xfrm>
            <a:custGeom>
              <a:avLst/>
              <a:gdLst>
                <a:gd name="T0" fmla="*/ 2 w 26"/>
                <a:gd name="T1" fmla="*/ 19 h 29"/>
                <a:gd name="T2" fmla="*/ 2 w 26"/>
                <a:gd name="T3" fmla="*/ 27 h 29"/>
                <a:gd name="T4" fmla="*/ 10 w 26"/>
                <a:gd name="T5" fmla="*/ 27 h 29"/>
                <a:gd name="T6" fmla="*/ 22 w 26"/>
                <a:gd name="T7" fmla="*/ 15 h 29"/>
                <a:gd name="T8" fmla="*/ 22 w 26"/>
                <a:gd name="T9" fmla="*/ 0 h 29"/>
                <a:gd name="T10" fmla="*/ 2 w 26"/>
                <a:gd name="T11" fmla="*/ 19 h 29"/>
              </a:gdLst>
              <a:ahLst/>
              <a:cxnLst>
                <a:cxn ang="0">
                  <a:pos x="T0" y="T1"/>
                </a:cxn>
                <a:cxn ang="0">
                  <a:pos x="T2" y="T3"/>
                </a:cxn>
                <a:cxn ang="0">
                  <a:pos x="T4" y="T5"/>
                </a:cxn>
                <a:cxn ang="0">
                  <a:pos x="T6" y="T7"/>
                </a:cxn>
                <a:cxn ang="0">
                  <a:pos x="T8" y="T9"/>
                </a:cxn>
                <a:cxn ang="0">
                  <a:pos x="T10" y="T11"/>
                </a:cxn>
              </a:cxnLst>
              <a:rect l="0" t="0" r="r" b="b"/>
              <a:pathLst>
                <a:path w="26" h="29">
                  <a:moveTo>
                    <a:pt x="2" y="19"/>
                  </a:moveTo>
                  <a:cubicBezTo>
                    <a:pt x="0" y="21"/>
                    <a:pt x="0" y="25"/>
                    <a:pt x="2" y="27"/>
                  </a:cubicBezTo>
                  <a:cubicBezTo>
                    <a:pt x="4" y="29"/>
                    <a:pt x="8" y="29"/>
                    <a:pt x="10" y="27"/>
                  </a:cubicBezTo>
                  <a:cubicBezTo>
                    <a:pt x="22" y="15"/>
                    <a:pt x="22" y="15"/>
                    <a:pt x="22" y="15"/>
                  </a:cubicBezTo>
                  <a:cubicBezTo>
                    <a:pt x="26" y="11"/>
                    <a:pt x="26" y="4"/>
                    <a:pt x="22" y="0"/>
                  </a:cubicBezTo>
                  <a:lnTo>
                    <a:pt x="2" y="19"/>
                  </a:ln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3" name="Freeform 25"/>
            <p:cNvSpPr/>
            <p:nvPr/>
          </p:nvSpPr>
          <p:spPr bwMode="auto">
            <a:xfrm>
              <a:off x="9889929" y="2161024"/>
              <a:ext cx="169306" cy="169306"/>
            </a:xfrm>
            <a:custGeom>
              <a:avLst/>
              <a:gdLst>
                <a:gd name="T0" fmla="*/ 1 w 14"/>
                <a:gd name="T1" fmla="*/ 2 h 14"/>
                <a:gd name="T2" fmla="*/ 1 w 14"/>
                <a:gd name="T3" fmla="*/ 6 h 14"/>
                <a:gd name="T4" fmla="*/ 9 w 14"/>
                <a:gd name="T5" fmla="*/ 13 h 14"/>
                <a:gd name="T6" fmla="*/ 12 w 14"/>
                <a:gd name="T7" fmla="*/ 13 h 14"/>
                <a:gd name="T8" fmla="*/ 14 w 14"/>
                <a:gd name="T9" fmla="*/ 11 h 14"/>
                <a:gd name="T10" fmla="*/ 3 w 14"/>
                <a:gd name="T11" fmla="*/ 0 h 14"/>
                <a:gd name="T12" fmla="*/ 1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 y="2"/>
                  </a:moveTo>
                  <a:cubicBezTo>
                    <a:pt x="0" y="3"/>
                    <a:pt x="0" y="4"/>
                    <a:pt x="1" y="6"/>
                  </a:cubicBezTo>
                  <a:cubicBezTo>
                    <a:pt x="9" y="13"/>
                    <a:pt x="9" y="13"/>
                    <a:pt x="9" y="13"/>
                  </a:cubicBezTo>
                  <a:cubicBezTo>
                    <a:pt x="10" y="14"/>
                    <a:pt x="11" y="14"/>
                    <a:pt x="12" y="13"/>
                  </a:cubicBezTo>
                  <a:cubicBezTo>
                    <a:pt x="14" y="11"/>
                    <a:pt x="14" y="11"/>
                    <a:pt x="14" y="11"/>
                  </a:cubicBezTo>
                  <a:cubicBezTo>
                    <a:pt x="3" y="0"/>
                    <a:pt x="3" y="0"/>
                    <a:pt x="3" y="0"/>
                  </a:cubicBezTo>
                  <a:lnTo>
                    <a:pt x="1" y="2"/>
                  </a:ln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4" name="Freeform 26"/>
            <p:cNvSpPr/>
            <p:nvPr/>
          </p:nvSpPr>
          <p:spPr bwMode="auto">
            <a:xfrm>
              <a:off x="9650079" y="2259786"/>
              <a:ext cx="338612" cy="331555"/>
            </a:xfrm>
            <a:custGeom>
              <a:avLst/>
              <a:gdLst>
                <a:gd name="T0" fmla="*/ 0 w 28"/>
                <a:gd name="T1" fmla="*/ 28 h 28"/>
                <a:gd name="T2" fmla="*/ 22 w 28"/>
                <a:gd name="T3" fmla="*/ 6 h 28"/>
                <a:gd name="T4" fmla="*/ 0 w 28"/>
                <a:gd name="T5" fmla="*/ 28 h 28"/>
              </a:gdLst>
              <a:ahLst/>
              <a:cxnLst>
                <a:cxn ang="0">
                  <a:pos x="T0" y="T1"/>
                </a:cxn>
                <a:cxn ang="0">
                  <a:pos x="T2" y="T3"/>
                </a:cxn>
                <a:cxn ang="0">
                  <a:pos x="T4" y="T5"/>
                </a:cxn>
              </a:cxnLst>
              <a:rect l="0" t="0" r="r" b="b"/>
              <a:pathLst>
                <a:path w="28" h="28">
                  <a:moveTo>
                    <a:pt x="0" y="28"/>
                  </a:moveTo>
                  <a:cubicBezTo>
                    <a:pt x="11" y="22"/>
                    <a:pt x="28" y="11"/>
                    <a:pt x="22" y="6"/>
                  </a:cubicBezTo>
                  <a:cubicBezTo>
                    <a:pt x="17" y="0"/>
                    <a:pt x="6" y="17"/>
                    <a:pt x="0" y="28"/>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grpSp>
        <p:nvGrpSpPr>
          <p:cNvPr id="55" name="组合 5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597024" y="3317977"/>
            <a:ext cx="985223" cy="985223"/>
            <a:chOff x="1597024" y="3317977"/>
            <a:chExt cx="985223" cy="985223"/>
          </a:xfrm>
        </p:grpSpPr>
        <p:sp>
          <p:nvSpPr>
            <p:cNvPr id="56" name="椭圆 55"/>
            <p:cNvSpPr/>
            <p:nvPr/>
          </p:nvSpPr>
          <p:spPr>
            <a:xfrm>
              <a:off x="1597024" y="3317977"/>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57" name="组合 56"/>
            <p:cNvGrpSpPr/>
            <p:nvPr/>
          </p:nvGrpSpPr>
          <p:grpSpPr>
            <a:xfrm>
              <a:off x="1784396" y="3502100"/>
              <a:ext cx="554888" cy="558173"/>
              <a:chOff x="1725613" y="5727700"/>
              <a:chExt cx="268287" cy="269875"/>
            </a:xfrm>
          </p:grpSpPr>
          <p:sp>
            <p:nvSpPr>
              <p:cNvPr id="58" name="Freeform 10"/>
              <p:cNvSpPr/>
              <p:nvPr/>
            </p:nvSpPr>
            <p:spPr bwMode="auto">
              <a:xfrm>
                <a:off x="1766888" y="5757863"/>
                <a:ext cx="31750" cy="31750"/>
              </a:xfrm>
              <a:custGeom>
                <a:avLst/>
                <a:gdLst>
                  <a:gd name="T0" fmla="*/ 10 w 12"/>
                  <a:gd name="T1" fmla="*/ 6 h 12"/>
                  <a:gd name="T2" fmla="*/ 6 w 12"/>
                  <a:gd name="T3" fmla="*/ 2 h 12"/>
                  <a:gd name="T4" fmla="*/ 2 w 12"/>
                  <a:gd name="T5" fmla="*/ 2 h 12"/>
                  <a:gd name="T6" fmla="*/ 2 w 12"/>
                  <a:gd name="T7" fmla="*/ 6 h 12"/>
                  <a:gd name="T8" fmla="*/ 6 w 12"/>
                  <a:gd name="T9" fmla="*/ 10 h 12"/>
                  <a:gd name="T10" fmla="*/ 10 w 12"/>
                  <a:gd name="T11" fmla="*/ 10 h 12"/>
                  <a:gd name="T12" fmla="*/ 1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0" y="6"/>
                    </a:moveTo>
                    <a:cubicBezTo>
                      <a:pt x="6" y="2"/>
                      <a:pt x="6" y="2"/>
                      <a:pt x="6" y="2"/>
                    </a:cubicBezTo>
                    <a:cubicBezTo>
                      <a:pt x="5" y="0"/>
                      <a:pt x="3" y="0"/>
                      <a:pt x="2" y="2"/>
                    </a:cubicBezTo>
                    <a:cubicBezTo>
                      <a:pt x="0" y="3"/>
                      <a:pt x="0" y="5"/>
                      <a:pt x="2" y="6"/>
                    </a:cubicBezTo>
                    <a:cubicBezTo>
                      <a:pt x="6" y="10"/>
                      <a:pt x="6" y="10"/>
                      <a:pt x="6" y="10"/>
                    </a:cubicBezTo>
                    <a:cubicBezTo>
                      <a:pt x="7" y="12"/>
                      <a:pt x="9" y="12"/>
                      <a:pt x="10" y="10"/>
                    </a:cubicBezTo>
                    <a:cubicBezTo>
                      <a:pt x="12" y="9"/>
                      <a:pt x="12" y="7"/>
                      <a:pt x="1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1"/>
              <p:cNvSpPr/>
              <p:nvPr/>
            </p:nvSpPr>
            <p:spPr bwMode="auto">
              <a:xfrm>
                <a:off x="1725613" y="5846763"/>
                <a:ext cx="33337" cy="15875"/>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Freeform 12"/>
              <p:cNvSpPr/>
              <p:nvPr/>
            </p:nvSpPr>
            <p:spPr bwMode="auto">
              <a:xfrm>
                <a:off x="1960563" y="5862638"/>
                <a:ext cx="33337" cy="15875"/>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Freeform 13"/>
              <p:cNvSpPr/>
              <p:nvPr/>
            </p:nvSpPr>
            <p:spPr bwMode="auto">
              <a:xfrm>
                <a:off x="1933575" y="5770563"/>
                <a:ext cx="30162" cy="30162"/>
              </a:xfrm>
              <a:custGeom>
                <a:avLst/>
                <a:gdLst>
                  <a:gd name="T0" fmla="*/ 10 w 11"/>
                  <a:gd name="T1" fmla="*/ 1 h 11"/>
                  <a:gd name="T2" fmla="*/ 5 w 11"/>
                  <a:gd name="T3" fmla="*/ 1 h 11"/>
                  <a:gd name="T4" fmla="*/ 1 w 11"/>
                  <a:gd name="T5" fmla="*/ 5 h 11"/>
                  <a:gd name="T6" fmla="*/ 1 w 11"/>
                  <a:gd name="T7" fmla="*/ 10 h 11"/>
                  <a:gd name="T8" fmla="*/ 5 w 11"/>
                  <a:gd name="T9" fmla="*/ 10 h 11"/>
                  <a:gd name="T10" fmla="*/ 10 w 11"/>
                  <a:gd name="T11" fmla="*/ 5 h 11"/>
                  <a:gd name="T12" fmla="*/ 10 w 1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0" y="1"/>
                    </a:moveTo>
                    <a:cubicBezTo>
                      <a:pt x="9" y="0"/>
                      <a:pt x="7" y="0"/>
                      <a:pt x="5" y="1"/>
                    </a:cubicBezTo>
                    <a:cubicBezTo>
                      <a:pt x="1" y="5"/>
                      <a:pt x="1" y="5"/>
                      <a:pt x="1" y="5"/>
                    </a:cubicBezTo>
                    <a:cubicBezTo>
                      <a:pt x="0" y="7"/>
                      <a:pt x="0" y="9"/>
                      <a:pt x="1" y="10"/>
                    </a:cubicBezTo>
                    <a:cubicBezTo>
                      <a:pt x="2" y="11"/>
                      <a:pt x="4" y="11"/>
                      <a:pt x="5" y="10"/>
                    </a:cubicBezTo>
                    <a:cubicBezTo>
                      <a:pt x="10" y="5"/>
                      <a:pt x="10" y="5"/>
                      <a:pt x="10" y="5"/>
                    </a:cubicBezTo>
                    <a:cubicBezTo>
                      <a:pt x="11" y="4"/>
                      <a:pt x="11" y="2"/>
                      <a:pt x="1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4"/>
              <p:cNvSpPr/>
              <p:nvPr/>
            </p:nvSpPr>
            <p:spPr bwMode="auto">
              <a:xfrm>
                <a:off x="1860550" y="5727700"/>
                <a:ext cx="17462" cy="34925"/>
              </a:xfrm>
              <a:custGeom>
                <a:avLst/>
                <a:gdLst>
                  <a:gd name="T0" fmla="*/ 3 w 6"/>
                  <a:gd name="T1" fmla="*/ 13 h 13"/>
                  <a:gd name="T2" fmla="*/ 5 w 6"/>
                  <a:gd name="T3" fmla="*/ 12 h 13"/>
                  <a:gd name="T4" fmla="*/ 6 w 6"/>
                  <a:gd name="T5" fmla="*/ 10 h 13"/>
                  <a:gd name="T6" fmla="*/ 6 w 6"/>
                  <a:gd name="T7" fmla="*/ 3 h 13"/>
                  <a:gd name="T8" fmla="*/ 3 w 6"/>
                  <a:gd name="T9" fmla="*/ 0 h 13"/>
                  <a:gd name="T10" fmla="*/ 0 w 6"/>
                  <a:gd name="T11" fmla="*/ 2 h 13"/>
                  <a:gd name="T12" fmla="*/ 0 w 6"/>
                  <a:gd name="T13" fmla="*/ 3 h 13"/>
                  <a:gd name="T14" fmla="*/ 0 w 6"/>
                  <a:gd name="T15" fmla="*/ 10 h 13"/>
                  <a:gd name="T16" fmla="*/ 3 w 6"/>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3">
                    <a:moveTo>
                      <a:pt x="3" y="13"/>
                    </a:moveTo>
                    <a:cubicBezTo>
                      <a:pt x="3" y="13"/>
                      <a:pt x="4" y="12"/>
                      <a:pt x="5" y="12"/>
                    </a:cubicBezTo>
                    <a:cubicBezTo>
                      <a:pt x="5" y="11"/>
                      <a:pt x="6" y="11"/>
                      <a:pt x="6" y="10"/>
                    </a:cubicBezTo>
                    <a:cubicBezTo>
                      <a:pt x="6" y="3"/>
                      <a:pt x="6" y="3"/>
                      <a:pt x="6" y="3"/>
                    </a:cubicBezTo>
                    <a:cubicBezTo>
                      <a:pt x="6" y="2"/>
                      <a:pt x="4" y="0"/>
                      <a:pt x="3" y="0"/>
                    </a:cubicBezTo>
                    <a:cubicBezTo>
                      <a:pt x="1" y="0"/>
                      <a:pt x="0" y="1"/>
                      <a:pt x="0" y="2"/>
                    </a:cubicBezTo>
                    <a:cubicBezTo>
                      <a:pt x="0" y="3"/>
                      <a:pt x="0" y="3"/>
                      <a:pt x="0" y="3"/>
                    </a:cubicBezTo>
                    <a:cubicBezTo>
                      <a:pt x="0" y="10"/>
                      <a:pt x="0" y="10"/>
                      <a:pt x="0" y="10"/>
                    </a:cubicBezTo>
                    <a:cubicBezTo>
                      <a:pt x="0" y="11"/>
                      <a:pt x="1" y="13"/>
                      <a:pt x="3"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Freeform 15"/>
              <p:cNvSpPr/>
              <p:nvPr/>
            </p:nvSpPr>
            <p:spPr bwMode="auto">
              <a:xfrm>
                <a:off x="1793875" y="5794375"/>
                <a:ext cx="131762" cy="152400"/>
              </a:xfrm>
              <a:custGeom>
                <a:avLst/>
                <a:gdLst>
                  <a:gd name="T0" fmla="*/ 25 w 49"/>
                  <a:gd name="T1" fmla="*/ 0 h 56"/>
                  <a:gd name="T2" fmla="*/ 0 w 49"/>
                  <a:gd name="T3" fmla="*/ 25 h 56"/>
                  <a:gd name="T4" fmla="*/ 12 w 49"/>
                  <a:gd name="T5" fmla="*/ 46 h 56"/>
                  <a:gd name="T6" fmla="*/ 12 w 49"/>
                  <a:gd name="T7" fmla="*/ 56 h 56"/>
                  <a:gd name="T8" fmla="*/ 37 w 49"/>
                  <a:gd name="T9" fmla="*/ 56 h 56"/>
                  <a:gd name="T10" fmla="*/ 37 w 49"/>
                  <a:gd name="T11" fmla="*/ 46 h 56"/>
                  <a:gd name="T12" fmla="*/ 49 w 49"/>
                  <a:gd name="T13" fmla="*/ 25 h 56"/>
                  <a:gd name="T14" fmla="*/ 25 w 49"/>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6">
                    <a:moveTo>
                      <a:pt x="25" y="0"/>
                    </a:moveTo>
                    <a:cubicBezTo>
                      <a:pt x="11" y="0"/>
                      <a:pt x="0" y="11"/>
                      <a:pt x="0" y="25"/>
                    </a:cubicBezTo>
                    <a:cubicBezTo>
                      <a:pt x="0" y="34"/>
                      <a:pt x="5" y="42"/>
                      <a:pt x="12" y="46"/>
                    </a:cubicBezTo>
                    <a:cubicBezTo>
                      <a:pt x="12" y="56"/>
                      <a:pt x="12" y="56"/>
                      <a:pt x="12" y="56"/>
                    </a:cubicBezTo>
                    <a:cubicBezTo>
                      <a:pt x="37" y="56"/>
                      <a:pt x="37" y="56"/>
                      <a:pt x="37" y="56"/>
                    </a:cubicBezTo>
                    <a:cubicBezTo>
                      <a:pt x="37" y="46"/>
                      <a:pt x="37" y="46"/>
                      <a:pt x="37" y="46"/>
                    </a:cubicBezTo>
                    <a:cubicBezTo>
                      <a:pt x="44" y="42"/>
                      <a:pt x="49" y="34"/>
                      <a:pt x="49" y="25"/>
                    </a:cubicBezTo>
                    <a:cubicBezTo>
                      <a:pt x="49" y="11"/>
                      <a:pt x="38" y="0"/>
                      <a:pt x="2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6"/>
              <p:cNvSpPr/>
              <p:nvPr/>
            </p:nvSpPr>
            <p:spPr bwMode="auto">
              <a:xfrm>
                <a:off x="1825625" y="5962650"/>
                <a:ext cx="68262" cy="34925"/>
              </a:xfrm>
              <a:custGeom>
                <a:avLst/>
                <a:gdLst>
                  <a:gd name="T0" fmla="*/ 0 w 25"/>
                  <a:gd name="T1" fmla="*/ 6 h 13"/>
                  <a:gd name="T2" fmla="*/ 7 w 25"/>
                  <a:gd name="T3" fmla="*/ 6 h 13"/>
                  <a:gd name="T4" fmla="*/ 6 w 25"/>
                  <a:gd name="T5" fmla="*/ 7 h 13"/>
                  <a:gd name="T6" fmla="*/ 13 w 25"/>
                  <a:gd name="T7" fmla="*/ 13 h 13"/>
                  <a:gd name="T8" fmla="*/ 19 w 25"/>
                  <a:gd name="T9" fmla="*/ 7 h 13"/>
                  <a:gd name="T10" fmla="*/ 19 w 25"/>
                  <a:gd name="T11" fmla="*/ 6 h 13"/>
                  <a:gd name="T12" fmla="*/ 25 w 25"/>
                  <a:gd name="T13" fmla="*/ 6 h 13"/>
                  <a:gd name="T14" fmla="*/ 25 w 25"/>
                  <a:gd name="T15" fmla="*/ 0 h 13"/>
                  <a:gd name="T16" fmla="*/ 0 w 25"/>
                  <a:gd name="T17" fmla="*/ 0 h 13"/>
                  <a:gd name="T18" fmla="*/ 0 w 25"/>
                  <a:gd name="T1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3">
                    <a:moveTo>
                      <a:pt x="0" y="6"/>
                    </a:moveTo>
                    <a:cubicBezTo>
                      <a:pt x="7" y="6"/>
                      <a:pt x="7" y="6"/>
                      <a:pt x="7" y="6"/>
                    </a:cubicBezTo>
                    <a:cubicBezTo>
                      <a:pt x="6" y="7"/>
                      <a:pt x="6" y="7"/>
                      <a:pt x="6" y="7"/>
                    </a:cubicBezTo>
                    <a:cubicBezTo>
                      <a:pt x="6" y="10"/>
                      <a:pt x="9" y="13"/>
                      <a:pt x="13" y="13"/>
                    </a:cubicBezTo>
                    <a:cubicBezTo>
                      <a:pt x="16" y="13"/>
                      <a:pt x="19" y="10"/>
                      <a:pt x="19" y="7"/>
                    </a:cubicBezTo>
                    <a:cubicBezTo>
                      <a:pt x="19" y="6"/>
                      <a:pt x="19" y="6"/>
                      <a:pt x="19" y="6"/>
                    </a:cubicBezTo>
                    <a:cubicBezTo>
                      <a:pt x="25" y="6"/>
                      <a:pt x="25" y="6"/>
                      <a:pt x="25" y="6"/>
                    </a:cubicBezTo>
                    <a:cubicBezTo>
                      <a:pt x="25" y="0"/>
                      <a:pt x="25" y="0"/>
                      <a:pt x="25" y="0"/>
                    </a:cubicBezTo>
                    <a:cubicBezTo>
                      <a:pt x="0" y="0"/>
                      <a:pt x="0"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65" name="组合 6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7442057" y="3648925"/>
            <a:ext cx="985223" cy="985223"/>
            <a:chOff x="7442057" y="3648925"/>
            <a:chExt cx="985223" cy="985223"/>
          </a:xfrm>
        </p:grpSpPr>
        <p:sp>
          <p:nvSpPr>
            <p:cNvPr id="66" name="椭圆 65"/>
            <p:cNvSpPr/>
            <p:nvPr/>
          </p:nvSpPr>
          <p:spPr>
            <a:xfrm flipH="1">
              <a:off x="7442057" y="3648925"/>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67" name="组合 66"/>
            <p:cNvGrpSpPr/>
            <p:nvPr/>
          </p:nvGrpSpPr>
          <p:grpSpPr>
            <a:xfrm>
              <a:off x="7708091" y="3915777"/>
              <a:ext cx="453154" cy="451518"/>
              <a:chOff x="5287964" y="2994026"/>
              <a:chExt cx="879475" cy="876300"/>
            </a:xfrm>
            <a:solidFill>
              <a:schemeClr val="bg1"/>
            </a:solidFill>
          </p:grpSpPr>
          <p:sp>
            <p:nvSpPr>
              <p:cNvPr id="68"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1" name="组合 7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446762" y="2772836"/>
            <a:ext cx="985223" cy="985223"/>
            <a:chOff x="5446762" y="2772836"/>
            <a:chExt cx="985223" cy="985223"/>
          </a:xfrm>
        </p:grpSpPr>
        <p:sp>
          <p:nvSpPr>
            <p:cNvPr id="72" name="椭圆 71"/>
            <p:cNvSpPr/>
            <p:nvPr/>
          </p:nvSpPr>
          <p:spPr>
            <a:xfrm rot="2711270" flipH="1">
              <a:off x="5446762" y="2772836"/>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73" name="组合 72"/>
            <p:cNvGrpSpPr/>
            <p:nvPr/>
          </p:nvGrpSpPr>
          <p:grpSpPr>
            <a:xfrm>
              <a:off x="5651478" y="3024422"/>
              <a:ext cx="524087" cy="498584"/>
              <a:chOff x="6323014" y="4870451"/>
              <a:chExt cx="652463" cy="620713"/>
            </a:xfrm>
            <a:solidFill>
              <a:schemeClr val="bg1"/>
            </a:solidFill>
          </p:grpSpPr>
          <p:sp>
            <p:nvSpPr>
              <p:cNvPr id="74" name="Freeform 81"/>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Freeform 83"/>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84"/>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8" name="组合 7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3430168" y="4559774"/>
            <a:ext cx="985223" cy="985223"/>
            <a:chOff x="3430168" y="4559774"/>
            <a:chExt cx="985223" cy="985223"/>
          </a:xfrm>
        </p:grpSpPr>
        <p:sp>
          <p:nvSpPr>
            <p:cNvPr id="79" name="椭圆 78"/>
            <p:cNvSpPr/>
            <p:nvPr/>
          </p:nvSpPr>
          <p:spPr>
            <a:xfrm rot="18888730">
              <a:off x="3430168" y="4559774"/>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80" name="Group 4"/>
            <p:cNvGrpSpPr>
              <a:grpSpLocks noChangeAspect="1"/>
            </p:cNvGrpSpPr>
            <p:nvPr/>
          </p:nvGrpSpPr>
          <p:grpSpPr bwMode="auto">
            <a:xfrm>
              <a:off x="3680845" y="4835351"/>
              <a:ext cx="461588" cy="453764"/>
              <a:chOff x="3722" y="2043"/>
              <a:chExt cx="236" cy="232"/>
            </a:xfrm>
            <a:solidFill>
              <a:schemeClr val="bg1"/>
            </a:solidFill>
          </p:grpSpPr>
          <p:sp>
            <p:nvSpPr>
              <p:cNvPr id="81" name="Freeform 5"/>
              <p:cNvSpPr>
                <a:spLocks noEditPoints="1"/>
              </p:cNvSpPr>
              <p:nvPr/>
            </p:nvSpPr>
            <p:spPr bwMode="auto">
              <a:xfrm>
                <a:off x="3810" y="2089"/>
                <a:ext cx="14" cy="32"/>
              </a:xfrm>
              <a:custGeom>
                <a:avLst/>
                <a:gdLst>
                  <a:gd name="T0" fmla="*/ 4 w 6"/>
                  <a:gd name="T1" fmla="*/ 0 h 13"/>
                  <a:gd name="T2" fmla="*/ 2 w 6"/>
                  <a:gd name="T3" fmla="*/ 0 h 13"/>
                  <a:gd name="T4" fmla="*/ 0 w 6"/>
                  <a:gd name="T5" fmla="*/ 2 h 13"/>
                  <a:gd name="T6" fmla="*/ 0 w 6"/>
                  <a:gd name="T7" fmla="*/ 13 h 13"/>
                  <a:gd name="T8" fmla="*/ 6 w 6"/>
                  <a:gd name="T9" fmla="*/ 13 h 13"/>
                  <a:gd name="T10" fmla="*/ 6 w 6"/>
                  <a:gd name="T11" fmla="*/ 2 h 13"/>
                  <a:gd name="T12" fmla="*/ 4 w 6"/>
                  <a:gd name="T13" fmla="*/ 0 h 13"/>
                  <a:gd name="T14" fmla="*/ 4 w 6"/>
                  <a:gd name="T15" fmla="*/ 0 h 13"/>
                  <a:gd name="T16" fmla="*/ 4 w 6"/>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3">
                    <a:moveTo>
                      <a:pt x="4" y="0"/>
                    </a:moveTo>
                    <a:cubicBezTo>
                      <a:pt x="2" y="0"/>
                      <a:pt x="2" y="0"/>
                      <a:pt x="2" y="0"/>
                    </a:cubicBezTo>
                    <a:cubicBezTo>
                      <a:pt x="1" y="0"/>
                      <a:pt x="0" y="1"/>
                      <a:pt x="0" y="2"/>
                    </a:cubicBezTo>
                    <a:cubicBezTo>
                      <a:pt x="0" y="13"/>
                      <a:pt x="0" y="13"/>
                      <a:pt x="0" y="13"/>
                    </a:cubicBezTo>
                    <a:cubicBezTo>
                      <a:pt x="6" y="13"/>
                      <a:pt x="6" y="13"/>
                      <a:pt x="6" y="13"/>
                    </a:cubicBezTo>
                    <a:cubicBezTo>
                      <a:pt x="6" y="2"/>
                      <a:pt x="6" y="2"/>
                      <a:pt x="6" y="2"/>
                    </a:cubicBezTo>
                    <a:cubicBezTo>
                      <a:pt x="6" y="1"/>
                      <a:pt x="5" y="0"/>
                      <a:pt x="4" y="0"/>
                    </a:cubicBezTo>
                    <a:close/>
                    <a:moveTo>
                      <a:pt x="4" y="0"/>
                    </a:move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6"/>
              <p:cNvSpPr>
                <a:spLocks noEditPoints="1"/>
              </p:cNvSpPr>
              <p:nvPr/>
            </p:nvSpPr>
            <p:spPr bwMode="auto">
              <a:xfrm>
                <a:off x="3853" y="2089"/>
                <a:ext cx="17" cy="32"/>
              </a:xfrm>
              <a:custGeom>
                <a:avLst/>
                <a:gdLst>
                  <a:gd name="T0" fmla="*/ 4 w 7"/>
                  <a:gd name="T1" fmla="*/ 0 h 13"/>
                  <a:gd name="T2" fmla="*/ 3 w 7"/>
                  <a:gd name="T3" fmla="*/ 0 h 13"/>
                  <a:gd name="T4" fmla="*/ 0 w 7"/>
                  <a:gd name="T5" fmla="*/ 2 h 13"/>
                  <a:gd name="T6" fmla="*/ 0 w 7"/>
                  <a:gd name="T7" fmla="*/ 13 h 13"/>
                  <a:gd name="T8" fmla="*/ 7 w 7"/>
                  <a:gd name="T9" fmla="*/ 13 h 13"/>
                  <a:gd name="T10" fmla="*/ 7 w 7"/>
                  <a:gd name="T11" fmla="*/ 2 h 13"/>
                  <a:gd name="T12" fmla="*/ 4 w 7"/>
                  <a:gd name="T13" fmla="*/ 0 h 13"/>
                  <a:gd name="T14" fmla="*/ 4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3" y="0"/>
                      <a:pt x="3" y="0"/>
                    </a:cubicBezTo>
                    <a:cubicBezTo>
                      <a:pt x="1" y="0"/>
                      <a:pt x="0" y="1"/>
                      <a:pt x="0" y="2"/>
                    </a:cubicBezTo>
                    <a:cubicBezTo>
                      <a:pt x="0" y="13"/>
                      <a:pt x="0" y="13"/>
                      <a:pt x="0" y="13"/>
                    </a:cubicBezTo>
                    <a:cubicBezTo>
                      <a:pt x="7" y="13"/>
                      <a:pt x="7" y="13"/>
                      <a:pt x="7" y="13"/>
                    </a:cubicBezTo>
                    <a:cubicBezTo>
                      <a:pt x="7" y="2"/>
                      <a:pt x="7" y="2"/>
                      <a:pt x="7" y="2"/>
                    </a:cubicBezTo>
                    <a:cubicBezTo>
                      <a:pt x="7" y="1"/>
                      <a:pt x="6" y="0"/>
                      <a:pt x="4" y="0"/>
                    </a:cubicBezTo>
                    <a:close/>
                    <a:moveTo>
                      <a:pt x="4" y="0"/>
                    </a:move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7"/>
              <p:cNvSpPr>
                <a:spLocks noEditPoints="1"/>
              </p:cNvSpPr>
              <p:nvPr/>
            </p:nvSpPr>
            <p:spPr bwMode="auto">
              <a:xfrm>
                <a:off x="3722" y="2043"/>
                <a:ext cx="236" cy="232"/>
              </a:xfrm>
              <a:custGeom>
                <a:avLst/>
                <a:gdLst>
                  <a:gd name="T0" fmla="*/ 48 w 97"/>
                  <a:gd name="T1" fmla="*/ 0 h 95"/>
                  <a:gd name="T2" fmla="*/ 0 w 97"/>
                  <a:gd name="T3" fmla="*/ 49 h 95"/>
                  <a:gd name="T4" fmla="*/ 14 w 97"/>
                  <a:gd name="T5" fmla="*/ 83 h 95"/>
                  <a:gd name="T6" fmla="*/ 33 w 97"/>
                  <a:gd name="T7" fmla="*/ 95 h 95"/>
                  <a:gd name="T8" fmla="*/ 35 w 97"/>
                  <a:gd name="T9" fmla="*/ 95 h 95"/>
                  <a:gd name="T10" fmla="*/ 39 w 97"/>
                  <a:gd name="T11" fmla="*/ 92 h 95"/>
                  <a:gd name="T12" fmla="*/ 36 w 97"/>
                  <a:gd name="T13" fmla="*/ 86 h 95"/>
                  <a:gd name="T14" fmla="*/ 20 w 97"/>
                  <a:gd name="T15" fmla="*/ 76 h 95"/>
                  <a:gd name="T16" fmla="*/ 9 w 97"/>
                  <a:gd name="T17" fmla="*/ 49 h 95"/>
                  <a:gd name="T18" fmla="*/ 48 w 97"/>
                  <a:gd name="T19" fmla="*/ 9 h 95"/>
                  <a:gd name="T20" fmla="*/ 87 w 97"/>
                  <a:gd name="T21" fmla="*/ 49 h 95"/>
                  <a:gd name="T22" fmla="*/ 76 w 97"/>
                  <a:gd name="T23" fmla="*/ 76 h 95"/>
                  <a:gd name="T24" fmla="*/ 62 w 97"/>
                  <a:gd name="T25" fmla="*/ 84 h 95"/>
                  <a:gd name="T26" fmla="*/ 57 w 97"/>
                  <a:gd name="T27" fmla="*/ 82 h 95"/>
                  <a:gd name="T28" fmla="*/ 53 w 97"/>
                  <a:gd name="T29" fmla="*/ 65 h 95"/>
                  <a:gd name="T30" fmla="*/ 67 w 97"/>
                  <a:gd name="T31" fmla="*/ 50 h 95"/>
                  <a:gd name="T32" fmla="*/ 67 w 97"/>
                  <a:gd name="T33" fmla="*/ 35 h 95"/>
                  <a:gd name="T34" fmla="*/ 29 w 97"/>
                  <a:gd name="T35" fmla="*/ 35 h 95"/>
                  <a:gd name="T36" fmla="*/ 29 w 97"/>
                  <a:gd name="T37" fmla="*/ 50 h 95"/>
                  <a:gd name="T38" fmla="*/ 43 w 97"/>
                  <a:gd name="T39" fmla="*/ 65 h 95"/>
                  <a:gd name="T40" fmla="*/ 50 w 97"/>
                  <a:gd name="T41" fmla="*/ 88 h 95"/>
                  <a:gd name="T42" fmla="*/ 62 w 97"/>
                  <a:gd name="T43" fmla="*/ 93 h 95"/>
                  <a:gd name="T44" fmla="*/ 82 w 97"/>
                  <a:gd name="T45" fmla="*/ 83 h 95"/>
                  <a:gd name="T46" fmla="*/ 83 w 97"/>
                  <a:gd name="T47" fmla="*/ 83 h 95"/>
                  <a:gd name="T48" fmla="*/ 97 w 97"/>
                  <a:gd name="T49" fmla="*/ 49 h 95"/>
                  <a:gd name="T50" fmla="*/ 48 w 97"/>
                  <a:gd name="T51" fmla="*/ 0 h 95"/>
                  <a:gd name="T52" fmla="*/ 48 w 97"/>
                  <a:gd name="T53" fmla="*/ 0 h 95"/>
                  <a:gd name="T54" fmla="*/ 48 w 97"/>
                  <a:gd name="T5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7" h="95">
                    <a:moveTo>
                      <a:pt x="48" y="0"/>
                    </a:moveTo>
                    <a:cubicBezTo>
                      <a:pt x="21" y="0"/>
                      <a:pt x="0" y="22"/>
                      <a:pt x="0" y="49"/>
                    </a:cubicBezTo>
                    <a:cubicBezTo>
                      <a:pt x="0" y="61"/>
                      <a:pt x="5" y="74"/>
                      <a:pt x="14" y="83"/>
                    </a:cubicBezTo>
                    <a:cubicBezTo>
                      <a:pt x="19" y="88"/>
                      <a:pt x="26" y="92"/>
                      <a:pt x="33" y="95"/>
                    </a:cubicBezTo>
                    <a:cubicBezTo>
                      <a:pt x="34" y="95"/>
                      <a:pt x="34" y="95"/>
                      <a:pt x="35" y="95"/>
                    </a:cubicBezTo>
                    <a:cubicBezTo>
                      <a:pt x="37" y="95"/>
                      <a:pt x="38" y="94"/>
                      <a:pt x="39" y="92"/>
                    </a:cubicBezTo>
                    <a:cubicBezTo>
                      <a:pt x="40" y="89"/>
                      <a:pt x="39" y="87"/>
                      <a:pt x="36" y="86"/>
                    </a:cubicBezTo>
                    <a:cubicBezTo>
                      <a:pt x="30" y="84"/>
                      <a:pt x="25" y="81"/>
                      <a:pt x="20" y="76"/>
                    </a:cubicBezTo>
                    <a:cubicBezTo>
                      <a:pt x="13" y="69"/>
                      <a:pt x="9" y="59"/>
                      <a:pt x="9" y="49"/>
                    </a:cubicBezTo>
                    <a:cubicBezTo>
                      <a:pt x="9" y="27"/>
                      <a:pt x="27" y="9"/>
                      <a:pt x="48" y="9"/>
                    </a:cubicBezTo>
                    <a:cubicBezTo>
                      <a:pt x="70" y="9"/>
                      <a:pt x="87" y="27"/>
                      <a:pt x="87" y="49"/>
                    </a:cubicBezTo>
                    <a:cubicBezTo>
                      <a:pt x="87" y="59"/>
                      <a:pt x="83" y="69"/>
                      <a:pt x="76" y="76"/>
                    </a:cubicBezTo>
                    <a:cubicBezTo>
                      <a:pt x="73" y="79"/>
                      <a:pt x="66" y="84"/>
                      <a:pt x="62" y="84"/>
                    </a:cubicBezTo>
                    <a:cubicBezTo>
                      <a:pt x="60" y="84"/>
                      <a:pt x="58" y="83"/>
                      <a:pt x="57" y="82"/>
                    </a:cubicBezTo>
                    <a:cubicBezTo>
                      <a:pt x="53" y="78"/>
                      <a:pt x="53" y="70"/>
                      <a:pt x="53" y="65"/>
                    </a:cubicBezTo>
                    <a:cubicBezTo>
                      <a:pt x="61" y="65"/>
                      <a:pt x="67" y="58"/>
                      <a:pt x="67" y="50"/>
                    </a:cubicBezTo>
                    <a:cubicBezTo>
                      <a:pt x="67" y="35"/>
                      <a:pt x="67" y="35"/>
                      <a:pt x="67" y="35"/>
                    </a:cubicBezTo>
                    <a:cubicBezTo>
                      <a:pt x="29" y="35"/>
                      <a:pt x="29" y="35"/>
                      <a:pt x="29" y="35"/>
                    </a:cubicBezTo>
                    <a:cubicBezTo>
                      <a:pt x="29" y="50"/>
                      <a:pt x="29" y="50"/>
                      <a:pt x="29" y="50"/>
                    </a:cubicBezTo>
                    <a:cubicBezTo>
                      <a:pt x="29" y="58"/>
                      <a:pt x="35" y="65"/>
                      <a:pt x="43" y="65"/>
                    </a:cubicBezTo>
                    <a:cubicBezTo>
                      <a:pt x="43" y="71"/>
                      <a:pt x="44" y="82"/>
                      <a:pt x="50" y="88"/>
                    </a:cubicBezTo>
                    <a:cubicBezTo>
                      <a:pt x="53" y="91"/>
                      <a:pt x="57" y="93"/>
                      <a:pt x="62" y="93"/>
                    </a:cubicBezTo>
                    <a:cubicBezTo>
                      <a:pt x="71" y="93"/>
                      <a:pt x="81" y="84"/>
                      <a:pt x="82" y="83"/>
                    </a:cubicBezTo>
                    <a:cubicBezTo>
                      <a:pt x="83" y="83"/>
                      <a:pt x="83" y="83"/>
                      <a:pt x="83" y="83"/>
                    </a:cubicBezTo>
                    <a:cubicBezTo>
                      <a:pt x="92" y="74"/>
                      <a:pt x="97" y="62"/>
                      <a:pt x="97" y="49"/>
                    </a:cubicBezTo>
                    <a:cubicBezTo>
                      <a:pt x="97" y="22"/>
                      <a:pt x="75" y="0"/>
                      <a:pt x="48" y="0"/>
                    </a:cubicBezTo>
                    <a:close/>
                    <a:moveTo>
                      <a:pt x="48" y="0"/>
                    </a:move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84" name="任意多边形 8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2548100" y="4382705"/>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任意多边形 8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8100000" flipV="1">
            <a:off x="4220098" y="4234396"/>
            <a:ext cx="1194883" cy="167846"/>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任意多边形 8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6442848" y="3609608"/>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7" name="任意多边形 8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7913339">
            <a:off x="8195034" y="3206788"/>
            <a:ext cx="1536809" cy="11744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526386" y="1950567"/>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8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4684745" y="4804125"/>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9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688483" y="1677298"/>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9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8301506" y="4376924"/>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Tree>
    <p:extLst>
      <p:ext uri="{BB962C8B-B14F-4D97-AF65-F5344CB8AC3E}">
        <p14:creationId xmlns:p14="http://schemas.microsoft.com/office/powerpoint/2010/main" val="415006535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50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500"/>
                                        <p:tgtEl>
                                          <p:spTgt spid="88"/>
                                        </p:tgtEl>
                                      </p:cBhvr>
                                    </p:animEffect>
                                  </p:childTnLst>
                                </p:cTn>
                              </p:par>
                              <p:par>
                                <p:cTn id="8" presetID="22" presetClass="entr" presetSubtype="8" fill="hold" grpId="0" nodeType="withEffect">
                                  <p:stCondLst>
                                    <p:cond delay="350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22" presetClass="entr" presetSubtype="8" fill="hold" grpId="0" nodeType="withEffect">
                                  <p:stCondLst>
                                    <p:cond delay="3500"/>
                                  </p:stCondLst>
                                  <p:childTnLst>
                                    <p:set>
                                      <p:cBhvr>
                                        <p:cTn id="12" dur="1" fill="hold">
                                          <p:stCondLst>
                                            <p:cond delay="0"/>
                                          </p:stCondLst>
                                        </p:cTn>
                                        <p:tgtEl>
                                          <p:spTgt spid="90"/>
                                        </p:tgtEl>
                                        <p:attrNameLst>
                                          <p:attrName>style.visibility</p:attrName>
                                        </p:attrNameLst>
                                      </p:cBhvr>
                                      <p:to>
                                        <p:strVal val="visible"/>
                                      </p:to>
                                    </p:set>
                                    <p:animEffect transition="in" filter="wipe(left)">
                                      <p:cBhvr>
                                        <p:cTn id="13" dur="500"/>
                                        <p:tgtEl>
                                          <p:spTgt spid="90"/>
                                        </p:tgtEl>
                                      </p:cBhvr>
                                    </p:animEffect>
                                  </p:childTnLst>
                                </p:cTn>
                              </p:par>
                              <p:par>
                                <p:cTn id="14" presetID="22" presetClass="entr" presetSubtype="8" fill="hold" grpId="0" nodeType="withEffect">
                                  <p:stCondLst>
                                    <p:cond delay="3500"/>
                                  </p:stCondLst>
                                  <p:childTnLst>
                                    <p:set>
                                      <p:cBhvr>
                                        <p:cTn id="15" dur="1" fill="hold">
                                          <p:stCondLst>
                                            <p:cond delay="0"/>
                                          </p:stCondLst>
                                        </p:cTn>
                                        <p:tgtEl>
                                          <p:spTgt spid="91"/>
                                        </p:tgtEl>
                                        <p:attrNameLst>
                                          <p:attrName>style.visibility</p:attrName>
                                        </p:attrNameLst>
                                      </p:cBhvr>
                                      <p:to>
                                        <p:strVal val="visible"/>
                                      </p:to>
                                    </p:set>
                                    <p:animEffect transition="in" filter="wipe(left)">
                                      <p:cBhvr>
                                        <p:cTn id="16" dur="500"/>
                                        <p:tgtEl>
                                          <p:spTgt spid="91"/>
                                        </p:tgtEl>
                                      </p:cBhvr>
                                    </p:animEffect>
                                  </p:childTnLst>
                                </p:cTn>
                              </p:par>
                              <p:par>
                                <p:cTn id="17" presetID="53" presetClass="entr" presetSubtype="16" fill="hold" nodeType="withEffect">
                                  <p:stCondLst>
                                    <p:cond delay="10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1000" fill="hold"/>
                                        <p:tgtEl>
                                          <p:spTgt spid="55"/>
                                        </p:tgtEl>
                                        <p:attrNameLst>
                                          <p:attrName>ppt_w</p:attrName>
                                        </p:attrNameLst>
                                      </p:cBhvr>
                                      <p:tavLst>
                                        <p:tav tm="0">
                                          <p:val>
                                            <p:fltVal val="0"/>
                                          </p:val>
                                        </p:tav>
                                        <p:tav tm="100000">
                                          <p:val>
                                            <p:strVal val="#ppt_w"/>
                                          </p:val>
                                        </p:tav>
                                      </p:tavLst>
                                    </p:anim>
                                    <p:anim calcmode="lin" valueType="num">
                                      <p:cBhvr>
                                        <p:cTn id="20" dur="1000" fill="hold"/>
                                        <p:tgtEl>
                                          <p:spTgt spid="55"/>
                                        </p:tgtEl>
                                        <p:attrNameLst>
                                          <p:attrName>ppt_h</p:attrName>
                                        </p:attrNameLst>
                                      </p:cBhvr>
                                      <p:tavLst>
                                        <p:tav tm="0">
                                          <p:val>
                                            <p:fltVal val="0"/>
                                          </p:val>
                                        </p:tav>
                                        <p:tav tm="100000">
                                          <p:val>
                                            <p:strVal val="#ppt_h"/>
                                          </p:val>
                                        </p:tav>
                                      </p:tavLst>
                                    </p:anim>
                                    <p:animEffect transition="in" filter="fade">
                                      <p:cBhvr>
                                        <p:cTn id="21" dur="1000"/>
                                        <p:tgtEl>
                                          <p:spTgt spid="55"/>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par>
                                <p:cTn id="25" presetID="63" presetClass="path" presetSubtype="0" accel="50000" decel="50000" fill="hold" grpId="1" nodeType="withEffect">
                                  <p:stCondLst>
                                    <p:cond delay="2000"/>
                                  </p:stCondLst>
                                  <p:childTnLst>
                                    <p:animMotion origin="layout" path="M -0.03177 -0.05556 L 8.33333E-7 1.48148E-6 " pathEditMode="relative" rAng="0" ptsTypes="AA">
                                      <p:cBhvr>
                                        <p:cTn id="26" dur="2000" fill="hold"/>
                                        <p:tgtEl>
                                          <p:spTgt spid="84"/>
                                        </p:tgtEl>
                                        <p:attrNameLst>
                                          <p:attrName>ppt_x</p:attrName>
                                          <p:attrName>ppt_y</p:attrName>
                                        </p:attrNameLst>
                                      </p:cBhvr>
                                      <p:rCtr x="1589" y="2778"/>
                                    </p:animMotion>
                                  </p:childTnLst>
                                </p:cTn>
                              </p:par>
                              <p:par>
                                <p:cTn id="27" presetID="53" presetClass="entr" presetSubtype="16" fill="hold" nodeType="withEffect">
                                  <p:stCondLst>
                                    <p:cond delay="1000"/>
                                  </p:stCondLst>
                                  <p:childTnLst>
                                    <p:set>
                                      <p:cBhvr>
                                        <p:cTn id="28" dur="1" fill="hold">
                                          <p:stCondLst>
                                            <p:cond delay="0"/>
                                          </p:stCondLst>
                                        </p:cTn>
                                        <p:tgtEl>
                                          <p:spTgt spid="78"/>
                                        </p:tgtEl>
                                        <p:attrNameLst>
                                          <p:attrName>style.visibility</p:attrName>
                                        </p:attrNameLst>
                                      </p:cBhvr>
                                      <p:to>
                                        <p:strVal val="visible"/>
                                      </p:to>
                                    </p:set>
                                    <p:anim calcmode="lin" valueType="num">
                                      <p:cBhvr>
                                        <p:cTn id="29" dur="1000" fill="hold"/>
                                        <p:tgtEl>
                                          <p:spTgt spid="78"/>
                                        </p:tgtEl>
                                        <p:attrNameLst>
                                          <p:attrName>ppt_w</p:attrName>
                                        </p:attrNameLst>
                                      </p:cBhvr>
                                      <p:tavLst>
                                        <p:tav tm="0">
                                          <p:val>
                                            <p:fltVal val="0"/>
                                          </p:val>
                                        </p:tav>
                                        <p:tav tm="100000">
                                          <p:val>
                                            <p:strVal val="#ppt_w"/>
                                          </p:val>
                                        </p:tav>
                                      </p:tavLst>
                                    </p:anim>
                                    <p:anim calcmode="lin" valueType="num">
                                      <p:cBhvr>
                                        <p:cTn id="30" dur="1000" fill="hold"/>
                                        <p:tgtEl>
                                          <p:spTgt spid="78"/>
                                        </p:tgtEl>
                                        <p:attrNameLst>
                                          <p:attrName>ppt_h</p:attrName>
                                        </p:attrNameLst>
                                      </p:cBhvr>
                                      <p:tavLst>
                                        <p:tav tm="0">
                                          <p:val>
                                            <p:fltVal val="0"/>
                                          </p:val>
                                        </p:tav>
                                        <p:tav tm="100000">
                                          <p:val>
                                            <p:strVal val="#ppt_h"/>
                                          </p:val>
                                        </p:tav>
                                      </p:tavLst>
                                    </p:anim>
                                    <p:animEffect transition="in" filter="fade">
                                      <p:cBhvr>
                                        <p:cTn id="31" dur="1000"/>
                                        <p:tgtEl>
                                          <p:spTgt spid="78"/>
                                        </p:tgtEl>
                                      </p:cBhvr>
                                    </p:animEffect>
                                  </p:childTnLst>
                                </p:cTn>
                              </p:par>
                              <p:par>
                                <p:cTn id="32" presetID="53" presetClass="entr" presetSubtype="16" fill="hold" nodeType="withEffect">
                                  <p:stCondLst>
                                    <p:cond delay="1000"/>
                                  </p:stCondLst>
                                  <p:childTnLst>
                                    <p:set>
                                      <p:cBhvr>
                                        <p:cTn id="33" dur="1" fill="hold">
                                          <p:stCondLst>
                                            <p:cond delay="0"/>
                                          </p:stCondLst>
                                        </p:cTn>
                                        <p:tgtEl>
                                          <p:spTgt spid="71"/>
                                        </p:tgtEl>
                                        <p:attrNameLst>
                                          <p:attrName>style.visibility</p:attrName>
                                        </p:attrNameLst>
                                      </p:cBhvr>
                                      <p:to>
                                        <p:strVal val="visible"/>
                                      </p:to>
                                    </p:set>
                                    <p:anim calcmode="lin" valueType="num">
                                      <p:cBhvr>
                                        <p:cTn id="34" dur="1000" fill="hold"/>
                                        <p:tgtEl>
                                          <p:spTgt spid="71"/>
                                        </p:tgtEl>
                                        <p:attrNameLst>
                                          <p:attrName>ppt_w</p:attrName>
                                        </p:attrNameLst>
                                      </p:cBhvr>
                                      <p:tavLst>
                                        <p:tav tm="0">
                                          <p:val>
                                            <p:fltVal val="0"/>
                                          </p:val>
                                        </p:tav>
                                        <p:tav tm="100000">
                                          <p:val>
                                            <p:strVal val="#ppt_w"/>
                                          </p:val>
                                        </p:tav>
                                      </p:tavLst>
                                    </p:anim>
                                    <p:anim calcmode="lin" valueType="num">
                                      <p:cBhvr>
                                        <p:cTn id="35" dur="1000" fill="hold"/>
                                        <p:tgtEl>
                                          <p:spTgt spid="71"/>
                                        </p:tgtEl>
                                        <p:attrNameLst>
                                          <p:attrName>ppt_h</p:attrName>
                                        </p:attrNameLst>
                                      </p:cBhvr>
                                      <p:tavLst>
                                        <p:tav tm="0">
                                          <p:val>
                                            <p:fltVal val="0"/>
                                          </p:val>
                                        </p:tav>
                                        <p:tav tm="100000">
                                          <p:val>
                                            <p:strVal val="#ppt_h"/>
                                          </p:val>
                                        </p:tav>
                                      </p:tavLst>
                                    </p:anim>
                                    <p:animEffect transition="in" filter="fade">
                                      <p:cBhvr>
                                        <p:cTn id="36" dur="1000"/>
                                        <p:tgtEl>
                                          <p:spTgt spid="71"/>
                                        </p:tgtEl>
                                      </p:cBhvr>
                                    </p:animEffect>
                                  </p:childTnLst>
                                </p:cTn>
                              </p:par>
                              <p:par>
                                <p:cTn id="37" presetID="53" presetClass="entr" presetSubtype="16" fill="hold" nodeType="withEffect">
                                  <p:stCondLst>
                                    <p:cond delay="1000"/>
                                  </p:stCondLst>
                                  <p:childTnLst>
                                    <p:set>
                                      <p:cBhvr>
                                        <p:cTn id="38" dur="1" fill="hold">
                                          <p:stCondLst>
                                            <p:cond delay="0"/>
                                          </p:stCondLst>
                                        </p:cTn>
                                        <p:tgtEl>
                                          <p:spTgt spid="65"/>
                                        </p:tgtEl>
                                        <p:attrNameLst>
                                          <p:attrName>style.visibility</p:attrName>
                                        </p:attrNameLst>
                                      </p:cBhvr>
                                      <p:to>
                                        <p:strVal val="visible"/>
                                      </p:to>
                                    </p:set>
                                    <p:anim calcmode="lin" valueType="num">
                                      <p:cBhvr>
                                        <p:cTn id="39" dur="1000" fill="hold"/>
                                        <p:tgtEl>
                                          <p:spTgt spid="65"/>
                                        </p:tgtEl>
                                        <p:attrNameLst>
                                          <p:attrName>ppt_w</p:attrName>
                                        </p:attrNameLst>
                                      </p:cBhvr>
                                      <p:tavLst>
                                        <p:tav tm="0">
                                          <p:val>
                                            <p:fltVal val="0"/>
                                          </p:val>
                                        </p:tav>
                                        <p:tav tm="100000">
                                          <p:val>
                                            <p:strVal val="#ppt_w"/>
                                          </p:val>
                                        </p:tav>
                                      </p:tavLst>
                                    </p:anim>
                                    <p:anim calcmode="lin" valueType="num">
                                      <p:cBhvr>
                                        <p:cTn id="40" dur="1000" fill="hold"/>
                                        <p:tgtEl>
                                          <p:spTgt spid="65"/>
                                        </p:tgtEl>
                                        <p:attrNameLst>
                                          <p:attrName>ppt_h</p:attrName>
                                        </p:attrNameLst>
                                      </p:cBhvr>
                                      <p:tavLst>
                                        <p:tav tm="0">
                                          <p:val>
                                            <p:fltVal val="0"/>
                                          </p:val>
                                        </p:tav>
                                        <p:tav tm="100000">
                                          <p:val>
                                            <p:strVal val="#ppt_h"/>
                                          </p:val>
                                        </p:tav>
                                      </p:tavLst>
                                    </p:anim>
                                    <p:animEffect transition="in" filter="fade">
                                      <p:cBhvr>
                                        <p:cTn id="41" dur="1000"/>
                                        <p:tgtEl>
                                          <p:spTgt spid="65"/>
                                        </p:tgtEl>
                                      </p:cBhvr>
                                    </p:animEffect>
                                  </p:childTnLst>
                                </p:cTn>
                              </p:par>
                              <p:par>
                                <p:cTn id="42" presetID="10" presetClass="entr" presetSubtype="0" fill="hold" grpId="0" nodeType="withEffect">
                                  <p:stCondLst>
                                    <p:cond delay="200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par>
                                <p:cTn id="45" presetID="63" presetClass="path" presetSubtype="0" accel="50000" decel="50000" fill="hold" grpId="1" nodeType="withEffect">
                                  <p:stCondLst>
                                    <p:cond delay="2000"/>
                                  </p:stCondLst>
                                  <p:childTnLst>
                                    <p:animMotion origin="layout" path="M -0.03177 -0.05556 L 8.33333E-7 1.48148E-6 " pathEditMode="relative" rAng="0" ptsTypes="AA">
                                      <p:cBhvr>
                                        <p:cTn id="46" dur="2000" fill="hold"/>
                                        <p:tgtEl>
                                          <p:spTgt spid="86"/>
                                        </p:tgtEl>
                                        <p:attrNameLst>
                                          <p:attrName>ppt_x</p:attrName>
                                          <p:attrName>ppt_y</p:attrName>
                                        </p:attrNameLst>
                                      </p:cBhvr>
                                      <p:rCtr x="1589" y="2778"/>
                                    </p:animMotion>
                                  </p:childTnLst>
                                </p:cTn>
                              </p:par>
                              <p:par>
                                <p:cTn id="47" presetID="10" presetClass="entr" presetSubtype="0" fill="hold" grpId="0" nodeType="withEffect">
                                  <p:stCondLst>
                                    <p:cond delay="200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500"/>
                                        <p:tgtEl>
                                          <p:spTgt spid="85"/>
                                        </p:tgtEl>
                                      </p:cBhvr>
                                    </p:animEffect>
                                  </p:childTnLst>
                                </p:cTn>
                              </p:par>
                              <p:par>
                                <p:cTn id="50" presetID="63" presetClass="path" presetSubtype="0" accel="50000" decel="50000" fill="hold" grpId="1" nodeType="withEffect">
                                  <p:stCondLst>
                                    <p:cond delay="2000"/>
                                  </p:stCondLst>
                                  <p:childTnLst>
                                    <p:animMotion origin="layout" path="M -0.04088 0.07407 L -2.08333E-6 3.7037E-7 " pathEditMode="relative" rAng="0" ptsTypes="AA">
                                      <p:cBhvr>
                                        <p:cTn id="51" dur="2000" fill="hold"/>
                                        <p:tgtEl>
                                          <p:spTgt spid="85"/>
                                        </p:tgtEl>
                                        <p:attrNameLst>
                                          <p:attrName>ppt_x</p:attrName>
                                          <p:attrName>ppt_y</p:attrName>
                                        </p:attrNameLst>
                                      </p:cBhvr>
                                      <p:rCtr x="2044" y="-3704"/>
                                    </p:animMotion>
                                  </p:childTnLst>
                                </p:cTn>
                              </p:par>
                              <p:par>
                                <p:cTn id="52" presetID="10" presetClass="entr" presetSubtype="0" fill="hold" grpId="0" nodeType="withEffect">
                                  <p:stCondLst>
                                    <p:cond delay="200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63" presetClass="path" presetSubtype="0" accel="50000" decel="50000" fill="hold" grpId="1" nodeType="withEffect">
                                  <p:stCondLst>
                                    <p:cond delay="2000"/>
                                  </p:stCondLst>
                                  <p:childTnLst>
                                    <p:animMotion origin="layout" path="M -0.04088 0.07407 L -2.08333E-6 3.7037E-7 " pathEditMode="relative" rAng="0" ptsTypes="AA">
                                      <p:cBhvr>
                                        <p:cTn id="56" dur="2000" fill="hold"/>
                                        <p:tgtEl>
                                          <p:spTgt spid="87"/>
                                        </p:tgtEl>
                                        <p:attrNameLst>
                                          <p:attrName>ppt_x</p:attrName>
                                          <p:attrName>ppt_y</p:attrName>
                                        </p:attrNameLst>
                                      </p:cBhvr>
                                      <p:rCtr x="2044" y="-3704"/>
                                    </p:animMotion>
                                  </p:childTnLst>
                                </p:cTn>
                              </p:par>
                              <p:par>
                                <p:cTn id="57" presetID="10" presetClass="entr" presetSubtype="0" fill="hold" nodeType="withEffect">
                                  <p:stCondLst>
                                    <p:cond delay="20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63" presetClass="path" presetSubtype="0" accel="50000" decel="50000" fill="hold" nodeType="withEffect">
                                  <p:stCondLst>
                                    <p:cond delay="2000"/>
                                  </p:stCondLst>
                                  <p:childTnLst>
                                    <p:animMotion origin="layout" path="M -0.04088 0.07407 L -2.08333E-6 3.7037E-7 " pathEditMode="relative" rAng="0" ptsTypes="AA">
                                      <p:cBhvr>
                                        <p:cTn id="61" dur="2000" fill="hold"/>
                                        <p:tgtEl>
                                          <p:spTgt spid="49"/>
                                        </p:tgtEl>
                                        <p:attrNameLst>
                                          <p:attrName>ppt_x</p:attrName>
                                          <p:attrName>ppt_y</p:attrName>
                                        </p:attrNameLst>
                                      </p:cBhvr>
                                      <p:rCtr x="2044" y="-370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5" grpId="0" animBg="1"/>
      <p:bldP spid="85" grpId="1" animBg="1"/>
      <p:bldP spid="86" grpId="0" animBg="1"/>
      <p:bldP spid="86" grpId="1" animBg="1"/>
      <p:bldP spid="87" grpId="0" animBg="1"/>
      <p:bldP spid="87" grpId="1" animBg="1"/>
      <p:bldP spid="88" grpId="0"/>
      <p:bldP spid="89" grpId="0"/>
      <p:bldP spid="90" grpId="0"/>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6" name="椭圆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60568" y="1818255"/>
            <a:ext cx="2027340" cy="2027339"/>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7" name="椭圆 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139699"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b="1" dirty="0">
                <a:solidFill>
                  <a:schemeClr val="bg1"/>
                </a:solidFill>
                <a:cs typeface="Helvetica" panose="020B0604020202020204" pitchFamily="34" charset="0"/>
              </a:rPr>
              <a:t>01</a:t>
            </a:r>
            <a:endParaRPr lang="zh-CN" altLang="en-US" sz="1600" b="1" dirty="0">
              <a:solidFill>
                <a:schemeClr val="bg1"/>
              </a:solidFill>
              <a:cs typeface="Helvetica" panose="020B0604020202020204" pitchFamily="34" charset="0"/>
            </a:endParaRPr>
          </a:p>
        </p:txBody>
      </p:sp>
      <p:sp>
        <p:nvSpPr>
          <p:cNvPr id="8" name="椭圆 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000114" y="1818255"/>
            <a:ext cx="2027340" cy="2027339"/>
          </a:xfrm>
          <a:prstGeom prst="ellipse">
            <a:avLst/>
          </a:prstGeom>
          <a:blipFill>
            <a:blip r:embed="rId4">
              <a:extLst>
                <a:ext uri="{BEBA8EAE-BF5A-486C-A8C5-ECC9F3942E4B}">
                  <a14:imgProps xmlns:a14="http://schemas.microsoft.com/office/drawing/2010/main">
                    <a14:imgLayer>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9" name="椭圆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6379245"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1600" b="1" dirty="0">
                <a:solidFill>
                  <a:schemeClr val="bg1"/>
                </a:solidFill>
                <a:cs typeface="Helvetica" panose="020B0604020202020204" pitchFamily="34" charset="0"/>
              </a:rPr>
              <a:t>02</a:t>
            </a:r>
            <a:endParaRPr lang="zh-CN" altLang="en-US" sz="1600" b="1" dirty="0">
              <a:solidFill>
                <a:schemeClr val="bg1"/>
              </a:solidFill>
              <a:cs typeface="Helvetica" panose="020B0604020202020204" pitchFamily="34" charset="0"/>
            </a:endParaRPr>
          </a:p>
        </p:txBody>
      </p:sp>
      <p:sp>
        <p:nvSpPr>
          <p:cNvPr id="10" name="椭圆 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8239660" y="1818255"/>
            <a:ext cx="2027340" cy="2027339"/>
          </a:xfrm>
          <a:prstGeom prst="ellipse">
            <a:avLst/>
          </a:prstGeom>
          <a:blipFill>
            <a:blip r:embed="rId5">
              <a:extLst>
                <a:ext uri="{BEBA8EAE-BF5A-486C-A8C5-ECC9F3942E4B}">
                  <a14:imgProps xmlns:a14="http://schemas.microsoft.com/office/drawing/2010/main">
                    <a14:imgLayer>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11" name="椭圆 1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9618792"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1600" b="1" dirty="0">
                <a:solidFill>
                  <a:schemeClr val="bg1"/>
                </a:solidFill>
                <a:cs typeface="Helvetica" panose="020B0604020202020204" pitchFamily="34" charset="0"/>
              </a:rPr>
              <a:t>03</a:t>
            </a:r>
            <a:endParaRPr lang="zh-CN" altLang="en-US" sz="1600" b="1" dirty="0">
              <a:solidFill>
                <a:schemeClr val="bg1"/>
              </a:solidFill>
              <a:cs typeface="Helvetica" panose="020B0604020202020204" pitchFamily="34" charset="0"/>
            </a:endParaRPr>
          </a:p>
        </p:txBody>
      </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663530" y="4553623"/>
            <a:ext cx="2221415" cy="1091066"/>
            <a:chOff x="2317117" y="2062784"/>
            <a:chExt cx="3997789" cy="1091066"/>
          </a:xfrm>
        </p:grpSpPr>
        <p:sp>
          <p:nvSpPr>
            <p:cNvPr id="13" name="矩形 12"/>
            <p:cNvSpPr/>
            <p:nvPr/>
          </p:nvSpPr>
          <p:spPr>
            <a:xfrm>
              <a:off x="3120987" y="2062784"/>
              <a:ext cx="2390048" cy="276999"/>
            </a:xfrm>
            <a:prstGeom prst="rect">
              <a:avLst/>
            </a:prstGeom>
          </p:spPr>
          <p:txBody>
            <a:bodyPr wrap="none">
              <a:spAutoFit/>
            </a:bodyPr>
            <a:lstStyle/>
            <a:p>
              <a:pPr algn="ctr">
                <a:defRPr/>
              </a:pPr>
              <a:r>
                <a:rPr lang="en-US" altLang="zh-CN" sz="1200" b="1">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14" name="矩形 13"/>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903076" y="4553623"/>
            <a:ext cx="2221415" cy="1091066"/>
            <a:chOff x="2317117" y="2062784"/>
            <a:chExt cx="3997789" cy="1091066"/>
          </a:xfrm>
        </p:grpSpPr>
        <p:sp>
          <p:nvSpPr>
            <p:cNvPr id="16" name="矩形 15"/>
            <p:cNvSpPr/>
            <p:nvPr/>
          </p:nvSpPr>
          <p:spPr>
            <a:xfrm>
              <a:off x="3120989" y="2062784"/>
              <a:ext cx="2390048" cy="276999"/>
            </a:xfrm>
            <a:prstGeom prst="rect">
              <a:avLst/>
            </a:prstGeom>
          </p:spPr>
          <p:txBody>
            <a:bodyPr wrap="none">
              <a:spAutoFit/>
            </a:bodyPr>
            <a:lstStyle/>
            <a:p>
              <a:pPr algn="ctr">
                <a:defRPr/>
              </a:pPr>
              <a:r>
                <a:rPr lang="en-US" altLang="zh-CN"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17" name="矩形 16"/>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grpSp>
        <p:nvGrpSpPr>
          <p:cNvPr id="18" name="组合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8142622" y="4553623"/>
            <a:ext cx="2221415" cy="1091066"/>
            <a:chOff x="2317117" y="2062784"/>
            <a:chExt cx="3997789" cy="1091066"/>
          </a:xfrm>
        </p:grpSpPr>
        <p:sp>
          <p:nvSpPr>
            <p:cNvPr id="19" name="矩形 18"/>
            <p:cNvSpPr/>
            <p:nvPr/>
          </p:nvSpPr>
          <p:spPr>
            <a:xfrm>
              <a:off x="3120989" y="2062784"/>
              <a:ext cx="2390048" cy="276999"/>
            </a:xfrm>
            <a:prstGeom prst="rect">
              <a:avLst/>
            </a:prstGeom>
          </p:spPr>
          <p:txBody>
            <a:bodyPr wrap="none">
              <a:spAutoFit/>
            </a:bodyPr>
            <a:lstStyle/>
            <a:p>
              <a:pPr algn="ctr">
                <a:defRPr/>
              </a:pPr>
              <a:r>
                <a:rPr lang="en-US" altLang="zh-CN"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20" name="矩形 19"/>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sp>
        <p:nvSpPr>
          <p:cNvPr id="21" name="任意多边形 2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261864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2" name="任意多边形 2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572388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3" name="任意多边形 2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878023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Tree>
    <p:extLst>
      <p:ext uri="{BB962C8B-B14F-4D97-AF65-F5344CB8AC3E}">
        <p14:creationId xmlns:p14="http://schemas.microsoft.com/office/powerpoint/2010/main" val="136563385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200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1" fill="hold" nodeType="withEffect">
                                  <p:stCondLst>
                                    <p:cond delay="200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63" presetClass="path" presetSubtype="0" accel="50000" decel="50000" fill="hold" grpId="1" nodeType="withEffect">
                                  <p:stCondLst>
                                    <p:cond delay="1000"/>
                                  </p:stCondLst>
                                  <p:childTnLst>
                                    <p:animMotion origin="layout" path="M -0.04714 -0.08425 L 4.16667E-7 -4.81481E-6 " pathEditMode="relative" rAng="0" ptsTypes="AA">
                                      <p:cBhvr>
                                        <p:cTn id="18" dur="2000" fill="hold"/>
                                        <p:tgtEl>
                                          <p:spTgt spid="21"/>
                                        </p:tgtEl>
                                        <p:attrNameLst>
                                          <p:attrName>ppt_x</p:attrName>
                                          <p:attrName>ppt_y</p:attrName>
                                        </p:attrNameLst>
                                      </p:cBhvr>
                                      <p:rCtr x="2357" y="4213"/>
                                    </p:animMotion>
                                  </p:childTnLst>
                                </p:cTn>
                              </p:par>
                              <p:par>
                                <p:cTn id="19" presetID="10" presetClass="entr" presetSubtype="0" fill="hold" grpId="0" nodeType="withEffect">
                                  <p:stCondLst>
                                    <p:cond delay="10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63" presetClass="path" presetSubtype="0" accel="50000" decel="50000" fill="hold" grpId="1" nodeType="withEffect">
                                  <p:stCondLst>
                                    <p:cond delay="1000"/>
                                  </p:stCondLst>
                                  <p:childTnLst>
                                    <p:animMotion origin="layout" path="M -0.04714 -0.08425 L 4.16667E-7 -4.81481E-6 " pathEditMode="relative" rAng="0" ptsTypes="AA">
                                      <p:cBhvr>
                                        <p:cTn id="23" dur="2000" fill="hold"/>
                                        <p:tgtEl>
                                          <p:spTgt spid="22"/>
                                        </p:tgtEl>
                                        <p:attrNameLst>
                                          <p:attrName>ppt_x</p:attrName>
                                          <p:attrName>ppt_y</p:attrName>
                                        </p:attrNameLst>
                                      </p:cBhvr>
                                      <p:rCtr x="2357" y="4213"/>
                                    </p:animMotion>
                                  </p:childTnLst>
                                </p:cTn>
                              </p:par>
                              <p:par>
                                <p:cTn id="24" presetID="10" presetClass="entr" presetSubtype="0" fill="hold" grpId="0" nodeType="withEffect">
                                  <p:stCondLst>
                                    <p:cond delay="10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63" presetClass="path" presetSubtype="0" accel="50000" decel="50000" fill="hold" grpId="1" nodeType="withEffect">
                                  <p:stCondLst>
                                    <p:cond delay="1000"/>
                                  </p:stCondLst>
                                  <p:childTnLst>
                                    <p:animMotion origin="layout" path="M -0.04714 -0.08425 L 4.16667E-7 -4.81481E-6 " pathEditMode="relative" rAng="0" ptsTypes="AA">
                                      <p:cBhvr>
                                        <p:cTn id="28" dur="2000" fill="hold"/>
                                        <p:tgtEl>
                                          <p:spTgt spid="23"/>
                                        </p:tgtEl>
                                        <p:attrNameLst>
                                          <p:attrName>ppt_x</p:attrName>
                                          <p:attrName>ppt_y</p:attrName>
                                        </p:attrNameLst>
                                      </p:cBhvr>
                                      <p:rCtr x="2357" y="4213"/>
                                    </p:animMotion>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Effect transition="in" filter="fade">
                                      <p:cBhvr>
                                        <p:cTn id="38" dur="1000"/>
                                        <p:tgtEl>
                                          <p:spTgt spid="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Effect transition="in" filter="fade">
                                      <p:cBhvr>
                                        <p:cTn id="43" dur="1000"/>
                                        <p:tgtEl>
                                          <p:spTgt spid="10"/>
                                        </p:tgtEl>
                                      </p:cBhvr>
                                    </p:animEffect>
                                  </p:childTnLst>
                                </p:cTn>
                              </p:par>
                              <p:par>
                                <p:cTn id="44" presetID="49" presetClass="entr" presetSubtype="0" decel="100000" fill="hold" grpId="0" nodeType="withEffect">
                                  <p:stCondLst>
                                    <p:cond delay="1000"/>
                                  </p:stCondLst>
                                  <p:childTnLst>
                                    <p:set>
                                      <p:cBhvr>
                                        <p:cTn id="45" dur="1" fill="hold">
                                          <p:stCondLst>
                                            <p:cond delay="0"/>
                                          </p:stCondLst>
                                        </p:cTn>
                                        <p:tgtEl>
                                          <p:spTgt spid="7"/>
                                        </p:tgtEl>
                                        <p:attrNameLst>
                                          <p:attrName>style.visibility</p:attrName>
                                        </p:attrNameLst>
                                      </p:cBhvr>
                                      <p:to>
                                        <p:strVal val="visible"/>
                                      </p:to>
                                    </p:set>
                                    <p:anim calcmode="lin" valueType="num">
                                      <p:cBhvr>
                                        <p:cTn id="46" dur="1000" fill="hold"/>
                                        <p:tgtEl>
                                          <p:spTgt spid="7"/>
                                        </p:tgtEl>
                                        <p:attrNameLst>
                                          <p:attrName>ppt_w</p:attrName>
                                        </p:attrNameLst>
                                      </p:cBhvr>
                                      <p:tavLst>
                                        <p:tav tm="0">
                                          <p:val>
                                            <p:fltVal val="0"/>
                                          </p:val>
                                        </p:tav>
                                        <p:tav tm="100000">
                                          <p:val>
                                            <p:strVal val="#ppt_w"/>
                                          </p:val>
                                        </p:tav>
                                      </p:tavLst>
                                    </p:anim>
                                    <p:anim calcmode="lin" valueType="num">
                                      <p:cBhvr>
                                        <p:cTn id="47" dur="1000" fill="hold"/>
                                        <p:tgtEl>
                                          <p:spTgt spid="7"/>
                                        </p:tgtEl>
                                        <p:attrNameLst>
                                          <p:attrName>ppt_h</p:attrName>
                                        </p:attrNameLst>
                                      </p:cBhvr>
                                      <p:tavLst>
                                        <p:tav tm="0">
                                          <p:val>
                                            <p:fltVal val="0"/>
                                          </p:val>
                                        </p:tav>
                                        <p:tav tm="100000">
                                          <p:val>
                                            <p:strVal val="#ppt_h"/>
                                          </p:val>
                                        </p:tav>
                                      </p:tavLst>
                                    </p:anim>
                                    <p:anim calcmode="lin" valueType="num">
                                      <p:cBhvr>
                                        <p:cTn id="48" dur="1000" fill="hold"/>
                                        <p:tgtEl>
                                          <p:spTgt spid="7"/>
                                        </p:tgtEl>
                                        <p:attrNameLst>
                                          <p:attrName>style.rotation</p:attrName>
                                        </p:attrNameLst>
                                      </p:cBhvr>
                                      <p:tavLst>
                                        <p:tav tm="0">
                                          <p:val>
                                            <p:fltVal val="360"/>
                                          </p:val>
                                        </p:tav>
                                        <p:tav tm="100000">
                                          <p:val>
                                            <p:fltVal val="0"/>
                                          </p:val>
                                        </p:tav>
                                      </p:tavLst>
                                    </p:anim>
                                    <p:animEffect transition="in" filter="fade">
                                      <p:cBhvr>
                                        <p:cTn id="49" dur="1000"/>
                                        <p:tgtEl>
                                          <p:spTgt spid="7"/>
                                        </p:tgtEl>
                                      </p:cBhvr>
                                    </p:animEffect>
                                  </p:childTnLst>
                                </p:cTn>
                              </p:par>
                              <p:par>
                                <p:cTn id="50" presetID="49" presetClass="entr" presetSubtype="0" decel="100000" fill="hold" grpId="0" nodeType="withEffect">
                                  <p:stCondLst>
                                    <p:cond delay="1000"/>
                                  </p:stCondLst>
                                  <p:childTnLst>
                                    <p:set>
                                      <p:cBhvr>
                                        <p:cTn id="51" dur="1" fill="hold">
                                          <p:stCondLst>
                                            <p:cond delay="0"/>
                                          </p:stCondLst>
                                        </p:cTn>
                                        <p:tgtEl>
                                          <p:spTgt spid="9"/>
                                        </p:tgtEl>
                                        <p:attrNameLst>
                                          <p:attrName>style.visibility</p:attrName>
                                        </p:attrNameLst>
                                      </p:cBhvr>
                                      <p:to>
                                        <p:strVal val="visible"/>
                                      </p:to>
                                    </p:set>
                                    <p:anim calcmode="lin" valueType="num">
                                      <p:cBhvr>
                                        <p:cTn id="52" dur="1000" fill="hold"/>
                                        <p:tgtEl>
                                          <p:spTgt spid="9"/>
                                        </p:tgtEl>
                                        <p:attrNameLst>
                                          <p:attrName>ppt_w</p:attrName>
                                        </p:attrNameLst>
                                      </p:cBhvr>
                                      <p:tavLst>
                                        <p:tav tm="0">
                                          <p:val>
                                            <p:fltVal val="0"/>
                                          </p:val>
                                        </p:tav>
                                        <p:tav tm="100000">
                                          <p:val>
                                            <p:strVal val="#ppt_w"/>
                                          </p:val>
                                        </p:tav>
                                      </p:tavLst>
                                    </p:anim>
                                    <p:anim calcmode="lin" valueType="num">
                                      <p:cBhvr>
                                        <p:cTn id="53" dur="1000" fill="hold"/>
                                        <p:tgtEl>
                                          <p:spTgt spid="9"/>
                                        </p:tgtEl>
                                        <p:attrNameLst>
                                          <p:attrName>ppt_h</p:attrName>
                                        </p:attrNameLst>
                                      </p:cBhvr>
                                      <p:tavLst>
                                        <p:tav tm="0">
                                          <p:val>
                                            <p:fltVal val="0"/>
                                          </p:val>
                                        </p:tav>
                                        <p:tav tm="100000">
                                          <p:val>
                                            <p:strVal val="#ppt_h"/>
                                          </p:val>
                                        </p:tav>
                                      </p:tavLst>
                                    </p:anim>
                                    <p:anim calcmode="lin" valueType="num">
                                      <p:cBhvr>
                                        <p:cTn id="54" dur="1000" fill="hold"/>
                                        <p:tgtEl>
                                          <p:spTgt spid="9"/>
                                        </p:tgtEl>
                                        <p:attrNameLst>
                                          <p:attrName>style.rotation</p:attrName>
                                        </p:attrNameLst>
                                      </p:cBhvr>
                                      <p:tavLst>
                                        <p:tav tm="0">
                                          <p:val>
                                            <p:fltVal val="360"/>
                                          </p:val>
                                        </p:tav>
                                        <p:tav tm="100000">
                                          <p:val>
                                            <p:fltVal val="0"/>
                                          </p:val>
                                        </p:tav>
                                      </p:tavLst>
                                    </p:anim>
                                    <p:animEffect transition="in" filter="fade">
                                      <p:cBhvr>
                                        <p:cTn id="55" dur="1000"/>
                                        <p:tgtEl>
                                          <p:spTgt spid="9"/>
                                        </p:tgtEl>
                                      </p:cBhvr>
                                    </p:animEffect>
                                  </p:childTnLst>
                                </p:cTn>
                              </p:par>
                              <p:par>
                                <p:cTn id="56" presetID="49" presetClass="entr" presetSubtype="0" decel="100000" fill="hold" grpId="0" nodeType="withEffect">
                                  <p:stCondLst>
                                    <p:cond delay="10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1000" fill="hold"/>
                                        <p:tgtEl>
                                          <p:spTgt spid="11"/>
                                        </p:tgtEl>
                                        <p:attrNameLst>
                                          <p:attrName>ppt_w</p:attrName>
                                        </p:attrNameLst>
                                      </p:cBhvr>
                                      <p:tavLst>
                                        <p:tav tm="0">
                                          <p:val>
                                            <p:fltVal val="0"/>
                                          </p:val>
                                        </p:tav>
                                        <p:tav tm="100000">
                                          <p:val>
                                            <p:strVal val="#ppt_w"/>
                                          </p:val>
                                        </p:tav>
                                      </p:tavLst>
                                    </p:anim>
                                    <p:anim calcmode="lin" valueType="num">
                                      <p:cBhvr>
                                        <p:cTn id="59" dur="1000" fill="hold"/>
                                        <p:tgtEl>
                                          <p:spTgt spid="11"/>
                                        </p:tgtEl>
                                        <p:attrNameLst>
                                          <p:attrName>ppt_h</p:attrName>
                                        </p:attrNameLst>
                                      </p:cBhvr>
                                      <p:tavLst>
                                        <p:tav tm="0">
                                          <p:val>
                                            <p:fltVal val="0"/>
                                          </p:val>
                                        </p:tav>
                                        <p:tav tm="100000">
                                          <p:val>
                                            <p:strVal val="#ppt_h"/>
                                          </p:val>
                                        </p:tav>
                                      </p:tavLst>
                                    </p:anim>
                                    <p:anim calcmode="lin" valueType="num">
                                      <p:cBhvr>
                                        <p:cTn id="60" dur="1000" fill="hold"/>
                                        <p:tgtEl>
                                          <p:spTgt spid="11"/>
                                        </p:tgtEl>
                                        <p:attrNameLst>
                                          <p:attrName>style.rotation</p:attrName>
                                        </p:attrNameLst>
                                      </p:cBhvr>
                                      <p:tavLst>
                                        <p:tav tm="0">
                                          <p:val>
                                            <p:fltVal val="360"/>
                                          </p:val>
                                        </p:tav>
                                        <p:tav tm="100000">
                                          <p:val>
                                            <p:fltVal val="0"/>
                                          </p:val>
                                        </p:tav>
                                      </p:tavLst>
                                    </p:anim>
                                    <p:animEffect transition="in" filter="fade">
                                      <p:cBhvr>
                                        <p:cTn id="6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21" grpId="0" animBg="1"/>
      <p:bldP spid="21" grpId="1" animBg="1"/>
      <p:bldP spid="22" grpId="0" animBg="1"/>
      <p:bldP spid="22" grpId="1" animBg="1"/>
      <p:bldP spid="23" grpId="0" animBg="1"/>
      <p:bldP spid="2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322218" y="1856147"/>
            <a:ext cx="1506589" cy="1506589"/>
            <a:chOff x="5322218" y="1856147"/>
            <a:chExt cx="1506589" cy="1506589"/>
          </a:xfrm>
        </p:grpSpPr>
        <p:sp>
          <p:nvSpPr>
            <p:cNvPr id="7" name="圆角矩形 6"/>
            <p:cNvSpPr/>
            <p:nvPr/>
          </p:nvSpPr>
          <p:spPr>
            <a:xfrm rot="2700000">
              <a:off x="5322218" y="1856147"/>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8" name="矩形 7"/>
            <p:cNvSpPr/>
            <p:nvPr/>
          </p:nvSpPr>
          <p:spPr>
            <a:xfrm>
              <a:off x="5769856" y="2200009"/>
              <a:ext cx="606256"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S</a:t>
              </a:r>
              <a:endParaRPr lang="zh-CN" altLang="en-US" sz="4800" dirty="0">
                <a:solidFill>
                  <a:schemeClr val="bg1"/>
                </a:solidFill>
              </a:endParaRPr>
            </a:p>
          </p:txBody>
        </p:sp>
      </p:grpSp>
      <p:grpSp>
        <p:nvGrpSpPr>
          <p:cNvPr id="9" name="组合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407701" y="3018028"/>
            <a:ext cx="1506589" cy="1506589"/>
            <a:chOff x="6407701" y="3018028"/>
            <a:chExt cx="1506589" cy="1506589"/>
          </a:xfrm>
        </p:grpSpPr>
        <p:sp>
          <p:nvSpPr>
            <p:cNvPr id="10" name="圆角矩形 9"/>
            <p:cNvSpPr/>
            <p:nvPr/>
          </p:nvSpPr>
          <p:spPr>
            <a:xfrm rot="2700000">
              <a:off x="6407701" y="3018028"/>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1" name="矩形 10"/>
            <p:cNvSpPr/>
            <p:nvPr/>
          </p:nvSpPr>
          <p:spPr>
            <a:xfrm>
              <a:off x="6764932" y="3304295"/>
              <a:ext cx="793807"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W</a:t>
              </a:r>
              <a:endParaRPr lang="zh-CN" altLang="en-US" sz="4800" dirty="0">
                <a:solidFill>
                  <a:schemeClr val="bg1"/>
                </a:solidFill>
              </a:endParaRPr>
            </a:p>
          </p:txBody>
        </p:sp>
      </p:gr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322221" y="4179912"/>
            <a:ext cx="1506589" cy="1506589"/>
            <a:chOff x="5322221" y="4179912"/>
            <a:chExt cx="1506589" cy="1506589"/>
          </a:xfrm>
        </p:grpSpPr>
        <p:sp>
          <p:nvSpPr>
            <p:cNvPr id="13" name="圆角矩形 12"/>
            <p:cNvSpPr/>
            <p:nvPr/>
          </p:nvSpPr>
          <p:spPr>
            <a:xfrm rot="2700000">
              <a:off x="5322221" y="4179912"/>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4" name="矩形 13"/>
            <p:cNvSpPr/>
            <p:nvPr/>
          </p:nvSpPr>
          <p:spPr>
            <a:xfrm>
              <a:off x="5736193" y="4496233"/>
              <a:ext cx="668773"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O</a:t>
              </a:r>
              <a:endParaRPr lang="zh-CN" altLang="en-US" sz="4800" dirty="0">
                <a:solidFill>
                  <a:schemeClr val="bg1"/>
                </a:solidFill>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236737" y="3018031"/>
            <a:ext cx="1506589" cy="1506589"/>
            <a:chOff x="4236737" y="3018031"/>
            <a:chExt cx="1506589" cy="1506589"/>
          </a:xfrm>
        </p:grpSpPr>
        <p:sp>
          <p:nvSpPr>
            <p:cNvPr id="16" name="圆角矩形 15"/>
            <p:cNvSpPr/>
            <p:nvPr/>
          </p:nvSpPr>
          <p:spPr>
            <a:xfrm rot="2700000">
              <a:off x="4236737" y="3018031"/>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7" name="矩形 16"/>
            <p:cNvSpPr/>
            <p:nvPr/>
          </p:nvSpPr>
          <p:spPr>
            <a:xfrm>
              <a:off x="4702291" y="3380821"/>
              <a:ext cx="564578"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T</a:t>
              </a:r>
              <a:endParaRPr lang="zh-CN" altLang="en-US" sz="4800" dirty="0">
                <a:solidFill>
                  <a:schemeClr val="bg1"/>
                </a:solidFill>
              </a:endParaRPr>
            </a:p>
          </p:txBody>
        </p:sp>
      </p:grpSp>
      <p:sp>
        <p:nvSpPr>
          <p:cNvPr id="18"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7895655" y="1845463"/>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1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7895655" y="4688676"/>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059308" y="1845463"/>
            <a:ext cx="3035757" cy="1007968"/>
          </a:xfrm>
          <a:prstGeom prst="rect">
            <a:avLst/>
          </a:prstGeom>
        </p:spPr>
        <p:txBody>
          <a:bodyPr wrap="square">
            <a:spAutoFit/>
          </a:bodyPr>
          <a:lstStyle/>
          <a:p>
            <a:pPr algn="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pPr algn="r"/>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059308" y="4688676"/>
            <a:ext cx="3035757" cy="1007968"/>
          </a:xfrm>
          <a:prstGeom prst="rect">
            <a:avLst/>
          </a:prstGeom>
        </p:spPr>
        <p:txBody>
          <a:bodyPr wrap="square">
            <a:spAutoFit/>
          </a:bodyPr>
          <a:lstStyle/>
          <a:p>
            <a:pPr algn="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pPr algn="r"/>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2" name="任意多边形 2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2700000" flipV="1">
            <a:off x="6347812" y="1898224"/>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任意多边形 2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8900000" flipV="1">
            <a:off x="3725481" y="3017576"/>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任意多边形 2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4771745" y="5536245"/>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任意多边形 2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8100000" flipV="1">
            <a:off x="7309994" y="4511486"/>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54339806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00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2" presetClass="entr" presetSubtype="2" fill="hold" grpId="0" nodeType="withEffect">
                                  <p:stCondLst>
                                    <p:cond delay="200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500"/>
                                        <p:tgtEl>
                                          <p:spTgt spid="21"/>
                                        </p:tgtEl>
                                      </p:cBhvr>
                                    </p:animEffect>
                                  </p:childTnLst>
                                </p:cTn>
                              </p:par>
                              <p:par>
                                <p:cTn id="11" presetID="22" presetClass="entr" presetSubtype="8" fill="hold" grpId="0" nodeType="withEffect">
                                  <p:stCondLst>
                                    <p:cond delay="20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20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63" presetClass="path" presetSubtype="0" accel="50000" decel="50000" fill="hold" grpId="1" nodeType="withEffect">
                                  <p:stCondLst>
                                    <p:cond delay="1000"/>
                                  </p:stCondLst>
                                  <p:childTnLst>
                                    <p:animMotion origin="layout" path="M 0.03399 0.06273 L -2.5E-6 3.33333E-6 " pathEditMode="relative" rAng="0" ptsTypes="AA">
                                      <p:cBhvr>
                                        <p:cTn id="21" dur="2000" fill="hold"/>
                                        <p:tgtEl>
                                          <p:spTgt spid="22"/>
                                        </p:tgtEl>
                                        <p:attrNameLst>
                                          <p:attrName>ppt_x</p:attrName>
                                          <p:attrName>ppt_y</p:attrName>
                                        </p:attrNameLst>
                                      </p:cBhvr>
                                      <p:rCtr x="-1706" y="-3148"/>
                                    </p:animMotion>
                                  </p:childTnLst>
                                </p:cTn>
                              </p:par>
                              <p:par>
                                <p:cTn id="22" presetID="10" presetClass="entr" presetSubtype="0" fill="hold" grpId="0" nodeType="withEffect">
                                  <p:stCondLst>
                                    <p:cond delay="10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63" presetClass="path" presetSubtype="0" accel="50000" decel="50000" fill="hold" grpId="1" nodeType="withEffect">
                                  <p:stCondLst>
                                    <p:cond delay="1000"/>
                                  </p:stCondLst>
                                  <p:childTnLst>
                                    <p:animMotion origin="layout" path="M 0.04596 -0.08241 L 1.66667E-6 -1.11111E-6 " pathEditMode="relative" rAng="0" ptsTypes="AA">
                                      <p:cBhvr>
                                        <p:cTn id="26" dur="2000" fill="hold"/>
                                        <p:tgtEl>
                                          <p:spTgt spid="23"/>
                                        </p:tgtEl>
                                        <p:attrNameLst>
                                          <p:attrName>ppt_x</p:attrName>
                                          <p:attrName>ppt_y</p:attrName>
                                        </p:attrNameLst>
                                      </p:cBhvr>
                                      <p:rCtr x="-2305" y="4120"/>
                                    </p:animMotion>
                                  </p:childTnLst>
                                </p:cTn>
                              </p:par>
                              <p:par>
                                <p:cTn id="27" presetID="10" presetClass="entr" presetSubtype="0" fill="hold" grpId="0" nodeType="withEffect">
                                  <p:stCondLst>
                                    <p:cond delay="10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63" presetClass="path" presetSubtype="0" accel="50000" decel="50000" fill="hold" grpId="1" nodeType="withEffect">
                                  <p:stCondLst>
                                    <p:cond delay="1000"/>
                                  </p:stCondLst>
                                  <p:childTnLst>
                                    <p:animMotion origin="layout" path="M -0.03451 -0.06065 L 4.375E-6 -7.40741E-7 " pathEditMode="relative" rAng="0" ptsTypes="AA">
                                      <p:cBhvr>
                                        <p:cTn id="31" dur="2000" fill="hold"/>
                                        <p:tgtEl>
                                          <p:spTgt spid="24"/>
                                        </p:tgtEl>
                                        <p:attrNameLst>
                                          <p:attrName>ppt_x</p:attrName>
                                          <p:attrName>ppt_y</p:attrName>
                                        </p:attrNameLst>
                                      </p:cBhvr>
                                      <p:rCtr x="1719" y="3032"/>
                                    </p:animMotion>
                                  </p:childTnLst>
                                </p:cTn>
                              </p:par>
                              <p:par>
                                <p:cTn id="32" presetID="10" presetClass="entr" presetSubtype="0" fill="hold" grpId="0" nodeType="withEffect">
                                  <p:stCondLst>
                                    <p:cond delay="10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63" presetClass="path" presetSubtype="0" accel="50000" decel="50000" fill="hold" grpId="1" nodeType="withEffect">
                                  <p:stCondLst>
                                    <p:cond delay="1000"/>
                                  </p:stCondLst>
                                  <p:childTnLst>
                                    <p:animMotion origin="layout" path="M -0.03412 0.06064 L 1.25E-6 4.81481E-6 " pathEditMode="relative" rAng="0" ptsTypes="AA">
                                      <p:cBhvr>
                                        <p:cTn id="36" dur="2000" fill="hold"/>
                                        <p:tgtEl>
                                          <p:spTgt spid="25"/>
                                        </p:tgtEl>
                                        <p:attrNameLst>
                                          <p:attrName>ppt_x</p:attrName>
                                          <p:attrName>ppt_y</p:attrName>
                                        </p:attrNameLst>
                                      </p:cBhvr>
                                      <p:rCtr x="1706" y="-3032"/>
                                    </p:animMotion>
                                  </p:childTnLst>
                                </p:cTn>
                              </p:par>
                              <p:par>
                                <p:cTn id="37" presetID="53" presetClass="entr" presetSubtype="16"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Effect transition="in" filter="fade">
                                      <p:cBhvr>
                                        <p:cTn id="41" dur="1000"/>
                                        <p:tgtEl>
                                          <p:spTgt spid="6"/>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Effect transition="in" filter="fade">
                                      <p:cBhvr>
                                        <p:cTn id="46" dur="1000"/>
                                        <p:tgtEl>
                                          <p:spTgt spid="15"/>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Effect transition="in" filter="fade">
                                      <p:cBhvr>
                                        <p:cTn id="51" dur="1000"/>
                                        <p:tgtEl>
                                          <p:spTgt spid="12"/>
                                        </p:tgtEl>
                                      </p:cBhvr>
                                    </p:animEffect>
                                  </p:childTnLst>
                                </p:cTn>
                              </p:par>
                              <p:par>
                                <p:cTn id="52" presetID="53" presetClass="entr" presetSubtype="16"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Effect transition="in" filter="fade">
                                      <p:cBhvr>
                                        <p:cTn id="5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2" grpId="1" animBg="1"/>
      <p:bldP spid="23" grpId="0" animBg="1"/>
      <p:bldP spid="23" grpId="1" animBg="1"/>
      <p:bldP spid="24" grpId="0" animBg="1"/>
      <p:bldP spid="24" grpId="1" animBg="1"/>
      <p:bldP spid="25" grpId="0" animBg="1"/>
      <p:bldP spid="2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p:cNvSpPr txBox="1">
            <a:spLocks noChangeArrowheads="1"/>
          </p:cNvSpPr>
          <p:nvPr/>
        </p:nvSpPr>
        <p:spPr bwMode="auto">
          <a:xfrm>
            <a:off x="3859623" y="1646129"/>
            <a:ext cx="4472753" cy="52540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2800" dirty="0" smtClean="0">
                <a:effectLst/>
                <a:latin typeface="Calibri" panose="020F0502020204030204" pitchFamily="34" charset="0"/>
              </a:rPr>
              <a:t>INDEX TITLE</a:t>
            </a:r>
            <a:endParaRPr lang="en-US" altLang="ko-KR" sz="2800" dirty="0">
              <a:effectLst/>
              <a:latin typeface="Calibri" panose="020F0502020204030204" pitchFamily="34" charset="0"/>
            </a:endParaRPr>
          </a:p>
        </p:txBody>
      </p:sp>
      <p:sp>
        <p:nvSpPr>
          <p:cNvPr id="21" name="Rectangle 3"/>
          <p:cNvSpPr txBox="1">
            <a:spLocks noChangeArrowheads="1"/>
          </p:cNvSpPr>
          <p:nvPr/>
        </p:nvSpPr>
        <p:spPr bwMode="auto">
          <a:xfrm>
            <a:off x="3859623" y="2150785"/>
            <a:ext cx="4472753" cy="20223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700" b="0" dirty="0">
                <a:effectLst/>
                <a:latin typeface="Calibri" panose="020F0502020204030204" pitchFamily="34" charset="0"/>
              </a:rPr>
              <a:t>Catch the feel of design in contemporary colors and </a:t>
            </a:r>
            <a:r>
              <a:rPr lang="en-US" altLang="ko-KR" sz="700" b="0" dirty="0" smtClean="0">
                <a:effectLst/>
                <a:latin typeface="Calibri" panose="020F0502020204030204" pitchFamily="34" charset="0"/>
              </a:rPr>
              <a:t>styles</a:t>
            </a:r>
            <a:endParaRPr lang="en-US" altLang="ko-KR" sz="700" b="0" dirty="0">
              <a:effectLst/>
              <a:latin typeface="Calibri" panose="020F0502020204030204" pitchFamily="34" charset="0"/>
            </a:endParaRPr>
          </a:p>
        </p:txBody>
      </p:sp>
      <p:sp>
        <p:nvSpPr>
          <p:cNvPr id="23" name="矩形 22"/>
          <p:cNvSpPr/>
          <p:nvPr/>
        </p:nvSpPr>
        <p:spPr>
          <a:xfrm rot="18900000">
            <a:off x="4599802" y="3145592"/>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406620" y="3062856"/>
            <a:ext cx="11378761" cy="2618229"/>
            <a:chOff x="201930" y="3062856"/>
            <a:chExt cx="11378761" cy="2618229"/>
          </a:xfrm>
        </p:grpSpPr>
        <p:grpSp>
          <p:nvGrpSpPr>
            <p:cNvPr id="24" name="原创设计师QQ69613753    _6"/>
            <p:cNvGrpSpPr/>
            <p:nvPr/>
          </p:nvGrpSpPr>
          <p:grpSpPr>
            <a:xfrm>
              <a:off x="201930" y="3176653"/>
              <a:ext cx="3838131" cy="727986"/>
              <a:chOff x="640080" y="2297933"/>
              <a:chExt cx="3838131" cy="727986"/>
            </a:xfrm>
          </p:grpSpPr>
          <p:sp>
            <p:nvSpPr>
              <p:cNvPr id="25" name="文本框 24"/>
              <p:cNvSpPr txBox="1"/>
              <p:nvPr/>
            </p:nvSpPr>
            <p:spPr>
              <a:xfrm>
                <a:off x="640080" y="2687365"/>
                <a:ext cx="3838131" cy="338554"/>
              </a:xfrm>
              <a:prstGeom prst="rect">
                <a:avLst/>
              </a:prstGeom>
              <a:noFill/>
            </p:spPr>
            <p:txBody>
              <a:bodyPr wrap="square" rtlCol="0">
                <a:spAutoFit/>
              </a:bodyPr>
              <a:lstStyle/>
              <a:p>
                <a:pPr algn="r"/>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26" name="文本框 25"/>
              <p:cNvSpPr txBox="1"/>
              <p:nvPr/>
            </p:nvSpPr>
            <p:spPr>
              <a:xfrm>
                <a:off x="1659864" y="2297933"/>
                <a:ext cx="2788921" cy="400110"/>
              </a:xfrm>
              <a:prstGeom prst="rect">
                <a:avLst/>
              </a:prstGeom>
              <a:noFill/>
            </p:spPr>
            <p:txBody>
              <a:bodyPr wrap="square" rtlCol="0">
                <a:spAutoFit/>
              </a:bodyPr>
              <a:lstStyle/>
              <a:p>
                <a:pPr algn="r"/>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27" name="原创设计师QQ69613753    _7"/>
            <p:cNvGrpSpPr/>
            <p:nvPr/>
          </p:nvGrpSpPr>
          <p:grpSpPr>
            <a:xfrm>
              <a:off x="201930" y="4859892"/>
              <a:ext cx="3838131" cy="727986"/>
              <a:chOff x="640080" y="2297933"/>
              <a:chExt cx="3838131" cy="727986"/>
            </a:xfrm>
          </p:grpSpPr>
          <p:sp>
            <p:nvSpPr>
              <p:cNvPr id="28" name="文本框 27"/>
              <p:cNvSpPr txBox="1"/>
              <p:nvPr/>
            </p:nvSpPr>
            <p:spPr>
              <a:xfrm>
                <a:off x="640080" y="2687365"/>
                <a:ext cx="3838131" cy="338554"/>
              </a:xfrm>
              <a:prstGeom prst="rect">
                <a:avLst/>
              </a:prstGeom>
              <a:noFill/>
            </p:spPr>
            <p:txBody>
              <a:bodyPr wrap="square" rtlCol="0">
                <a:spAutoFit/>
              </a:bodyPr>
              <a:lstStyle/>
              <a:p>
                <a:pPr algn="r"/>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29" name="文本框 28"/>
              <p:cNvSpPr txBox="1"/>
              <p:nvPr/>
            </p:nvSpPr>
            <p:spPr>
              <a:xfrm>
                <a:off x="1659864" y="2297933"/>
                <a:ext cx="2788921" cy="400110"/>
              </a:xfrm>
              <a:prstGeom prst="rect">
                <a:avLst/>
              </a:prstGeom>
              <a:noFill/>
            </p:spPr>
            <p:txBody>
              <a:bodyPr wrap="square" rtlCol="0">
                <a:spAutoFit/>
              </a:bodyPr>
              <a:lstStyle/>
              <a:p>
                <a:pPr algn="r"/>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30" name="原创设计师QQ69613753    _8"/>
            <p:cNvGrpSpPr/>
            <p:nvPr/>
          </p:nvGrpSpPr>
          <p:grpSpPr>
            <a:xfrm>
              <a:off x="7742560" y="3176653"/>
              <a:ext cx="3838131" cy="727986"/>
              <a:chOff x="640080" y="2297933"/>
              <a:chExt cx="3838131" cy="727986"/>
            </a:xfrm>
          </p:grpSpPr>
          <p:sp>
            <p:nvSpPr>
              <p:cNvPr id="31" name="文本框 30"/>
              <p:cNvSpPr txBox="1"/>
              <p:nvPr/>
            </p:nvSpPr>
            <p:spPr>
              <a:xfrm>
                <a:off x="640080" y="2687365"/>
                <a:ext cx="3838131" cy="338554"/>
              </a:xfrm>
              <a:prstGeom prst="rect">
                <a:avLst/>
              </a:prstGeom>
              <a:noFill/>
            </p:spPr>
            <p:txBody>
              <a:bodyPr wrap="square" rtlCol="0">
                <a:spAutoFit/>
              </a:bodyPr>
              <a:lstStyle/>
              <a:p>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32" name="文本框 31"/>
              <p:cNvSpPr txBox="1"/>
              <p:nvPr/>
            </p:nvSpPr>
            <p:spPr>
              <a:xfrm>
                <a:off x="640080" y="2297933"/>
                <a:ext cx="2788921" cy="400110"/>
              </a:xfrm>
              <a:prstGeom prst="rect">
                <a:avLst/>
              </a:prstGeom>
              <a:noFill/>
            </p:spPr>
            <p:txBody>
              <a:bodyPr wrap="square" rtlCol="0">
                <a:spAutoFit/>
              </a:bodyPr>
              <a:lstStyle/>
              <a:p>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33" name="原创设计师QQ69613753    _9"/>
            <p:cNvGrpSpPr/>
            <p:nvPr/>
          </p:nvGrpSpPr>
          <p:grpSpPr>
            <a:xfrm>
              <a:off x="7742560" y="4859892"/>
              <a:ext cx="3838131" cy="727986"/>
              <a:chOff x="640080" y="2297933"/>
              <a:chExt cx="3838131" cy="727986"/>
            </a:xfrm>
          </p:grpSpPr>
          <p:sp>
            <p:nvSpPr>
              <p:cNvPr id="34" name="文本框 33"/>
              <p:cNvSpPr txBox="1"/>
              <p:nvPr/>
            </p:nvSpPr>
            <p:spPr>
              <a:xfrm>
                <a:off x="640080" y="2687365"/>
                <a:ext cx="3838131" cy="338554"/>
              </a:xfrm>
              <a:prstGeom prst="rect">
                <a:avLst/>
              </a:prstGeom>
              <a:noFill/>
            </p:spPr>
            <p:txBody>
              <a:bodyPr wrap="square" rtlCol="0">
                <a:spAutoFit/>
              </a:bodyPr>
              <a:lstStyle/>
              <a:p>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35" name="文本框 34"/>
              <p:cNvSpPr txBox="1"/>
              <p:nvPr/>
            </p:nvSpPr>
            <p:spPr>
              <a:xfrm>
                <a:off x="640080" y="2297933"/>
                <a:ext cx="2788921" cy="400110"/>
              </a:xfrm>
              <a:prstGeom prst="rect">
                <a:avLst/>
              </a:prstGeom>
              <a:noFill/>
            </p:spPr>
            <p:txBody>
              <a:bodyPr wrap="square" rtlCol="0">
                <a:spAutoFit/>
              </a:bodyPr>
              <a:lstStyle/>
              <a:p>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sp>
          <p:nvSpPr>
            <p:cNvPr id="36" name="原创设计师QQ69613753    _10"/>
            <p:cNvSpPr/>
            <p:nvPr/>
          </p:nvSpPr>
          <p:spPr>
            <a:xfrm>
              <a:off x="4308906" y="3062856"/>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1</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7" name="原创设计师QQ69613753    _11"/>
            <p:cNvSpPr/>
            <p:nvPr/>
          </p:nvSpPr>
          <p:spPr>
            <a:xfrm>
              <a:off x="6530544" y="3062856"/>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2</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8" name="原创设计师QQ69613753    _12"/>
            <p:cNvSpPr/>
            <p:nvPr/>
          </p:nvSpPr>
          <p:spPr>
            <a:xfrm>
              <a:off x="4308906" y="4766685"/>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3</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9" name="原创设计师QQ69613753    _13"/>
            <p:cNvSpPr/>
            <p:nvPr/>
          </p:nvSpPr>
          <p:spPr>
            <a:xfrm>
              <a:off x="6530544" y="4766685"/>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4</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grpSp>
      <p:sp>
        <p:nvSpPr>
          <p:cNvPr id="41" name="矩形 40"/>
          <p:cNvSpPr/>
          <p:nvPr/>
        </p:nvSpPr>
        <p:spPr>
          <a:xfrm rot="18900000">
            <a:off x="4597372" y="4865275"/>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8900000">
            <a:off x="6817809" y="3145592"/>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18900000">
            <a:off x="6815379" y="4865275"/>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128752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outVertical)">
                                      <p:cBhvr>
                                        <p:cTn id="13" dur="500"/>
                                        <p:tgtEl>
                                          <p:spTgt spid="23"/>
                                        </p:tgtEl>
                                      </p:cBhvr>
                                    </p:animEffect>
                                  </p:childTnLst>
                                </p:cTn>
                              </p:par>
                              <p:par>
                                <p:cTn id="14" presetID="16" presetClass="entr" presetSubtype="37"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arn(outVertical)">
                                      <p:cBhvr>
                                        <p:cTn id="16" dur="500"/>
                                        <p:tgtEl>
                                          <p:spTgt spid="40"/>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arn(outVertical)">
                                      <p:cBhvr>
                                        <p:cTn id="19" dur="500"/>
                                        <p:tgtEl>
                                          <p:spTgt spid="41"/>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outVertical)">
                                      <p:cBhvr>
                                        <p:cTn id="22" dur="500"/>
                                        <p:tgtEl>
                                          <p:spTgt spid="42"/>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outVertical)">
                                      <p:cBhvr>
                                        <p:cTn id="2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P spid="41" grpId="0" animBg="1"/>
      <p:bldP spid="42" grpId="0" animBg="1"/>
      <p:bldP spid="4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530516" y="2035840"/>
            <a:ext cx="1409701" cy="1409701"/>
            <a:chOff x="6498772" y="3074931"/>
            <a:chExt cx="1409701" cy="1409701"/>
          </a:xfrm>
        </p:grpSpPr>
        <p:sp>
          <p:nvSpPr>
            <p:cNvPr id="7" name="Oval 3"/>
            <p:cNvSpPr/>
            <p:nvPr/>
          </p:nvSpPr>
          <p:spPr>
            <a:xfrm>
              <a:off x="6498772"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85%</a:t>
              </a:r>
            </a:p>
            <a:p>
              <a:pPr algn="ctr"/>
              <a:r>
                <a:rPr lang="en-US"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01</a:t>
              </a:r>
            </a:p>
          </p:txBody>
        </p:sp>
        <p:sp>
          <p:nvSpPr>
            <p:cNvPr id="8" name="Arc 16"/>
            <p:cNvSpPr/>
            <p:nvPr/>
          </p:nvSpPr>
          <p:spPr>
            <a:xfrm>
              <a:off x="6498772" y="3074931"/>
              <a:ext cx="1409701" cy="1409701"/>
            </a:xfrm>
            <a:prstGeom prst="arc">
              <a:avLst>
                <a:gd name="adj1" fmla="val 16200000"/>
                <a:gd name="adj2" fmla="val 10611064"/>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9" name="组合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521446" y="2035840"/>
            <a:ext cx="1409701" cy="1409701"/>
            <a:chOff x="9699171" y="3074931"/>
            <a:chExt cx="1409701" cy="1409701"/>
          </a:xfrm>
        </p:grpSpPr>
        <p:sp>
          <p:nvSpPr>
            <p:cNvPr id="10" name="Oval 18"/>
            <p:cNvSpPr/>
            <p:nvPr/>
          </p:nvSpPr>
          <p:spPr>
            <a:xfrm>
              <a:off x="9699171"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90%</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03</a:t>
              </a:r>
            </a:p>
          </p:txBody>
        </p:sp>
        <p:sp>
          <p:nvSpPr>
            <p:cNvPr id="11" name="Arc 19"/>
            <p:cNvSpPr/>
            <p:nvPr/>
          </p:nvSpPr>
          <p:spPr>
            <a:xfrm>
              <a:off x="9699171" y="3074931"/>
              <a:ext cx="1409701" cy="1409701"/>
            </a:xfrm>
            <a:prstGeom prst="arc">
              <a:avLst>
                <a:gd name="adj1" fmla="val 16200000"/>
                <a:gd name="adj2" fmla="val 14824012"/>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025981" y="3445541"/>
            <a:ext cx="1409701" cy="1409701"/>
            <a:chOff x="8098971" y="3074930"/>
            <a:chExt cx="1409701" cy="1409701"/>
          </a:xfrm>
        </p:grpSpPr>
        <p:sp>
          <p:nvSpPr>
            <p:cNvPr id="13" name="Oval 24"/>
            <p:cNvSpPr/>
            <p:nvPr/>
          </p:nvSpPr>
          <p:spPr>
            <a:xfrm>
              <a:off x="8098971" y="3074930"/>
              <a:ext cx="1409701" cy="1409701"/>
            </a:xfrm>
            <a:prstGeom prst="ellipse">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15%</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02</a:t>
              </a:r>
            </a:p>
          </p:txBody>
        </p:sp>
        <p:sp>
          <p:nvSpPr>
            <p:cNvPr id="14" name="Arc 25"/>
            <p:cNvSpPr/>
            <p:nvPr/>
          </p:nvSpPr>
          <p:spPr>
            <a:xfrm>
              <a:off x="8098971" y="3074930"/>
              <a:ext cx="1409701" cy="1409701"/>
            </a:xfrm>
            <a:prstGeom prst="arc">
              <a:avLst>
                <a:gd name="adj1" fmla="val 16200000"/>
                <a:gd name="adj2" fmla="val 2032815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9016910" y="3445541"/>
            <a:ext cx="1409701" cy="1409701"/>
            <a:chOff x="9699171" y="3074931"/>
            <a:chExt cx="1409701" cy="1409701"/>
          </a:xfrm>
        </p:grpSpPr>
        <p:sp>
          <p:nvSpPr>
            <p:cNvPr id="16" name="Oval 18"/>
            <p:cNvSpPr/>
            <p:nvPr/>
          </p:nvSpPr>
          <p:spPr>
            <a:xfrm>
              <a:off x="9699171"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95%</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03</a:t>
              </a:r>
            </a:p>
          </p:txBody>
        </p:sp>
        <p:sp>
          <p:nvSpPr>
            <p:cNvPr id="17" name="Arc 19"/>
            <p:cNvSpPr/>
            <p:nvPr/>
          </p:nvSpPr>
          <p:spPr>
            <a:xfrm>
              <a:off x="9699171" y="3074931"/>
              <a:ext cx="1409701" cy="1409701"/>
            </a:xfrm>
            <a:prstGeom prst="arc">
              <a:avLst>
                <a:gd name="adj1" fmla="val 16200000"/>
                <a:gd name="adj2" fmla="val 14824012"/>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8" name="组合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105843" y="4338362"/>
            <a:ext cx="2221415" cy="1121843"/>
            <a:chOff x="2317117" y="2062784"/>
            <a:chExt cx="3997789" cy="1121843"/>
          </a:xfrm>
        </p:grpSpPr>
        <p:sp>
          <p:nvSpPr>
            <p:cNvPr id="19" name="矩形 18"/>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0" name="矩形 19"/>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1" name="组合 2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3586256" y="1922494"/>
            <a:ext cx="2221415" cy="1121843"/>
            <a:chOff x="2317117" y="2062784"/>
            <a:chExt cx="3997789" cy="1121843"/>
          </a:xfrm>
        </p:grpSpPr>
        <p:sp>
          <p:nvSpPr>
            <p:cNvPr id="22" name="矩形 21"/>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3" name="矩形 22"/>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4" name="组合 2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134405" y="4338362"/>
            <a:ext cx="2221415" cy="1121843"/>
            <a:chOff x="2317117" y="2062784"/>
            <a:chExt cx="3997789" cy="1121843"/>
          </a:xfrm>
        </p:grpSpPr>
        <p:sp>
          <p:nvSpPr>
            <p:cNvPr id="25" name="矩形 24"/>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6" name="矩形 25"/>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7" name="组合 2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8611052" y="1922494"/>
            <a:ext cx="2221415" cy="1121843"/>
            <a:chOff x="2317117" y="2062784"/>
            <a:chExt cx="3997789" cy="1121843"/>
          </a:xfrm>
        </p:grpSpPr>
        <p:sp>
          <p:nvSpPr>
            <p:cNvPr id="28" name="矩形 27"/>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9" name="矩形 28"/>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sp>
        <p:nvSpPr>
          <p:cNvPr id="30" name="任意多边形 2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713677" y="2765122"/>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任意多边形 3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762997" y="2765122"/>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任意多边形 3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flipV="1">
            <a:off x="3156459" y="4058459"/>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任意多边形 3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flipV="1">
            <a:off x="8205779" y="4058459"/>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82480914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 calcmode="lin" valueType="num">
                                      <p:cBhvr>
                                        <p:cTn id="9" dur="2000" fill="hold"/>
                                        <p:tgtEl>
                                          <p:spTgt spid="6"/>
                                        </p:tgtEl>
                                        <p:attrNameLst>
                                          <p:attrName>style.rotation</p:attrName>
                                        </p:attrNameLst>
                                      </p:cBhvr>
                                      <p:tavLst>
                                        <p:tav tm="0">
                                          <p:val>
                                            <p:fltVal val="360"/>
                                          </p:val>
                                        </p:tav>
                                        <p:tav tm="100000">
                                          <p:val>
                                            <p:fltVal val="0"/>
                                          </p:val>
                                        </p:tav>
                                      </p:tavLst>
                                    </p:anim>
                                    <p:animEffect transition="in" filter="fade">
                                      <p:cBhvr>
                                        <p:cTn id="10" dur="2000"/>
                                        <p:tgtEl>
                                          <p:spTgt spid="6"/>
                                        </p:tgtEl>
                                      </p:cBhvr>
                                    </p:animEffect>
                                  </p:childTnLst>
                                </p:cTn>
                              </p:par>
                              <p:par>
                                <p:cTn id="11" presetID="49" presetClass="entr" presetSubtype="0" decel="100000" fill="hold" nodeType="withEffect">
                                  <p:stCondLst>
                                    <p:cond delay="10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2000" fill="hold"/>
                                        <p:tgtEl>
                                          <p:spTgt spid="12"/>
                                        </p:tgtEl>
                                        <p:attrNameLst>
                                          <p:attrName>ppt_w</p:attrName>
                                        </p:attrNameLst>
                                      </p:cBhvr>
                                      <p:tavLst>
                                        <p:tav tm="0">
                                          <p:val>
                                            <p:fltVal val="0"/>
                                          </p:val>
                                        </p:tav>
                                        <p:tav tm="100000">
                                          <p:val>
                                            <p:strVal val="#ppt_w"/>
                                          </p:val>
                                        </p:tav>
                                      </p:tavLst>
                                    </p:anim>
                                    <p:anim calcmode="lin" valueType="num">
                                      <p:cBhvr>
                                        <p:cTn id="14" dur="2000" fill="hold"/>
                                        <p:tgtEl>
                                          <p:spTgt spid="12"/>
                                        </p:tgtEl>
                                        <p:attrNameLst>
                                          <p:attrName>ppt_h</p:attrName>
                                        </p:attrNameLst>
                                      </p:cBhvr>
                                      <p:tavLst>
                                        <p:tav tm="0">
                                          <p:val>
                                            <p:fltVal val="0"/>
                                          </p:val>
                                        </p:tav>
                                        <p:tav tm="100000">
                                          <p:val>
                                            <p:strVal val="#ppt_h"/>
                                          </p:val>
                                        </p:tav>
                                      </p:tavLst>
                                    </p:anim>
                                    <p:anim calcmode="lin" valueType="num">
                                      <p:cBhvr>
                                        <p:cTn id="15" dur="2000" fill="hold"/>
                                        <p:tgtEl>
                                          <p:spTgt spid="12"/>
                                        </p:tgtEl>
                                        <p:attrNameLst>
                                          <p:attrName>style.rotation</p:attrName>
                                        </p:attrNameLst>
                                      </p:cBhvr>
                                      <p:tavLst>
                                        <p:tav tm="0">
                                          <p:val>
                                            <p:fltVal val="360"/>
                                          </p:val>
                                        </p:tav>
                                        <p:tav tm="100000">
                                          <p:val>
                                            <p:fltVal val="0"/>
                                          </p:val>
                                        </p:tav>
                                      </p:tavLst>
                                    </p:anim>
                                    <p:animEffect transition="in" filter="fade">
                                      <p:cBhvr>
                                        <p:cTn id="16" dur="2000"/>
                                        <p:tgtEl>
                                          <p:spTgt spid="12"/>
                                        </p:tgtEl>
                                      </p:cBhvr>
                                    </p:animEffect>
                                  </p:childTnLst>
                                </p:cTn>
                              </p:par>
                              <p:par>
                                <p:cTn id="17" presetID="49" presetClass="entr" presetSubtype="0" decel="10000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p:cTn id="19" dur="2000" fill="hold"/>
                                        <p:tgtEl>
                                          <p:spTgt spid="9"/>
                                        </p:tgtEl>
                                        <p:attrNameLst>
                                          <p:attrName>ppt_w</p:attrName>
                                        </p:attrNameLst>
                                      </p:cBhvr>
                                      <p:tavLst>
                                        <p:tav tm="0">
                                          <p:val>
                                            <p:fltVal val="0"/>
                                          </p:val>
                                        </p:tav>
                                        <p:tav tm="100000">
                                          <p:val>
                                            <p:strVal val="#ppt_w"/>
                                          </p:val>
                                        </p:tav>
                                      </p:tavLst>
                                    </p:anim>
                                    <p:anim calcmode="lin" valueType="num">
                                      <p:cBhvr>
                                        <p:cTn id="20" dur="2000" fill="hold"/>
                                        <p:tgtEl>
                                          <p:spTgt spid="9"/>
                                        </p:tgtEl>
                                        <p:attrNameLst>
                                          <p:attrName>ppt_h</p:attrName>
                                        </p:attrNameLst>
                                      </p:cBhvr>
                                      <p:tavLst>
                                        <p:tav tm="0">
                                          <p:val>
                                            <p:fltVal val="0"/>
                                          </p:val>
                                        </p:tav>
                                        <p:tav tm="100000">
                                          <p:val>
                                            <p:strVal val="#ppt_h"/>
                                          </p:val>
                                        </p:tav>
                                      </p:tavLst>
                                    </p:anim>
                                    <p:anim calcmode="lin" valueType="num">
                                      <p:cBhvr>
                                        <p:cTn id="21" dur="2000" fill="hold"/>
                                        <p:tgtEl>
                                          <p:spTgt spid="9"/>
                                        </p:tgtEl>
                                        <p:attrNameLst>
                                          <p:attrName>style.rotation</p:attrName>
                                        </p:attrNameLst>
                                      </p:cBhvr>
                                      <p:tavLst>
                                        <p:tav tm="0">
                                          <p:val>
                                            <p:fltVal val="360"/>
                                          </p:val>
                                        </p:tav>
                                        <p:tav tm="100000">
                                          <p:val>
                                            <p:fltVal val="0"/>
                                          </p:val>
                                        </p:tav>
                                      </p:tavLst>
                                    </p:anim>
                                    <p:animEffect transition="in" filter="fade">
                                      <p:cBhvr>
                                        <p:cTn id="22" dur="2000"/>
                                        <p:tgtEl>
                                          <p:spTgt spid="9"/>
                                        </p:tgtEl>
                                      </p:cBhvr>
                                    </p:animEffect>
                                  </p:childTnLst>
                                </p:cTn>
                              </p:par>
                              <p:par>
                                <p:cTn id="23" presetID="49" presetClass="entr" presetSubtype="0" decel="100000"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2000" fill="hold"/>
                                        <p:tgtEl>
                                          <p:spTgt spid="15"/>
                                        </p:tgtEl>
                                        <p:attrNameLst>
                                          <p:attrName>ppt_w</p:attrName>
                                        </p:attrNameLst>
                                      </p:cBhvr>
                                      <p:tavLst>
                                        <p:tav tm="0">
                                          <p:val>
                                            <p:fltVal val="0"/>
                                          </p:val>
                                        </p:tav>
                                        <p:tav tm="100000">
                                          <p:val>
                                            <p:strVal val="#ppt_w"/>
                                          </p:val>
                                        </p:tav>
                                      </p:tavLst>
                                    </p:anim>
                                    <p:anim calcmode="lin" valueType="num">
                                      <p:cBhvr>
                                        <p:cTn id="26" dur="2000" fill="hold"/>
                                        <p:tgtEl>
                                          <p:spTgt spid="15"/>
                                        </p:tgtEl>
                                        <p:attrNameLst>
                                          <p:attrName>ppt_h</p:attrName>
                                        </p:attrNameLst>
                                      </p:cBhvr>
                                      <p:tavLst>
                                        <p:tav tm="0">
                                          <p:val>
                                            <p:fltVal val="0"/>
                                          </p:val>
                                        </p:tav>
                                        <p:tav tm="100000">
                                          <p:val>
                                            <p:strVal val="#ppt_h"/>
                                          </p:val>
                                        </p:tav>
                                      </p:tavLst>
                                    </p:anim>
                                    <p:anim calcmode="lin" valueType="num">
                                      <p:cBhvr>
                                        <p:cTn id="27" dur="2000" fill="hold"/>
                                        <p:tgtEl>
                                          <p:spTgt spid="15"/>
                                        </p:tgtEl>
                                        <p:attrNameLst>
                                          <p:attrName>style.rotation</p:attrName>
                                        </p:attrNameLst>
                                      </p:cBhvr>
                                      <p:tavLst>
                                        <p:tav tm="0">
                                          <p:val>
                                            <p:fltVal val="360"/>
                                          </p:val>
                                        </p:tav>
                                        <p:tav tm="100000">
                                          <p:val>
                                            <p:fltVal val="0"/>
                                          </p:val>
                                        </p:tav>
                                      </p:tavLst>
                                    </p:anim>
                                    <p:animEffect transition="in" filter="fade">
                                      <p:cBhvr>
                                        <p:cTn id="28" dur="2000"/>
                                        <p:tgtEl>
                                          <p:spTgt spid="1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Effect transition="in" filter="fade">
                                      <p:cBhvr>
                                        <p:cTn id="33" dur="1000"/>
                                        <p:tgtEl>
                                          <p:spTgt spid="18"/>
                                        </p:tgtEl>
                                      </p:cBhvr>
                                    </p:animEffect>
                                  </p:childTnLst>
                                </p:cTn>
                              </p:par>
                              <p:par>
                                <p:cTn id="34" presetID="53" presetClass="entr" presetSubtype="16" fill="hold" nodeType="withEffect">
                                  <p:stCondLst>
                                    <p:cond delay="20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1000" fill="hold"/>
                                        <p:tgtEl>
                                          <p:spTgt spid="21"/>
                                        </p:tgtEl>
                                        <p:attrNameLst>
                                          <p:attrName>ppt_w</p:attrName>
                                        </p:attrNameLst>
                                      </p:cBhvr>
                                      <p:tavLst>
                                        <p:tav tm="0">
                                          <p:val>
                                            <p:fltVal val="0"/>
                                          </p:val>
                                        </p:tav>
                                        <p:tav tm="100000">
                                          <p:val>
                                            <p:strVal val="#ppt_w"/>
                                          </p:val>
                                        </p:tav>
                                      </p:tavLst>
                                    </p:anim>
                                    <p:anim calcmode="lin" valueType="num">
                                      <p:cBhvr>
                                        <p:cTn id="37" dur="1000" fill="hold"/>
                                        <p:tgtEl>
                                          <p:spTgt spid="21"/>
                                        </p:tgtEl>
                                        <p:attrNameLst>
                                          <p:attrName>ppt_h</p:attrName>
                                        </p:attrNameLst>
                                      </p:cBhvr>
                                      <p:tavLst>
                                        <p:tav tm="0">
                                          <p:val>
                                            <p:fltVal val="0"/>
                                          </p:val>
                                        </p:tav>
                                        <p:tav tm="100000">
                                          <p:val>
                                            <p:strVal val="#ppt_h"/>
                                          </p:val>
                                        </p:tav>
                                      </p:tavLst>
                                    </p:anim>
                                    <p:animEffect transition="in" filter="fade">
                                      <p:cBhvr>
                                        <p:cTn id="38" dur="1000"/>
                                        <p:tgtEl>
                                          <p:spTgt spid="21"/>
                                        </p:tgtEl>
                                      </p:cBhvr>
                                    </p:animEffect>
                                  </p:childTnLst>
                                </p:cTn>
                              </p:par>
                              <p:par>
                                <p:cTn id="39" presetID="53" presetClass="entr" presetSubtype="16" fill="hold" nodeType="withEffect">
                                  <p:stCondLst>
                                    <p:cond delay="20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1000" fill="hold"/>
                                        <p:tgtEl>
                                          <p:spTgt spid="24"/>
                                        </p:tgtEl>
                                        <p:attrNameLst>
                                          <p:attrName>ppt_w</p:attrName>
                                        </p:attrNameLst>
                                      </p:cBhvr>
                                      <p:tavLst>
                                        <p:tav tm="0">
                                          <p:val>
                                            <p:fltVal val="0"/>
                                          </p:val>
                                        </p:tav>
                                        <p:tav tm="100000">
                                          <p:val>
                                            <p:strVal val="#ppt_w"/>
                                          </p:val>
                                        </p:tav>
                                      </p:tavLst>
                                    </p:anim>
                                    <p:anim calcmode="lin" valueType="num">
                                      <p:cBhvr>
                                        <p:cTn id="42" dur="1000" fill="hold"/>
                                        <p:tgtEl>
                                          <p:spTgt spid="24"/>
                                        </p:tgtEl>
                                        <p:attrNameLst>
                                          <p:attrName>ppt_h</p:attrName>
                                        </p:attrNameLst>
                                      </p:cBhvr>
                                      <p:tavLst>
                                        <p:tav tm="0">
                                          <p:val>
                                            <p:fltVal val="0"/>
                                          </p:val>
                                        </p:tav>
                                        <p:tav tm="100000">
                                          <p:val>
                                            <p:strVal val="#ppt_h"/>
                                          </p:val>
                                        </p:tav>
                                      </p:tavLst>
                                    </p:anim>
                                    <p:animEffect transition="in" filter="fade">
                                      <p:cBhvr>
                                        <p:cTn id="43" dur="1000"/>
                                        <p:tgtEl>
                                          <p:spTgt spid="24"/>
                                        </p:tgtEl>
                                      </p:cBhvr>
                                    </p:animEffect>
                                  </p:childTnLst>
                                </p:cTn>
                              </p:par>
                              <p:par>
                                <p:cTn id="44" presetID="53" presetClass="entr" presetSubtype="16" fill="hold" nodeType="withEffect">
                                  <p:stCondLst>
                                    <p:cond delay="20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1000" fill="hold"/>
                                        <p:tgtEl>
                                          <p:spTgt spid="27"/>
                                        </p:tgtEl>
                                        <p:attrNameLst>
                                          <p:attrName>ppt_w</p:attrName>
                                        </p:attrNameLst>
                                      </p:cBhvr>
                                      <p:tavLst>
                                        <p:tav tm="0">
                                          <p:val>
                                            <p:fltVal val="0"/>
                                          </p:val>
                                        </p:tav>
                                        <p:tav tm="100000">
                                          <p:val>
                                            <p:strVal val="#ppt_w"/>
                                          </p:val>
                                        </p:tav>
                                      </p:tavLst>
                                    </p:anim>
                                    <p:anim calcmode="lin" valueType="num">
                                      <p:cBhvr>
                                        <p:cTn id="47" dur="1000" fill="hold"/>
                                        <p:tgtEl>
                                          <p:spTgt spid="27"/>
                                        </p:tgtEl>
                                        <p:attrNameLst>
                                          <p:attrName>ppt_h</p:attrName>
                                        </p:attrNameLst>
                                      </p:cBhvr>
                                      <p:tavLst>
                                        <p:tav tm="0">
                                          <p:val>
                                            <p:fltVal val="0"/>
                                          </p:val>
                                        </p:tav>
                                        <p:tav tm="100000">
                                          <p:val>
                                            <p:strVal val="#ppt_h"/>
                                          </p:val>
                                        </p:tav>
                                      </p:tavLst>
                                    </p:anim>
                                    <p:animEffect transition="in" filter="fade">
                                      <p:cBhvr>
                                        <p:cTn id="48" dur="1000"/>
                                        <p:tgtEl>
                                          <p:spTgt spid="27"/>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63" presetClass="path" presetSubtype="0" accel="50000" decel="50000" fill="hold" grpId="1" nodeType="withEffect">
                                  <p:stCondLst>
                                    <p:cond delay="1000"/>
                                  </p:stCondLst>
                                  <p:childTnLst>
                                    <p:animMotion origin="layout" path="M -0.00013 0.13195 L -6.25E-7 -1.85185E-6 " pathEditMode="relative" rAng="0" ptsTypes="AA">
                                      <p:cBhvr>
                                        <p:cTn id="53" dur="2000" fill="hold"/>
                                        <p:tgtEl>
                                          <p:spTgt spid="30"/>
                                        </p:tgtEl>
                                        <p:attrNameLst>
                                          <p:attrName>ppt_x</p:attrName>
                                          <p:attrName>ppt_y</p:attrName>
                                        </p:attrNameLst>
                                      </p:cBhvr>
                                      <p:rCtr x="0" y="-6597"/>
                                    </p:animMotion>
                                  </p:childTnLst>
                                </p:cTn>
                              </p:par>
                              <p:par>
                                <p:cTn id="54" presetID="10" presetClass="entr" presetSubtype="0" fill="hold" grpId="0" nodeType="withEffect">
                                  <p:stCondLst>
                                    <p:cond delay="100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63" presetClass="path" presetSubtype="0" accel="50000" decel="50000" fill="hold" grpId="1" nodeType="withEffect">
                                  <p:stCondLst>
                                    <p:cond delay="1000"/>
                                  </p:stCondLst>
                                  <p:childTnLst>
                                    <p:animMotion origin="layout" path="M -0.00013 0.13195 L -6.25E-7 -1.85185E-6 " pathEditMode="relative" rAng="0" ptsTypes="AA">
                                      <p:cBhvr>
                                        <p:cTn id="58" dur="2000" fill="hold"/>
                                        <p:tgtEl>
                                          <p:spTgt spid="31"/>
                                        </p:tgtEl>
                                        <p:attrNameLst>
                                          <p:attrName>ppt_x</p:attrName>
                                          <p:attrName>ppt_y</p:attrName>
                                        </p:attrNameLst>
                                      </p:cBhvr>
                                      <p:rCtr x="0" y="-6597"/>
                                    </p:animMotion>
                                  </p:childTnLst>
                                </p:cTn>
                              </p:par>
                              <p:par>
                                <p:cTn id="59" presetID="10" presetClass="entr" presetSubtype="0" fill="hold" grpId="0" nodeType="withEffect">
                                  <p:stCondLst>
                                    <p:cond delay="100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63" presetClass="path" presetSubtype="0" accel="50000" decel="50000" fill="hold" grpId="1" nodeType="withEffect">
                                  <p:stCondLst>
                                    <p:cond delay="1000"/>
                                  </p:stCondLst>
                                  <p:childTnLst>
                                    <p:animMotion origin="layout" path="M -3.75E-6 -0.15255 L -3.75E-6 7.40741E-7 " pathEditMode="relative" rAng="0" ptsTypes="AA">
                                      <p:cBhvr>
                                        <p:cTn id="63" dur="2000" fill="hold"/>
                                        <p:tgtEl>
                                          <p:spTgt spid="33"/>
                                        </p:tgtEl>
                                        <p:attrNameLst>
                                          <p:attrName>ppt_x</p:attrName>
                                          <p:attrName>ppt_y</p:attrName>
                                        </p:attrNameLst>
                                      </p:cBhvr>
                                      <p:rCtr x="0" y="7616"/>
                                    </p:animMotion>
                                  </p:childTnLst>
                                </p:cTn>
                              </p:par>
                              <p:par>
                                <p:cTn id="64" presetID="10" presetClass="entr" presetSubtype="0" fill="hold" grpId="0" nodeType="withEffect">
                                  <p:stCondLst>
                                    <p:cond delay="100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63" presetClass="path" presetSubtype="0" accel="50000" decel="50000" fill="hold" grpId="1" nodeType="withEffect">
                                  <p:stCondLst>
                                    <p:cond delay="1000"/>
                                  </p:stCondLst>
                                  <p:childTnLst>
                                    <p:animMotion origin="layout" path="M -3.75E-6 -0.15255 L -3.75E-6 7.40741E-7 " pathEditMode="relative" rAng="0" ptsTypes="AA">
                                      <p:cBhvr>
                                        <p:cTn id="68" dur="2000" fill="hold"/>
                                        <p:tgtEl>
                                          <p:spTgt spid="32"/>
                                        </p:tgtEl>
                                        <p:attrNameLst>
                                          <p:attrName>ppt_x</p:attrName>
                                          <p:attrName>ppt_y</p:attrName>
                                        </p:attrNameLst>
                                      </p:cBhvr>
                                      <p:rCtr x="0" y="76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04</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090330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8" name="组合 7"/>
          <p:cNvGrpSpPr/>
          <p:nvPr/>
        </p:nvGrpSpPr>
        <p:grpSpPr>
          <a:xfrm>
            <a:off x="1593500" y="2298291"/>
            <a:ext cx="9271000" cy="3059430"/>
            <a:chOff x="1187450" y="1851025"/>
            <a:chExt cx="6985000" cy="2305050"/>
          </a:xfrm>
        </p:grpSpPr>
        <p:sp>
          <p:nvSpPr>
            <p:cNvPr id="9" name="直接连接符 1"/>
            <p:cNvSpPr/>
            <p:nvPr/>
          </p:nvSpPr>
          <p:spPr>
            <a:xfrm>
              <a:off x="33845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sp>
          <p:nvSpPr>
            <p:cNvPr id="10" name="直接连接符 2"/>
            <p:cNvSpPr/>
            <p:nvPr/>
          </p:nvSpPr>
          <p:spPr>
            <a:xfrm>
              <a:off x="5759450" y="2211388"/>
              <a:ext cx="1588"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grpSp>
          <p:nvGrpSpPr>
            <p:cNvPr id="11" name="组合 3"/>
            <p:cNvGrpSpPr/>
            <p:nvPr/>
          </p:nvGrpSpPr>
          <p:grpSpPr>
            <a:xfrm>
              <a:off x="6680200" y="1851025"/>
              <a:ext cx="536575" cy="538163"/>
              <a:chOff x="0" y="0"/>
              <a:chExt cx="1410703" cy="1410703"/>
            </a:xfrm>
          </p:grpSpPr>
          <p:grpSp>
            <p:nvGrpSpPr>
              <p:cNvPr id="25" name="组合 4"/>
              <p:cNvGrpSpPr/>
              <p:nvPr/>
            </p:nvGrpSpPr>
            <p:grpSpPr>
              <a:xfrm>
                <a:off x="0" y="0"/>
                <a:ext cx="1410703" cy="1410703"/>
                <a:chOff x="0" y="0"/>
                <a:chExt cx="1410703" cy="1410703"/>
              </a:xfrm>
            </p:grpSpPr>
            <p:sp>
              <p:nvSpPr>
                <p:cNvPr id="27" name="圆角矩形 6"/>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8" name="圆角矩形 3"/>
                <p:cNvSpPr/>
                <p:nvPr/>
              </p:nvSpPr>
              <p:spPr>
                <a:xfrm>
                  <a:off x="237219" y="399625"/>
                  <a:ext cx="1173484" cy="1011077"/>
                </a:xfrm>
                <a:custGeom>
                  <a:avLst/>
                  <a:gdLst>
                    <a:gd name="txL" fmla="*/ 0 w 2635572"/>
                    <a:gd name="txT" fmla="*/ 0 h 2270816"/>
                    <a:gd name="txR" fmla="*/ 2635572 w 2635572"/>
                    <a:gd name="txB" fmla="*/ 2270816 h 2270816"/>
                  </a:gdLst>
                  <a:ahLst/>
                  <a:cxnLst>
                    <a:cxn ang="0">
                      <a:pos x="15659" y="21176"/>
                    </a:cxn>
                    <a:cxn ang="0">
                      <a:pos x="15789" y="13686"/>
                    </a:cxn>
                    <a:cxn ang="0">
                      <a:pos x="26111" y="7983"/>
                    </a:cxn>
                    <a:cxn ang="0">
                      <a:pos x="34916" y="9903"/>
                    </a:cxn>
                    <a:cxn ang="0">
                      <a:pos x="44585" y="2126"/>
                    </a:cxn>
                    <a:cxn ang="0">
                      <a:pos x="58466" y="788"/>
                    </a:cxn>
                    <a:cxn ang="0">
                      <a:pos x="70016" y="0"/>
                    </a:cxn>
                    <a:cxn ang="0">
                      <a:pos x="103391" y="25149"/>
                    </a:cxn>
                    <a:cxn ang="0">
                      <a:pos x="103582" y="68493"/>
                    </a:cxn>
                    <a:cxn ang="0">
                      <a:pos x="82828" y="89246"/>
                    </a:cxn>
                    <a:cxn ang="0">
                      <a:pos x="44098" y="89246"/>
                    </a:cxn>
                    <a:cxn ang="0">
                      <a:pos x="0" y="57119"/>
                    </a:cxn>
                    <a:cxn ang="0">
                      <a:pos x="17471" y="47527"/>
                    </a:cxn>
                    <a:cxn ang="0">
                      <a:pos x="8791" y="49963"/>
                    </a:cxn>
                    <a:cxn ang="0">
                      <a:pos x="25892" y="29141"/>
                    </a:cxn>
                    <a:cxn ang="0">
                      <a:pos x="15659" y="21176"/>
                    </a:cxn>
                  </a:cxnLst>
                  <a:rect l="txL" t="txT" r="txR" b="txB"/>
                  <a:pathLst>
                    <a:path w="2635572" h="2270816">
                      <a:moveTo>
                        <a:pt x="398427" y="538812"/>
                      </a:moveTo>
                      <a:cubicBezTo>
                        <a:pt x="399534" y="475286"/>
                        <a:pt x="400640" y="411761"/>
                        <a:pt x="401747" y="348235"/>
                      </a:cubicBezTo>
                      <a:lnTo>
                        <a:pt x="664373" y="203127"/>
                      </a:lnTo>
                      <a:lnTo>
                        <a:pt x="888428" y="251970"/>
                      </a:lnTo>
                      <a:lnTo>
                        <a:pt x="1134441" y="54087"/>
                      </a:lnTo>
                      <a:lnTo>
                        <a:pt x="1487619" y="20043"/>
                      </a:lnTo>
                      <a:lnTo>
                        <a:pt x="1781496" y="0"/>
                      </a:lnTo>
                      <a:lnTo>
                        <a:pt x="2630705" y="639890"/>
                      </a:lnTo>
                      <a:cubicBezTo>
                        <a:pt x="2632327" y="1000378"/>
                        <a:pt x="2633950" y="1382259"/>
                        <a:pt x="2635572" y="1742747"/>
                      </a:cubicBezTo>
                      <a:cubicBezTo>
                        <a:pt x="2635572" y="2034391"/>
                        <a:pt x="2399147" y="2270816"/>
                        <a:pt x="2107503" y="2270816"/>
                      </a:cubicBezTo>
                      <a:lnTo>
                        <a:pt x="1122046" y="2270816"/>
                      </a:lnTo>
                      <a:lnTo>
                        <a:pt x="0" y="1453355"/>
                      </a:lnTo>
                      <a:lnTo>
                        <a:pt x="444529" y="1209287"/>
                      </a:lnTo>
                      <a:lnTo>
                        <a:pt x="223697" y="1271277"/>
                      </a:lnTo>
                      <a:lnTo>
                        <a:pt x="658799" y="741472"/>
                      </a:lnTo>
                      <a:lnTo>
                        <a:pt x="398427" y="538812"/>
                      </a:lnTo>
                      <a:close/>
                    </a:path>
                  </a:pathLst>
                </a:custGeom>
                <a:solidFill>
                  <a:srgbClr val="FFFFFF">
                    <a:alpha val="29803"/>
                  </a:srgbClr>
                </a:solidFill>
                <a:ln w="25400">
                  <a:noFill/>
                </a:ln>
              </p:spPr>
              <p:txBody>
                <a:bodyPr/>
                <a:lstStyle/>
                <a:p>
                  <a:endParaRPr lang="zh-CN" altLang="en-US"/>
                </a:p>
              </p:txBody>
            </p:sp>
          </p:grpSp>
          <p:sp useBgFill="1">
            <p:nvSpPr>
              <p:cNvPr id="26" name="圆角矩形 68"/>
              <p:cNvSpPr>
                <a:spLocks noChangeAspect="1"/>
              </p:cNvSpPr>
              <p:nvPr/>
            </p:nvSpPr>
            <p:spPr>
              <a:xfrm flipH="1">
                <a:off x="140429" y="353877"/>
                <a:ext cx="1129844" cy="702949"/>
              </a:xfrm>
              <a:custGeom>
                <a:avLst/>
                <a:gdLst>
                  <a:gd name="txL" fmla="*/ 0 w 2534777"/>
                  <a:gd name="txT" fmla="*/ 0 h 1577043"/>
                  <a:gd name="txR" fmla="*/ 2534777 w 2534777"/>
                  <a:gd name="txB" fmla="*/ 1577043 h 1577043"/>
                </a:gdLst>
                <a:ahLst/>
                <a:cxnLst>
                  <a:cxn ang="0">
                    <a:pos x="129775" y="40511"/>
                  </a:cxn>
                  <a:cxn ang="0">
                    <a:pos x="88342" y="81945"/>
                  </a:cxn>
                  <a:cxn ang="0">
                    <a:pos x="88442" y="82946"/>
                  </a:cxn>
                  <a:cxn ang="0">
                    <a:pos x="70584" y="110068"/>
                  </a:cxn>
                  <a:cxn ang="0">
                    <a:pos x="100179" y="139664"/>
                  </a:cxn>
                  <a:cxn ang="0">
                    <a:pos x="194884" y="139664"/>
                  </a:cxn>
                  <a:cxn ang="0">
                    <a:pos x="224479" y="110068"/>
                  </a:cxn>
                  <a:cxn ang="0">
                    <a:pos x="205554" y="82535"/>
                  </a:cxn>
                  <a:cxn ang="0">
                    <a:pos x="205970" y="80473"/>
                  </a:cxn>
                  <a:cxn ang="0">
                    <a:pos x="182294" y="56797"/>
                  </a:cxn>
                  <a:cxn ang="0">
                    <a:pos x="166481" y="63105"/>
                  </a:cxn>
                  <a:cxn ang="0">
                    <a:pos x="129775" y="40511"/>
                  </a:cxn>
                  <a:cxn ang="0">
                    <a:pos x="77613" y="0"/>
                  </a:cxn>
                  <a:cxn ang="0">
                    <a:pos x="23284" y="54329"/>
                  </a:cxn>
                  <a:cxn ang="0">
                    <a:pos x="23416" y="55641"/>
                  </a:cxn>
                  <a:cxn ang="0">
                    <a:pos x="0" y="91206"/>
                  </a:cxn>
                  <a:cxn ang="0">
                    <a:pos x="38806" y="130012"/>
                  </a:cxn>
                  <a:cxn ang="0">
                    <a:pos x="70633" y="130012"/>
                  </a:cxn>
                  <a:cxn ang="0">
                    <a:pos x="65403" y="120522"/>
                  </a:cxn>
                  <a:cxn ang="0">
                    <a:pos x="58216" y="120522"/>
                  </a:cxn>
                  <a:cxn ang="0">
                    <a:pos x="27142" y="89448"/>
                  </a:cxn>
                  <a:cxn ang="0">
                    <a:pos x="45893" y="60970"/>
                  </a:cxn>
                  <a:cxn ang="0">
                    <a:pos x="45787" y="59920"/>
                  </a:cxn>
                  <a:cxn ang="0">
                    <a:pos x="89290" y="16416"/>
                  </a:cxn>
                  <a:cxn ang="0">
                    <a:pos x="124247" y="34309"/>
                  </a:cxn>
                  <a:cxn ang="0">
                    <a:pos x="128208" y="33910"/>
                  </a:cxn>
                  <a:cxn ang="0">
                    <a:pos x="136799" y="34826"/>
                  </a:cxn>
                  <a:cxn ang="0">
                    <a:pos x="144433" y="33515"/>
                  </a:cxn>
                  <a:cxn ang="0">
                    <a:pos x="169244" y="57892"/>
                  </a:cxn>
                  <a:cxn ang="0">
                    <a:pos x="177365" y="53174"/>
                  </a:cxn>
                  <a:cxn ang="0">
                    <a:pos x="177522" y="52399"/>
                  </a:cxn>
                  <a:cxn ang="0">
                    <a:pos x="146477" y="21354"/>
                  </a:cxn>
                  <a:cxn ang="0">
                    <a:pos x="125742" y="29626"/>
                  </a:cxn>
                  <a:cxn ang="0">
                    <a:pos x="77613" y="0"/>
                  </a:cxn>
                </a:cxnLst>
                <a:rect l="txL" t="txT" r="txR" b="txB"/>
                <a:pathLst>
                  <a:path w="2534777" h="1577043">
                    <a:moveTo>
                      <a:pt x="1465394" y="457443"/>
                    </a:moveTo>
                    <a:cubicBezTo>
                      <a:pt x="1207004" y="457443"/>
                      <a:pt x="997537" y="666911"/>
                      <a:pt x="997537" y="925301"/>
                    </a:cubicBezTo>
                    <a:cubicBezTo>
                      <a:pt x="997537" y="929084"/>
                      <a:pt x="997581" y="932858"/>
                      <a:pt x="998675" y="936595"/>
                    </a:cubicBezTo>
                    <a:cubicBezTo>
                      <a:pt x="879937" y="987444"/>
                      <a:pt x="797027" y="1105469"/>
                      <a:pt x="797027" y="1242860"/>
                    </a:cubicBezTo>
                    <a:cubicBezTo>
                      <a:pt x="797027" y="1427423"/>
                      <a:pt x="946647" y="1577043"/>
                      <a:pt x="1131210" y="1577043"/>
                    </a:cubicBezTo>
                    <a:lnTo>
                      <a:pt x="2200595" y="1577043"/>
                    </a:lnTo>
                    <a:cubicBezTo>
                      <a:pt x="2385158" y="1577043"/>
                      <a:pt x="2534777" y="1427423"/>
                      <a:pt x="2534777" y="1242860"/>
                    </a:cubicBezTo>
                    <a:cubicBezTo>
                      <a:pt x="2534777" y="1100889"/>
                      <a:pt x="2446245" y="979593"/>
                      <a:pt x="2321074" y="931958"/>
                    </a:cubicBezTo>
                    <a:lnTo>
                      <a:pt x="2325772" y="908676"/>
                    </a:lnTo>
                    <a:cubicBezTo>
                      <a:pt x="2325772" y="761025"/>
                      <a:pt x="2206078" y="641330"/>
                      <a:pt x="2058426" y="641330"/>
                    </a:cubicBezTo>
                    <a:cubicBezTo>
                      <a:pt x="1989101" y="641330"/>
                      <a:pt x="1925937" y="667718"/>
                      <a:pt x="1879867" y="712568"/>
                    </a:cubicBezTo>
                    <a:cubicBezTo>
                      <a:pt x="1804227" y="560778"/>
                      <a:pt x="1646877" y="457443"/>
                      <a:pt x="1465394" y="457443"/>
                    </a:cubicBezTo>
                    <a:close/>
                    <a:moveTo>
                      <a:pt x="876386" y="0"/>
                    </a:moveTo>
                    <a:cubicBezTo>
                      <a:pt x="537576" y="0"/>
                      <a:pt x="262915" y="274661"/>
                      <a:pt x="262915" y="613471"/>
                    </a:cubicBezTo>
                    <a:cubicBezTo>
                      <a:pt x="262915" y="618431"/>
                      <a:pt x="262973" y="623380"/>
                      <a:pt x="264408" y="628281"/>
                    </a:cubicBezTo>
                    <a:cubicBezTo>
                      <a:pt x="108715" y="694956"/>
                      <a:pt x="0" y="849714"/>
                      <a:pt x="0" y="1029866"/>
                    </a:cubicBezTo>
                    <a:cubicBezTo>
                      <a:pt x="0" y="1271872"/>
                      <a:pt x="196187" y="1468058"/>
                      <a:pt x="438192" y="1468058"/>
                    </a:cubicBezTo>
                    <a:lnTo>
                      <a:pt x="797580" y="1468058"/>
                    </a:lnTo>
                    <a:cubicBezTo>
                      <a:pt x="770868" y="1437112"/>
                      <a:pt x="750667" y="1400796"/>
                      <a:pt x="738512" y="1360901"/>
                    </a:cubicBezTo>
                    <a:lnTo>
                      <a:pt x="657367" y="1360901"/>
                    </a:lnTo>
                    <a:cubicBezTo>
                      <a:pt x="463583" y="1360901"/>
                      <a:pt x="306487" y="1203806"/>
                      <a:pt x="306487" y="1010021"/>
                    </a:cubicBezTo>
                    <a:cubicBezTo>
                      <a:pt x="306487" y="865765"/>
                      <a:pt x="393540" y="741844"/>
                      <a:pt x="518211" y="688454"/>
                    </a:cubicBezTo>
                    <a:cubicBezTo>
                      <a:pt x="517061" y="684530"/>
                      <a:pt x="517015" y="680567"/>
                      <a:pt x="517015" y="676596"/>
                    </a:cubicBezTo>
                    <a:cubicBezTo>
                      <a:pt x="517015" y="405295"/>
                      <a:pt x="736949" y="185362"/>
                      <a:pt x="1008249" y="185362"/>
                    </a:cubicBezTo>
                    <a:cubicBezTo>
                      <a:pt x="1171061" y="185362"/>
                      <a:pt x="1315374" y="264570"/>
                      <a:pt x="1402972" y="387409"/>
                    </a:cubicBezTo>
                    <a:cubicBezTo>
                      <a:pt x="1417561" y="383558"/>
                      <a:pt x="1432554" y="382900"/>
                      <a:pt x="1447701" y="382900"/>
                    </a:cubicBezTo>
                    <a:cubicBezTo>
                      <a:pt x="1480947" y="382900"/>
                      <a:pt x="1513452" y="386072"/>
                      <a:pt x="1544707" y="393247"/>
                    </a:cubicBezTo>
                    <a:cubicBezTo>
                      <a:pt x="1571543" y="383219"/>
                      <a:pt x="1600669" y="378436"/>
                      <a:pt x="1630912" y="378436"/>
                    </a:cubicBezTo>
                    <a:cubicBezTo>
                      <a:pt x="1784119" y="378436"/>
                      <a:pt x="1908658" y="501175"/>
                      <a:pt x="1911067" y="653695"/>
                    </a:cubicBezTo>
                    <a:cubicBezTo>
                      <a:pt x="1937034" y="629476"/>
                      <a:pt x="1968219" y="611266"/>
                      <a:pt x="2002778" y="600430"/>
                    </a:cubicBezTo>
                    <a:lnTo>
                      <a:pt x="2004545" y="591672"/>
                    </a:lnTo>
                    <a:cubicBezTo>
                      <a:pt x="2004545" y="398068"/>
                      <a:pt x="1847598" y="241118"/>
                      <a:pt x="1653991" y="241118"/>
                    </a:cubicBezTo>
                    <a:cubicBezTo>
                      <a:pt x="1563090" y="241118"/>
                      <a:pt x="1480267" y="275719"/>
                      <a:pt x="1419859" y="334529"/>
                    </a:cubicBezTo>
                    <a:cubicBezTo>
                      <a:pt x="1320676" y="135496"/>
                      <a:pt x="1114354" y="0"/>
                      <a:pt x="876386" y="0"/>
                    </a:cubicBezTo>
                    <a:close/>
                  </a:path>
                </a:pathLst>
              </a:custGeom>
              <a:ln w="25400">
                <a:noFill/>
              </a:ln>
            </p:spPr>
            <p:txBody>
              <a:bodyPr/>
              <a:lstStyle/>
              <a:p>
                <a:endParaRPr lang="zh-CN" altLang="en-US"/>
              </a:p>
            </p:txBody>
          </p:sp>
        </p:grpSp>
        <p:grpSp>
          <p:nvGrpSpPr>
            <p:cNvPr id="12" name="组合 8"/>
            <p:cNvGrpSpPr/>
            <p:nvPr/>
          </p:nvGrpSpPr>
          <p:grpSpPr>
            <a:xfrm>
              <a:off x="1927225" y="1851025"/>
              <a:ext cx="536575" cy="538163"/>
              <a:chOff x="0" y="0"/>
              <a:chExt cx="1410703" cy="1410703"/>
            </a:xfrm>
          </p:grpSpPr>
          <p:sp>
            <p:nvSpPr>
              <p:cNvPr id="22" name="圆角矩形 9"/>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3" name="任意多边形 10"/>
              <p:cNvSpPr/>
              <p:nvPr/>
            </p:nvSpPr>
            <p:spPr>
              <a:xfrm>
                <a:off x="277851" y="328174"/>
                <a:ext cx="1132851" cy="1082529"/>
              </a:xfrm>
              <a:custGeom>
                <a:avLst/>
                <a:gdLst>
                  <a:gd name="txL" fmla="*/ 0 w 2544311"/>
                  <a:gd name="txT" fmla="*/ 0 h 2431293"/>
                  <a:gd name="txR" fmla="*/ 2544311 w 2544311"/>
                  <a:gd name="txB" fmla="*/ 2431293 h 2431293"/>
                </a:gdLst>
                <a:ahLst/>
                <a:cxnLst>
                  <a:cxn ang="0">
                    <a:pos x="74891" y="0"/>
                  </a:cxn>
                  <a:cxn ang="0">
                    <a:pos x="99995" y="23173"/>
                  </a:cxn>
                  <a:cxn ang="0">
                    <a:pos x="99995" y="74799"/>
                  </a:cxn>
                  <a:cxn ang="0">
                    <a:pos x="79242" y="95553"/>
                  </a:cxn>
                  <a:cxn ang="0">
                    <a:pos x="35611" y="95553"/>
                  </a:cxn>
                  <a:cxn ang="0">
                    <a:pos x="9" y="66393"/>
                  </a:cxn>
                  <a:cxn ang="0">
                    <a:pos x="13258" y="57437"/>
                  </a:cxn>
                  <a:cxn ang="0">
                    <a:pos x="16389" y="53034"/>
                  </a:cxn>
                  <a:cxn ang="0">
                    <a:pos x="630" y="42339"/>
                  </a:cxn>
                  <a:cxn ang="0">
                    <a:pos x="14418" y="40937"/>
                  </a:cxn>
                  <a:cxn ang="0">
                    <a:pos x="2352" y="26261"/>
                  </a:cxn>
                  <a:cxn ang="0">
                    <a:pos x="12821" y="27416"/>
                  </a:cxn>
                  <a:cxn ang="0">
                    <a:pos x="0" y="18167"/>
                  </a:cxn>
                  <a:cxn ang="0">
                    <a:pos x="20496" y="8974"/>
                  </a:cxn>
                  <a:cxn ang="0">
                    <a:pos x="74891" y="0"/>
                  </a:cxn>
                </a:cxnLst>
                <a:rect l="txL" t="txT" r="txR" b="txB"/>
                <a:pathLst>
                  <a:path w="2544311" h="2431293">
                    <a:moveTo>
                      <a:pt x="1905551" y="0"/>
                    </a:moveTo>
                    <a:lnTo>
                      <a:pt x="2544311" y="589638"/>
                    </a:lnTo>
                    <a:lnTo>
                      <a:pt x="2544311" y="1903224"/>
                    </a:lnTo>
                    <a:cubicBezTo>
                      <a:pt x="2544311" y="2194868"/>
                      <a:pt x="2307886" y="2431293"/>
                      <a:pt x="2016242" y="2431293"/>
                    </a:cubicBezTo>
                    <a:lnTo>
                      <a:pt x="906105" y="2431293"/>
                    </a:lnTo>
                    <a:lnTo>
                      <a:pt x="236" y="1689332"/>
                    </a:lnTo>
                    <a:lnTo>
                      <a:pt x="337329" y="1461434"/>
                    </a:lnTo>
                    <a:lnTo>
                      <a:pt x="416998" y="1349404"/>
                    </a:lnTo>
                    <a:cubicBezTo>
                      <a:pt x="422398" y="1349618"/>
                      <a:pt x="10643" y="1077077"/>
                      <a:pt x="16043" y="1077291"/>
                    </a:cubicBezTo>
                    <a:lnTo>
                      <a:pt x="366874" y="1041623"/>
                    </a:lnTo>
                    <a:lnTo>
                      <a:pt x="59845" y="668194"/>
                    </a:lnTo>
                    <a:lnTo>
                      <a:pt x="326236" y="697575"/>
                    </a:lnTo>
                    <a:lnTo>
                      <a:pt x="0" y="462254"/>
                    </a:lnTo>
                    <a:lnTo>
                      <a:pt x="521498" y="228332"/>
                    </a:lnTo>
                    <a:lnTo>
                      <a:pt x="1905551" y="0"/>
                    </a:lnTo>
                    <a:close/>
                  </a:path>
                </a:pathLst>
              </a:custGeom>
              <a:solidFill>
                <a:srgbClr val="FFFFFF">
                  <a:alpha val="29803"/>
                </a:srgbClr>
              </a:solidFill>
              <a:ln w="25400">
                <a:noFill/>
              </a:ln>
            </p:spPr>
            <p:txBody>
              <a:bodyPr/>
              <a:lstStyle/>
              <a:p>
                <a:endParaRPr lang="zh-CN" altLang="en-US"/>
              </a:p>
            </p:txBody>
          </p:sp>
          <p:sp useBgFill="1">
            <p:nvSpPr>
              <p:cNvPr id="24" name="矩形 60"/>
              <p:cNvSpPr/>
              <p:nvPr/>
            </p:nvSpPr>
            <p:spPr>
              <a:xfrm>
                <a:off x="279906" y="325645"/>
                <a:ext cx="850891" cy="759413"/>
              </a:xfrm>
              <a:custGeom>
                <a:avLst/>
                <a:gdLst>
                  <a:gd name="txL" fmla="*/ 0 w 816827"/>
                  <a:gd name="txT" fmla="*/ 0 h 729011"/>
                  <a:gd name="txR" fmla="*/ 816827 w 816827"/>
                  <a:gd name="txB" fmla="*/ 729011 h 729011"/>
                </a:gdLst>
                <a:ahLst/>
                <a:cxnLst>
                  <a:cxn ang="0">
                    <a:pos x="461670" y="664951"/>
                  </a:cxn>
                  <a:cxn ang="0">
                    <a:pos x="461670" y="758449"/>
                  </a:cxn>
                  <a:cxn ang="0">
                    <a:pos x="851537" y="758449"/>
                  </a:cxn>
                  <a:cxn ang="0">
                    <a:pos x="851537" y="664951"/>
                  </a:cxn>
                  <a:cxn ang="0">
                    <a:pos x="461670" y="664951"/>
                  </a:cxn>
                  <a:cxn ang="0">
                    <a:pos x="0" y="599327"/>
                  </a:cxn>
                  <a:cxn ang="0">
                    <a:pos x="923340" y="599327"/>
                  </a:cxn>
                  <a:cxn ang="0">
                    <a:pos x="923340" y="824074"/>
                  </a:cxn>
                  <a:cxn ang="0">
                    <a:pos x="0" y="824074"/>
                  </a:cxn>
                  <a:cxn ang="0">
                    <a:pos x="0" y="599327"/>
                  </a:cxn>
                  <a:cxn ang="0">
                    <a:pos x="189764" y="365287"/>
                  </a:cxn>
                  <a:cxn ang="0">
                    <a:pos x="189764" y="458787"/>
                  </a:cxn>
                  <a:cxn ang="0">
                    <a:pos x="851536" y="458787"/>
                  </a:cxn>
                  <a:cxn ang="0">
                    <a:pos x="851536" y="365287"/>
                  </a:cxn>
                  <a:cxn ang="0">
                    <a:pos x="189764" y="365287"/>
                  </a:cxn>
                  <a:cxn ang="0">
                    <a:pos x="0" y="299663"/>
                  </a:cxn>
                  <a:cxn ang="0">
                    <a:pos x="923340" y="299663"/>
                  </a:cxn>
                  <a:cxn ang="0">
                    <a:pos x="923340" y="524411"/>
                  </a:cxn>
                  <a:cxn ang="0">
                    <a:pos x="0" y="524411"/>
                  </a:cxn>
                  <a:cxn ang="0">
                    <a:pos x="0" y="299663"/>
                  </a:cxn>
                  <a:cxn ang="0">
                    <a:pos x="564252" y="65624"/>
                  </a:cxn>
                  <a:cxn ang="0">
                    <a:pos x="564252" y="159122"/>
                  </a:cxn>
                  <a:cxn ang="0">
                    <a:pos x="851536" y="159122"/>
                  </a:cxn>
                  <a:cxn ang="0">
                    <a:pos x="851536" y="65624"/>
                  </a:cxn>
                  <a:cxn ang="0">
                    <a:pos x="564252" y="65624"/>
                  </a:cxn>
                  <a:cxn ang="0">
                    <a:pos x="0" y="0"/>
                  </a:cxn>
                  <a:cxn ang="0">
                    <a:pos x="923340" y="0"/>
                  </a:cxn>
                  <a:cxn ang="0">
                    <a:pos x="923340" y="224746"/>
                  </a:cxn>
                  <a:cxn ang="0">
                    <a:pos x="0" y="224746"/>
                  </a:cxn>
                  <a:cxn ang="0">
                    <a:pos x="0" y="0"/>
                  </a:cxn>
                </a:cxnLst>
                <a:rect l="txL" t="txT" r="txR" b="txB"/>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ln w="25400">
                <a:noFill/>
              </a:ln>
            </p:spPr>
            <p:txBody>
              <a:bodyPr/>
              <a:lstStyle/>
              <a:p>
                <a:endParaRPr lang="zh-CN" altLang="en-US"/>
              </a:p>
            </p:txBody>
          </p:sp>
        </p:grpSp>
        <p:grpSp>
          <p:nvGrpSpPr>
            <p:cNvPr id="13" name="组合 12"/>
            <p:cNvGrpSpPr/>
            <p:nvPr/>
          </p:nvGrpSpPr>
          <p:grpSpPr>
            <a:xfrm>
              <a:off x="4303713" y="1851025"/>
              <a:ext cx="536575" cy="538163"/>
              <a:chOff x="0" y="0"/>
              <a:chExt cx="1410703" cy="1410703"/>
            </a:xfrm>
          </p:grpSpPr>
          <p:sp>
            <p:nvSpPr>
              <p:cNvPr id="19" name="圆角矩形 13"/>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0" name="任意多边形 14"/>
              <p:cNvSpPr/>
              <p:nvPr/>
            </p:nvSpPr>
            <p:spPr>
              <a:xfrm>
                <a:off x="282594" y="284649"/>
                <a:ext cx="1128107" cy="1126054"/>
              </a:xfrm>
              <a:custGeom>
                <a:avLst/>
                <a:gdLst>
                  <a:gd name="txL" fmla="*/ 0 w 1128107"/>
                  <a:gd name="txT" fmla="*/ 0 h 1126054"/>
                  <a:gd name="txR" fmla="*/ 1128107 w 1128107"/>
                  <a:gd name="txB" fmla="*/ 1126054 h 1126054"/>
                </a:gdLst>
                <a:ahLst/>
                <a:cxnLst>
                  <a:cxn ang="0">
                    <a:pos x="2105" y="0"/>
                  </a:cxn>
                  <a:cxn ang="0">
                    <a:pos x="398111" y="0"/>
                  </a:cxn>
                  <a:cxn ang="0">
                    <a:pos x="453960" y="51195"/>
                  </a:cxn>
                  <a:cxn ang="0">
                    <a:pos x="469958" y="0"/>
                  </a:cxn>
                  <a:cxn ang="0">
                    <a:pos x="838821" y="0"/>
                  </a:cxn>
                  <a:cxn ang="0">
                    <a:pos x="1125726" y="217953"/>
                  </a:cxn>
                  <a:cxn ang="0">
                    <a:pos x="1128107" y="890932"/>
                  </a:cxn>
                  <a:cxn ang="0">
                    <a:pos x="892985" y="1126054"/>
                  </a:cxn>
                  <a:cxn ang="0">
                    <a:pos x="337738" y="1126054"/>
                  </a:cxn>
                  <a:cxn ang="0">
                    <a:pos x="2504" y="838560"/>
                  </a:cxn>
                  <a:cxn ang="0">
                    <a:pos x="2105" y="838474"/>
                  </a:cxn>
                  <a:cxn ang="0">
                    <a:pos x="32" y="451928"/>
                  </a:cxn>
                  <a:cxn ang="0">
                    <a:pos x="64017" y="453319"/>
                  </a:cxn>
                  <a:cxn ang="0">
                    <a:pos x="0" y="394637"/>
                  </a:cxn>
                  <a:cxn ang="0">
                    <a:pos x="20" y="390433"/>
                  </a:cxn>
                  <a:cxn ang="0">
                    <a:pos x="2105" y="0"/>
                  </a:cxn>
                </a:cxnLst>
                <a:rect l="txL" t="txT" r="txR" b="txB"/>
                <a:pathLst>
                  <a:path w="1128107" h="1126054">
                    <a:moveTo>
                      <a:pt x="2105" y="0"/>
                    </a:moveTo>
                    <a:lnTo>
                      <a:pt x="398111" y="0"/>
                    </a:lnTo>
                    <a:lnTo>
                      <a:pt x="453960" y="51195"/>
                    </a:lnTo>
                    <a:lnTo>
                      <a:pt x="469958" y="0"/>
                    </a:lnTo>
                    <a:lnTo>
                      <a:pt x="838821" y="0"/>
                    </a:lnTo>
                    <a:lnTo>
                      <a:pt x="1125726" y="217953"/>
                    </a:lnTo>
                    <a:cubicBezTo>
                      <a:pt x="1126520" y="442280"/>
                      <a:pt x="1127313" y="666606"/>
                      <a:pt x="1128107" y="890932"/>
                    </a:cubicBezTo>
                    <a:cubicBezTo>
                      <a:pt x="1128107" y="1020786"/>
                      <a:pt x="1022839" y="1126054"/>
                      <a:pt x="892985" y="1126054"/>
                    </a:cubicBezTo>
                    <a:lnTo>
                      <a:pt x="337738" y="1126054"/>
                    </a:lnTo>
                    <a:lnTo>
                      <a:pt x="2504" y="838560"/>
                    </a:lnTo>
                    <a:lnTo>
                      <a:pt x="2105" y="838474"/>
                    </a:lnTo>
                    <a:cubicBezTo>
                      <a:pt x="1413" y="709409"/>
                      <a:pt x="1066" y="644657"/>
                      <a:pt x="32" y="451928"/>
                    </a:cubicBezTo>
                    <a:lnTo>
                      <a:pt x="64017" y="453319"/>
                    </a:lnTo>
                    <a:lnTo>
                      <a:pt x="0" y="394637"/>
                    </a:lnTo>
                    <a:cubicBezTo>
                      <a:pt x="6" y="393286"/>
                      <a:pt x="13" y="391885"/>
                      <a:pt x="20" y="390433"/>
                    </a:cubicBezTo>
                    <a:lnTo>
                      <a:pt x="2105" y="0"/>
                    </a:lnTo>
                    <a:close/>
                  </a:path>
                </a:pathLst>
              </a:custGeom>
              <a:solidFill>
                <a:srgbClr val="FFFFFF">
                  <a:alpha val="29803"/>
                </a:srgbClr>
              </a:solidFill>
              <a:ln w="25400">
                <a:noFill/>
              </a:ln>
            </p:spPr>
            <p:txBody>
              <a:bodyPr/>
              <a:lstStyle/>
              <a:p>
                <a:endParaRPr lang="zh-CN" altLang="en-US"/>
              </a:p>
            </p:txBody>
          </p:sp>
          <p:sp useBgFill="1">
            <p:nvSpPr>
              <p:cNvPr id="21" name="图文框 9"/>
              <p:cNvSpPr/>
              <p:nvPr/>
            </p:nvSpPr>
            <p:spPr>
              <a:xfrm>
                <a:off x="284699" y="284648"/>
                <a:ext cx="841304" cy="841406"/>
              </a:xfrm>
              <a:custGeom>
                <a:avLst/>
                <a:gdLst>
                  <a:gd name="txL" fmla="*/ 0 w 637287"/>
                  <a:gd name="txT" fmla="*/ 0 h 637366"/>
                  <a:gd name="txR" fmla="*/ 637287 w 637287"/>
                  <a:gd name="txB" fmla="*/ 637366 h 637366"/>
                </a:gdLst>
                <a:ahLst/>
                <a:cxnLst>
                  <a:cxn ang="0">
                    <a:pos x="1466185" y="1274522"/>
                  </a:cxn>
                  <a:cxn ang="0">
                    <a:pos x="1297460" y="1443244"/>
                  </a:cxn>
                  <a:cxn ang="0">
                    <a:pos x="1038747" y="1274522"/>
                  </a:cxn>
                  <a:cxn ang="0">
                    <a:pos x="1207469" y="1443244"/>
                  </a:cxn>
                  <a:cxn ang="0">
                    <a:pos x="1038747" y="1274522"/>
                  </a:cxn>
                  <a:cxn ang="0">
                    <a:pos x="427438" y="1038919"/>
                  </a:cxn>
                  <a:cxn ang="0">
                    <a:pos x="258715" y="1207643"/>
                  </a:cxn>
                  <a:cxn ang="0">
                    <a:pos x="124652" y="904858"/>
                  </a:cxn>
                  <a:cxn ang="0">
                    <a:pos x="561500" y="1341704"/>
                  </a:cxn>
                  <a:cxn ang="0">
                    <a:pos x="124652" y="904858"/>
                  </a:cxn>
                  <a:cxn ang="0">
                    <a:pos x="902402" y="780207"/>
                  </a:cxn>
                  <a:cxn ang="0">
                    <a:pos x="1192918" y="780209"/>
                  </a:cxn>
                  <a:cxn ang="0">
                    <a:pos x="1343814" y="909564"/>
                  </a:cxn>
                  <a:cxn ang="0">
                    <a:pos x="1466185" y="780209"/>
                  </a:cxn>
                  <a:cxn ang="0">
                    <a:pos x="1466185" y="1168275"/>
                  </a:cxn>
                  <a:cxn ang="0">
                    <a:pos x="1343814" y="1168278"/>
                  </a:cxn>
                  <a:cxn ang="0">
                    <a:pos x="1038747" y="1168275"/>
                  </a:cxn>
                  <a:cxn ang="0">
                    <a:pos x="902402" y="1038923"/>
                  </a:cxn>
                  <a:cxn ang="0">
                    <a:pos x="780031" y="1443244"/>
                  </a:cxn>
                  <a:cxn ang="0">
                    <a:pos x="0" y="780207"/>
                  </a:cxn>
                  <a:cxn ang="0">
                    <a:pos x="686153" y="1466354"/>
                  </a:cxn>
                  <a:cxn ang="0">
                    <a:pos x="0" y="780207"/>
                  </a:cxn>
                  <a:cxn ang="0">
                    <a:pos x="1207469" y="258712"/>
                  </a:cxn>
                  <a:cxn ang="0">
                    <a:pos x="1038747" y="427436"/>
                  </a:cxn>
                  <a:cxn ang="0">
                    <a:pos x="258715" y="258712"/>
                  </a:cxn>
                  <a:cxn ang="0">
                    <a:pos x="427438" y="427436"/>
                  </a:cxn>
                  <a:cxn ang="0">
                    <a:pos x="258715" y="258712"/>
                  </a:cxn>
                  <a:cxn ang="0">
                    <a:pos x="904684" y="561496"/>
                  </a:cxn>
                  <a:cxn ang="0">
                    <a:pos x="1341533" y="124652"/>
                  </a:cxn>
                  <a:cxn ang="0">
                    <a:pos x="124652" y="124652"/>
                  </a:cxn>
                  <a:cxn ang="0">
                    <a:pos x="561500" y="561496"/>
                  </a:cxn>
                  <a:cxn ang="0">
                    <a:pos x="124652" y="124652"/>
                  </a:cxn>
                  <a:cxn ang="0">
                    <a:pos x="1466185" y="0"/>
                  </a:cxn>
                  <a:cxn ang="0">
                    <a:pos x="780031" y="686148"/>
                  </a:cxn>
                  <a:cxn ang="0">
                    <a:pos x="0" y="0"/>
                  </a:cxn>
                  <a:cxn ang="0">
                    <a:pos x="686153" y="686148"/>
                  </a:cxn>
                  <a:cxn ang="0">
                    <a:pos x="0" y="0"/>
                  </a:cxn>
                </a:cxnLst>
                <a:rect l="txL" t="txT" r="txR" b="txB"/>
                <a:pathLst>
                  <a:path w="637287" h="637366">
                    <a:moveTo>
                      <a:pt x="563950" y="553984"/>
                    </a:moveTo>
                    <a:lnTo>
                      <a:pt x="637287" y="553984"/>
                    </a:lnTo>
                    <a:lnTo>
                      <a:pt x="637287" y="627321"/>
                    </a:lnTo>
                    <a:lnTo>
                      <a:pt x="563950" y="627321"/>
                    </a:lnTo>
                    <a:lnTo>
                      <a:pt x="563950" y="553984"/>
                    </a:lnTo>
                    <a:close/>
                    <a:moveTo>
                      <a:pt x="451498" y="553984"/>
                    </a:moveTo>
                    <a:lnTo>
                      <a:pt x="524835" y="553984"/>
                    </a:lnTo>
                    <a:lnTo>
                      <a:pt x="524835" y="627321"/>
                    </a:lnTo>
                    <a:lnTo>
                      <a:pt x="451498" y="627321"/>
                    </a:lnTo>
                    <a:lnTo>
                      <a:pt x="451498" y="553984"/>
                    </a:lnTo>
                    <a:close/>
                    <a:moveTo>
                      <a:pt x="112452" y="451577"/>
                    </a:moveTo>
                    <a:lnTo>
                      <a:pt x="185789" y="451577"/>
                    </a:lnTo>
                    <a:lnTo>
                      <a:pt x="185789" y="524914"/>
                    </a:lnTo>
                    <a:lnTo>
                      <a:pt x="112452" y="524914"/>
                    </a:lnTo>
                    <a:lnTo>
                      <a:pt x="112452" y="451577"/>
                    </a:lnTo>
                    <a:close/>
                    <a:moveTo>
                      <a:pt x="54181" y="393306"/>
                    </a:moveTo>
                    <a:lnTo>
                      <a:pt x="54181" y="583185"/>
                    </a:lnTo>
                    <a:lnTo>
                      <a:pt x="244060" y="583185"/>
                    </a:lnTo>
                    <a:lnTo>
                      <a:pt x="244060" y="393306"/>
                    </a:lnTo>
                    <a:lnTo>
                      <a:pt x="54181" y="393306"/>
                    </a:lnTo>
                    <a:close/>
                    <a:moveTo>
                      <a:pt x="339046" y="339125"/>
                    </a:moveTo>
                    <a:lnTo>
                      <a:pt x="392235" y="339125"/>
                    </a:lnTo>
                    <a:lnTo>
                      <a:pt x="392235" y="339126"/>
                    </a:lnTo>
                    <a:lnTo>
                      <a:pt x="518510" y="339126"/>
                    </a:lnTo>
                    <a:lnTo>
                      <a:pt x="518510" y="395351"/>
                    </a:lnTo>
                    <a:lnTo>
                      <a:pt x="584098" y="395351"/>
                    </a:lnTo>
                    <a:lnTo>
                      <a:pt x="584098" y="339126"/>
                    </a:lnTo>
                    <a:lnTo>
                      <a:pt x="637287" y="339126"/>
                    </a:lnTo>
                    <a:lnTo>
                      <a:pt x="637287" y="395351"/>
                    </a:lnTo>
                    <a:lnTo>
                      <a:pt x="637287" y="507803"/>
                    </a:lnTo>
                    <a:lnTo>
                      <a:pt x="637287" y="507804"/>
                    </a:lnTo>
                    <a:lnTo>
                      <a:pt x="584098" y="507804"/>
                    </a:lnTo>
                    <a:lnTo>
                      <a:pt x="584098" y="507803"/>
                    </a:lnTo>
                    <a:lnTo>
                      <a:pt x="451498" y="507803"/>
                    </a:lnTo>
                    <a:lnTo>
                      <a:pt x="451498" y="451578"/>
                    </a:lnTo>
                    <a:lnTo>
                      <a:pt x="392235" y="451578"/>
                    </a:lnTo>
                    <a:lnTo>
                      <a:pt x="392235" y="627321"/>
                    </a:lnTo>
                    <a:lnTo>
                      <a:pt x="339046" y="627321"/>
                    </a:lnTo>
                    <a:lnTo>
                      <a:pt x="339046" y="339125"/>
                    </a:lnTo>
                    <a:close/>
                    <a:moveTo>
                      <a:pt x="0" y="339125"/>
                    </a:moveTo>
                    <a:lnTo>
                      <a:pt x="298241" y="339125"/>
                    </a:lnTo>
                    <a:lnTo>
                      <a:pt x="298241" y="637366"/>
                    </a:lnTo>
                    <a:lnTo>
                      <a:pt x="0" y="637366"/>
                    </a:lnTo>
                    <a:lnTo>
                      <a:pt x="0" y="339125"/>
                    </a:lnTo>
                    <a:close/>
                    <a:moveTo>
                      <a:pt x="451498" y="112452"/>
                    </a:moveTo>
                    <a:lnTo>
                      <a:pt x="524835" y="112452"/>
                    </a:lnTo>
                    <a:lnTo>
                      <a:pt x="524835" y="185789"/>
                    </a:lnTo>
                    <a:lnTo>
                      <a:pt x="451498" y="185789"/>
                    </a:lnTo>
                    <a:lnTo>
                      <a:pt x="451498" y="112452"/>
                    </a:lnTo>
                    <a:close/>
                    <a:moveTo>
                      <a:pt x="112452" y="112452"/>
                    </a:moveTo>
                    <a:lnTo>
                      <a:pt x="185789" y="112452"/>
                    </a:lnTo>
                    <a:lnTo>
                      <a:pt x="185789" y="185789"/>
                    </a:lnTo>
                    <a:lnTo>
                      <a:pt x="112452" y="185789"/>
                    </a:lnTo>
                    <a:lnTo>
                      <a:pt x="112452" y="112452"/>
                    </a:lnTo>
                    <a:close/>
                    <a:moveTo>
                      <a:pt x="393227" y="54181"/>
                    </a:moveTo>
                    <a:lnTo>
                      <a:pt x="393227" y="244060"/>
                    </a:lnTo>
                    <a:lnTo>
                      <a:pt x="583106" y="244060"/>
                    </a:lnTo>
                    <a:lnTo>
                      <a:pt x="583106" y="54181"/>
                    </a:lnTo>
                    <a:lnTo>
                      <a:pt x="393227" y="54181"/>
                    </a:lnTo>
                    <a:close/>
                    <a:moveTo>
                      <a:pt x="54181" y="54181"/>
                    </a:moveTo>
                    <a:lnTo>
                      <a:pt x="54181" y="244060"/>
                    </a:lnTo>
                    <a:lnTo>
                      <a:pt x="244060" y="244060"/>
                    </a:lnTo>
                    <a:lnTo>
                      <a:pt x="244060" y="54181"/>
                    </a:lnTo>
                    <a:lnTo>
                      <a:pt x="54181" y="54181"/>
                    </a:lnTo>
                    <a:close/>
                    <a:moveTo>
                      <a:pt x="339046" y="0"/>
                    </a:moveTo>
                    <a:lnTo>
                      <a:pt x="637287" y="0"/>
                    </a:lnTo>
                    <a:lnTo>
                      <a:pt x="637287" y="298241"/>
                    </a:lnTo>
                    <a:lnTo>
                      <a:pt x="339046" y="298241"/>
                    </a:lnTo>
                    <a:lnTo>
                      <a:pt x="339046" y="0"/>
                    </a:lnTo>
                    <a:close/>
                    <a:moveTo>
                      <a:pt x="0" y="0"/>
                    </a:moveTo>
                    <a:lnTo>
                      <a:pt x="298241" y="0"/>
                    </a:lnTo>
                    <a:lnTo>
                      <a:pt x="298241" y="298241"/>
                    </a:lnTo>
                    <a:lnTo>
                      <a:pt x="0" y="298241"/>
                    </a:lnTo>
                    <a:lnTo>
                      <a:pt x="0" y="0"/>
                    </a:lnTo>
                    <a:close/>
                  </a:path>
                </a:pathLst>
              </a:custGeom>
              <a:ln w="25400">
                <a:noFill/>
              </a:ln>
            </p:spPr>
            <p:txBody>
              <a:bodyPr/>
              <a:lstStyle/>
              <a:p>
                <a:endParaRPr lang="zh-CN" altLang="en-US"/>
              </a:p>
            </p:txBody>
          </p:sp>
        </p:grpSp>
        <p:sp>
          <p:nvSpPr>
            <p:cNvPr id="14" name="Rectangle 4"/>
            <p:cNvSpPr/>
            <p:nvPr/>
          </p:nvSpPr>
          <p:spPr>
            <a:xfrm>
              <a:off x="3563938" y="2757488"/>
              <a:ext cx="20161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5" name="Rectangle 4"/>
            <p:cNvSpPr/>
            <p:nvPr/>
          </p:nvSpPr>
          <p:spPr>
            <a:xfrm>
              <a:off x="1222375" y="2757488"/>
              <a:ext cx="20542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6" name="Rectangle 4"/>
            <p:cNvSpPr/>
            <p:nvPr/>
          </p:nvSpPr>
          <p:spPr>
            <a:xfrm>
              <a:off x="5957888" y="2757488"/>
              <a:ext cx="2070100"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7" name="直接连接符 19"/>
            <p:cNvSpPr/>
            <p:nvPr/>
          </p:nvSpPr>
          <p:spPr>
            <a:xfrm>
              <a:off x="81724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sp>
          <p:nvSpPr>
            <p:cNvPr id="18" name="直接连接符 20"/>
            <p:cNvSpPr/>
            <p:nvPr/>
          </p:nvSpPr>
          <p:spPr>
            <a:xfrm>
              <a:off x="11874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grpSp>
    </p:spTree>
    <p:extLst>
      <p:ext uri="{BB962C8B-B14F-4D97-AF65-F5344CB8AC3E}">
        <p14:creationId xmlns:p14="http://schemas.microsoft.com/office/powerpoint/2010/main" val="274534298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그룹 8"/>
          <p:cNvGrpSpPr/>
          <p:nvPr/>
        </p:nvGrpSpPr>
        <p:grpSpPr>
          <a:xfrm>
            <a:off x="4224676" y="4788583"/>
            <a:ext cx="1633948" cy="1136456"/>
            <a:chOff x="2882082" y="5007949"/>
            <a:chExt cx="1574599" cy="980023"/>
          </a:xfrm>
        </p:grpSpPr>
        <p:sp>
          <p:nvSpPr>
            <p:cNvPr id="7" name="Rectangle 3"/>
            <p:cNvSpPr txBox="1">
              <a:spLocks noChangeArrowheads="1"/>
            </p:cNvSpPr>
            <p:nvPr/>
          </p:nvSpPr>
          <p:spPr bwMode="auto">
            <a:xfrm>
              <a:off x="2882083" y="5007949"/>
              <a:ext cx="1574598" cy="1740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8" name="Rectangle 3"/>
            <p:cNvSpPr txBox="1">
              <a:spLocks noChangeArrowheads="1"/>
            </p:cNvSpPr>
            <p:nvPr/>
          </p:nvSpPr>
          <p:spPr bwMode="auto">
            <a:xfrm>
              <a:off x="2882082" y="5258093"/>
              <a:ext cx="1574599" cy="72987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9" name="그룹 11"/>
          <p:cNvGrpSpPr/>
          <p:nvPr/>
        </p:nvGrpSpPr>
        <p:grpSpPr>
          <a:xfrm>
            <a:off x="8451337" y="4788583"/>
            <a:ext cx="1633948" cy="1136456"/>
            <a:chOff x="6526926" y="5007949"/>
            <a:chExt cx="1574599" cy="980023"/>
          </a:xfrm>
        </p:grpSpPr>
        <p:sp>
          <p:nvSpPr>
            <p:cNvPr id="10" name="Rectangle 3"/>
            <p:cNvSpPr txBox="1">
              <a:spLocks noChangeArrowheads="1"/>
            </p:cNvSpPr>
            <p:nvPr/>
          </p:nvSpPr>
          <p:spPr bwMode="auto">
            <a:xfrm>
              <a:off x="6526927" y="5007949"/>
              <a:ext cx="1574598" cy="1740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11" name="Rectangle 3"/>
            <p:cNvSpPr txBox="1">
              <a:spLocks noChangeArrowheads="1"/>
            </p:cNvSpPr>
            <p:nvPr/>
          </p:nvSpPr>
          <p:spPr bwMode="auto">
            <a:xfrm>
              <a:off x="6526926" y="5258093"/>
              <a:ext cx="1574599" cy="72987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12" name="그룹 14"/>
          <p:cNvGrpSpPr/>
          <p:nvPr/>
        </p:nvGrpSpPr>
        <p:grpSpPr>
          <a:xfrm>
            <a:off x="2106715" y="2210831"/>
            <a:ext cx="1633948" cy="1165746"/>
            <a:chOff x="1055668" y="2785012"/>
            <a:chExt cx="1574599" cy="1005275"/>
          </a:xfrm>
        </p:grpSpPr>
        <p:sp>
          <p:nvSpPr>
            <p:cNvPr id="13" name="Rectangle 3"/>
            <p:cNvSpPr txBox="1">
              <a:spLocks noChangeArrowheads="1"/>
            </p:cNvSpPr>
            <p:nvPr/>
          </p:nvSpPr>
          <p:spPr bwMode="auto">
            <a:xfrm>
              <a:off x="1055668" y="2785012"/>
              <a:ext cx="1574599" cy="7298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sp>
          <p:nvSpPr>
            <p:cNvPr id="14" name="Rectangle 3"/>
            <p:cNvSpPr txBox="1">
              <a:spLocks noChangeArrowheads="1"/>
            </p:cNvSpPr>
            <p:nvPr/>
          </p:nvSpPr>
          <p:spPr bwMode="auto">
            <a:xfrm>
              <a:off x="1055669" y="3616223"/>
              <a:ext cx="1574598" cy="17406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grpSp>
        <p:nvGrpSpPr>
          <p:cNvPr id="15" name="그룹 17"/>
          <p:cNvGrpSpPr/>
          <p:nvPr/>
        </p:nvGrpSpPr>
        <p:grpSpPr>
          <a:xfrm>
            <a:off x="6338241" y="2210831"/>
            <a:ext cx="1633948" cy="1165746"/>
            <a:chOff x="4704707" y="2785012"/>
            <a:chExt cx="1574599" cy="1005275"/>
          </a:xfrm>
        </p:grpSpPr>
        <p:sp>
          <p:nvSpPr>
            <p:cNvPr id="16" name="Rectangle 3"/>
            <p:cNvSpPr txBox="1">
              <a:spLocks noChangeArrowheads="1"/>
            </p:cNvSpPr>
            <p:nvPr/>
          </p:nvSpPr>
          <p:spPr bwMode="auto">
            <a:xfrm>
              <a:off x="4704707" y="2785012"/>
              <a:ext cx="1574599" cy="7298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4704708" y="3616223"/>
              <a:ext cx="1574598" cy="17406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sp>
        <p:nvSpPr>
          <p:cNvPr id="18" name="타원 20"/>
          <p:cNvSpPr/>
          <p:nvPr/>
        </p:nvSpPr>
        <p:spPr>
          <a:xfrm>
            <a:off x="2132162" y="3709133"/>
            <a:ext cx="1583053" cy="1583052"/>
          </a:xfrm>
          <a:prstGeom prst="ellipse">
            <a:avLst/>
          </a:prstGeom>
          <a:blipFill>
            <a:blip r:embed="rId3"/>
            <a:srcRect/>
            <a:stretch>
              <a:fillRect l="-5988" t="632" r="-5988" b="-12606"/>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19" name="타원 21"/>
          <p:cNvSpPr/>
          <p:nvPr/>
        </p:nvSpPr>
        <p:spPr>
          <a:xfrm>
            <a:off x="4250121" y="2790608"/>
            <a:ext cx="1583053" cy="1583052"/>
          </a:xfrm>
          <a:prstGeom prst="ellipse">
            <a:avLst/>
          </a:prstGeom>
          <a:blipFill>
            <a:blip r:embed="rId4" cstate="print">
              <a:extLst>
                <a:ext uri="{28A0092B-C50C-407E-A947-70E740481C1C}">
                  <a14:useLocalDpi xmlns:a14="http://schemas.microsoft.com/office/drawing/2010/main"/>
                </a:ext>
              </a:extLst>
            </a:blip>
            <a:srcRect/>
            <a:stretch>
              <a:fillRect/>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20" name="타원 22"/>
          <p:cNvSpPr/>
          <p:nvPr/>
        </p:nvSpPr>
        <p:spPr>
          <a:xfrm>
            <a:off x="6363687" y="3709133"/>
            <a:ext cx="1583053" cy="1583052"/>
          </a:xfrm>
          <a:prstGeom prst="ellipse">
            <a:avLst/>
          </a:prstGeom>
          <a:blipFill>
            <a:blip r:embed="rId5"/>
            <a:srcRect/>
            <a:stretch>
              <a:fillRect l="-38813" r="-38813"/>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21" name="타원 23"/>
          <p:cNvSpPr/>
          <p:nvPr/>
        </p:nvSpPr>
        <p:spPr>
          <a:xfrm>
            <a:off x="8476783" y="2790608"/>
            <a:ext cx="1583053" cy="1583052"/>
          </a:xfrm>
          <a:prstGeom prst="ellipse">
            <a:avLst/>
          </a:prstGeom>
          <a:blipFill>
            <a:blip r:embed="rId6"/>
            <a:srcRect/>
            <a:stretch>
              <a:fillRect l="-35427" t="-6925" r="-35427" b="-6925"/>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cxnSp>
        <p:nvCxnSpPr>
          <p:cNvPr id="22" name="직선 연결선 24"/>
          <p:cNvCxnSpPr/>
          <p:nvPr/>
        </p:nvCxnSpPr>
        <p:spPr>
          <a:xfrm>
            <a:off x="5803427"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직선 연결선 25"/>
          <p:cNvCxnSpPr/>
          <p:nvPr/>
        </p:nvCxnSpPr>
        <p:spPr>
          <a:xfrm flipH="1">
            <a:off x="3652772"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직선 연결선 26"/>
          <p:cNvCxnSpPr/>
          <p:nvPr/>
        </p:nvCxnSpPr>
        <p:spPr>
          <a:xfrm flipH="1">
            <a:off x="7878721"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661898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7" name="组合 6"/>
          <p:cNvGrpSpPr/>
          <p:nvPr/>
        </p:nvGrpSpPr>
        <p:grpSpPr>
          <a:xfrm>
            <a:off x="1524000" y="1457960"/>
            <a:ext cx="8609013" cy="4885690"/>
            <a:chOff x="1524000" y="1457960"/>
            <a:chExt cx="8609013" cy="4885690"/>
          </a:xfrm>
        </p:grpSpPr>
        <p:sp>
          <p:nvSpPr>
            <p:cNvPr id="8" name="MH_Other_1"/>
            <p:cNvSpPr/>
            <p:nvPr>
              <p:custDataLst>
                <p:tags r:id="rId1"/>
              </p:custDataLst>
            </p:nvPr>
          </p:nvSpPr>
          <p:spPr>
            <a:xfrm>
              <a:off x="2279650" y="3192463"/>
              <a:ext cx="365125" cy="1557337"/>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MH_Other_3"/>
            <p:cNvSpPr txBox="1">
              <a:spLocks noChangeArrowheads="1"/>
            </p:cNvSpPr>
            <p:nvPr>
              <p:custDataLst>
                <p:tags r:id="rId2"/>
              </p:custDataLst>
            </p:nvPr>
          </p:nvSpPr>
          <p:spPr bwMode="auto">
            <a:xfrm>
              <a:off x="2212975"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a:t>
              </a:r>
              <a:endParaRPr lang="zh-CN" altLang="en-US" sz="1600">
                <a:solidFill>
                  <a:srgbClr val="FFFFFF"/>
                </a:solidFill>
                <a:latin typeface="华文细黑"/>
                <a:ea typeface="华文细黑"/>
                <a:cs typeface="华文细黑"/>
              </a:endParaRPr>
            </a:p>
          </p:txBody>
        </p:sp>
        <p:sp>
          <p:nvSpPr>
            <p:cNvPr id="10" name="MH_Other_4"/>
            <p:cNvSpPr txBox="1">
              <a:spLocks noChangeArrowheads="1"/>
            </p:cNvSpPr>
            <p:nvPr>
              <p:custDataLst>
                <p:tags r:id="rId3"/>
              </p:custDataLst>
            </p:nvPr>
          </p:nvSpPr>
          <p:spPr bwMode="auto">
            <a:xfrm>
              <a:off x="2878138"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2</a:t>
              </a:r>
              <a:endParaRPr lang="zh-CN" altLang="en-US" sz="1600">
                <a:solidFill>
                  <a:srgbClr val="FFFFFF"/>
                </a:solidFill>
                <a:latin typeface="华文细黑"/>
                <a:ea typeface="华文细黑"/>
                <a:cs typeface="华文细黑"/>
              </a:endParaRPr>
            </a:p>
          </p:txBody>
        </p:sp>
        <p:sp>
          <p:nvSpPr>
            <p:cNvPr id="11" name="MH_Other_5"/>
            <p:cNvSpPr txBox="1">
              <a:spLocks noChangeArrowheads="1"/>
            </p:cNvSpPr>
            <p:nvPr>
              <p:custDataLst>
                <p:tags r:id="rId4"/>
              </p:custDataLst>
            </p:nvPr>
          </p:nvSpPr>
          <p:spPr bwMode="auto">
            <a:xfrm>
              <a:off x="3543300"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3</a:t>
              </a:r>
              <a:endParaRPr lang="zh-CN" altLang="en-US" sz="1600">
                <a:solidFill>
                  <a:srgbClr val="FFFFFF"/>
                </a:solidFill>
                <a:latin typeface="华文细黑"/>
                <a:ea typeface="华文细黑"/>
                <a:cs typeface="华文细黑"/>
              </a:endParaRPr>
            </a:p>
          </p:txBody>
        </p:sp>
        <p:sp>
          <p:nvSpPr>
            <p:cNvPr id="12" name="MH_Other_6"/>
            <p:cNvSpPr txBox="1">
              <a:spLocks noChangeArrowheads="1"/>
            </p:cNvSpPr>
            <p:nvPr>
              <p:custDataLst>
                <p:tags r:id="rId5"/>
              </p:custDataLst>
            </p:nvPr>
          </p:nvSpPr>
          <p:spPr bwMode="auto">
            <a:xfrm>
              <a:off x="4208463"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4</a:t>
              </a:r>
              <a:endParaRPr lang="zh-CN" altLang="en-US" sz="1600">
                <a:solidFill>
                  <a:srgbClr val="FFFFFF"/>
                </a:solidFill>
                <a:latin typeface="华文细黑"/>
                <a:ea typeface="华文细黑"/>
                <a:cs typeface="华文细黑"/>
              </a:endParaRPr>
            </a:p>
          </p:txBody>
        </p:sp>
        <p:sp>
          <p:nvSpPr>
            <p:cNvPr id="13" name="MH_Other_7"/>
            <p:cNvSpPr txBox="1">
              <a:spLocks noChangeArrowheads="1"/>
            </p:cNvSpPr>
            <p:nvPr>
              <p:custDataLst>
                <p:tags r:id="rId6"/>
              </p:custDataLst>
            </p:nvPr>
          </p:nvSpPr>
          <p:spPr bwMode="auto">
            <a:xfrm>
              <a:off x="4873625"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5</a:t>
              </a:r>
              <a:endParaRPr lang="zh-CN" altLang="en-US" sz="1600">
                <a:solidFill>
                  <a:srgbClr val="FFFFFF"/>
                </a:solidFill>
                <a:latin typeface="华文细黑"/>
                <a:ea typeface="华文细黑"/>
                <a:cs typeface="华文细黑"/>
              </a:endParaRPr>
            </a:p>
          </p:txBody>
        </p:sp>
        <p:sp>
          <p:nvSpPr>
            <p:cNvPr id="14" name="MH_Other_8"/>
            <p:cNvSpPr txBox="1">
              <a:spLocks noChangeArrowheads="1"/>
            </p:cNvSpPr>
            <p:nvPr>
              <p:custDataLst>
                <p:tags r:id="rId7"/>
              </p:custDataLst>
            </p:nvPr>
          </p:nvSpPr>
          <p:spPr bwMode="auto">
            <a:xfrm>
              <a:off x="5538788" y="4835525"/>
              <a:ext cx="500062"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6</a:t>
              </a:r>
              <a:endParaRPr lang="zh-CN" altLang="en-US" sz="1600">
                <a:solidFill>
                  <a:srgbClr val="FFFFFF"/>
                </a:solidFill>
                <a:latin typeface="华文细黑"/>
                <a:ea typeface="华文细黑"/>
                <a:cs typeface="华文细黑"/>
              </a:endParaRPr>
            </a:p>
          </p:txBody>
        </p:sp>
        <p:sp>
          <p:nvSpPr>
            <p:cNvPr id="15" name="MH_Other_9"/>
            <p:cNvSpPr txBox="1">
              <a:spLocks noChangeArrowheads="1"/>
            </p:cNvSpPr>
            <p:nvPr>
              <p:custDataLst>
                <p:tags r:id="rId8"/>
              </p:custDataLst>
            </p:nvPr>
          </p:nvSpPr>
          <p:spPr bwMode="auto">
            <a:xfrm>
              <a:off x="6203950"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7</a:t>
              </a:r>
              <a:endParaRPr lang="zh-CN" altLang="en-US" sz="1600">
                <a:solidFill>
                  <a:srgbClr val="FFFFFF"/>
                </a:solidFill>
                <a:latin typeface="华文细黑"/>
                <a:ea typeface="华文细黑"/>
                <a:cs typeface="华文细黑"/>
              </a:endParaRPr>
            </a:p>
          </p:txBody>
        </p:sp>
        <p:sp>
          <p:nvSpPr>
            <p:cNvPr id="16" name="MH_Other_10"/>
            <p:cNvSpPr txBox="1">
              <a:spLocks noChangeArrowheads="1"/>
            </p:cNvSpPr>
            <p:nvPr>
              <p:custDataLst>
                <p:tags r:id="rId9"/>
              </p:custDataLst>
            </p:nvPr>
          </p:nvSpPr>
          <p:spPr bwMode="auto">
            <a:xfrm>
              <a:off x="6869113" y="4835525"/>
              <a:ext cx="500062"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8</a:t>
              </a:r>
              <a:endParaRPr lang="zh-CN" altLang="en-US" sz="1600">
                <a:solidFill>
                  <a:srgbClr val="FFFFFF"/>
                </a:solidFill>
                <a:latin typeface="华文细黑"/>
                <a:ea typeface="华文细黑"/>
                <a:cs typeface="华文细黑"/>
              </a:endParaRPr>
            </a:p>
          </p:txBody>
        </p:sp>
        <p:sp>
          <p:nvSpPr>
            <p:cNvPr id="17" name="MH_Other_11"/>
            <p:cNvSpPr txBox="1">
              <a:spLocks noChangeArrowheads="1"/>
            </p:cNvSpPr>
            <p:nvPr>
              <p:custDataLst>
                <p:tags r:id="rId10"/>
              </p:custDataLst>
            </p:nvPr>
          </p:nvSpPr>
          <p:spPr bwMode="auto">
            <a:xfrm>
              <a:off x="7534275"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9</a:t>
              </a:r>
              <a:endParaRPr lang="zh-CN" altLang="en-US" sz="1600">
                <a:solidFill>
                  <a:srgbClr val="FFFFFF"/>
                </a:solidFill>
                <a:latin typeface="华文细黑"/>
                <a:ea typeface="华文细黑"/>
                <a:cs typeface="华文细黑"/>
              </a:endParaRPr>
            </a:p>
          </p:txBody>
        </p:sp>
        <p:sp>
          <p:nvSpPr>
            <p:cNvPr id="18" name="MH_Other_12"/>
            <p:cNvSpPr txBox="1">
              <a:spLocks noChangeArrowheads="1"/>
            </p:cNvSpPr>
            <p:nvPr>
              <p:custDataLst>
                <p:tags r:id="rId11"/>
              </p:custDataLst>
            </p:nvPr>
          </p:nvSpPr>
          <p:spPr bwMode="auto">
            <a:xfrm>
              <a:off x="8201025"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10</a:t>
              </a:r>
              <a:endParaRPr lang="zh-CN" altLang="en-US" sz="1600">
                <a:solidFill>
                  <a:srgbClr val="FFFFFF"/>
                </a:solidFill>
                <a:latin typeface="华文细黑"/>
                <a:ea typeface="华文细黑"/>
                <a:cs typeface="华文细黑"/>
              </a:endParaRPr>
            </a:p>
          </p:txBody>
        </p:sp>
        <p:sp>
          <p:nvSpPr>
            <p:cNvPr id="19" name="MH_Other_13"/>
            <p:cNvSpPr txBox="1">
              <a:spLocks noChangeArrowheads="1"/>
            </p:cNvSpPr>
            <p:nvPr>
              <p:custDataLst>
                <p:tags r:id="rId12"/>
              </p:custDataLst>
            </p:nvPr>
          </p:nvSpPr>
          <p:spPr bwMode="auto">
            <a:xfrm>
              <a:off x="8866188"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11</a:t>
              </a:r>
              <a:endParaRPr lang="zh-CN" altLang="en-US" sz="1600">
                <a:solidFill>
                  <a:srgbClr val="FFFFFF"/>
                </a:solidFill>
                <a:latin typeface="华文细黑"/>
                <a:ea typeface="华文细黑"/>
                <a:cs typeface="华文细黑"/>
              </a:endParaRPr>
            </a:p>
          </p:txBody>
        </p:sp>
        <p:sp>
          <p:nvSpPr>
            <p:cNvPr id="20" name="MH_Other_14"/>
            <p:cNvSpPr txBox="1">
              <a:spLocks noChangeArrowheads="1"/>
            </p:cNvSpPr>
            <p:nvPr>
              <p:custDataLst>
                <p:tags r:id="rId13"/>
              </p:custDataLst>
            </p:nvPr>
          </p:nvSpPr>
          <p:spPr bwMode="auto">
            <a:xfrm>
              <a:off x="9531350"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12</a:t>
              </a:r>
              <a:endParaRPr lang="zh-CN" altLang="en-US" sz="1600">
                <a:solidFill>
                  <a:srgbClr val="FFFFFF"/>
                </a:solidFill>
                <a:latin typeface="华文细黑"/>
                <a:ea typeface="华文细黑"/>
                <a:cs typeface="华文细黑"/>
              </a:endParaRPr>
            </a:p>
          </p:txBody>
        </p:sp>
        <p:sp>
          <p:nvSpPr>
            <p:cNvPr id="21" name="MH_SubTitle_1"/>
            <p:cNvSpPr txBox="1">
              <a:spLocks noChangeArrowheads="1"/>
            </p:cNvSpPr>
            <p:nvPr>
              <p:custDataLst>
                <p:tags r:id="rId14"/>
              </p:custDataLst>
            </p:nvPr>
          </p:nvSpPr>
          <p:spPr bwMode="auto">
            <a:xfrm>
              <a:off x="1524000" y="5481638"/>
              <a:ext cx="1852613" cy="788987"/>
            </a:xfrm>
            <a:prstGeom prst="rect">
              <a:avLst/>
            </a:prstGeom>
            <a:noFill/>
            <a:ln w="9525">
              <a:noFill/>
              <a:miter lim="800000"/>
              <a:headEnd/>
              <a:tailEnd/>
            </a:ln>
          </p:spPr>
          <p:txBody>
            <a:bodyPr lIns="0" tIns="0" rIns="0" bIns="0" anchor="ctr"/>
            <a:lstStyle/>
            <a:p>
              <a:pPr algn="r"/>
              <a:r>
                <a:rPr lang="en-US" altLang="zh-CN" sz="3600">
                  <a:solidFill>
                    <a:srgbClr val="FFFFFF"/>
                  </a:solidFill>
                  <a:latin typeface="Calibri" pitchFamily="34" charset="0"/>
                </a:rPr>
                <a:t>TOTAL</a:t>
              </a:r>
              <a:endParaRPr lang="zh-CN" altLang="en-US" sz="3600">
                <a:solidFill>
                  <a:srgbClr val="FFFFFF"/>
                </a:solidFill>
                <a:latin typeface="Calibri" pitchFamily="34" charset="0"/>
              </a:endParaRPr>
            </a:p>
          </p:txBody>
        </p:sp>
        <p:sp>
          <p:nvSpPr>
            <p:cNvPr id="22" name="MH_Text_1"/>
            <p:cNvSpPr txBox="1">
              <a:spLocks noChangeArrowheads="1"/>
            </p:cNvSpPr>
            <p:nvPr>
              <p:custDataLst>
                <p:tags r:id="rId15"/>
              </p:custDataLst>
            </p:nvPr>
          </p:nvSpPr>
          <p:spPr bwMode="auto">
            <a:xfrm>
              <a:off x="3535363" y="5481638"/>
              <a:ext cx="1908175" cy="788987"/>
            </a:xfrm>
            <a:prstGeom prst="rect">
              <a:avLst/>
            </a:prstGeom>
            <a:noFill/>
            <a:ln w="9525">
              <a:noFill/>
              <a:miter lim="800000"/>
              <a:headEnd/>
              <a:tailEnd/>
            </a:ln>
          </p:spPr>
          <p:txBody>
            <a:bodyPr lIns="0" tIns="0" rIns="0" bIns="0" anchor="ctr"/>
            <a:lstStyle/>
            <a:p>
              <a:r>
                <a:rPr lang="en-US" altLang="zh-CN" sz="2800">
                  <a:solidFill>
                    <a:schemeClr val="bg1"/>
                  </a:solidFill>
                  <a:latin typeface="Calibri" pitchFamily="34" charset="0"/>
                </a:rPr>
                <a:t>1,920,000</a:t>
              </a:r>
              <a:endParaRPr lang="zh-CN" altLang="en-US" sz="2800">
                <a:solidFill>
                  <a:schemeClr val="bg1"/>
                </a:solidFill>
                <a:latin typeface="Calibri" pitchFamily="34" charset="0"/>
              </a:endParaRPr>
            </a:p>
          </p:txBody>
        </p:sp>
        <p:cxnSp>
          <p:nvCxnSpPr>
            <p:cNvPr id="23" name="MH_Other_15"/>
            <p:cNvCxnSpPr/>
            <p:nvPr>
              <p:custDataLst>
                <p:tags r:id="rId16"/>
              </p:custDataLst>
            </p:nvPr>
          </p:nvCxnSpPr>
          <p:spPr>
            <a:xfrm>
              <a:off x="5505450" y="5546725"/>
              <a:ext cx="0" cy="792163"/>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4" name="MH_Other_16"/>
            <p:cNvSpPr/>
            <p:nvPr>
              <p:custDataLst>
                <p:tags r:id="rId17"/>
              </p:custDataLst>
            </p:nvPr>
          </p:nvSpPr>
          <p:spPr>
            <a:xfrm>
              <a:off x="8226127" y="3242529"/>
              <a:ext cx="565287" cy="446577"/>
            </a:xfrm>
            <a:prstGeom prst="wedgeEllipseCallout">
              <a:avLst>
                <a:gd name="adj1" fmla="val -25046"/>
                <a:gd name="adj2" fmla="val 65698"/>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fontAlgn="auto">
                <a:spcBef>
                  <a:spcPts val="0"/>
                </a:spcBef>
                <a:spcAft>
                  <a:spcPts val="0"/>
                </a:spcAft>
                <a:defRPr/>
              </a:pPr>
              <a:r>
                <a:rPr lang="en-US" altLang="zh-CN" sz="1600" b="1">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5" name="MH_Other_17"/>
            <p:cNvSpPr/>
            <p:nvPr>
              <p:custDataLst>
                <p:tags r:id="rId18"/>
              </p:custDataLst>
            </p:nvPr>
          </p:nvSpPr>
          <p:spPr>
            <a:xfrm>
              <a:off x="6204359" y="1457960"/>
              <a:ext cx="565287" cy="446577"/>
            </a:xfrm>
            <a:prstGeom prst="wedgeEllipseCallout">
              <a:avLst>
                <a:gd name="adj1" fmla="val -25046"/>
                <a:gd name="adj2" fmla="val 65698"/>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fontAlgn="auto">
                <a:spcBef>
                  <a:spcPts val="0"/>
                </a:spcBef>
                <a:spcAft>
                  <a:spcPts val="0"/>
                </a:spcAft>
                <a:defRPr/>
              </a:pPr>
              <a:r>
                <a:rPr lang="en-US" altLang="zh-CN" sz="1600" b="1">
                  <a:solidFill>
                    <a:srgbClr val="FFFFFF"/>
                  </a:solidFill>
                  <a:latin typeface="华文细黑" panose="02010600040101010101" pitchFamily="2" charset="-122"/>
                  <a:ea typeface="华文细黑" panose="02010600040101010101" pitchFamily="2" charset="-122"/>
                </a:rPr>
                <a:t>240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6" name="MH_Other_18"/>
            <p:cNvSpPr/>
            <p:nvPr>
              <p:custDataLst>
                <p:tags r:id="rId19"/>
              </p:custDataLst>
            </p:nvPr>
          </p:nvSpPr>
          <p:spPr>
            <a:xfrm>
              <a:off x="2944813" y="3524250"/>
              <a:ext cx="365125" cy="122555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MH_Other_19"/>
            <p:cNvSpPr/>
            <p:nvPr>
              <p:custDataLst>
                <p:tags r:id="rId20"/>
              </p:custDataLst>
            </p:nvPr>
          </p:nvSpPr>
          <p:spPr>
            <a:xfrm>
              <a:off x="3609975" y="2735263"/>
              <a:ext cx="365125" cy="2014537"/>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MH_Other_20"/>
            <p:cNvSpPr/>
            <p:nvPr>
              <p:custDataLst>
                <p:tags r:id="rId21"/>
              </p:custDataLst>
            </p:nvPr>
          </p:nvSpPr>
          <p:spPr>
            <a:xfrm>
              <a:off x="4275138" y="3317875"/>
              <a:ext cx="365125" cy="1431925"/>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MH_Other_21"/>
            <p:cNvSpPr/>
            <p:nvPr>
              <p:custDataLst>
                <p:tags r:id="rId22"/>
              </p:custDataLst>
            </p:nvPr>
          </p:nvSpPr>
          <p:spPr>
            <a:xfrm>
              <a:off x="4941888" y="2420938"/>
              <a:ext cx="363537" cy="232886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MH_Other_22"/>
            <p:cNvSpPr/>
            <p:nvPr>
              <p:custDataLst>
                <p:tags r:id="rId23"/>
              </p:custDataLst>
            </p:nvPr>
          </p:nvSpPr>
          <p:spPr>
            <a:xfrm>
              <a:off x="5607050" y="3036888"/>
              <a:ext cx="365125" cy="171291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MH_Other_23"/>
            <p:cNvSpPr/>
            <p:nvPr>
              <p:custDataLst>
                <p:tags r:id="rId24"/>
              </p:custDataLst>
            </p:nvPr>
          </p:nvSpPr>
          <p:spPr>
            <a:xfrm>
              <a:off x="6272213" y="2071688"/>
              <a:ext cx="365125" cy="267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MH_Other_24"/>
            <p:cNvSpPr/>
            <p:nvPr>
              <p:custDataLst>
                <p:tags r:id="rId25"/>
              </p:custDataLst>
            </p:nvPr>
          </p:nvSpPr>
          <p:spPr>
            <a:xfrm>
              <a:off x="6937375" y="2936875"/>
              <a:ext cx="365125" cy="1812925"/>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MH_Other_25"/>
            <p:cNvSpPr/>
            <p:nvPr>
              <p:custDataLst>
                <p:tags r:id="rId26"/>
              </p:custDataLst>
            </p:nvPr>
          </p:nvSpPr>
          <p:spPr>
            <a:xfrm>
              <a:off x="7602538" y="2592388"/>
              <a:ext cx="365125" cy="215741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MH_Other_26"/>
            <p:cNvSpPr/>
            <p:nvPr>
              <p:custDataLst>
                <p:tags r:id="rId27"/>
              </p:custDataLst>
            </p:nvPr>
          </p:nvSpPr>
          <p:spPr>
            <a:xfrm>
              <a:off x="8269288" y="3975100"/>
              <a:ext cx="363537" cy="77470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MH_Other_27"/>
            <p:cNvSpPr/>
            <p:nvPr>
              <p:custDataLst>
                <p:tags r:id="rId28"/>
              </p:custDataLst>
            </p:nvPr>
          </p:nvSpPr>
          <p:spPr>
            <a:xfrm>
              <a:off x="8934450" y="3111500"/>
              <a:ext cx="363538" cy="163830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MH_Other_28"/>
            <p:cNvSpPr/>
            <p:nvPr>
              <p:custDataLst>
                <p:tags r:id="rId29"/>
              </p:custDataLst>
            </p:nvPr>
          </p:nvSpPr>
          <p:spPr>
            <a:xfrm>
              <a:off x="9599613" y="2711450"/>
              <a:ext cx="365125" cy="203835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MH_Desc_1"/>
            <p:cNvSpPr txBox="1">
              <a:spLocks noChangeArrowheads="1"/>
            </p:cNvSpPr>
            <p:nvPr>
              <p:custDataLst>
                <p:tags r:id="rId30"/>
              </p:custDataLst>
            </p:nvPr>
          </p:nvSpPr>
          <p:spPr bwMode="auto">
            <a:xfrm>
              <a:off x="5802313" y="5451475"/>
              <a:ext cx="4330700" cy="892175"/>
            </a:xfrm>
            <a:prstGeom prst="rect">
              <a:avLst/>
            </a:prstGeom>
            <a:noFill/>
            <a:ln w="9525">
              <a:noFill/>
              <a:miter lim="800000"/>
              <a:headEnd/>
              <a:tailEnd/>
            </a:ln>
          </p:spPr>
          <p:txBody>
            <a:bodyPr lIns="0" tIns="0" rIns="0" bIns="0" anchor="ctr"/>
            <a:lstStyle/>
            <a:p>
              <a:pPr algn="just">
                <a:lnSpc>
                  <a:spcPct val="140000"/>
                </a:lnSpc>
              </a:pPr>
              <a:r>
                <a:rPr lang="en-US" altLang="zh-CN" sz="1600">
                  <a:solidFill>
                    <a:srgbClr val="FFFFFF"/>
                  </a:solidFill>
                  <a:latin typeface="Calibri" pitchFamily="34" charset="0"/>
                </a:rPr>
                <a:t>Lorem ipsum dolor sit amet consectetur</a:t>
              </a:r>
            </a:p>
            <a:p>
              <a:pPr algn="just">
                <a:lnSpc>
                  <a:spcPct val="140000"/>
                </a:lnSpc>
              </a:pPr>
              <a:r>
                <a:rPr lang="en-US" altLang="zh-CN" sz="1600">
                  <a:solidFill>
                    <a:srgbClr val="FFFFFF"/>
                  </a:solidFill>
                  <a:latin typeface="Calibri" pitchFamily="34" charset="0"/>
                </a:rPr>
                <a:t>Lorem ipsum dolor sit amet consectetur</a:t>
              </a:r>
              <a:endParaRPr lang="zh-CN" altLang="en-US" sz="1600">
                <a:solidFill>
                  <a:srgbClr val="FFFFFF"/>
                </a:solidFill>
                <a:latin typeface="Calibri" pitchFamily="34" charset="0"/>
              </a:endParaRPr>
            </a:p>
          </p:txBody>
        </p:sp>
      </p:grpSp>
    </p:spTree>
    <p:extLst>
      <p:ext uri="{BB962C8B-B14F-4D97-AF65-F5344CB8AC3E}">
        <p14:creationId xmlns:p14="http://schemas.microsoft.com/office/powerpoint/2010/main" val="222435081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3266" cy="6858000"/>
          </a:xfrm>
          <a:prstGeom prst="rect">
            <a:avLst/>
          </a:prstGeom>
        </p:spPr>
      </p:pic>
      <p:grpSp>
        <p:nvGrpSpPr>
          <p:cNvPr id="12" name="组合 11"/>
          <p:cNvGrpSpPr/>
          <p:nvPr/>
        </p:nvGrpSpPr>
        <p:grpSpPr>
          <a:xfrm>
            <a:off x="491310" y="2076450"/>
            <a:ext cx="6804840" cy="2739212"/>
            <a:chOff x="738960" y="2514600"/>
            <a:chExt cx="6804840" cy="2739212"/>
          </a:xfrm>
        </p:grpSpPr>
        <p:sp>
          <p:nvSpPr>
            <p:cNvPr id="5" name="文本框 4"/>
            <p:cNvSpPr txBox="1"/>
            <p:nvPr/>
          </p:nvSpPr>
          <p:spPr>
            <a:xfrm>
              <a:off x="971550" y="2514600"/>
              <a:ext cx="6438900" cy="1107996"/>
            </a:xfrm>
            <a:prstGeom prst="rect">
              <a:avLst/>
            </a:prstGeom>
            <a:noFill/>
          </p:spPr>
          <p:txBody>
            <a:bodyPr wrap="square" rtlCol="0">
              <a:spAutoFit/>
            </a:bodyPr>
            <a:lstStyle/>
            <a:p>
              <a:r>
                <a:rPr lang="zh-CN" altLang="en-US" sz="6600" spc="300" dirty="0" smtClean="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rPr>
                <a:t>感谢观看</a:t>
              </a:r>
              <a:endParaRPr lang="zh-CN" altLang="en-US" sz="6600" spc="300" dirty="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endParaRPr>
            </a:p>
          </p:txBody>
        </p:sp>
        <p:cxnSp>
          <p:nvCxnSpPr>
            <p:cNvPr id="6" name="原创设计师QQ69613753    _4"/>
            <p:cNvCxnSpPr/>
            <p:nvPr/>
          </p:nvCxnSpPr>
          <p:spPr>
            <a:xfrm>
              <a:off x="738960" y="3697247"/>
              <a:ext cx="6598920" cy="0"/>
            </a:xfrm>
            <a:prstGeom prst="line">
              <a:avLst/>
            </a:prstGeom>
            <a:ln w="25400">
              <a:gradFill>
                <a:gsLst>
                  <a:gs pos="71000">
                    <a:srgbClr val="B6C6DD"/>
                  </a:gs>
                  <a:gs pos="0">
                    <a:schemeClr val="bg1">
                      <a:alpha val="0"/>
                    </a:schemeClr>
                  </a:gs>
                  <a:gs pos="100000">
                    <a:srgbClr val="425C8F">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9"/>
            <p:cNvSpPr>
              <a:spLocks noChangeArrowheads="1"/>
            </p:cNvSpPr>
            <p:nvPr/>
          </p:nvSpPr>
          <p:spPr bwMode="auto">
            <a:xfrm>
              <a:off x="1043383" y="3718198"/>
              <a:ext cx="65004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smtClean="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rPr>
                <a:t>Supporters say that the ease of use of presentation software can save A lot of time for people who otherwise would</a:t>
              </a:r>
              <a:endParaRPr lang="en-US" altLang="zh-CN" sz="1600" dirty="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endParaRPr>
            </a:p>
          </p:txBody>
        </p:sp>
        <p:sp>
          <p:nvSpPr>
            <p:cNvPr id="8" name="矩形 7"/>
            <p:cNvSpPr/>
            <p:nvPr/>
          </p:nvSpPr>
          <p:spPr>
            <a:xfrm>
              <a:off x="1116330" y="4696618"/>
              <a:ext cx="2290763" cy="557194"/>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75836" y="4759771"/>
              <a:ext cx="2571750" cy="430887"/>
            </a:xfrm>
            <a:prstGeom prst="rect">
              <a:avLst/>
            </a:prstGeom>
            <a:noFill/>
          </p:spPr>
          <p:txBody>
            <a:bodyPr wrap="square" rtlCol="0">
              <a:spAutoFit/>
            </a:bodyPr>
            <a:lstStyle/>
            <a:p>
              <a:pPr algn="ctr"/>
              <a:r>
                <a:rPr lang="en-US" altLang="zh-CN" sz="2200" dirty="0" smtClean="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rPr>
                <a:t>YOUR LOGO</a:t>
              </a:r>
              <a:endParaRPr lang="zh-CN" altLang="en-US" sz="2200" dirty="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endParaRPr>
            </a:p>
          </p:txBody>
        </p:sp>
      </p:grpSp>
    </p:spTree>
    <p:extLst>
      <p:ext uri="{BB962C8B-B14F-4D97-AF65-F5344CB8AC3E}">
        <p14:creationId xmlns:p14="http://schemas.microsoft.com/office/powerpoint/2010/main" val="157467341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23030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01</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442420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Oval 9"/>
          <p:cNvSpPr/>
          <p:nvPr/>
        </p:nvSpPr>
        <p:spPr>
          <a:xfrm>
            <a:off x="4440657" y="2543348"/>
            <a:ext cx="3310686" cy="3310685"/>
          </a:xfrm>
          <a:prstGeom prst="ellipse">
            <a:avLst/>
          </a:prstGeom>
          <a:gradFill flip="none" rotWithShape="1">
            <a:gsLst>
              <a:gs pos="0">
                <a:schemeClr val="tx1">
                  <a:lumMod val="93000"/>
                  <a:lumOff val="7000"/>
                </a:schemeClr>
              </a:gs>
              <a:gs pos="100000">
                <a:srgbClr val="141E40">
                  <a:alpha val="0"/>
                </a:srgbClr>
              </a:gs>
              <a:gs pos="53000">
                <a:srgbClr val="0B1123"/>
              </a:gs>
            </a:gsLst>
            <a:lin ang="16200000" scaled="1"/>
            <a:tileRect/>
          </a:gradFill>
          <a:ln>
            <a:solidFill>
              <a:srgbClr val="1B29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graphicFrame>
        <p:nvGraphicFramePr>
          <p:cNvPr id="6" name="Chart 8"/>
          <p:cNvGraphicFramePr/>
          <p:nvPr>
            <p:extLst>
              <p:ext uri="{D42A27DB-BD31-4B8C-83A1-F6EECF244321}">
                <p14:modId xmlns:p14="http://schemas.microsoft.com/office/powerpoint/2010/main" val="1861617710"/>
              </p:ext>
            </p:extLst>
          </p:nvPr>
        </p:nvGraphicFramePr>
        <p:xfrm>
          <a:off x="3279175" y="2214711"/>
          <a:ext cx="5633651" cy="3755766"/>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1"/>
          <p:cNvGrpSpPr/>
          <p:nvPr/>
        </p:nvGrpSpPr>
        <p:grpSpPr>
          <a:xfrm>
            <a:off x="4470796" y="2494533"/>
            <a:ext cx="3250408" cy="3099816"/>
            <a:chOff x="4470796" y="2494533"/>
            <a:chExt cx="3250408" cy="3099816"/>
          </a:xfrm>
        </p:grpSpPr>
        <p:sp>
          <p:nvSpPr>
            <p:cNvPr id="8" name="Oval 30"/>
            <p:cNvSpPr/>
            <p:nvPr/>
          </p:nvSpPr>
          <p:spPr>
            <a:xfrm>
              <a:off x="5074443" y="551814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9" name="Oval 31"/>
            <p:cNvSpPr/>
            <p:nvPr/>
          </p:nvSpPr>
          <p:spPr>
            <a:xfrm>
              <a:off x="7041355" y="551814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0" name="Oval 33"/>
            <p:cNvSpPr/>
            <p:nvPr/>
          </p:nvSpPr>
          <p:spPr>
            <a:xfrm>
              <a:off x="6057899" y="2494533"/>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1" name="Oval 32"/>
            <p:cNvSpPr/>
            <p:nvPr/>
          </p:nvSpPr>
          <p:spPr>
            <a:xfrm>
              <a:off x="7645002" y="364489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2" name="Oval 34"/>
            <p:cNvSpPr/>
            <p:nvPr/>
          </p:nvSpPr>
          <p:spPr>
            <a:xfrm>
              <a:off x="4470796" y="364489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grpSp>
      <p:grpSp>
        <p:nvGrpSpPr>
          <p:cNvPr id="14" name="Group 20"/>
          <p:cNvGrpSpPr/>
          <p:nvPr/>
        </p:nvGrpSpPr>
        <p:grpSpPr>
          <a:xfrm flipH="1">
            <a:off x="7815392" y="5262963"/>
            <a:ext cx="2333682" cy="697052"/>
            <a:chOff x="2511622" y="5314347"/>
            <a:chExt cx="2430509" cy="725974"/>
          </a:xfrm>
        </p:grpSpPr>
        <p:sp>
          <p:nvSpPr>
            <p:cNvPr id="20" name="Rectangle 3"/>
            <p:cNvSpPr txBox="1">
              <a:spLocks noChangeArrowheads="1"/>
            </p:cNvSpPr>
            <p:nvPr/>
          </p:nvSpPr>
          <p:spPr bwMode="auto">
            <a:xfrm>
              <a:off x="2705100" y="5621338"/>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effectLst/>
                  <a:latin typeface="Calibri" panose="020F0502020204030204" pitchFamily="34" charset="0"/>
                </a:rPr>
                <a:t>Catch the feel </a:t>
              </a:r>
              <a:r>
                <a:rPr lang="en-US" altLang="ko-KR" sz="1000" b="0" smtClean="0">
                  <a:effectLst/>
                  <a:latin typeface="Calibri" panose="020F0502020204030204" pitchFamily="34" charset="0"/>
                </a:rPr>
                <a:t>of  </a:t>
              </a:r>
              <a:r>
                <a:rPr lang="en-US" altLang="ko-KR" sz="1000" b="0">
                  <a:effectLst/>
                  <a:latin typeface="Calibri" panose="020F0502020204030204" pitchFamily="34" charset="0"/>
                </a:rPr>
                <a:t>design in contemporary colors and </a:t>
              </a:r>
              <a:r>
                <a:rPr lang="en-US" altLang="ko-KR" sz="1000" b="0" smtClean="0">
                  <a:effectLst/>
                  <a:latin typeface="Calibri" panose="020F0502020204030204" pitchFamily="34" charset="0"/>
                </a:rPr>
                <a:t>styles</a:t>
              </a:r>
              <a:endParaRPr lang="en-US" altLang="ko-KR" sz="1000" b="0">
                <a:effectLst/>
                <a:latin typeface="Calibri" panose="020F0502020204030204" pitchFamily="34" charset="0"/>
              </a:endParaRPr>
            </a:p>
          </p:txBody>
        </p:sp>
        <p:sp>
          <p:nvSpPr>
            <p:cNvPr id="21" name="TextBox 22"/>
            <p:cNvSpPr txBox="1"/>
            <p:nvPr/>
          </p:nvSpPr>
          <p:spPr>
            <a:xfrm>
              <a:off x="2511622" y="5314347"/>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Eye-catching visual</a:t>
              </a:r>
            </a:p>
          </p:txBody>
        </p:sp>
      </p:grpSp>
      <p:grpSp>
        <p:nvGrpSpPr>
          <p:cNvPr id="15" name="Group 38"/>
          <p:cNvGrpSpPr/>
          <p:nvPr/>
        </p:nvGrpSpPr>
        <p:grpSpPr>
          <a:xfrm>
            <a:off x="7338732" y="5416415"/>
            <a:ext cx="391869" cy="390149"/>
            <a:chOff x="2840038" y="4406900"/>
            <a:chExt cx="723900" cy="720725"/>
          </a:xfrm>
          <a:solidFill>
            <a:schemeClr val="bg1"/>
          </a:solidFill>
        </p:grpSpPr>
        <p:sp>
          <p:nvSpPr>
            <p:cNvPr id="16" name="Freeform 39"/>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7" name="Freeform 40"/>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8" name="Freeform 41"/>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9" name="Freeform 42"/>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23" name="Group 16"/>
          <p:cNvGrpSpPr/>
          <p:nvPr/>
        </p:nvGrpSpPr>
        <p:grpSpPr>
          <a:xfrm>
            <a:off x="1981250" y="5262963"/>
            <a:ext cx="2471461" cy="697052"/>
            <a:chOff x="2368126" y="5314347"/>
            <a:chExt cx="2574004" cy="725974"/>
          </a:xfrm>
        </p:grpSpPr>
        <p:sp>
          <p:nvSpPr>
            <p:cNvPr id="27" name="Rectangle 3"/>
            <p:cNvSpPr txBox="1">
              <a:spLocks noChangeArrowheads="1"/>
            </p:cNvSpPr>
            <p:nvPr/>
          </p:nvSpPr>
          <p:spPr bwMode="auto">
            <a:xfrm>
              <a:off x="2705100" y="5621338"/>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28" name="TextBox 15"/>
            <p:cNvSpPr txBox="1"/>
            <p:nvPr/>
          </p:nvSpPr>
          <p:spPr>
            <a:xfrm>
              <a:off x="2368126" y="5314347"/>
              <a:ext cx="2574004" cy="384656"/>
            </a:xfrm>
            <a:prstGeom prst="rect">
              <a:avLst/>
            </a:prstGeom>
          </p:spPr>
          <p:txBody>
            <a:bodyPr wrap="square" rtlCol="0">
              <a:spAutoFit/>
            </a:bodyPr>
            <a:lstStyle/>
            <a:p>
              <a:pPr algn="r">
                <a:buClr>
                  <a:schemeClr val="tx1">
                    <a:lumMod val="85000"/>
                    <a:lumOff val="15000"/>
                  </a:schemeClr>
                </a:buClr>
                <a:buSzPct val="105000"/>
              </a:pPr>
              <a:r>
                <a:rPr lang="en-US" altLang="ko-KR" b="1">
                  <a:solidFill>
                    <a:schemeClr val="bg1"/>
                  </a:solidFill>
                  <a:latin typeface="Calibri" panose="020F0502020204030204" pitchFamily="34" charset="0"/>
                </a:rPr>
                <a:t>Contemporary Colors</a:t>
              </a:r>
            </a:p>
          </p:txBody>
        </p:sp>
      </p:grpSp>
      <p:grpSp>
        <p:nvGrpSpPr>
          <p:cNvPr id="24" name="Group 43"/>
          <p:cNvGrpSpPr/>
          <p:nvPr/>
        </p:nvGrpSpPr>
        <p:grpSpPr>
          <a:xfrm>
            <a:off x="4548014" y="5407391"/>
            <a:ext cx="340307" cy="408197"/>
            <a:chOff x="4051300" y="3109913"/>
            <a:chExt cx="628650" cy="754063"/>
          </a:xfrm>
          <a:solidFill>
            <a:schemeClr val="bg1"/>
          </a:solidFill>
        </p:grpSpPr>
        <p:sp>
          <p:nvSpPr>
            <p:cNvPr id="25" name="Freeform 44"/>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26" name="Freeform 45"/>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30" name="Group 10"/>
          <p:cNvGrpSpPr/>
          <p:nvPr/>
        </p:nvGrpSpPr>
        <p:grpSpPr>
          <a:xfrm>
            <a:off x="1369349" y="3339820"/>
            <a:ext cx="2471461" cy="697052"/>
            <a:chOff x="1653751" y="3209984"/>
            <a:chExt cx="2574004" cy="725974"/>
          </a:xfrm>
        </p:grpSpPr>
        <p:sp>
          <p:nvSpPr>
            <p:cNvPr id="38" name="Rectangle 3"/>
            <p:cNvSpPr txBox="1">
              <a:spLocks noChangeArrowheads="1"/>
            </p:cNvSpPr>
            <p:nvPr/>
          </p:nvSpPr>
          <p:spPr bwMode="auto">
            <a:xfrm>
              <a:off x="1990725" y="3516975"/>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a:effectLst/>
                  <a:latin typeface="Calibri" panose="020F0502020204030204" pitchFamily="34" charset="0"/>
                </a:rPr>
                <a:t>Catch the feel </a:t>
              </a:r>
              <a:r>
                <a:rPr lang="en-US" altLang="ko-KR" sz="1000" b="0" smtClean="0">
                  <a:effectLst/>
                  <a:latin typeface="Calibri" panose="020F0502020204030204" pitchFamily="34" charset="0"/>
                </a:rPr>
                <a:t>of  </a:t>
              </a:r>
              <a:r>
                <a:rPr lang="en-US" altLang="ko-KR" sz="1000" b="0">
                  <a:effectLst/>
                  <a:latin typeface="Calibri" panose="020F0502020204030204" pitchFamily="34" charset="0"/>
                </a:rPr>
                <a:t>design in contemporary colors and </a:t>
              </a:r>
              <a:r>
                <a:rPr lang="en-US" altLang="ko-KR" sz="1000" b="0" smtClean="0">
                  <a:effectLst/>
                  <a:latin typeface="Calibri" panose="020F0502020204030204" pitchFamily="34" charset="0"/>
                </a:rPr>
                <a:t>styles</a:t>
              </a:r>
              <a:endParaRPr lang="en-US" altLang="ko-KR" sz="1000" b="0">
                <a:effectLst/>
                <a:latin typeface="Calibri" panose="020F0502020204030204" pitchFamily="34" charset="0"/>
              </a:endParaRPr>
            </a:p>
          </p:txBody>
        </p:sp>
        <p:sp>
          <p:nvSpPr>
            <p:cNvPr id="39" name="TextBox 13"/>
            <p:cNvSpPr txBox="1"/>
            <p:nvPr/>
          </p:nvSpPr>
          <p:spPr>
            <a:xfrm>
              <a:off x="1653751" y="3209984"/>
              <a:ext cx="2574004" cy="384656"/>
            </a:xfrm>
            <a:prstGeom prst="rect">
              <a:avLst/>
            </a:prstGeom>
          </p:spPr>
          <p:txBody>
            <a:bodyPr wrap="square" rtlCol="0">
              <a:spAutoFit/>
            </a:bodyPr>
            <a:lstStyle/>
            <a:p>
              <a:pPr algn="r">
                <a:buClr>
                  <a:schemeClr val="tx1">
                    <a:lumMod val="85000"/>
                    <a:lumOff val="15000"/>
                  </a:schemeClr>
                </a:buClr>
                <a:buSzPct val="105000"/>
              </a:pPr>
              <a:r>
                <a:rPr lang="en-US" altLang="ko-KR" b="1" dirty="0">
                  <a:solidFill>
                    <a:schemeClr val="bg1"/>
                  </a:solidFill>
                  <a:latin typeface="Calibri" panose="020F0502020204030204" pitchFamily="34" charset="0"/>
                </a:rPr>
                <a:t>Sleek Diagram &amp; chart</a:t>
              </a:r>
            </a:p>
          </p:txBody>
        </p:sp>
      </p:grpSp>
      <p:grpSp>
        <p:nvGrpSpPr>
          <p:cNvPr id="31" name="Group 46"/>
          <p:cNvGrpSpPr/>
          <p:nvPr/>
        </p:nvGrpSpPr>
        <p:grpSpPr>
          <a:xfrm>
            <a:off x="3911847" y="3526787"/>
            <a:ext cx="398743" cy="323119"/>
            <a:chOff x="5145088" y="3205163"/>
            <a:chExt cx="736600" cy="596900"/>
          </a:xfrm>
          <a:solidFill>
            <a:schemeClr val="bg1"/>
          </a:solidFill>
        </p:grpSpPr>
        <p:sp>
          <p:nvSpPr>
            <p:cNvPr id="32" name="Freeform 47"/>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3" name="Freeform 48"/>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4" name="Freeform 49"/>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5" name="Freeform 50"/>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6" name="Rectangle 51"/>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7" name="Rectangle 52"/>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41" name="Group 17"/>
          <p:cNvGrpSpPr/>
          <p:nvPr/>
        </p:nvGrpSpPr>
        <p:grpSpPr>
          <a:xfrm flipH="1">
            <a:off x="8488969" y="3358870"/>
            <a:ext cx="2333682" cy="697052"/>
            <a:chOff x="1797247" y="3209984"/>
            <a:chExt cx="2430509" cy="725974"/>
          </a:xfrm>
        </p:grpSpPr>
        <p:sp>
          <p:nvSpPr>
            <p:cNvPr id="43" name="Rectangle 3"/>
            <p:cNvSpPr txBox="1">
              <a:spLocks noChangeArrowheads="1"/>
            </p:cNvSpPr>
            <p:nvPr/>
          </p:nvSpPr>
          <p:spPr bwMode="auto">
            <a:xfrm>
              <a:off x="1990725" y="3516975"/>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44" name="TextBox 19"/>
            <p:cNvSpPr txBox="1"/>
            <p:nvPr/>
          </p:nvSpPr>
          <p:spPr>
            <a:xfrm>
              <a:off x="1797247" y="3209984"/>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Contemporary Colors</a:t>
              </a:r>
            </a:p>
          </p:txBody>
        </p:sp>
      </p:grpSp>
      <p:sp>
        <p:nvSpPr>
          <p:cNvPr id="42" name="Freeform 53"/>
          <p:cNvSpPr>
            <a:spLocks noEditPoints="1"/>
          </p:cNvSpPr>
          <p:nvPr/>
        </p:nvSpPr>
        <p:spPr bwMode="auto">
          <a:xfrm>
            <a:off x="7957272" y="3506735"/>
            <a:ext cx="456321" cy="401322"/>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nvGrpSpPr>
          <p:cNvPr id="46" name="Group 55"/>
          <p:cNvGrpSpPr/>
          <p:nvPr/>
        </p:nvGrpSpPr>
        <p:grpSpPr>
          <a:xfrm>
            <a:off x="5856379" y="1952618"/>
            <a:ext cx="403040" cy="381555"/>
            <a:chOff x="2835275" y="3127375"/>
            <a:chExt cx="744538" cy="704850"/>
          </a:xfrm>
          <a:solidFill>
            <a:schemeClr val="bg1"/>
          </a:solidFill>
        </p:grpSpPr>
        <p:sp>
          <p:nvSpPr>
            <p:cNvPr id="50" name="Freeform 56"/>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1" name="Freeform 57"/>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2" name="Freeform 58"/>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3" name="Freeform 59"/>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4" name="Freeform 60"/>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5" name="Freeform 61"/>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6" name="Freeform 62"/>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47" name="Group 64"/>
          <p:cNvGrpSpPr/>
          <p:nvPr/>
        </p:nvGrpSpPr>
        <p:grpSpPr>
          <a:xfrm flipH="1">
            <a:off x="6355369" y="1871814"/>
            <a:ext cx="3345122" cy="543163"/>
            <a:chOff x="743841" y="3209984"/>
            <a:chExt cx="3483915" cy="565700"/>
          </a:xfrm>
        </p:grpSpPr>
        <p:sp>
          <p:nvSpPr>
            <p:cNvPr id="48" name="Rectangle 3"/>
            <p:cNvSpPr txBox="1">
              <a:spLocks noChangeArrowheads="1"/>
            </p:cNvSpPr>
            <p:nvPr/>
          </p:nvSpPr>
          <p:spPr bwMode="auto">
            <a:xfrm>
              <a:off x="743841" y="3516975"/>
              <a:ext cx="3483915" cy="25870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49" name="TextBox 66"/>
            <p:cNvSpPr txBox="1"/>
            <p:nvPr/>
          </p:nvSpPr>
          <p:spPr>
            <a:xfrm>
              <a:off x="1797247" y="3209984"/>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Top quality design</a:t>
              </a:r>
            </a:p>
          </p:txBody>
        </p:sp>
      </p:grpSp>
      <p:sp>
        <p:nvSpPr>
          <p:cNvPr id="57"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24483640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1000" fill="hold"/>
                                        <p:tgtEl>
                                          <p:spTgt spid="46"/>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1000"/>
                                        <p:tgtEl>
                                          <p:spTgt spid="47"/>
                                        </p:tgtEl>
                                      </p:cBhvr>
                                    </p:animEffect>
                                    <p:anim calcmode="lin" valueType="num">
                                      <p:cBhvr>
                                        <p:cTn id="86" dur="1000" fill="hold"/>
                                        <p:tgtEl>
                                          <p:spTgt spid="47"/>
                                        </p:tgtEl>
                                        <p:attrNameLst>
                                          <p:attrName>ppt_x</p:attrName>
                                        </p:attrNameLst>
                                      </p:cBhvr>
                                      <p:tavLst>
                                        <p:tav tm="0">
                                          <p:val>
                                            <p:strVal val="#ppt_x"/>
                                          </p:val>
                                        </p:tav>
                                        <p:tav tm="100000">
                                          <p:val>
                                            <p:strVal val="#ppt_x"/>
                                          </p:val>
                                        </p:tav>
                                      </p:tavLst>
                                    </p:anim>
                                    <p:anim calcmode="lin" valueType="num">
                                      <p:cBhvr>
                                        <p:cTn id="87" dur="100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Graphic spid="6" grpId="0">
        <p:bldAsOne/>
      </p:bldGraphic>
      <p:bldP spid="42" grpId="0" animBg="1"/>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原创设计师QQ69613753    _1"/>
          <p:cNvGrpSpPr/>
          <p:nvPr/>
        </p:nvGrpSpPr>
        <p:grpSpPr>
          <a:xfrm>
            <a:off x="961238" y="1486594"/>
            <a:ext cx="4551532" cy="4911330"/>
            <a:chOff x="1128878" y="910350"/>
            <a:chExt cx="4079272" cy="4401738"/>
          </a:xfrm>
        </p:grpSpPr>
        <p:sp>
          <p:nvSpPr>
            <p:cNvPr id="6" name="椭圆 5"/>
            <p:cNvSpPr/>
            <p:nvPr/>
          </p:nvSpPr>
          <p:spPr>
            <a:xfrm>
              <a:off x="1646537" y="1471617"/>
              <a:ext cx="3561613" cy="3561613"/>
            </a:xfrm>
            <a:prstGeom prst="ellipse">
              <a:avLst/>
            </a:prstGeom>
            <a:noFill/>
            <a:ln w="381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28878" y="910350"/>
              <a:ext cx="1824106" cy="1824106"/>
            </a:xfrm>
            <a:prstGeom prst="ellipse">
              <a:avLst/>
            </a:prstGeom>
            <a:solidFill>
              <a:schemeClr val="bg1">
                <a:alpha val="22000"/>
              </a:schemeClr>
            </a:solidFill>
            <a:ln>
              <a:gradFill>
                <a:gsLst>
                  <a:gs pos="0">
                    <a:schemeClr val="bg1"/>
                  </a:gs>
                  <a:gs pos="100000">
                    <a:schemeClr val="bg1">
                      <a:alpha val="0"/>
                    </a:scheme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894974" y="1256027"/>
              <a:ext cx="575226" cy="575226"/>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59786" y="2978139"/>
              <a:ext cx="1093186" cy="10931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867862" y="4191999"/>
              <a:ext cx="1093186" cy="1093186"/>
            </a:xfrm>
            <a:prstGeom prst="ellipse">
              <a:avLst/>
            </a:prstGeom>
            <a:gradFill>
              <a:gsLst>
                <a:gs pos="0">
                  <a:schemeClr val="bg1">
                    <a:alpha val="57000"/>
                  </a:schemeClr>
                </a:gs>
                <a:gs pos="100000">
                  <a:schemeClr val="bg1">
                    <a:alpha val="0"/>
                  </a:schemeClr>
                </a:gs>
              </a:gsLst>
              <a:lin ang="96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451373" y="4895599"/>
              <a:ext cx="416489" cy="416489"/>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22176" y="2442897"/>
              <a:ext cx="416489" cy="416489"/>
            </a:xfrm>
            <a:prstGeom prst="ellipse">
              <a:avLst/>
            </a:prstGeom>
            <a:solidFill>
              <a:schemeClr val="bg1"/>
            </a:solid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4"/>
            <p:cNvGrpSpPr>
              <a:grpSpLocks noChangeAspect="1"/>
            </p:cNvGrpSpPr>
            <p:nvPr/>
          </p:nvGrpSpPr>
          <p:grpSpPr bwMode="auto">
            <a:xfrm>
              <a:off x="2706688" y="2614613"/>
              <a:ext cx="1482725" cy="1343025"/>
              <a:chOff x="1753" y="2115"/>
              <a:chExt cx="934" cy="846"/>
            </a:xfrm>
          </p:grpSpPr>
          <p:sp>
            <p:nvSpPr>
              <p:cNvPr id="14" name="AutoShape 3"/>
              <p:cNvSpPr>
                <a:spLocks noChangeAspect="1" noChangeArrowheads="1" noTextEdit="1"/>
              </p:cNvSpPr>
              <p:nvPr/>
            </p:nvSpPr>
            <p:spPr bwMode="auto">
              <a:xfrm>
                <a:off x="1753" y="2115"/>
                <a:ext cx="934" cy="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noEditPoints="1"/>
              </p:cNvSpPr>
              <p:nvPr/>
            </p:nvSpPr>
            <p:spPr bwMode="auto">
              <a:xfrm>
                <a:off x="1745" y="2122"/>
                <a:ext cx="949" cy="839"/>
              </a:xfrm>
              <a:custGeom>
                <a:avLst/>
                <a:gdLst>
                  <a:gd name="T0" fmla="*/ 101 w 128"/>
                  <a:gd name="T1" fmla="*/ 35 h 113"/>
                  <a:gd name="T2" fmla="*/ 104 w 128"/>
                  <a:gd name="T3" fmla="*/ 14 h 113"/>
                  <a:gd name="T4" fmla="*/ 97 w 128"/>
                  <a:gd name="T5" fmla="*/ 2 h 113"/>
                  <a:gd name="T6" fmla="*/ 63 w 128"/>
                  <a:gd name="T7" fmla="*/ 15 h 113"/>
                  <a:gd name="T8" fmla="*/ 36 w 128"/>
                  <a:gd name="T9" fmla="*/ 1 h 113"/>
                  <a:gd name="T10" fmla="*/ 23 w 128"/>
                  <a:gd name="T11" fmla="*/ 30 h 113"/>
                  <a:gd name="T12" fmla="*/ 19 w 128"/>
                  <a:gd name="T13" fmla="*/ 37 h 113"/>
                  <a:gd name="T14" fmla="*/ 19 w 128"/>
                  <a:gd name="T15" fmla="*/ 76 h 113"/>
                  <a:gd name="T16" fmla="*/ 24 w 128"/>
                  <a:gd name="T17" fmla="*/ 84 h 113"/>
                  <a:gd name="T18" fmla="*/ 37 w 128"/>
                  <a:gd name="T19" fmla="*/ 113 h 113"/>
                  <a:gd name="T20" fmla="*/ 67 w 128"/>
                  <a:gd name="T21" fmla="*/ 100 h 113"/>
                  <a:gd name="T22" fmla="*/ 99 w 128"/>
                  <a:gd name="T23" fmla="*/ 110 h 113"/>
                  <a:gd name="T24" fmla="*/ 102 w 128"/>
                  <a:gd name="T25" fmla="*/ 77 h 113"/>
                  <a:gd name="T26" fmla="*/ 128 w 128"/>
                  <a:gd name="T27" fmla="*/ 56 h 113"/>
                  <a:gd name="T28" fmla="*/ 90 w 128"/>
                  <a:gd name="T29" fmla="*/ 5 h 113"/>
                  <a:gd name="T30" fmla="*/ 89 w 128"/>
                  <a:gd name="T31" fmla="*/ 10 h 113"/>
                  <a:gd name="T32" fmla="*/ 99 w 128"/>
                  <a:gd name="T33" fmla="*/ 17 h 113"/>
                  <a:gd name="T34" fmla="*/ 97 w 128"/>
                  <a:gd name="T35" fmla="*/ 34 h 113"/>
                  <a:gd name="T36" fmla="*/ 66 w 128"/>
                  <a:gd name="T37" fmla="*/ 18 h 113"/>
                  <a:gd name="T38" fmla="*/ 36 w 128"/>
                  <a:gd name="T39" fmla="*/ 62 h 113"/>
                  <a:gd name="T40" fmla="*/ 46 w 128"/>
                  <a:gd name="T41" fmla="*/ 77 h 113"/>
                  <a:gd name="T42" fmla="*/ 36 w 128"/>
                  <a:gd name="T43" fmla="*/ 62 h 113"/>
                  <a:gd name="T44" fmla="*/ 31 w 128"/>
                  <a:gd name="T45" fmla="*/ 39 h 113"/>
                  <a:gd name="T46" fmla="*/ 41 w 128"/>
                  <a:gd name="T47" fmla="*/ 43 h 113"/>
                  <a:gd name="T48" fmla="*/ 46 w 128"/>
                  <a:gd name="T49" fmla="*/ 68 h 113"/>
                  <a:gd name="T50" fmla="*/ 45 w 128"/>
                  <a:gd name="T51" fmla="*/ 45 h 113"/>
                  <a:gd name="T52" fmla="*/ 64 w 128"/>
                  <a:gd name="T53" fmla="*/ 35 h 113"/>
                  <a:gd name="T54" fmla="*/ 75 w 128"/>
                  <a:gd name="T55" fmla="*/ 35 h 113"/>
                  <a:gd name="T56" fmla="*/ 88 w 128"/>
                  <a:gd name="T57" fmla="*/ 56 h 113"/>
                  <a:gd name="T58" fmla="*/ 75 w 128"/>
                  <a:gd name="T59" fmla="*/ 77 h 113"/>
                  <a:gd name="T60" fmla="*/ 63 w 128"/>
                  <a:gd name="T61" fmla="*/ 78 h 113"/>
                  <a:gd name="T62" fmla="*/ 46 w 128"/>
                  <a:gd name="T63" fmla="*/ 68 h 113"/>
                  <a:gd name="T64" fmla="*/ 91 w 128"/>
                  <a:gd name="T65" fmla="*/ 61 h 113"/>
                  <a:gd name="T66" fmla="*/ 82 w 128"/>
                  <a:gd name="T67" fmla="*/ 77 h 113"/>
                  <a:gd name="T68" fmla="*/ 91 w 128"/>
                  <a:gd name="T69" fmla="*/ 51 h 113"/>
                  <a:gd name="T70" fmla="*/ 81 w 128"/>
                  <a:gd name="T71" fmla="*/ 36 h 113"/>
                  <a:gd name="T72" fmla="*/ 91 w 128"/>
                  <a:gd name="T73" fmla="*/ 51 h 113"/>
                  <a:gd name="T74" fmla="*/ 71 w 128"/>
                  <a:gd name="T75" fmla="*/ 30 h 113"/>
                  <a:gd name="T76" fmla="*/ 64 w 128"/>
                  <a:gd name="T77" fmla="*/ 30 h 113"/>
                  <a:gd name="T78" fmla="*/ 63 w 128"/>
                  <a:gd name="T79" fmla="*/ 22 h 113"/>
                  <a:gd name="T80" fmla="*/ 36 w 128"/>
                  <a:gd name="T81" fmla="*/ 5 h 113"/>
                  <a:gd name="T82" fmla="*/ 49 w 128"/>
                  <a:gd name="T83" fmla="*/ 31 h 113"/>
                  <a:gd name="T84" fmla="*/ 28 w 128"/>
                  <a:gd name="T85" fmla="*/ 29 h 113"/>
                  <a:gd name="T86" fmla="*/ 4 w 128"/>
                  <a:gd name="T87" fmla="*/ 57 h 113"/>
                  <a:gd name="T88" fmla="*/ 26 w 128"/>
                  <a:gd name="T89" fmla="*/ 40 h 113"/>
                  <a:gd name="T90" fmla="*/ 27 w 128"/>
                  <a:gd name="T91" fmla="*/ 73 h 113"/>
                  <a:gd name="T92" fmla="*/ 37 w 128"/>
                  <a:gd name="T93" fmla="*/ 108 h 113"/>
                  <a:gd name="T94" fmla="*/ 29 w 128"/>
                  <a:gd name="T95" fmla="*/ 85 h 113"/>
                  <a:gd name="T96" fmla="*/ 50 w 128"/>
                  <a:gd name="T97" fmla="*/ 82 h 113"/>
                  <a:gd name="T98" fmla="*/ 37 w 128"/>
                  <a:gd name="T99" fmla="*/ 108 h 113"/>
                  <a:gd name="T100" fmla="*/ 56 w 128"/>
                  <a:gd name="T101" fmla="*/ 82 h 113"/>
                  <a:gd name="T102" fmla="*/ 64 w 128"/>
                  <a:gd name="T103" fmla="*/ 83 h 113"/>
                  <a:gd name="T104" fmla="*/ 64 w 128"/>
                  <a:gd name="T105" fmla="*/ 91 h 113"/>
                  <a:gd name="T106" fmla="*/ 91 w 128"/>
                  <a:gd name="T107" fmla="*/ 107 h 113"/>
                  <a:gd name="T108" fmla="*/ 78 w 128"/>
                  <a:gd name="T109" fmla="*/ 82 h 113"/>
                  <a:gd name="T110" fmla="*/ 99 w 128"/>
                  <a:gd name="T111" fmla="*/ 84 h 113"/>
                  <a:gd name="T112" fmla="*/ 106 w 128"/>
                  <a:gd name="T113" fmla="*/ 71 h 113"/>
                  <a:gd name="T114" fmla="*/ 94 w 128"/>
                  <a:gd name="T115" fmla="*/ 56 h 113"/>
                  <a:gd name="T116" fmla="*/ 123 w 128"/>
                  <a:gd name="T117"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13">
                    <a:moveTo>
                      <a:pt x="108" y="37"/>
                    </a:moveTo>
                    <a:cubicBezTo>
                      <a:pt x="106" y="36"/>
                      <a:pt x="104" y="36"/>
                      <a:pt x="101" y="35"/>
                    </a:cubicBezTo>
                    <a:cubicBezTo>
                      <a:pt x="102" y="33"/>
                      <a:pt x="103" y="30"/>
                      <a:pt x="103" y="28"/>
                    </a:cubicBezTo>
                    <a:cubicBezTo>
                      <a:pt x="104" y="23"/>
                      <a:pt x="104" y="18"/>
                      <a:pt x="104" y="14"/>
                    </a:cubicBezTo>
                    <a:cubicBezTo>
                      <a:pt x="104" y="12"/>
                      <a:pt x="105" y="11"/>
                      <a:pt x="105" y="10"/>
                    </a:cubicBezTo>
                    <a:cubicBezTo>
                      <a:pt x="105" y="5"/>
                      <a:pt x="101" y="2"/>
                      <a:pt x="97" y="2"/>
                    </a:cubicBezTo>
                    <a:cubicBezTo>
                      <a:pt x="95" y="0"/>
                      <a:pt x="93" y="0"/>
                      <a:pt x="90" y="0"/>
                    </a:cubicBezTo>
                    <a:cubicBezTo>
                      <a:pt x="82" y="0"/>
                      <a:pt x="73" y="5"/>
                      <a:pt x="63" y="15"/>
                    </a:cubicBezTo>
                    <a:cubicBezTo>
                      <a:pt x="62" y="14"/>
                      <a:pt x="61" y="13"/>
                      <a:pt x="60" y="12"/>
                    </a:cubicBezTo>
                    <a:cubicBezTo>
                      <a:pt x="51" y="5"/>
                      <a:pt x="43" y="1"/>
                      <a:pt x="36" y="1"/>
                    </a:cubicBezTo>
                    <a:cubicBezTo>
                      <a:pt x="33" y="1"/>
                      <a:pt x="31" y="1"/>
                      <a:pt x="29" y="3"/>
                    </a:cubicBezTo>
                    <a:cubicBezTo>
                      <a:pt x="22" y="7"/>
                      <a:pt x="21" y="16"/>
                      <a:pt x="23" y="30"/>
                    </a:cubicBezTo>
                    <a:cubicBezTo>
                      <a:pt x="24" y="31"/>
                      <a:pt x="24" y="33"/>
                      <a:pt x="25" y="35"/>
                    </a:cubicBezTo>
                    <a:cubicBezTo>
                      <a:pt x="23" y="36"/>
                      <a:pt x="21" y="37"/>
                      <a:pt x="19" y="37"/>
                    </a:cubicBezTo>
                    <a:cubicBezTo>
                      <a:pt x="6" y="42"/>
                      <a:pt x="0" y="49"/>
                      <a:pt x="0" y="57"/>
                    </a:cubicBezTo>
                    <a:cubicBezTo>
                      <a:pt x="0" y="64"/>
                      <a:pt x="7" y="71"/>
                      <a:pt x="19" y="76"/>
                    </a:cubicBezTo>
                    <a:cubicBezTo>
                      <a:pt x="21" y="76"/>
                      <a:pt x="23" y="77"/>
                      <a:pt x="26" y="78"/>
                    </a:cubicBezTo>
                    <a:cubicBezTo>
                      <a:pt x="25" y="80"/>
                      <a:pt x="25" y="82"/>
                      <a:pt x="24" y="84"/>
                    </a:cubicBezTo>
                    <a:cubicBezTo>
                      <a:pt x="22" y="98"/>
                      <a:pt x="24" y="107"/>
                      <a:pt x="30" y="111"/>
                    </a:cubicBezTo>
                    <a:cubicBezTo>
                      <a:pt x="32" y="112"/>
                      <a:pt x="35" y="113"/>
                      <a:pt x="37" y="113"/>
                    </a:cubicBezTo>
                    <a:cubicBezTo>
                      <a:pt x="45" y="113"/>
                      <a:pt x="54" y="107"/>
                      <a:pt x="64" y="98"/>
                    </a:cubicBezTo>
                    <a:cubicBezTo>
                      <a:pt x="65" y="99"/>
                      <a:pt x="66" y="100"/>
                      <a:pt x="67" y="100"/>
                    </a:cubicBezTo>
                    <a:cubicBezTo>
                      <a:pt x="76" y="108"/>
                      <a:pt x="85" y="112"/>
                      <a:pt x="91" y="112"/>
                    </a:cubicBezTo>
                    <a:cubicBezTo>
                      <a:pt x="94" y="112"/>
                      <a:pt x="97" y="111"/>
                      <a:pt x="99" y="110"/>
                    </a:cubicBezTo>
                    <a:cubicBezTo>
                      <a:pt x="105" y="106"/>
                      <a:pt x="107" y="96"/>
                      <a:pt x="104" y="83"/>
                    </a:cubicBezTo>
                    <a:cubicBezTo>
                      <a:pt x="103" y="81"/>
                      <a:pt x="103" y="79"/>
                      <a:pt x="102" y="77"/>
                    </a:cubicBezTo>
                    <a:cubicBezTo>
                      <a:pt x="104" y="77"/>
                      <a:pt x="106" y="76"/>
                      <a:pt x="108" y="75"/>
                    </a:cubicBezTo>
                    <a:cubicBezTo>
                      <a:pt x="121" y="70"/>
                      <a:pt x="128" y="64"/>
                      <a:pt x="128" y="56"/>
                    </a:cubicBezTo>
                    <a:cubicBezTo>
                      <a:pt x="128" y="49"/>
                      <a:pt x="121" y="42"/>
                      <a:pt x="108" y="37"/>
                    </a:cubicBezTo>
                    <a:close/>
                    <a:moveTo>
                      <a:pt x="90" y="5"/>
                    </a:moveTo>
                    <a:cubicBezTo>
                      <a:pt x="90" y="5"/>
                      <a:pt x="90" y="5"/>
                      <a:pt x="91" y="5"/>
                    </a:cubicBezTo>
                    <a:cubicBezTo>
                      <a:pt x="89" y="6"/>
                      <a:pt x="89" y="8"/>
                      <a:pt x="89" y="10"/>
                    </a:cubicBezTo>
                    <a:cubicBezTo>
                      <a:pt x="89" y="14"/>
                      <a:pt x="92" y="17"/>
                      <a:pt x="97" y="17"/>
                    </a:cubicBezTo>
                    <a:cubicBezTo>
                      <a:pt x="98" y="17"/>
                      <a:pt x="98" y="17"/>
                      <a:pt x="99" y="17"/>
                    </a:cubicBezTo>
                    <a:cubicBezTo>
                      <a:pt x="99" y="20"/>
                      <a:pt x="99" y="24"/>
                      <a:pt x="98" y="27"/>
                    </a:cubicBezTo>
                    <a:cubicBezTo>
                      <a:pt x="98" y="29"/>
                      <a:pt x="97" y="32"/>
                      <a:pt x="97" y="34"/>
                    </a:cubicBezTo>
                    <a:cubicBezTo>
                      <a:pt x="91" y="32"/>
                      <a:pt x="84" y="31"/>
                      <a:pt x="77" y="31"/>
                    </a:cubicBezTo>
                    <a:cubicBezTo>
                      <a:pt x="74" y="26"/>
                      <a:pt x="70" y="22"/>
                      <a:pt x="66" y="18"/>
                    </a:cubicBezTo>
                    <a:cubicBezTo>
                      <a:pt x="75" y="10"/>
                      <a:pt x="84" y="5"/>
                      <a:pt x="90" y="5"/>
                    </a:cubicBezTo>
                    <a:close/>
                    <a:moveTo>
                      <a:pt x="36" y="62"/>
                    </a:moveTo>
                    <a:cubicBezTo>
                      <a:pt x="38" y="65"/>
                      <a:pt x="40" y="68"/>
                      <a:pt x="42" y="71"/>
                    </a:cubicBezTo>
                    <a:cubicBezTo>
                      <a:pt x="43" y="73"/>
                      <a:pt x="44" y="75"/>
                      <a:pt x="46" y="77"/>
                    </a:cubicBezTo>
                    <a:cubicBezTo>
                      <a:pt x="41" y="76"/>
                      <a:pt x="36" y="75"/>
                      <a:pt x="32" y="74"/>
                    </a:cubicBezTo>
                    <a:cubicBezTo>
                      <a:pt x="33" y="70"/>
                      <a:pt x="35" y="66"/>
                      <a:pt x="36" y="62"/>
                    </a:cubicBezTo>
                    <a:close/>
                    <a:moveTo>
                      <a:pt x="36" y="51"/>
                    </a:moveTo>
                    <a:cubicBezTo>
                      <a:pt x="34" y="47"/>
                      <a:pt x="32" y="43"/>
                      <a:pt x="31" y="39"/>
                    </a:cubicBezTo>
                    <a:cubicBezTo>
                      <a:pt x="36" y="38"/>
                      <a:pt x="40" y="37"/>
                      <a:pt x="45" y="36"/>
                    </a:cubicBezTo>
                    <a:cubicBezTo>
                      <a:pt x="44" y="38"/>
                      <a:pt x="43" y="40"/>
                      <a:pt x="41" y="43"/>
                    </a:cubicBezTo>
                    <a:cubicBezTo>
                      <a:pt x="39" y="46"/>
                      <a:pt x="38" y="49"/>
                      <a:pt x="36" y="51"/>
                    </a:cubicBezTo>
                    <a:close/>
                    <a:moveTo>
                      <a:pt x="46" y="68"/>
                    </a:moveTo>
                    <a:cubicBezTo>
                      <a:pt x="43" y="64"/>
                      <a:pt x="41" y="61"/>
                      <a:pt x="39" y="57"/>
                    </a:cubicBezTo>
                    <a:cubicBezTo>
                      <a:pt x="41" y="53"/>
                      <a:pt x="43" y="49"/>
                      <a:pt x="45" y="45"/>
                    </a:cubicBezTo>
                    <a:cubicBezTo>
                      <a:pt x="47" y="42"/>
                      <a:pt x="50" y="39"/>
                      <a:pt x="52" y="35"/>
                    </a:cubicBezTo>
                    <a:cubicBezTo>
                      <a:pt x="56" y="35"/>
                      <a:pt x="60" y="35"/>
                      <a:pt x="64" y="35"/>
                    </a:cubicBezTo>
                    <a:cubicBezTo>
                      <a:pt x="64" y="35"/>
                      <a:pt x="64" y="35"/>
                      <a:pt x="64" y="35"/>
                    </a:cubicBezTo>
                    <a:cubicBezTo>
                      <a:pt x="68" y="35"/>
                      <a:pt x="72" y="35"/>
                      <a:pt x="75" y="35"/>
                    </a:cubicBezTo>
                    <a:cubicBezTo>
                      <a:pt x="77" y="38"/>
                      <a:pt x="79" y="41"/>
                      <a:pt x="82" y="45"/>
                    </a:cubicBezTo>
                    <a:cubicBezTo>
                      <a:pt x="84" y="48"/>
                      <a:pt x="86" y="52"/>
                      <a:pt x="88" y="56"/>
                    </a:cubicBezTo>
                    <a:cubicBezTo>
                      <a:pt x="86" y="60"/>
                      <a:pt x="84" y="64"/>
                      <a:pt x="82" y="67"/>
                    </a:cubicBezTo>
                    <a:cubicBezTo>
                      <a:pt x="80" y="71"/>
                      <a:pt x="78" y="74"/>
                      <a:pt x="75" y="77"/>
                    </a:cubicBezTo>
                    <a:cubicBezTo>
                      <a:pt x="72" y="78"/>
                      <a:pt x="68" y="78"/>
                      <a:pt x="64" y="78"/>
                    </a:cubicBezTo>
                    <a:cubicBezTo>
                      <a:pt x="63" y="78"/>
                      <a:pt x="63" y="78"/>
                      <a:pt x="63" y="78"/>
                    </a:cubicBezTo>
                    <a:cubicBezTo>
                      <a:pt x="59" y="78"/>
                      <a:pt x="56" y="78"/>
                      <a:pt x="52" y="77"/>
                    </a:cubicBezTo>
                    <a:cubicBezTo>
                      <a:pt x="50" y="74"/>
                      <a:pt x="48" y="71"/>
                      <a:pt x="46" y="68"/>
                    </a:cubicBezTo>
                    <a:close/>
                    <a:moveTo>
                      <a:pt x="86" y="70"/>
                    </a:moveTo>
                    <a:cubicBezTo>
                      <a:pt x="88" y="67"/>
                      <a:pt x="89" y="64"/>
                      <a:pt x="91" y="61"/>
                    </a:cubicBezTo>
                    <a:cubicBezTo>
                      <a:pt x="93" y="66"/>
                      <a:pt x="95" y="70"/>
                      <a:pt x="96" y="74"/>
                    </a:cubicBezTo>
                    <a:cubicBezTo>
                      <a:pt x="92" y="75"/>
                      <a:pt x="87" y="76"/>
                      <a:pt x="82" y="77"/>
                    </a:cubicBezTo>
                    <a:cubicBezTo>
                      <a:pt x="83" y="74"/>
                      <a:pt x="85" y="72"/>
                      <a:pt x="86" y="70"/>
                    </a:cubicBezTo>
                    <a:close/>
                    <a:moveTo>
                      <a:pt x="91" y="51"/>
                    </a:moveTo>
                    <a:cubicBezTo>
                      <a:pt x="89" y="48"/>
                      <a:pt x="87" y="45"/>
                      <a:pt x="86" y="42"/>
                    </a:cubicBezTo>
                    <a:cubicBezTo>
                      <a:pt x="84" y="40"/>
                      <a:pt x="83" y="38"/>
                      <a:pt x="81" y="36"/>
                    </a:cubicBezTo>
                    <a:cubicBezTo>
                      <a:pt x="86" y="36"/>
                      <a:pt x="91" y="37"/>
                      <a:pt x="95" y="38"/>
                    </a:cubicBezTo>
                    <a:cubicBezTo>
                      <a:pt x="94" y="42"/>
                      <a:pt x="93" y="46"/>
                      <a:pt x="91" y="51"/>
                    </a:cubicBezTo>
                    <a:close/>
                    <a:moveTo>
                      <a:pt x="63" y="22"/>
                    </a:moveTo>
                    <a:cubicBezTo>
                      <a:pt x="66" y="24"/>
                      <a:pt x="68" y="27"/>
                      <a:pt x="71" y="30"/>
                    </a:cubicBezTo>
                    <a:cubicBezTo>
                      <a:pt x="69" y="30"/>
                      <a:pt x="66" y="30"/>
                      <a:pt x="64" y="30"/>
                    </a:cubicBezTo>
                    <a:cubicBezTo>
                      <a:pt x="64" y="30"/>
                      <a:pt x="64" y="30"/>
                      <a:pt x="64" y="30"/>
                    </a:cubicBezTo>
                    <a:cubicBezTo>
                      <a:pt x="61" y="30"/>
                      <a:pt x="58" y="30"/>
                      <a:pt x="56" y="30"/>
                    </a:cubicBezTo>
                    <a:cubicBezTo>
                      <a:pt x="58" y="27"/>
                      <a:pt x="61" y="24"/>
                      <a:pt x="63" y="22"/>
                    </a:cubicBezTo>
                    <a:close/>
                    <a:moveTo>
                      <a:pt x="31" y="7"/>
                    </a:moveTo>
                    <a:cubicBezTo>
                      <a:pt x="33" y="6"/>
                      <a:pt x="34" y="5"/>
                      <a:pt x="36" y="5"/>
                    </a:cubicBezTo>
                    <a:cubicBezTo>
                      <a:pt x="42" y="5"/>
                      <a:pt x="51" y="10"/>
                      <a:pt x="60" y="18"/>
                    </a:cubicBezTo>
                    <a:cubicBezTo>
                      <a:pt x="56" y="22"/>
                      <a:pt x="53" y="26"/>
                      <a:pt x="49" y="31"/>
                    </a:cubicBezTo>
                    <a:cubicBezTo>
                      <a:pt x="42" y="32"/>
                      <a:pt x="36" y="33"/>
                      <a:pt x="30" y="34"/>
                    </a:cubicBezTo>
                    <a:cubicBezTo>
                      <a:pt x="29" y="32"/>
                      <a:pt x="28" y="30"/>
                      <a:pt x="28" y="29"/>
                    </a:cubicBezTo>
                    <a:cubicBezTo>
                      <a:pt x="26" y="18"/>
                      <a:pt x="27" y="10"/>
                      <a:pt x="31" y="7"/>
                    </a:cubicBezTo>
                    <a:close/>
                    <a:moveTo>
                      <a:pt x="4" y="57"/>
                    </a:moveTo>
                    <a:cubicBezTo>
                      <a:pt x="4" y="51"/>
                      <a:pt x="10" y="46"/>
                      <a:pt x="21" y="42"/>
                    </a:cubicBezTo>
                    <a:cubicBezTo>
                      <a:pt x="23" y="41"/>
                      <a:pt x="24" y="41"/>
                      <a:pt x="26" y="40"/>
                    </a:cubicBezTo>
                    <a:cubicBezTo>
                      <a:pt x="28" y="45"/>
                      <a:pt x="31" y="51"/>
                      <a:pt x="34" y="57"/>
                    </a:cubicBezTo>
                    <a:cubicBezTo>
                      <a:pt x="31" y="62"/>
                      <a:pt x="29" y="68"/>
                      <a:pt x="27" y="73"/>
                    </a:cubicBezTo>
                    <a:cubicBezTo>
                      <a:pt x="13" y="69"/>
                      <a:pt x="4" y="63"/>
                      <a:pt x="4" y="57"/>
                    </a:cubicBezTo>
                    <a:close/>
                    <a:moveTo>
                      <a:pt x="37" y="108"/>
                    </a:moveTo>
                    <a:cubicBezTo>
                      <a:pt x="36" y="108"/>
                      <a:pt x="34" y="108"/>
                      <a:pt x="33" y="107"/>
                    </a:cubicBezTo>
                    <a:cubicBezTo>
                      <a:pt x="28" y="104"/>
                      <a:pt x="27" y="96"/>
                      <a:pt x="29" y="85"/>
                    </a:cubicBezTo>
                    <a:cubicBezTo>
                      <a:pt x="29" y="83"/>
                      <a:pt x="30" y="81"/>
                      <a:pt x="30" y="79"/>
                    </a:cubicBezTo>
                    <a:cubicBezTo>
                      <a:pt x="36" y="80"/>
                      <a:pt x="43" y="81"/>
                      <a:pt x="50" y="82"/>
                    </a:cubicBezTo>
                    <a:cubicBezTo>
                      <a:pt x="53" y="87"/>
                      <a:pt x="57" y="91"/>
                      <a:pt x="61" y="94"/>
                    </a:cubicBezTo>
                    <a:cubicBezTo>
                      <a:pt x="52" y="103"/>
                      <a:pt x="44" y="108"/>
                      <a:pt x="37" y="108"/>
                    </a:cubicBezTo>
                    <a:close/>
                    <a:moveTo>
                      <a:pt x="64" y="91"/>
                    </a:moveTo>
                    <a:cubicBezTo>
                      <a:pt x="62" y="88"/>
                      <a:pt x="59" y="86"/>
                      <a:pt x="56" y="82"/>
                    </a:cubicBezTo>
                    <a:cubicBezTo>
                      <a:pt x="59" y="83"/>
                      <a:pt x="61" y="83"/>
                      <a:pt x="63" y="83"/>
                    </a:cubicBezTo>
                    <a:cubicBezTo>
                      <a:pt x="64" y="83"/>
                      <a:pt x="64" y="83"/>
                      <a:pt x="64" y="83"/>
                    </a:cubicBezTo>
                    <a:cubicBezTo>
                      <a:pt x="66" y="83"/>
                      <a:pt x="69" y="82"/>
                      <a:pt x="72" y="82"/>
                    </a:cubicBezTo>
                    <a:cubicBezTo>
                      <a:pt x="69" y="85"/>
                      <a:pt x="67" y="88"/>
                      <a:pt x="64" y="91"/>
                    </a:cubicBezTo>
                    <a:close/>
                    <a:moveTo>
                      <a:pt x="96" y="106"/>
                    </a:moveTo>
                    <a:cubicBezTo>
                      <a:pt x="95" y="107"/>
                      <a:pt x="93" y="107"/>
                      <a:pt x="91" y="107"/>
                    </a:cubicBezTo>
                    <a:cubicBezTo>
                      <a:pt x="85" y="107"/>
                      <a:pt x="77" y="102"/>
                      <a:pt x="68" y="94"/>
                    </a:cubicBezTo>
                    <a:cubicBezTo>
                      <a:pt x="71" y="91"/>
                      <a:pt x="75" y="86"/>
                      <a:pt x="78" y="82"/>
                    </a:cubicBezTo>
                    <a:cubicBezTo>
                      <a:pt x="85" y="81"/>
                      <a:pt x="92" y="80"/>
                      <a:pt x="98" y="79"/>
                    </a:cubicBezTo>
                    <a:cubicBezTo>
                      <a:pt x="98" y="80"/>
                      <a:pt x="99" y="82"/>
                      <a:pt x="99" y="84"/>
                    </a:cubicBezTo>
                    <a:cubicBezTo>
                      <a:pt x="101" y="95"/>
                      <a:pt x="100" y="103"/>
                      <a:pt x="96" y="106"/>
                    </a:cubicBezTo>
                    <a:close/>
                    <a:moveTo>
                      <a:pt x="106" y="71"/>
                    </a:moveTo>
                    <a:cubicBezTo>
                      <a:pt x="105" y="71"/>
                      <a:pt x="103" y="72"/>
                      <a:pt x="101" y="73"/>
                    </a:cubicBezTo>
                    <a:cubicBezTo>
                      <a:pt x="99" y="67"/>
                      <a:pt x="97" y="62"/>
                      <a:pt x="94" y="56"/>
                    </a:cubicBezTo>
                    <a:cubicBezTo>
                      <a:pt x="96" y="50"/>
                      <a:pt x="98" y="45"/>
                      <a:pt x="100" y="40"/>
                    </a:cubicBezTo>
                    <a:cubicBezTo>
                      <a:pt x="114" y="44"/>
                      <a:pt x="123" y="50"/>
                      <a:pt x="123" y="56"/>
                    </a:cubicBezTo>
                    <a:cubicBezTo>
                      <a:pt x="123" y="61"/>
                      <a:pt x="117" y="67"/>
                      <a:pt x="106"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6"/>
              <p:cNvSpPr>
                <a:spLocks noChangeArrowheads="1"/>
              </p:cNvSpPr>
              <p:nvPr/>
            </p:nvSpPr>
            <p:spPr bwMode="auto">
              <a:xfrm>
                <a:off x="2123" y="2449"/>
                <a:ext cx="186" cy="17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7" name="原创设计师QQ69613753    _4"/>
          <p:cNvCxnSpPr/>
          <p:nvPr/>
        </p:nvCxnSpPr>
        <p:spPr>
          <a:xfrm flipH="1">
            <a:off x="6816941" y="3360760"/>
            <a:ext cx="3894996" cy="0"/>
          </a:xfrm>
          <a:prstGeom prst="line">
            <a:avLst/>
          </a:prstGeom>
          <a:gradFill>
            <a:gsLst>
              <a:gs pos="100000">
                <a:schemeClr val="bg1">
                  <a:alpha val="13000"/>
                </a:schemeClr>
              </a:gs>
              <a:gs pos="0">
                <a:schemeClr val="bg1">
                  <a:alpha val="0"/>
                </a:schemeClr>
              </a:gs>
            </a:gsLst>
            <a:lin ang="16800000" scaled="0"/>
          </a:gradFill>
          <a:ln w="19050">
            <a:gradFill>
              <a:gsLst>
                <a:gs pos="100000">
                  <a:schemeClr val="bg1"/>
                </a:gs>
                <a:gs pos="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18" name="文本框 17"/>
          <p:cNvSpPr txBox="1"/>
          <p:nvPr/>
        </p:nvSpPr>
        <p:spPr>
          <a:xfrm>
            <a:off x="6653052" y="3375663"/>
            <a:ext cx="4350636" cy="1989455"/>
          </a:xfrm>
          <a:prstGeom prst="rect">
            <a:avLst/>
          </a:prstGeom>
          <a:noFill/>
        </p:spPr>
        <p:txBody>
          <a:bodyPr wrap="square" rtlCol="0">
            <a:spAutoFit/>
          </a:bodyPr>
          <a:lstStyle/>
          <a:p>
            <a:pPr>
              <a:lnSpc>
                <a:spcPct val="130000"/>
              </a:lnSpc>
            </a:pPr>
            <a:r>
              <a:rPr lang="en-US" altLang="zh-CN" sz="1200" dirty="0" smtClean="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
        <p:nvSpPr>
          <p:cNvPr id="19" name="TextBox 76"/>
          <p:cNvSpPr txBox="1"/>
          <p:nvPr/>
        </p:nvSpPr>
        <p:spPr>
          <a:xfrm>
            <a:off x="6653051" y="2810251"/>
            <a:ext cx="3335479" cy="553998"/>
          </a:xfrm>
          <a:prstGeom prst="rect">
            <a:avLst/>
          </a:prstGeom>
          <a:noFill/>
        </p:spPr>
        <p:txBody>
          <a:bodyPr wrap="square" rtlCol="0">
            <a:spAutoFit/>
          </a:bodyPr>
          <a:lstStyle/>
          <a:p>
            <a:r>
              <a:rPr lang="en-US" altLang="zh-CN" sz="3000" dirty="0" smtClean="0">
                <a:solidFill>
                  <a:schemeClr val="bg1"/>
                </a:solidFill>
                <a:latin typeface="微软雅黑" panose="020B0503020204020204" pitchFamily="34" charset="-122"/>
                <a:ea typeface="微软雅黑" panose="020B0503020204020204" pitchFamily="34" charset="-122"/>
              </a:rPr>
              <a:t>Add title here</a:t>
            </a:r>
          </a:p>
        </p:txBody>
      </p:sp>
      <p:sp>
        <p:nvSpPr>
          <p:cNvPr id="20"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21"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138847522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8"/>
          <p:cNvSpPr/>
          <p:nvPr/>
        </p:nvSpPr>
        <p:spPr>
          <a:xfrm>
            <a:off x="1514475" y="5079245"/>
            <a:ext cx="9163050" cy="1181855"/>
          </a:xfrm>
          <a:prstGeom prst="rect">
            <a:avLst/>
          </a:pr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6"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aphicFrame>
        <p:nvGraphicFramePr>
          <p:cNvPr id="7" name="차트 5"/>
          <p:cNvGraphicFramePr/>
          <p:nvPr>
            <p:extLst>
              <p:ext uri="{D42A27DB-BD31-4B8C-83A1-F6EECF244321}">
                <p14:modId xmlns:p14="http://schemas.microsoft.com/office/powerpoint/2010/main" val="1944314732"/>
              </p:ext>
            </p:extLst>
          </p:nvPr>
        </p:nvGraphicFramePr>
        <p:xfrm>
          <a:off x="1423715" y="1924287"/>
          <a:ext cx="9359123" cy="297067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3"/>
          <p:cNvSpPr txBox="1">
            <a:spLocks noChangeArrowheads="1"/>
          </p:cNvSpPr>
          <p:nvPr/>
        </p:nvSpPr>
        <p:spPr bwMode="auto">
          <a:xfrm>
            <a:off x="8893047" y="1774989"/>
            <a:ext cx="894908" cy="15388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01</a:t>
            </a:r>
            <a:endPar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4" name="타원 16"/>
          <p:cNvSpPr/>
          <p:nvPr/>
        </p:nvSpPr>
        <p:spPr>
          <a:xfrm>
            <a:off x="8623883" y="1792006"/>
            <a:ext cx="119856" cy="119855"/>
          </a:xfrm>
          <a:prstGeom prst="ellipse">
            <a:avLst/>
          </a:prstGeom>
          <a:noFill/>
          <a:ln>
            <a:gradFill>
              <a:gsLst>
                <a:gs pos="0">
                  <a:srgbClr val="425C8F"/>
                </a:gs>
                <a:gs pos="100000">
                  <a:srgbClr val="061C5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lumMod val="75000"/>
                </a:schemeClr>
              </a:solidFill>
              <a:latin typeface="Calibri" panose="020F0502020204030204" pitchFamily="34" charset="0"/>
            </a:endParaRPr>
          </a:p>
        </p:txBody>
      </p:sp>
      <p:sp>
        <p:nvSpPr>
          <p:cNvPr id="11" name="Rectangle 3"/>
          <p:cNvSpPr txBox="1">
            <a:spLocks noChangeArrowheads="1"/>
          </p:cNvSpPr>
          <p:nvPr/>
        </p:nvSpPr>
        <p:spPr bwMode="auto">
          <a:xfrm>
            <a:off x="10109644" y="1774989"/>
            <a:ext cx="894908" cy="15388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02</a:t>
            </a:r>
            <a:endPar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2" name="타원 14"/>
          <p:cNvSpPr/>
          <p:nvPr/>
        </p:nvSpPr>
        <p:spPr>
          <a:xfrm>
            <a:off x="9840480" y="1792006"/>
            <a:ext cx="119856" cy="119855"/>
          </a:xfrm>
          <a:prstGeom prst="ellipse">
            <a:avLst/>
          </a:prstGeom>
          <a:gradFill flip="none" rotWithShape="1">
            <a:gsLst>
              <a:gs pos="0">
                <a:srgbClr val="425C8F"/>
              </a:gs>
              <a:gs pos="100000">
                <a:srgbClr val="061C5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lumMod val="75000"/>
                </a:schemeClr>
              </a:solidFill>
            </a:endParaRPr>
          </a:p>
        </p:txBody>
      </p:sp>
      <p:grpSp>
        <p:nvGrpSpPr>
          <p:cNvPr id="15" name="그룹 7"/>
          <p:cNvGrpSpPr/>
          <p:nvPr/>
        </p:nvGrpSpPr>
        <p:grpSpPr>
          <a:xfrm>
            <a:off x="2857976" y="5373372"/>
            <a:ext cx="2957711" cy="593601"/>
            <a:chOff x="1696791" y="5353570"/>
            <a:chExt cx="2443161" cy="523081"/>
          </a:xfrm>
        </p:grpSpPr>
        <p:sp>
          <p:nvSpPr>
            <p:cNvPr id="16" name="Rectangle 3"/>
            <p:cNvSpPr txBox="1">
              <a:spLocks noChangeArrowheads="1"/>
            </p:cNvSpPr>
            <p:nvPr/>
          </p:nvSpPr>
          <p:spPr bwMode="auto">
            <a:xfrm>
              <a:off x="1696791" y="5632560"/>
              <a:ext cx="2443161" cy="244091"/>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altLang="ko-KR" sz="900">
                  <a:solidFill>
                    <a:schemeClr val="bg1"/>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r>
                <a:rPr lang="en-US" altLang="ko-KR" sz="900" smtClean="0">
                  <a:solidFill>
                    <a:schemeClr val="bg1"/>
                  </a:solidFill>
                  <a:latin typeface="Calibri" panose="020F0502020204030204" pitchFamily="34" charset="0"/>
                  <a:ea typeface="Tahoma" pitchFamily="34" charset="0"/>
                  <a:cs typeface="Tahoma" pitchFamily="34" charset="0"/>
                </a:rPr>
                <a:t>. </a:t>
              </a:r>
              <a:endParaRPr lang="en-US" altLang="ko-KR" sz="900"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1696791" y="5353570"/>
              <a:ext cx="2443161" cy="18984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altLang="ko-KR" sz="1400" b="1" dirty="0">
                  <a:solidFill>
                    <a:schemeClr val="bg1"/>
                  </a:solidFill>
                  <a:latin typeface="Calibri" panose="020F0502020204030204" pitchFamily="34" charset="0"/>
                  <a:ea typeface="Tahoma" pitchFamily="34" charset="0"/>
                  <a:cs typeface="Tahoma" pitchFamily="34" charset="0"/>
                </a:rPr>
                <a:t>Eye-Catching Visual</a:t>
              </a:r>
            </a:p>
          </p:txBody>
        </p:sp>
      </p:grpSp>
      <p:grpSp>
        <p:nvGrpSpPr>
          <p:cNvPr id="18" name="그룹 26"/>
          <p:cNvGrpSpPr/>
          <p:nvPr/>
        </p:nvGrpSpPr>
        <p:grpSpPr>
          <a:xfrm>
            <a:off x="7396252" y="5373372"/>
            <a:ext cx="2957711" cy="593601"/>
            <a:chOff x="1696791" y="5353570"/>
            <a:chExt cx="2443161" cy="523081"/>
          </a:xfrm>
        </p:grpSpPr>
        <p:sp>
          <p:nvSpPr>
            <p:cNvPr id="19" name="Rectangle 3"/>
            <p:cNvSpPr txBox="1">
              <a:spLocks noChangeArrowheads="1"/>
            </p:cNvSpPr>
            <p:nvPr/>
          </p:nvSpPr>
          <p:spPr bwMode="auto">
            <a:xfrm>
              <a:off x="1696791" y="5632560"/>
              <a:ext cx="2443161" cy="244091"/>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altLang="ko-KR" sz="900">
                  <a:solidFill>
                    <a:schemeClr val="bg1"/>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r>
                <a:rPr lang="en-US" altLang="ko-KR" sz="900" smtClean="0">
                  <a:solidFill>
                    <a:schemeClr val="bg1"/>
                  </a:solidFill>
                  <a:latin typeface="Calibri" panose="020F0502020204030204" pitchFamily="34" charset="0"/>
                  <a:ea typeface="Tahoma" pitchFamily="34" charset="0"/>
                  <a:cs typeface="Tahoma" pitchFamily="34" charset="0"/>
                </a:rPr>
                <a:t>. </a:t>
              </a:r>
              <a:endParaRPr lang="en-US" altLang="ko-KR" sz="900" dirty="0">
                <a:solidFill>
                  <a:schemeClr val="bg1"/>
                </a:solidFill>
                <a:latin typeface="Calibri" panose="020F0502020204030204" pitchFamily="34" charset="0"/>
                <a:ea typeface="Tahoma" pitchFamily="34" charset="0"/>
                <a:cs typeface="Tahoma" pitchFamily="34" charset="0"/>
              </a:endParaRPr>
            </a:p>
          </p:txBody>
        </p:sp>
        <p:sp>
          <p:nvSpPr>
            <p:cNvPr id="20" name="Rectangle 3"/>
            <p:cNvSpPr txBox="1">
              <a:spLocks noChangeArrowheads="1"/>
            </p:cNvSpPr>
            <p:nvPr/>
          </p:nvSpPr>
          <p:spPr bwMode="auto">
            <a:xfrm>
              <a:off x="1696791" y="5353570"/>
              <a:ext cx="2443161" cy="18984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400" b="1" dirty="0">
                  <a:solidFill>
                    <a:schemeClr val="bg1"/>
                  </a:solidFill>
                  <a:latin typeface="Calibri" panose="020F0502020204030204" pitchFamily="34" charset="0"/>
                  <a:ea typeface="Tahoma" panose="020B0604030504040204" pitchFamily="34" charset="0"/>
                  <a:cs typeface="Tahoma" panose="020B0604030504040204" pitchFamily="34" charset="0"/>
                </a:rPr>
                <a:t>Top quality design</a:t>
              </a:r>
            </a:p>
          </p:txBody>
        </p:sp>
      </p:grpSp>
      <p:grpSp>
        <p:nvGrpSpPr>
          <p:cNvPr id="21" name="Group 29"/>
          <p:cNvGrpSpPr/>
          <p:nvPr/>
        </p:nvGrpSpPr>
        <p:grpSpPr>
          <a:xfrm>
            <a:off x="1777479" y="5261425"/>
            <a:ext cx="817494" cy="817494"/>
            <a:chOff x="4493646" y="4996070"/>
            <a:chExt cx="817494" cy="817494"/>
          </a:xfrm>
        </p:grpSpPr>
        <p:sp>
          <p:nvSpPr>
            <p:cNvPr id="22" name="Oval 30"/>
            <p:cNvSpPr/>
            <p:nvPr/>
          </p:nvSpPr>
          <p:spPr>
            <a:xfrm>
              <a:off x="4493646" y="4996070"/>
              <a:ext cx="817494" cy="817494"/>
            </a:xfrm>
            <a:prstGeom prst="ellipse">
              <a:avLst/>
            </a:prstGeom>
            <a:gradFill flip="none" rotWithShape="1">
              <a:gsLst>
                <a:gs pos="0">
                  <a:srgbClr val="425C8F"/>
                </a:gs>
                <a:gs pos="100000">
                  <a:srgbClr val="061C52"/>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Freeform 31"/>
            <p:cNvSpPr>
              <a:spLocks noEditPoints="1"/>
            </p:cNvSpPr>
            <p:nvPr/>
          </p:nvSpPr>
          <p:spPr bwMode="auto">
            <a:xfrm>
              <a:off x="4681051" y="5172454"/>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24" name="Group 32"/>
          <p:cNvGrpSpPr/>
          <p:nvPr/>
        </p:nvGrpSpPr>
        <p:grpSpPr>
          <a:xfrm>
            <a:off x="6302036" y="5261425"/>
            <a:ext cx="817494" cy="817494"/>
            <a:chOff x="5126106" y="3639710"/>
            <a:chExt cx="817494" cy="817494"/>
          </a:xfrm>
        </p:grpSpPr>
        <p:sp>
          <p:nvSpPr>
            <p:cNvPr id="25" name="Oval 33"/>
            <p:cNvSpPr/>
            <p:nvPr/>
          </p:nvSpPr>
          <p:spPr>
            <a:xfrm>
              <a:off x="5126106" y="3639710"/>
              <a:ext cx="817494" cy="817494"/>
            </a:xfrm>
            <a:prstGeom prst="ellipse">
              <a:avLst/>
            </a:prstGeom>
            <a:gradFill flip="none" rotWithShape="1">
              <a:gsLst>
                <a:gs pos="0">
                  <a:srgbClr val="425C8F"/>
                </a:gs>
                <a:gs pos="100000">
                  <a:srgbClr val="061C52"/>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6" name="Group 34"/>
            <p:cNvGrpSpPr/>
            <p:nvPr/>
          </p:nvGrpSpPr>
          <p:grpSpPr>
            <a:xfrm>
              <a:off x="5353004" y="3830330"/>
              <a:ext cx="363699" cy="436255"/>
              <a:chOff x="4051300" y="3109913"/>
              <a:chExt cx="628650" cy="754063"/>
            </a:xfrm>
            <a:solidFill>
              <a:schemeClr val="bg1"/>
            </a:solidFill>
          </p:grpSpPr>
          <p:sp>
            <p:nvSpPr>
              <p:cNvPr id="27" name="Freeform 35"/>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36"/>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343855668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Graphic spid="7" grpId="0">
        <p:bldAsOne/>
      </p:bldGraphic>
      <p:bldP spid="13" grpId="0"/>
      <p:bldP spid="14" grpId="0" animBg="1"/>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69613753    _1"/>
          <p:cNvSpPr>
            <a:spLocks/>
          </p:cNvSpPr>
          <p:nvPr/>
        </p:nvSpPr>
        <p:spPr bwMode="auto">
          <a:xfrm>
            <a:off x="4531456" y="2013915"/>
            <a:ext cx="1588042" cy="1585945"/>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chemeClr val="bg1">
              <a:lumMod val="95000"/>
              <a:alpha val="20000"/>
            </a:schemeClr>
          </a:solidFill>
          <a:ln>
            <a:noFill/>
          </a:ln>
        </p:spPr>
        <p:txBody>
          <a:bodyPr/>
          <a:lstStyle/>
          <a:p>
            <a:endParaRPr lang="zh-CN" altLang="en-US" sz="2800"/>
          </a:p>
        </p:txBody>
      </p:sp>
      <p:sp>
        <p:nvSpPr>
          <p:cNvPr id="7" name="原创设计师QQ69613753    _2"/>
          <p:cNvSpPr>
            <a:spLocks/>
          </p:cNvSpPr>
          <p:nvPr/>
        </p:nvSpPr>
        <p:spPr bwMode="auto">
          <a:xfrm>
            <a:off x="6181571" y="2013915"/>
            <a:ext cx="1585455" cy="1585945"/>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chemeClr val="bg1">
              <a:lumMod val="95000"/>
              <a:alpha val="20000"/>
            </a:schemeClr>
          </a:solidFill>
          <a:ln>
            <a:noFill/>
          </a:ln>
        </p:spPr>
        <p:txBody>
          <a:bodyPr/>
          <a:lstStyle/>
          <a:p>
            <a:endParaRPr lang="zh-CN" altLang="en-US" sz="2800"/>
          </a:p>
        </p:txBody>
      </p:sp>
      <p:sp>
        <p:nvSpPr>
          <p:cNvPr id="8" name="原创设计师QQ69613753    _3"/>
          <p:cNvSpPr>
            <a:spLocks/>
          </p:cNvSpPr>
          <p:nvPr/>
        </p:nvSpPr>
        <p:spPr bwMode="auto">
          <a:xfrm>
            <a:off x="4531456" y="3664541"/>
            <a:ext cx="1588042" cy="1585945"/>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chemeClr val="bg1">
              <a:lumMod val="95000"/>
              <a:alpha val="20000"/>
            </a:schemeClr>
          </a:solidFill>
          <a:ln>
            <a:noFill/>
          </a:ln>
        </p:spPr>
        <p:txBody>
          <a:bodyPr/>
          <a:lstStyle/>
          <a:p>
            <a:endParaRPr lang="zh-CN" altLang="en-US" sz="2800"/>
          </a:p>
        </p:txBody>
      </p:sp>
      <p:sp>
        <p:nvSpPr>
          <p:cNvPr id="9" name="原创设计师QQ69613753    _4"/>
          <p:cNvSpPr>
            <a:spLocks/>
          </p:cNvSpPr>
          <p:nvPr/>
        </p:nvSpPr>
        <p:spPr bwMode="auto">
          <a:xfrm>
            <a:off x="6181571" y="3664541"/>
            <a:ext cx="1585455" cy="1585945"/>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chemeClr val="bg1">
              <a:lumMod val="95000"/>
              <a:alpha val="20000"/>
            </a:schemeClr>
          </a:solidFill>
          <a:ln>
            <a:noFill/>
          </a:ln>
        </p:spPr>
        <p:txBody>
          <a:bodyPr/>
          <a:lstStyle/>
          <a:p>
            <a:endParaRPr lang="zh-CN" altLang="en-US" sz="2800"/>
          </a:p>
        </p:txBody>
      </p:sp>
      <p:sp>
        <p:nvSpPr>
          <p:cNvPr id="10" name="原创设计师QQ69613753    _5"/>
          <p:cNvSpPr>
            <a:spLocks noChangeArrowheads="1"/>
          </p:cNvSpPr>
          <p:nvPr/>
        </p:nvSpPr>
        <p:spPr bwMode="auto">
          <a:xfrm>
            <a:off x="5140127" y="2288158"/>
            <a:ext cx="3991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S</a:t>
            </a:r>
          </a:p>
        </p:txBody>
      </p:sp>
      <p:sp>
        <p:nvSpPr>
          <p:cNvPr id="11" name="原创设计师QQ69613753    _6"/>
          <p:cNvSpPr>
            <a:spLocks noChangeArrowheads="1"/>
          </p:cNvSpPr>
          <p:nvPr/>
        </p:nvSpPr>
        <p:spPr bwMode="auto">
          <a:xfrm>
            <a:off x="6555683" y="2288158"/>
            <a:ext cx="7053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W</a:t>
            </a:r>
          </a:p>
        </p:txBody>
      </p:sp>
      <p:sp>
        <p:nvSpPr>
          <p:cNvPr id="12" name="原创设计师QQ69613753    _7"/>
          <p:cNvSpPr>
            <a:spLocks noChangeArrowheads="1"/>
          </p:cNvSpPr>
          <p:nvPr/>
        </p:nvSpPr>
        <p:spPr bwMode="auto">
          <a:xfrm>
            <a:off x="5098956" y="3840469"/>
            <a:ext cx="5642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a:solidFill>
                  <a:schemeClr val="bg1">
                    <a:alpha val="80000"/>
                  </a:schemeClr>
                </a:solidFill>
                <a:latin typeface="+mj-lt"/>
              </a:rPr>
              <a:t>O</a:t>
            </a:r>
          </a:p>
        </p:txBody>
      </p:sp>
      <p:sp>
        <p:nvSpPr>
          <p:cNvPr id="13" name="原创设计师QQ69613753    _8"/>
          <p:cNvSpPr>
            <a:spLocks noChangeArrowheads="1"/>
          </p:cNvSpPr>
          <p:nvPr/>
        </p:nvSpPr>
        <p:spPr bwMode="auto">
          <a:xfrm>
            <a:off x="6741905" y="3840469"/>
            <a:ext cx="3975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T</a:t>
            </a:r>
          </a:p>
        </p:txBody>
      </p:sp>
      <p:sp>
        <p:nvSpPr>
          <p:cNvPr id="14" name="原创设计师QQ69613753    _9"/>
          <p:cNvSpPr/>
          <p:nvPr/>
        </p:nvSpPr>
        <p:spPr>
          <a:xfrm>
            <a:off x="5744189" y="3226055"/>
            <a:ext cx="820446" cy="820699"/>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5" name="原创设计师QQ69613753    _10"/>
          <p:cNvSpPr>
            <a:spLocks noEditPoints="1"/>
          </p:cNvSpPr>
          <p:nvPr/>
        </p:nvSpPr>
        <p:spPr bwMode="auto">
          <a:xfrm>
            <a:off x="5939938" y="3472117"/>
            <a:ext cx="428948" cy="328575"/>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16" name="原创设计师QQ69613753    _11"/>
          <p:cNvSpPr>
            <a:spLocks noChangeArrowheads="1"/>
          </p:cNvSpPr>
          <p:nvPr/>
        </p:nvSpPr>
        <p:spPr bwMode="auto">
          <a:xfrm>
            <a:off x="1200940" y="201391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2000" dirty="0">
                <a:solidFill>
                  <a:schemeClr val="bg1"/>
                </a:solidFill>
                <a:latin typeface="+mj-ea"/>
                <a:ea typeface="+mj-ea"/>
              </a:rPr>
              <a:t>Strengths</a:t>
            </a:r>
          </a:p>
          <a:p>
            <a:pPr algn="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7" name="原创设计师QQ69613753    _12"/>
          <p:cNvSpPr>
            <a:spLocks noChangeArrowheads="1"/>
          </p:cNvSpPr>
          <p:nvPr/>
        </p:nvSpPr>
        <p:spPr bwMode="auto">
          <a:xfrm>
            <a:off x="1200941" y="4411794"/>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en-US" altLang="zh-CN" sz="2000" dirty="0">
                <a:solidFill>
                  <a:schemeClr val="bg1"/>
                </a:solidFill>
                <a:latin typeface="+mj-ea"/>
                <a:ea typeface="+mj-ea"/>
              </a:rPr>
              <a:t>Opportunities</a:t>
            </a:r>
            <a:endParaRPr lang="zh-CN" altLang="en-US" sz="2000" dirty="0">
              <a:solidFill>
                <a:schemeClr val="bg1"/>
              </a:solidFill>
              <a:latin typeface="+mj-ea"/>
              <a:ea typeface="+mj-ea"/>
            </a:endParaRPr>
          </a:p>
          <a:p>
            <a:pPr algn="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8" name="原创设计师QQ69613753    _13"/>
          <p:cNvSpPr>
            <a:spLocks noChangeArrowheads="1"/>
          </p:cNvSpPr>
          <p:nvPr/>
        </p:nvSpPr>
        <p:spPr bwMode="auto">
          <a:xfrm>
            <a:off x="7944295" y="201391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en-US" altLang="zh-CN" sz="2000" dirty="0">
                <a:solidFill>
                  <a:schemeClr val="bg1"/>
                </a:solidFill>
                <a:latin typeface="+mj-ea"/>
                <a:ea typeface="+mj-ea"/>
              </a:rPr>
              <a:t>Weakness</a:t>
            </a:r>
            <a:endParaRPr lang="zh-CN" altLang="en-US" sz="2000" dirty="0">
              <a:solidFill>
                <a:schemeClr val="bg1"/>
              </a:solidFill>
              <a:latin typeface="+mj-ea"/>
              <a:ea typeface="+mj-ea"/>
            </a:endParaRPr>
          </a:p>
          <a:p>
            <a:pP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9" name="原创设计师QQ69613753    _14"/>
          <p:cNvSpPr>
            <a:spLocks noChangeArrowheads="1"/>
          </p:cNvSpPr>
          <p:nvPr/>
        </p:nvSpPr>
        <p:spPr bwMode="auto">
          <a:xfrm>
            <a:off x="7944296" y="441179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en-US" altLang="zh-CN" sz="2000" dirty="0">
                <a:solidFill>
                  <a:schemeClr val="bg1"/>
                </a:solidFill>
                <a:latin typeface="+mj-ea"/>
                <a:ea typeface="+mj-ea"/>
              </a:rPr>
              <a:t>Treats</a:t>
            </a:r>
            <a:endParaRPr lang="zh-CN" altLang="en-US" sz="2000" dirty="0">
              <a:solidFill>
                <a:schemeClr val="bg1"/>
              </a:solidFill>
              <a:latin typeface="+mj-ea"/>
              <a:ea typeface="+mj-ea"/>
            </a:endParaRPr>
          </a:p>
          <a:p>
            <a:pP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20"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21"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260402751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fill="hold"/>
                                        <p:tgtEl>
                                          <p:spTgt spid="21"/>
                                        </p:tgtEl>
                                        <p:attrNameLst>
                                          <p:attrName>ppt_x</p:attrName>
                                        </p:attrNameLst>
                                      </p:cBhvr>
                                      <p:tavLst>
                                        <p:tav tm="0">
                                          <p:val>
                                            <p:strVal val="#ppt_x"/>
                                          </p:val>
                                        </p:tav>
                                        <p:tav tm="100000">
                                          <p:val>
                                            <p:strVal val="#ppt_x"/>
                                          </p:val>
                                        </p:tav>
                                      </p:tavLst>
                                    </p:anim>
                                    <p:anim calcmode="lin" valueType="num">
                                      <p:cBhvr additive="base">
                                        <p:cTn id="8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animBg="1"/>
      <p:bldP spid="15" grpId="0" animBg="1"/>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7" name="组合 6"/>
          <p:cNvGrpSpPr/>
          <p:nvPr/>
        </p:nvGrpSpPr>
        <p:grpSpPr>
          <a:xfrm>
            <a:off x="1809751" y="1985236"/>
            <a:ext cx="8991599" cy="3386863"/>
            <a:chOff x="1295401" y="1590892"/>
            <a:chExt cx="6801733" cy="2562007"/>
          </a:xfrm>
        </p:grpSpPr>
        <p:sp>
          <p:nvSpPr>
            <p:cNvPr id="8" name="Teardrop 7"/>
            <p:cNvSpPr/>
            <p:nvPr/>
          </p:nvSpPr>
          <p:spPr>
            <a:xfrm rot="16200000">
              <a:off x="2395692" y="2686196"/>
              <a:ext cx="1466702" cy="146670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9" name="Teardrop 10"/>
            <p:cNvSpPr/>
            <p:nvPr/>
          </p:nvSpPr>
          <p:spPr>
            <a:xfrm rot="10800000">
              <a:off x="2395691" y="1590892"/>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10" name="Teardrop 6"/>
            <p:cNvSpPr/>
            <p:nvPr/>
          </p:nvSpPr>
          <p:spPr>
            <a:xfrm>
              <a:off x="1301071" y="2686196"/>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11" name="Teardrop 8"/>
            <p:cNvSpPr/>
            <p:nvPr/>
          </p:nvSpPr>
          <p:spPr>
            <a:xfrm rot="5400000">
              <a:off x="1295401" y="1601419"/>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12"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3"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4"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5"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6" name="组合 15"/>
            <p:cNvGrpSpPr/>
            <p:nvPr/>
          </p:nvGrpSpPr>
          <p:grpSpPr>
            <a:xfrm>
              <a:off x="4625271" y="1601419"/>
              <a:ext cx="1557338" cy="1105394"/>
              <a:chOff x="6167028" y="2135225"/>
              <a:chExt cx="2076450" cy="1473858"/>
            </a:xfrm>
          </p:grpSpPr>
          <p:sp>
            <p:nvSpPr>
              <p:cNvPr id="29" name="Rounded Rectangle 72"/>
              <p:cNvSpPr/>
              <p:nvPr/>
            </p:nvSpPr>
            <p:spPr>
              <a:xfrm>
                <a:off x="6167028"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文本框 29"/>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31" name="文本框 30"/>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7" name="组合 16"/>
            <p:cNvGrpSpPr/>
            <p:nvPr/>
          </p:nvGrpSpPr>
          <p:grpSpPr>
            <a:xfrm>
              <a:off x="6539796" y="1601419"/>
              <a:ext cx="1557338" cy="1105394"/>
              <a:chOff x="8719728" y="2135225"/>
              <a:chExt cx="2076450" cy="1473858"/>
            </a:xfrm>
          </p:grpSpPr>
          <p:sp>
            <p:nvSpPr>
              <p:cNvPr id="26" name="Rounded Rectangle 72"/>
              <p:cNvSpPr/>
              <p:nvPr/>
            </p:nvSpPr>
            <p:spPr>
              <a:xfrm>
                <a:off x="8786403"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文本框 26"/>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8" name="文本框 27"/>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8" name="组合 17"/>
            <p:cNvGrpSpPr/>
            <p:nvPr/>
          </p:nvGrpSpPr>
          <p:grpSpPr>
            <a:xfrm>
              <a:off x="4625271" y="2950161"/>
              <a:ext cx="1557338" cy="1105394"/>
              <a:chOff x="6167028" y="3933546"/>
              <a:chExt cx="2076450" cy="1473858"/>
            </a:xfrm>
          </p:grpSpPr>
          <p:sp>
            <p:nvSpPr>
              <p:cNvPr id="23" name="Rounded Rectangle 72"/>
              <p:cNvSpPr/>
              <p:nvPr/>
            </p:nvSpPr>
            <p:spPr>
              <a:xfrm>
                <a:off x="6167028"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9" name="组合 18"/>
            <p:cNvGrpSpPr/>
            <p:nvPr/>
          </p:nvGrpSpPr>
          <p:grpSpPr>
            <a:xfrm>
              <a:off x="6539796" y="2950161"/>
              <a:ext cx="1557338" cy="1105394"/>
              <a:chOff x="8719728" y="3933546"/>
              <a:chExt cx="2076450" cy="1473858"/>
            </a:xfrm>
          </p:grpSpPr>
          <p:sp>
            <p:nvSpPr>
              <p:cNvPr id="20" name="Rounded Rectangle 72"/>
              <p:cNvSpPr/>
              <p:nvPr/>
            </p:nvSpPr>
            <p:spPr>
              <a:xfrm>
                <a:off x="8786403"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文本框 20"/>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2" name="文本框 21"/>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spTree>
    <p:extLst>
      <p:ext uri="{BB962C8B-B14F-4D97-AF65-F5344CB8AC3E}">
        <p14:creationId xmlns:p14="http://schemas.microsoft.com/office/powerpoint/2010/main" val="10007054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02</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188343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渐变星空互联网科技模板"/>
</p:tagLst>
</file>

<file path=ppt/tags/tag1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3"/>
</p:tagLst>
</file>

<file path=ppt/tags/tag1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4"/>
</p:tagLst>
</file>

<file path=ppt/tags/tag1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6"/>
</p:tagLst>
</file>

<file path=ppt/tags/tag1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7"/>
</p:tagLst>
</file>

<file path=ppt/tags/tag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8"/>
</p:tagLst>
</file>

<file path=ppt/tags/tag2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9"/>
</p:tagLst>
</file>

<file path=ppt/tags/tag2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0"/>
</p:tagLst>
</file>

<file path=ppt/tags/tag2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1"/>
</p:tagLst>
</file>

<file path=ppt/tags/tag2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2"/>
</p:tagLst>
</file>

<file path=ppt/tags/tag2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3"/>
</p:tagLst>
</file>

<file path=ppt/tags/tag2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4"/>
</p:tagLst>
</file>

<file path=ppt/tags/tag2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5"/>
</p:tagLst>
</file>

<file path=ppt/tags/tag2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6"/>
</p:tagLst>
</file>

<file path=ppt/tags/tag2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7"/>
</p:tagLst>
</file>

<file path=ppt/tags/tag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8"/>
</p:tagLst>
</file>

<file path=ppt/tags/tag3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Desc"/>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2246</Words>
  <Application>Microsoft Office PowerPoint</Application>
  <PresentationFormat>宽屏</PresentationFormat>
  <Paragraphs>292</Paragraphs>
  <Slides>26</Slides>
  <Notes>26</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26</vt:i4>
      </vt:variant>
    </vt:vector>
  </HeadingPairs>
  <TitlesOfParts>
    <vt:vector size="50" baseType="lpstr">
      <vt:lpstr>Dotum</vt:lpstr>
      <vt:lpstr>HelveticaNeueLT Pro 35 Th</vt:lpstr>
      <vt:lpstr>맑은 고딕</vt:lpstr>
      <vt:lpstr>Meiryo</vt:lpstr>
      <vt:lpstr>等线</vt:lpstr>
      <vt:lpstr>等线 Light</vt:lpstr>
      <vt:lpstr>华文黑体</vt:lpstr>
      <vt:lpstr>华文细黑</vt:lpstr>
      <vt:lpstr>思源黑体 CN Heavy</vt:lpstr>
      <vt:lpstr>宋体</vt:lpstr>
      <vt:lpstr>微软雅黑</vt:lpstr>
      <vt:lpstr>微软雅黑 Light</vt:lpstr>
      <vt:lpstr>Arial</vt:lpstr>
      <vt:lpstr>Calibri</vt:lpstr>
      <vt:lpstr>Calibri Light</vt:lpstr>
      <vt:lpstr>Cordia New</vt:lpstr>
      <vt:lpstr>Helvetica</vt:lpstr>
      <vt:lpstr>Open Sans</vt:lpstr>
      <vt:lpstr>Open Sans Light</vt:lpstr>
      <vt:lpstr>Roboto</vt:lpstr>
      <vt:lpstr>Tahoma</vt:lpstr>
      <vt:lpstr>方正兰亭细黑_GBK_M</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11</cp:revision>
  <dcterms:created xsi:type="dcterms:W3CDTF">2017-07-13T05:14:06Z</dcterms:created>
  <dcterms:modified xsi:type="dcterms:W3CDTF">2018-07-20T01:17:26Z</dcterms:modified>
</cp:coreProperties>
</file>