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3"/>
  </p:notesMasterIdLst>
  <p:sldIdLst>
    <p:sldId id="256" r:id="rId3"/>
    <p:sldId id="257" r:id="rId4"/>
    <p:sldId id="258" r:id="rId5"/>
    <p:sldId id="263" r:id="rId6"/>
    <p:sldId id="262" r:id="rId7"/>
    <p:sldId id="264" r:id="rId8"/>
    <p:sldId id="259" r:id="rId9"/>
    <p:sldId id="266" r:id="rId10"/>
    <p:sldId id="267" r:id="rId11"/>
    <p:sldId id="265" r:id="rId12"/>
    <p:sldId id="260" r:id="rId13"/>
    <p:sldId id="269" r:id="rId14"/>
    <p:sldId id="274" r:id="rId15"/>
    <p:sldId id="268" r:id="rId16"/>
    <p:sldId id="261" r:id="rId17"/>
    <p:sldId id="271" r:id="rId18"/>
    <p:sldId id="270" r:id="rId19"/>
    <p:sldId id="272" r:id="rId20"/>
    <p:sldId id="273" r:id="rId21"/>
    <p:sldId id="275" r:id="rId22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9BA1"/>
    <a:srgbClr val="BC637C"/>
    <a:srgbClr val="766D6B"/>
    <a:srgbClr val="AEAAA7"/>
    <a:srgbClr val="4A75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6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39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49421-B439-491F-B032-66975F8039A5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EE9D3A-CE92-49B1-88DB-77195FDE12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1848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E9D3A-CE92-49B1-88DB-77195FDE128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42595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E9D3A-CE92-49B1-88DB-77195FDE128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42106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E9D3A-CE92-49B1-88DB-77195FDE128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3346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E9D3A-CE92-49B1-88DB-77195FDE128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2987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E9D3A-CE92-49B1-88DB-77195FDE128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76651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E9D3A-CE92-49B1-88DB-77195FDE128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4663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E9D3A-CE92-49B1-88DB-77195FDE128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33513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E9D3A-CE92-49B1-88DB-77195FDE128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44920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E9D3A-CE92-49B1-88DB-77195FDE128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16051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E9D3A-CE92-49B1-88DB-77195FDE128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4388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E9D3A-CE92-49B1-88DB-77195FDE128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960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E9D3A-CE92-49B1-88DB-77195FDE128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56161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9959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E9D3A-CE92-49B1-88DB-77195FDE128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0057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E9D3A-CE92-49B1-88DB-77195FDE128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51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E9D3A-CE92-49B1-88DB-77195FDE128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31649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E9D3A-CE92-49B1-88DB-77195FDE128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7082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E9D3A-CE92-49B1-88DB-77195FDE128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3430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E9D3A-CE92-49B1-88DB-77195FDE128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43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E9D3A-CE92-49B1-88DB-77195FDE128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5584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F291-1B9B-4D86-8DB7-90C38C97E3EA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C25-4E81-4EB3-B856-4FF9EB2466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7812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F291-1B9B-4D86-8DB7-90C38C97E3EA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C25-4E81-4EB3-B856-4FF9EB2466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2146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F291-1B9B-4D86-8DB7-90C38C97E3EA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C25-4E81-4EB3-B856-4FF9EB2466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02062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634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3934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8285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314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6298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6689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1845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404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F291-1B9B-4D86-8DB7-90C38C97E3EA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C25-4E81-4EB3-B856-4FF9EB2466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81999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772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2859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494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F291-1B9B-4D86-8DB7-90C38C97E3EA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C25-4E81-4EB3-B856-4FF9EB2466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7901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F291-1B9B-4D86-8DB7-90C38C97E3EA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C25-4E81-4EB3-B856-4FF9EB2466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509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F291-1B9B-4D86-8DB7-90C38C97E3EA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C25-4E81-4EB3-B856-4FF9EB2466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304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F291-1B9B-4D86-8DB7-90C38C97E3EA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C25-4E81-4EB3-B856-4FF9EB2466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2779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F291-1B9B-4D86-8DB7-90C38C97E3EA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C25-4E81-4EB3-B856-4FF9EB2466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711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F291-1B9B-4D86-8DB7-90C38C97E3EA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C25-4E81-4EB3-B856-4FF9EB2466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018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9F291-1B9B-4D86-8DB7-90C38C97E3EA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C25-4E81-4EB3-B856-4FF9EB2466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076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9F291-1B9B-4D86-8DB7-90C38C97E3EA}" type="datetimeFigureOut">
              <a:rPr lang="zh-CN" altLang="en-US" smtClean="0"/>
              <a:t>2020/12/1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7DC25-4E81-4EB3-B856-4FF9EB2466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006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29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4.png"/><Relationship Id="rId3" Type="http://schemas.openxmlformats.org/officeDocument/2006/relationships/image" Target="../media/image1.jpg"/><Relationship Id="rId7" Type="http://schemas.openxmlformats.org/officeDocument/2006/relationships/image" Target="../media/image7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11" Type="http://schemas.openxmlformats.org/officeDocument/2006/relationships/image" Target="../media/image9.png"/><Relationship Id="rId5" Type="http://schemas.openxmlformats.org/officeDocument/2006/relationships/image" Target="../media/image15.png"/><Relationship Id="rId10" Type="http://schemas.openxmlformats.org/officeDocument/2006/relationships/image" Target="../media/image8.png"/><Relationship Id="rId4" Type="http://schemas.openxmlformats.org/officeDocument/2006/relationships/image" Target="../media/image13.png"/><Relationship Id="rId9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4.png"/><Relationship Id="rId10" Type="http://schemas.openxmlformats.org/officeDocument/2006/relationships/image" Target="../media/image26.jpg"/><Relationship Id="rId4" Type="http://schemas.openxmlformats.org/officeDocument/2006/relationships/image" Target="../media/image3.png"/><Relationship Id="rId9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2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.jp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8.png"/><Relationship Id="rId4" Type="http://schemas.openxmlformats.org/officeDocument/2006/relationships/image" Target="../media/image15.png"/><Relationship Id="rId9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20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29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7.png"/><Relationship Id="rId3" Type="http://schemas.openxmlformats.org/officeDocument/2006/relationships/image" Target="../media/image1.jpg"/><Relationship Id="rId7" Type="http://schemas.openxmlformats.org/officeDocument/2006/relationships/image" Target="../media/image8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5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33.png"/><Relationship Id="rId18" Type="http://schemas.openxmlformats.org/officeDocument/2006/relationships/image" Target="../media/image2.png"/><Relationship Id="rId3" Type="http://schemas.openxmlformats.org/officeDocument/2006/relationships/image" Target="../media/image1.jpg"/><Relationship Id="rId21" Type="http://schemas.openxmlformats.org/officeDocument/2006/relationships/image" Target="../media/image19.png"/><Relationship Id="rId7" Type="http://schemas.openxmlformats.org/officeDocument/2006/relationships/image" Target="../media/image8.png"/><Relationship Id="rId12" Type="http://schemas.openxmlformats.org/officeDocument/2006/relationships/image" Target="../media/image32.png"/><Relationship Id="rId17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6" Type="http://schemas.openxmlformats.org/officeDocument/2006/relationships/image" Target="../media/image14.png"/><Relationship Id="rId20" Type="http://schemas.openxmlformats.org/officeDocument/2006/relationships/image" Target="../media/image18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31.png"/><Relationship Id="rId5" Type="http://schemas.openxmlformats.org/officeDocument/2006/relationships/image" Target="../media/image7.png"/><Relationship Id="rId15" Type="http://schemas.microsoft.com/office/2007/relationships/hdphoto" Target="../media/hdphoto1.wdp"/><Relationship Id="rId10" Type="http://schemas.openxmlformats.org/officeDocument/2006/relationships/image" Target="../media/image4.png"/><Relationship Id="rId19" Type="http://schemas.microsoft.com/office/2007/relationships/hdphoto" Target="../media/hdphoto2.wdp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22.png"/><Relationship Id="rId22" Type="http://schemas.microsoft.com/office/2007/relationships/hdphoto" Target="../media/hdphoto3.wdp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10.png"/><Relationship Id="rId4" Type="http://schemas.openxmlformats.org/officeDocument/2006/relationships/image" Target="../media/image12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4.png"/><Relationship Id="rId5" Type="http://schemas.openxmlformats.org/officeDocument/2006/relationships/image" Target="../media/image5.png"/><Relationship Id="rId10" Type="http://schemas.openxmlformats.org/officeDocument/2006/relationships/image" Target="../media/image13.png"/><Relationship Id="rId4" Type="http://schemas.openxmlformats.org/officeDocument/2006/relationships/image" Target="../media/image4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0.png"/><Relationship Id="rId5" Type="http://schemas.openxmlformats.org/officeDocument/2006/relationships/image" Target="../media/image16.png"/><Relationship Id="rId10" Type="http://schemas.openxmlformats.org/officeDocument/2006/relationships/image" Target="../media/image9.png"/><Relationship Id="rId4" Type="http://schemas.openxmlformats.org/officeDocument/2006/relationships/image" Target="../media/image15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17.png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0.png"/><Relationship Id="rId5" Type="http://schemas.openxmlformats.org/officeDocument/2006/relationships/image" Target="../media/image20.png"/><Relationship Id="rId10" Type="http://schemas.openxmlformats.org/officeDocument/2006/relationships/image" Target="../media/image9.png"/><Relationship Id="rId4" Type="http://schemas.openxmlformats.org/officeDocument/2006/relationships/image" Target="../media/image15.pn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2.png"/><Relationship Id="rId5" Type="http://schemas.openxmlformats.org/officeDocument/2006/relationships/image" Target="../media/image7.png"/><Relationship Id="rId10" Type="http://schemas.openxmlformats.org/officeDocument/2006/relationships/image" Target="../media/image4.png"/><Relationship Id="rId4" Type="http://schemas.openxmlformats.org/officeDocument/2006/relationships/image" Target="../media/image21.png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4.png"/><Relationship Id="rId5" Type="http://schemas.openxmlformats.org/officeDocument/2006/relationships/image" Target="../media/image6.png"/><Relationship Id="rId10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604" y="1256979"/>
            <a:ext cx="3306802" cy="266442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81014" y="-1931469"/>
            <a:ext cx="4637275" cy="263379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06" y="645854"/>
            <a:ext cx="2668298" cy="15071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287" y="1938099"/>
            <a:ext cx="3707987" cy="490848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670" y="2238890"/>
            <a:ext cx="444444" cy="72380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2161" y="3037483"/>
            <a:ext cx="1166622" cy="77132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70" y="2841850"/>
            <a:ext cx="356446" cy="56509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56" y="2385293"/>
            <a:ext cx="286557" cy="46667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5546" y="-106651"/>
            <a:ext cx="356446" cy="565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994" y="3980000"/>
            <a:ext cx="392404" cy="6390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24" y="3454721"/>
            <a:ext cx="286557" cy="46667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350" y="760109"/>
            <a:ext cx="286557" cy="46667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29488" y="5245671"/>
            <a:ext cx="338788" cy="55174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505" y="6403867"/>
            <a:ext cx="1549206" cy="22857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909" y="6040698"/>
            <a:ext cx="1003998" cy="54848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35225" y="-611414"/>
            <a:ext cx="3079632" cy="1749112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5079" y="3263995"/>
            <a:ext cx="356446" cy="56509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41341" y="5616065"/>
            <a:ext cx="214291" cy="348989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729" y="876061"/>
            <a:ext cx="330065" cy="52327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70" y="333611"/>
            <a:ext cx="286422" cy="46645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164" y="430901"/>
            <a:ext cx="2668298" cy="15071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264" y="556909"/>
            <a:ext cx="286557" cy="466679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35" y="1394106"/>
            <a:ext cx="286557" cy="46667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2620" y="233339"/>
            <a:ext cx="214291" cy="348989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896" y="-106651"/>
            <a:ext cx="286422" cy="466459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0879" y="2375171"/>
            <a:ext cx="286557" cy="466679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2022" y="2084544"/>
            <a:ext cx="228177" cy="361744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8173" y="1212584"/>
            <a:ext cx="187379" cy="305160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5677274" y="3802000"/>
            <a:ext cx="473879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spc="-300" dirty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卡通</a:t>
            </a:r>
            <a:r>
              <a:rPr lang="en-US" altLang="zh-CN" sz="6600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PPT</a:t>
            </a:r>
            <a:r>
              <a:rPr lang="zh-CN" altLang="en-US" sz="6600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模板</a:t>
            </a:r>
            <a:endParaRPr lang="zh-CN" altLang="en-US" sz="6600" spc="-300" dirty="0">
              <a:solidFill>
                <a:srgbClr val="609BA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879699" y="4751887"/>
            <a:ext cx="4564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pc="-300" dirty="0" smtClean="0">
                <a:solidFill>
                  <a:srgbClr val="766D6B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幼儿园课件</a:t>
            </a:r>
            <a:r>
              <a:rPr lang="en-US" altLang="zh-CN" sz="2800" spc="-300" dirty="0" smtClean="0">
                <a:solidFill>
                  <a:srgbClr val="766D6B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/</a:t>
            </a:r>
            <a:r>
              <a:rPr lang="zh-CN" altLang="en-US" sz="2800" spc="-300" dirty="0" smtClean="0">
                <a:solidFill>
                  <a:srgbClr val="766D6B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宝宝成长</a:t>
            </a:r>
            <a:r>
              <a:rPr lang="en-US" altLang="zh-CN" sz="2800" spc="-300" dirty="0" smtClean="0">
                <a:solidFill>
                  <a:srgbClr val="766D6B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/</a:t>
            </a:r>
            <a:r>
              <a:rPr lang="zh-CN" altLang="en-US" sz="2800" spc="-300" dirty="0" smtClean="0">
                <a:solidFill>
                  <a:srgbClr val="766D6B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儿童相册</a:t>
            </a:r>
            <a:endParaRPr lang="zh-CN" altLang="en-US" sz="1600" spc="-300" dirty="0">
              <a:solidFill>
                <a:srgbClr val="766D6B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163069" y="1698812"/>
            <a:ext cx="256993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spc="-3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58000"/>
                    </a:prstClr>
                  </a:outerShdw>
                </a:effectLst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可爱</a:t>
            </a:r>
            <a:endParaRPr lang="en-US" altLang="zh-CN" sz="9600" spc="-300" dirty="0" smtClean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58000"/>
                  </a:prstClr>
                </a:outerShdw>
              </a:effectLst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958516" y="1777231"/>
            <a:ext cx="25960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spc="-300" dirty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兔叽</a:t>
            </a:r>
            <a:endParaRPr lang="en-US" altLang="zh-CN" sz="9600" spc="-300" dirty="0" smtClean="0">
              <a:solidFill>
                <a:srgbClr val="BC637C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296235" y="6186301"/>
            <a:ext cx="16145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-300" dirty="0">
                <a:solidFill>
                  <a:srgbClr val="766D6B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汇报人</a:t>
            </a:r>
            <a:r>
              <a:rPr lang="zh-CN" altLang="en-US" spc="-300" dirty="0" smtClean="0">
                <a:solidFill>
                  <a:srgbClr val="766D6B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：</a:t>
            </a:r>
            <a:r>
              <a:rPr lang="zh-CN" altLang="en-US" spc="-300" dirty="0">
                <a:solidFill>
                  <a:srgbClr val="766D6B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优</a:t>
            </a:r>
            <a:r>
              <a:rPr lang="zh-CN" altLang="en-US" spc="-300" dirty="0" smtClean="0">
                <a:solidFill>
                  <a:srgbClr val="766D6B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品</a:t>
            </a:r>
            <a:r>
              <a:rPr lang="en-US" altLang="zh-CN" spc="-300" dirty="0" smtClean="0">
                <a:solidFill>
                  <a:srgbClr val="766D6B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PPT</a:t>
            </a:r>
            <a:endParaRPr lang="zh-CN" altLang="en-US" sz="1100" spc="-300" dirty="0">
              <a:solidFill>
                <a:srgbClr val="766D6B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6762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1" fill="hold" nodeType="click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5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12" fill="hold" nodeType="click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5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5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4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ntr" presetSubtype="6" fill="hold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6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7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2" presetClass="entr" presetSubtype="1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7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8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8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9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9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9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9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9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0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0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0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0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0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1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1" fill="hold">
                          <p:stCondLst>
                            <p:cond delay="indefinite"/>
                          </p:stCondLst>
                          <p:childTnLst>
                            <p:par>
                              <p:cTn id="1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3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6" fill="hold">
                          <p:stCondLst>
                            <p:cond delay="indefinite"/>
                          </p:stCondLst>
                          <p:childTnLst>
                            <p:par>
                              <p:cTn id="1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8" presetID="2" presetClass="entr" presetSubtype="4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3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3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2" fill="hold">
                          <p:stCondLst>
                            <p:cond delay="indefinite"/>
                          </p:stCondLst>
                          <p:childTnLst>
                            <p:par>
                              <p:cTn id="1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4" presetID="2" presetClass="entr" presetSubtype="4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8" fill="hold">
                          <p:stCondLst>
                            <p:cond delay="indefinite"/>
                          </p:stCondLst>
                          <p:childTnLst>
                            <p:par>
                              <p:cTn id="1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0" presetID="2" presetClass="entr" presetSubtype="2" fill="hold" grpId="0" nodeType="click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4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4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4" fill="hold">
                          <p:stCondLst>
                            <p:cond delay="indefinite"/>
                          </p:stCondLst>
                          <p:childTnLst>
                            <p:par>
                              <p:cTn id="1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6" presetID="2" presetClass="entr" presetSubtype="2" fill="hold" grpId="0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0" fill="hold">
                          <p:stCondLst>
                            <p:cond delay="indefinite"/>
                          </p:stCondLst>
                          <p:childTnLst>
                            <p:par>
                              <p:cTn id="1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2" presetID="2" presetClass="entr" presetSubtype="8" fill="hold" nodeType="click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5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5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8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5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5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  <p:bldP spid="35" grpId="0"/>
          <p:bldP spid="36" grpId="0"/>
          <p:bldP spid="4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1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ntr" presetSubtype="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1" fill="hold">
                          <p:stCondLst>
                            <p:cond delay="indefinite"/>
                          </p:stCondLst>
                          <p:childTnLst>
                            <p:par>
                              <p:cTn id="1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3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6" fill="hold">
                          <p:stCondLst>
                            <p:cond delay="indefinite"/>
                          </p:stCondLst>
                          <p:childTnLst>
                            <p:par>
                              <p:cTn id="1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8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2" fill="hold">
                          <p:stCondLst>
                            <p:cond delay="indefinite"/>
                          </p:stCondLst>
                          <p:childTnLst>
                            <p:par>
                              <p:cTn id="1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8" fill="hold">
                          <p:stCondLst>
                            <p:cond delay="indefinite"/>
                          </p:stCondLst>
                          <p:childTnLst>
                            <p:par>
                              <p:cTn id="1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0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4" fill="hold">
                          <p:stCondLst>
                            <p:cond delay="indefinite"/>
                          </p:stCondLst>
                          <p:childTnLst>
                            <p:par>
                              <p:cTn id="1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6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0" fill="hold">
                          <p:stCondLst>
                            <p:cond delay="indefinite"/>
                          </p:stCondLst>
                          <p:childTnLst>
                            <p:par>
                              <p:cTn id="1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2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/>
          <p:bldP spid="35" grpId="0"/>
          <p:bldP spid="36" grpId="0"/>
          <p:bldP spid="41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762" y="3252561"/>
            <a:ext cx="2174489" cy="296521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30044">
            <a:off x="9535467" y="4317363"/>
            <a:ext cx="1478548" cy="143263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84015">
            <a:off x="3062231" y="2033334"/>
            <a:ext cx="2294717" cy="1841270"/>
          </a:xfrm>
          <a:prstGeom prst="rect">
            <a:avLst/>
          </a:prstGeom>
        </p:spPr>
      </p:pic>
      <p:sp>
        <p:nvSpPr>
          <p:cNvPr id="20" name="云形标注 19"/>
          <p:cNvSpPr/>
          <p:nvPr/>
        </p:nvSpPr>
        <p:spPr>
          <a:xfrm>
            <a:off x="3618778" y="2242589"/>
            <a:ext cx="5837864" cy="3911369"/>
          </a:xfrm>
          <a:prstGeom prst="cloudCallout">
            <a:avLst>
              <a:gd name="adj1" fmla="val -62701"/>
              <a:gd name="adj2" fmla="val 4415"/>
            </a:avLst>
          </a:prstGeom>
          <a:solidFill>
            <a:schemeClr val="bg1"/>
          </a:solidFill>
          <a:ln w="19050">
            <a:solidFill>
              <a:srgbClr val="BC637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510599">
            <a:off x="8204156" y="5064049"/>
            <a:ext cx="1341210" cy="129955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407" y="219754"/>
            <a:ext cx="2279637" cy="15071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1782" y="4030885"/>
            <a:ext cx="1959028" cy="193422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178" y="2359881"/>
            <a:ext cx="444444" cy="7238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2502" y="3427306"/>
            <a:ext cx="356446" cy="565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85" y="2933032"/>
            <a:ext cx="392404" cy="6390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282" y="2120667"/>
            <a:ext cx="286557" cy="46667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6416" y="6242887"/>
            <a:ext cx="1549206" cy="22857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6820" y="5879718"/>
            <a:ext cx="1003998" cy="548480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6928005" y="644278"/>
            <a:ext cx="24929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spc="-3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en-US" altLang="zh-CN" sz="4800" spc="-300" dirty="0" smtClean="0">
              <a:solidFill>
                <a:srgbClr val="BC637C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228221" y="124257"/>
            <a:ext cx="8851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2909" y="852683"/>
            <a:ext cx="2668298" cy="1507198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4848348" y="3182117"/>
            <a:ext cx="31708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输入我的标题</a:t>
            </a:r>
            <a:endParaRPr lang="en-US" altLang="zh-CN" sz="2800" dirty="0">
              <a:solidFill>
                <a:srgbClr val="609BA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4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E-ZEN </a:t>
            </a:r>
            <a:r>
              <a:rPr lang="en-US" altLang="zh-CN" sz="1400" dirty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PPT</a:t>
            </a:r>
            <a:r>
              <a:rPr lang="zh-CN" altLang="en-US" sz="1400" dirty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演示设计，艺术级演示版式，提升您的演讲逼格，同时兼顾国内各大公司实用的框架结构，极大便利演示制作过程，清晰思路。</a:t>
            </a:r>
            <a:r>
              <a:rPr lang="en-US" altLang="zh-CN" sz="1400" dirty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2570897"/>
      </p:ext>
    </p:extLst>
  </p:cSld>
  <p:clrMapOvr>
    <a:masterClrMapping/>
  </p:clrMapOvr>
  <p:transition spd="slow" advClick="0" advTm="500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12" fill="hold" nodeType="click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4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6" fill="hold">
                          <p:stCondLst>
                            <p:cond delay="indefinite"/>
                          </p:stCondLst>
                          <p:childTnLst>
                            <p:par>
                              <p:cTn id="5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8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2" presetClass="entr" presetSubtype="4" fill="hold" grpId="0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6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6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7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7" fill="hold">
                          <p:stCondLst>
                            <p:cond delay="indefinite"/>
                          </p:stCondLst>
                          <p:childTnLst>
                            <p:par>
                              <p:cTn id="8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9" presetID="2" presetClass="entr" presetSubtype="8" fill="hold" nodeType="click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9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9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9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9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36" grpId="0"/>
          <p:bldP spid="38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1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6" fill="hold">
                          <p:stCondLst>
                            <p:cond delay="indefinite"/>
                          </p:stCondLst>
                          <p:childTnLst>
                            <p:par>
                              <p:cTn id="5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8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7" fill="hold">
                          <p:stCondLst>
                            <p:cond delay="indefinite"/>
                          </p:stCondLst>
                          <p:childTnLst>
                            <p:par>
                              <p:cTn id="8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9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36" grpId="0"/>
          <p:bldP spid="38" grpId="0"/>
          <p:bldP spid="21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321" y="3445931"/>
            <a:ext cx="4881021" cy="28947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796" y="303453"/>
            <a:ext cx="2653699" cy="15071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43" y="2075197"/>
            <a:ext cx="4931241" cy="422222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643" y="2058067"/>
            <a:ext cx="444444" cy="7238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606" y="2923578"/>
            <a:ext cx="356446" cy="565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838" y="1613948"/>
            <a:ext cx="392404" cy="6390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747" y="1818853"/>
            <a:ext cx="286557" cy="466679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6235016" y="4083959"/>
            <a:ext cx="37240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spc="-300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en-US" altLang="zh-CN" sz="7200" spc="-300" dirty="0" smtClean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423641" y="207956"/>
            <a:ext cx="8851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spc="-3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3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882306" y="-1316897"/>
            <a:ext cx="4637275" cy="263379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587" y="3360150"/>
            <a:ext cx="444444" cy="72380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062" y="1413497"/>
            <a:ext cx="356446" cy="56509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539" y="1933478"/>
            <a:ext cx="286422" cy="466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464135"/>
      </p:ext>
    </p:extLst>
  </p:cSld>
  <p:clrMapOvr>
    <a:masterClrMapping/>
  </p:clrMapOvr>
  <p:transition spd="slow" advClick="0" advTm="5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1" fill="hold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2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1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5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6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6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6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4959838" y="1536096"/>
            <a:ext cx="4360259" cy="10322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14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E-ZEN </a:t>
            </a:r>
            <a:r>
              <a:rPr lang="en-US" altLang="zh-CN" sz="1400" dirty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PPT</a:t>
            </a:r>
            <a:r>
              <a:rPr lang="zh-CN" altLang="en-US" sz="1400" dirty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演示设计，艺术级演示版式，提升您的演讲逼格，同时兼顾国内各大公司实用的框架结构，极大便利演示制作过程，清晰思路。</a:t>
            </a:r>
            <a:r>
              <a:rPr lang="en-US" altLang="zh-CN" sz="1400" dirty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 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188" y="205479"/>
            <a:ext cx="2653699" cy="15071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810293" y="2957746"/>
            <a:ext cx="3349919" cy="286826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7586" y="2291445"/>
            <a:ext cx="444444" cy="7238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7144" y="3880765"/>
            <a:ext cx="356446" cy="565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418" y="974622"/>
            <a:ext cx="392404" cy="6390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690" y="2052231"/>
            <a:ext cx="286557" cy="466679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6892336" y="638877"/>
            <a:ext cx="24929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en-US" altLang="zh-CN" sz="4800" spc="-300" dirty="0" smtClean="0">
              <a:solidFill>
                <a:srgbClr val="609BA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275033" y="109982"/>
            <a:ext cx="8851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spc="-3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3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1295" y="-1205068"/>
            <a:ext cx="3577363" cy="203180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51" y="3722054"/>
            <a:ext cx="444444" cy="72380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642" y="774171"/>
            <a:ext cx="356446" cy="56509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119" y="1294152"/>
            <a:ext cx="286422" cy="466459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32613" y="2957746"/>
            <a:ext cx="2248317" cy="297623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78541" y="3396215"/>
            <a:ext cx="2254072" cy="245243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5101" y="1346945"/>
            <a:ext cx="3406228" cy="5192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696086"/>
      </p:ext>
    </p:extLst>
  </p:cSld>
  <p:clrMapOvr>
    <a:masterClrMapping/>
  </p:clrMapOvr>
  <p:transition spd="med" advClick="0" advTm="500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2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5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" presetClass="entr" presetSubtype="1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5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5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0" fill="hold">
                          <p:stCondLst>
                            <p:cond delay="indefinite"/>
                          </p:stCondLst>
                          <p:childTnLst>
                            <p:par>
                              <p:cTn id="7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2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7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6" fill="hold">
                          <p:stCondLst>
                            <p:cond delay="indefinite"/>
                          </p:stCondLst>
                          <p:childTnLst>
                            <p:par>
                              <p:cTn id="7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8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8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8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2" fill="hold">
                          <p:stCondLst>
                            <p:cond delay="indefinite"/>
                          </p:stCondLst>
                          <p:childTnLst>
                            <p:par>
                              <p:cTn id="8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4" presetID="2" presetClass="entr" presetSubtype="8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36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0" fill="hold">
                          <p:stCondLst>
                            <p:cond delay="indefinite"/>
                          </p:stCondLst>
                          <p:childTnLst>
                            <p:par>
                              <p:cTn id="7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2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6" fill="hold">
                          <p:stCondLst>
                            <p:cond delay="indefinite"/>
                          </p:stCondLst>
                          <p:childTnLst>
                            <p:par>
                              <p:cTn id="7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8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2" fill="hold">
                          <p:stCondLst>
                            <p:cond delay="indefinite"/>
                          </p:stCondLst>
                          <p:childTnLst>
                            <p:par>
                              <p:cTn id="8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4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36" grpId="0"/>
          <p:bldP spid="38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1726613" y="4500967"/>
            <a:ext cx="33589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输入我的标题</a:t>
            </a:r>
            <a:endParaRPr lang="en-US" altLang="zh-CN" sz="2800" dirty="0">
              <a:solidFill>
                <a:srgbClr val="BC637C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4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E-ZEN </a:t>
            </a:r>
            <a:r>
              <a:rPr lang="en-US" altLang="zh-CN" sz="1400" dirty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PPT</a:t>
            </a:r>
            <a:r>
              <a:rPr lang="zh-CN" altLang="en-US" sz="1400" dirty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演示设计，艺术级演示版式，提升您的演讲逼格，同时兼顾国内各大公司实用的框架结构，极大便利演示制作过程，清晰思路。</a:t>
            </a:r>
            <a:r>
              <a:rPr lang="en-US" altLang="zh-CN" sz="1400" dirty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 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188" y="205479"/>
            <a:ext cx="2653699" cy="15071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45870" y="3594022"/>
            <a:ext cx="3430512" cy="293727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7586" y="2291445"/>
            <a:ext cx="444444" cy="7238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7144" y="3880765"/>
            <a:ext cx="356446" cy="565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418" y="974622"/>
            <a:ext cx="392404" cy="6390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690" y="2052231"/>
            <a:ext cx="286557" cy="466679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6892336" y="638877"/>
            <a:ext cx="24929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en-US" altLang="zh-CN" sz="4800" spc="-300" dirty="0" smtClean="0">
              <a:solidFill>
                <a:srgbClr val="609BA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275033" y="109982"/>
            <a:ext cx="8851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spc="-3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3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1295" y="-1205068"/>
            <a:ext cx="3577363" cy="203180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51" y="3722054"/>
            <a:ext cx="444444" cy="72380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642" y="774171"/>
            <a:ext cx="356446" cy="56509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119" y="1294152"/>
            <a:ext cx="286422" cy="466459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8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71822">
            <a:off x="4937690" y="2071508"/>
            <a:ext cx="3327615" cy="2812710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 rot="19839352">
            <a:off x="5062484" y="1715660"/>
            <a:ext cx="2667718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spc="-300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wo</a:t>
            </a:r>
          </a:p>
        </p:txBody>
      </p:sp>
    </p:spTree>
    <p:extLst>
      <p:ext uri="{BB962C8B-B14F-4D97-AF65-F5344CB8AC3E}">
        <p14:creationId xmlns:p14="http://schemas.microsoft.com/office/powerpoint/2010/main" val="3950241885"/>
      </p:ext>
    </p:extLst>
  </p:cSld>
  <p:clrMapOvr>
    <a:masterClrMapping/>
  </p:clrMapOvr>
  <p:transition spd="slow" advClick="0" advTm="500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2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5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5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5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5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6" fill="hold">
                          <p:stCondLst>
                            <p:cond delay="indefinite"/>
                          </p:stCondLst>
                          <p:childTnLst>
                            <p:par>
                              <p:cTn id="7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8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5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0" dur="2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2" presetClass="entr" presetSubtype="8" fill="hold" grpId="0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8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8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36" grpId="0"/>
          <p:bldP spid="38" grpId="0"/>
          <p:bldP spid="26" grpId="0"/>
          <p:bldP spid="26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6" fill="hold">
                          <p:stCondLst>
                            <p:cond delay="indefinite"/>
                          </p:stCondLst>
                          <p:childTnLst>
                            <p:par>
                              <p:cTn id="7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8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5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0" dur="2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36" grpId="0"/>
          <p:bldP spid="38" grpId="0"/>
          <p:bldP spid="26" grpId="0"/>
          <p:bldP spid="26" grpId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30044">
            <a:off x="8249614" y="3927733"/>
            <a:ext cx="1478548" cy="143263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838990">
            <a:off x="2752564" y="1800445"/>
            <a:ext cx="2501587" cy="1841270"/>
          </a:xfrm>
          <a:prstGeom prst="rect">
            <a:avLst/>
          </a:prstGeom>
        </p:spPr>
      </p:pic>
      <p:sp>
        <p:nvSpPr>
          <p:cNvPr id="22" name="云形标注 21"/>
          <p:cNvSpPr/>
          <p:nvPr/>
        </p:nvSpPr>
        <p:spPr>
          <a:xfrm rot="562418">
            <a:off x="3378540" y="1577051"/>
            <a:ext cx="5941817" cy="4408835"/>
          </a:xfrm>
          <a:prstGeom prst="cloudCallout">
            <a:avLst>
              <a:gd name="adj1" fmla="val -55886"/>
              <a:gd name="adj2" fmla="val 33014"/>
            </a:avLst>
          </a:prstGeom>
          <a:solidFill>
            <a:schemeClr val="bg1"/>
          </a:solidFill>
          <a:ln w="19050">
            <a:solidFill>
              <a:srgbClr val="609BA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510599">
            <a:off x="7315634" y="5047187"/>
            <a:ext cx="1341210" cy="129955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310" y="4364705"/>
            <a:ext cx="1537048" cy="1517591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4686938" y="2653349"/>
            <a:ext cx="33589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输入我的标题</a:t>
            </a:r>
            <a:endParaRPr lang="en-US" altLang="zh-CN" sz="2800" dirty="0">
              <a:solidFill>
                <a:srgbClr val="BC637C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4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E-ZEN </a:t>
            </a:r>
            <a:r>
              <a:rPr lang="en-US" altLang="zh-CN" sz="1400" dirty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PPT</a:t>
            </a:r>
            <a:r>
              <a:rPr lang="zh-CN" altLang="en-US" sz="1400" dirty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演示设计，艺术级演示版式，提升您的演讲逼格，同时兼顾国内各大公司实用的框架结构，极大便利演示制作过程，清晰思路。</a:t>
            </a:r>
            <a:r>
              <a:rPr lang="en-US" altLang="zh-CN" sz="1400" dirty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 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188" y="205479"/>
            <a:ext cx="2653699" cy="15071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54" y="3502535"/>
            <a:ext cx="2373419" cy="293727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7586" y="2291445"/>
            <a:ext cx="444444" cy="7238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7144" y="3880765"/>
            <a:ext cx="356446" cy="565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418" y="974622"/>
            <a:ext cx="392404" cy="6390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690" y="2052231"/>
            <a:ext cx="286557" cy="466679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6892336" y="638877"/>
            <a:ext cx="24929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en-US" altLang="zh-CN" sz="4800" spc="-300" dirty="0" smtClean="0">
              <a:solidFill>
                <a:srgbClr val="609BA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275033" y="109982"/>
            <a:ext cx="8851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spc="-3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3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1295" y="-1205068"/>
            <a:ext cx="3577363" cy="203180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372" y="5369724"/>
            <a:ext cx="444444" cy="72380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642" y="774171"/>
            <a:ext cx="356446" cy="56509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119" y="1294152"/>
            <a:ext cx="286422" cy="466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509059"/>
      </p:ext>
    </p:extLst>
  </p:cSld>
  <p:clrMapOvr>
    <a:masterClrMapping/>
  </p:clrMapOvr>
  <p:transition spd="slow" advClick="0" advTm="5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1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6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6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7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2" presetClass="entr" presetSubtype="1" fill="hold" grpId="0" nodeType="click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7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8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8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1" fill="hold">
                          <p:stCondLst>
                            <p:cond delay="indefinite"/>
                          </p:stCondLst>
                          <p:childTnLst>
                            <p:par>
                              <p:cTn id="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3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5" grpId="0"/>
          <p:bldP spid="36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1" fill="hold">
                          <p:stCondLst>
                            <p:cond delay="indefinite"/>
                          </p:stCondLst>
                          <p:childTnLst>
                            <p:par>
                              <p:cTn id="9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3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25" grpId="0"/>
          <p:bldP spid="36" grpId="0"/>
          <p:bldP spid="38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870" y="169391"/>
            <a:ext cx="2994722" cy="3964293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987" y="3749277"/>
            <a:ext cx="4481784" cy="28947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1484" y="1918634"/>
            <a:ext cx="2279637" cy="150719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8651" y="5492809"/>
            <a:ext cx="444444" cy="7238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6129" y="5236879"/>
            <a:ext cx="356446" cy="565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9306" y="4387305"/>
            <a:ext cx="392404" cy="6390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508" y="3532565"/>
            <a:ext cx="286557" cy="46667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622" y="3181071"/>
            <a:ext cx="1549206" cy="22857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7026" y="2817902"/>
            <a:ext cx="1003998" cy="548480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4219064" y="4387305"/>
            <a:ext cx="37240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spc="-300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en-US" altLang="zh-CN" sz="7200" spc="-300" dirty="0" smtClean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955" y="677212"/>
            <a:ext cx="2835378" cy="4533870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3014028" y="633952"/>
            <a:ext cx="8851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634119238"/>
      </p:ext>
    </p:extLst>
  </p:cSld>
  <p:clrMapOvr>
    <a:masterClrMapping/>
  </p:clrMapOvr>
  <p:transition spd="med" advClick="0" advTm="500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nodeType="click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1" fill="hold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2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4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1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5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5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5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5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" presetClass="entr" presetSubtype="8" fill="hold" nodeType="click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6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6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6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6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870" y="3052158"/>
            <a:ext cx="2994722" cy="396429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7574" y="235789"/>
            <a:ext cx="2279637" cy="150719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45" y="5623437"/>
            <a:ext cx="444444" cy="7238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2219" y="3554034"/>
            <a:ext cx="356446" cy="565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1190" y="2341563"/>
            <a:ext cx="392404" cy="6390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1598" y="1849720"/>
            <a:ext cx="286557" cy="46667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288" y="6502221"/>
            <a:ext cx="1549206" cy="22857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692" y="6139052"/>
            <a:ext cx="1003998" cy="548480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3002494" y="538722"/>
            <a:ext cx="24929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spc="-3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en-US" altLang="zh-CN" sz="4800" spc="-300" dirty="0" smtClean="0">
              <a:solidFill>
                <a:srgbClr val="BC637C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16" y="212651"/>
            <a:ext cx="2835378" cy="4533870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1131189" y="169391"/>
            <a:ext cx="8851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4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801997" y="3435763"/>
            <a:ext cx="31708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输入我的标题</a:t>
            </a:r>
            <a:endParaRPr lang="en-US" altLang="zh-CN" sz="2800" dirty="0">
              <a:solidFill>
                <a:srgbClr val="609BA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4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E-ZEN </a:t>
            </a:r>
            <a:r>
              <a:rPr lang="en-US" altLang="zh-CN" sz="1400" dirty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PPT</a:t>
            </a:r>
            <a:r>
              <a:rPr lang="zh-CN" altLang="en-US" sz="1400" dirty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演示设计，艺术级演示版式，提升您的演讲逼格，同时兼顾国内各大公司实用的框架结构，极大便利演示制作过程，清晰思路。</a:t>
            </a:r>
            <a:r>
              <a:rPr lang="en-US" altLang="zh-CN" sz="1400" dirty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 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558" y="434681"/>
            <a:ext cx="3763941" cy="3052158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7063767" y="245240"/>
            <a:ext cx="2135521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spc="-300" dirty="0" err="1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ai</a:t>
            </a:r>
            <a:endParaRPr lang="en-US" altLang="zh-CN" sz="16600" b="1" spc="-300" dirty="0" smtClean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93123323"/>
      </p:ext>
    </p:extLst>
  </p:cSld>
  <p:clrMapOvr>
    <a:masterClrMapping/>
  </p:clrMapOvr>
  <p:transition spd="slow" advClick="0" advTm="500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nodeType="click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2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4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1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5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6" fill="hold">
                          <p:stCondLst>
                            <p:cond delay="indefinite"/>
                          </p:stCondLst>
                          <p:childTnLst>
                            <p:par>
                              <p:cTn id="5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8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6" dur="500" tmFilter="0, 0; .2, .5; .8, .5; 1, 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7" dur="250" autoRev="1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" fill="hold">
                          <p:stCondLst>
                            <p:cond delay="indefinite"/>
                          </p:stCondLst>
                          <p:childTnLst>
                            <p:par>
                              <p:cTn id="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2" presetClass="entr" presetSubtype="8" fill="hold" nodeType="click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7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8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  <p:bldP spid="23" grpId="0"/>
          <p:bldP spid="24" grpId="0"/>
          <p:bldP spid="24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6" fill="hold">
                          <p:stCondLst>
                            <p:cond delay="indefinite"/>
                          </p:stCondLst>
                          <p:childTnLst>
                            <p:par>
                              <p:cTn id="5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8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6" dur="500" tmFilter="0, 0; .2, .5; .8, .5; 1, 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7" dur="250" autoRev="1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" fill="hold">
                          <p:stCondLst>
                            <p:cond delay="indefinite"/>
                          </p:stCondLst>
                          <p:childTnLst>
                            <p:par>
                              <p:cTn id="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  <p:bldP spid="23" grpId="0"/>
          <p:bldP spid="24" grpId="0"/>
          <p:bldP spid="24" grpId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6468" y="2980622"/>
            <a:ext cx="2994722" cy="396429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7574" y="235789"/>
            <a:ext cx="2279637" cy="150719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45" y="5623437"/>
            <a:ext cx="444444" cy="7238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2219" y="3554034"/>
            <a:ext cx="356446" cy="565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1190" y="2341563"/>
            <a:ext cx="392404" cy="6390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1598" y="1849720"/>
            <a:ext cx="286557" cy="46667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288" y="6502221"/>
            <a:ext cx="1549206" cy="22857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692" y="6139052"/>
            <a:ext cx="1003998" cy="548480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3002494" y="538722"/>
            <a:ext cx="24929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spc="-3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en-US" altLang="zh-CN" sz="4800" spc="-300" dirty="0" smtClean="0">
              <a:solidFill>
                <a:srgbClr val="BC637C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16" y="212651"/>
            <a:ext cx="2835378" cy="4533870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1131189" y="169391"/>
            <a:ext cx="8851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4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30044">
            <a:off x="4162625" y="5132532"/>
            <a:ext cx="1478548" cy="143263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58850">
            <a:off x="3404558" y="2028416"/>
            <a:ext cx="2294717" cy="1682791"/>
          </a:xfrm>
          <a:prstGeom prst="rect">
            <a:avLst/>
          </a:prstGeom>
        </p:spPr>
      </p:pic>
      <p:sp>
        <p:nvSpPr>
          <p:cNvPr id="20" name="云形标注 19"/>
          <p:cNvSpPr/>
          <p:nvPr/>
        </p:nvSpPr>
        <p:spPr>
          <a:xfrm>
            <a:off x="3618778" y="2242589"/>
            <a:ext cx="5837864" cy="3911369"/>
          </a:xfrm>
          <a:prstGeom prst="cloudCallout">
            <a:avLst>
              <a:gd name="adj1" fmla="val 54649"/>
              <a:gd name="adj2" fmla="val 1446"/>
            </a:avLst>
          </a:prstGeom>
          <a:solidFill>
            <a:schemeClr val="bg1"/>
          </a:solidFill>
          <a:ln w="19050">
            <a:solidFill>
              <a:srgbClr val="BC637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510599">
            <a:off x="2668335" y="4636353"/>
            <a:ext cx="1341210" cy="1299557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940" y="4396111"/>
            <a:ext cx="1959028" cy="1934229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5105457" y="3063207"/>
            <a:ext cx="31708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输入我的标题</a:t>
            </a:r>
            <a:endParaRPr lang="en-US" altLang="zh-CN" sz="2800" dirty="0">
              <a:solidFill>
                <a:srgbClr val="609BA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4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E-ZEN </a:t>
            </a:r>
            <a:r>
              <a:rPr lang="en-US" altLang="zh-CN" sz="1400" dirty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PPT</a:t>
            </a:r>
            <a:r>
              <a:rPr lang="zh-CN" altLang="en-US" sz="1400" dirty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演示设计，艺术级演示版式，提升您的演讲逼格，同时兼顾国内各大公司实用的框架结构，极大便利演示制作过程，清晰思路。</a:t>
            </a:r>
            <a:r>
              <a:rPr lang="en-US" altLang="zh-CN" sz="1400" dirty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0110513"/>
      </p:ext>
    </p:extLst>
  </p:cSld>
  <p:clrMapOvr>
    <a:masterClrMapping/>
  </p:clrMapOvr>
  <p:transition spd="slow" advClick="0" advTm="5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nodeType="click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2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1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4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6" fill="hold">
                          <p:stCondLst>
                            <p:cond delay="indefinite"/>
                          </p:stCondLst>
                          <p:childTnLst>
                            <p:par>
                              <p:cTn id="5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8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2" presetClass="entr" presetSubtype="1" fill="hold" grpId="0" nodeType="click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6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6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7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7" fill="hold">
                          <p:stCondLst>
                            <p:cond delay="indefinite"/>
                          </p:stCondLst>
                          <p:childTnLst>
                            <p:par>
                              <p:cTn id="8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9" presetID="2" presetClass="entr" presetSubtype="8" fill="hold" nodeType="click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9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9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9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9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  <p:bldP spid="20" grpId="0" animBg="1"/>
          <p:bldP spid="2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6" fill="hold">
                          <p:stCondLst>
                            <p:cond delay="indefinite"/>
                          </p:stCondLst>
                          <p:childTnLst>
                            <p:par>
                              <p:cTn id="5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8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7" fill="hold">
                          <p:stCondLst>
                            <p:cond delay="indefinite"/>
                          </p:stCondLst>
                          <p:childTnLst>
                            <p:par>
                              <p:cTn id="8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9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  <p:bldP spid="20" grpId="0" animBg="1"/>
          <p:bldP spid="23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414" y="4150273"/>
            <a:ext cx="1679323" cy="222302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7574" y="235789"/>
            <a:ext cx="2279637" cy="150719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948" y="2125582"/>
            <a:ext cx="444444" cy="7238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442" y="1843033"/>
            <a:ext cx="356446" cy="565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28" y="5111365"/>
            <a:ext cx="392404" cy="6390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597" y="1967411"/>
            <a:ext cx="286557" cy="46667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1" y="6462223"/>
            <a:ext cx="1549206" cy="22857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55" y="6099054"/>
            <a:ext cx="1003998" cy="548480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3002494" y="538722"/>
            <a:ext cx="24929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spc="-3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en-US" altLang="zh-CN" sz="4800" spc="-300" dirty="0" smtClean="0">
              <a:solidFill>
                <a:srgbClr val="BC637C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16" y="188601"/>
            <a:ext cx="2835378" cy="1601573"/>
          </a:xfrm>
          <a:prstGeom prst="rect">
            <a:avLst/>
          </a:prstGeom>
        </p:spPr>
      </p:pic>
      <p:sp>
        <p:nvSpPr>
          <p:cNvPr id="38" name="文本框 37"/>
          <p:cNvSpPr txBox="1"/>
          <p:nvPr/>
        </p:nvSpPr>
        <p:spPr>
          <a:xfrm>
            <a:off x="1131189" y="169391"/>
            <a:ext cx="8851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4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2277" y="2698268"/>
            <a:ext cx="2110671" cy="1711531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9897491" y="2679272"/>
            <a:ext cx="119751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spc="-300" dirty="0" err="1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ai</a:t>
            </a:r>
            <a:endParaRPr lang="en-US" altLang="zh-CN" sz="8800" b="1" spc="-300" dirty="0" smtClean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08703" y="4661706"/>
            <a:ext cx="1796711" cy="153837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359" y="2764711"/>
            <a:ext cx="2039349" cy="1723786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7429091" y="2570433"/>
            <a:ext cx="146386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spc="-300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wo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13579" y="2662552"/>
            <a:ext cx="1997927" cy="1609810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5303022" y="2647043"/>
            <a:ext cx="135165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spc="-300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ho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0314" y="4170203"/>
            <a:ext cx="2745868" cy="2221806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907953" y="4330867"/>
            <a:ext cx="2008980" cy="2131356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44778">
            <a:off x="2955466" y="2539680"/>
            <a:ext cx="1835600" cy="1753393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3168751" y="2568184"/>
            <a:ext cx="118173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spc="-300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hi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0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66884" y="4658197"/>
            <a:ext cx="1885950" cy="1808268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 flipH="1">
            <a:off x="461805" y="2846067"/>
            <a:ext cx="2243909" cy="1742385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789927" y="2637495"/>
            <a:ext cx="143020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spc="-300" dirty="0" err="1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en</a:t>
            </a:r>
            <a:endParaRPr lang="en-US" altLang="zh-CN" sz="8800" b="1" spc="-300" dirty="0" smtClean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5704974"/>
      </p:ext>
    </p:extLst>
  </p:cSld>
  <p:clrMapOvr>
    <a:masterClrMapping/>
  </p:clrMapOvr>
  <p:transition spd="med" advClick="0" advTm="500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1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4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2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8" dur="500" tmFilter="0, 0; .2, .5; .8, .5; 1, 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9" dur="250" autoRev="1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0" fill="hold">
                          <p:stCondLst>
                            <p:cond delay="indefinite"/>
                          </p:stCondLst>
                          <p:childTnLst>
                            <p:par>
                              <p:cTn id="7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2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7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6" fill="hold">
                          <p:stCondLst>
                            <p:cond delay="indefinite"/>
                          </p:stCondLst>
                          <p:childTnLst>
                            <p:par>
                              <p:cTn id="7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8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8" fill="hold">
                          <p:stCondLst>
                            <p:cond delay="indefinite"/>
                          </p:stCondLst>
                          <p:childTnLst>
                            <p:par>
                              <p:cTn id="8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0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1" dur="500" tmFilter="0, 0; .2, .5; .8, .5; 1, 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2" dur="250" autoRev="1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3" fill="hold">
                          <p:stCondLst>
                            <p:cond delay="indefinite"/>
                          </p:stCondLst>
                          <p:childTnLst>
                            <p:par>
                              <p:cTn id="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5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9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9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9" fill="hold">
                          <p:stCondLst>
                            <p:cond delay="indefinite"/>
                          </p:stCondLst>
                          <p:childTnLst>
                            <p:par>
                              <p:cTn id="10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1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4" fill="hold">
                          <p:stCondLst>
                            <p:cond delay="indefinite"/>
                          </p:stCondLst>
                          <p:childTnLst>
                            <p:par>
                              <p:cTn id="10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6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1" fill="hold">
                          <p:stCondLst>
                            <p:cond delay="indefinite"/>
                          </p:stCondLst>
                          <p:childTnLst>
                            <p:par>
                              <p:cTn id="1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3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4" dur="500" tmFilter="0, 0; .2, .5; .8, .5; 1, 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5" dur="250" autoRev="1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6" fill="hold">
                          <p:stCondLst>
                            <p:cond delay="indefinite"/>
                          </p:stCondLst>
                          <p:childTnLst>
                            <p:par>
                              <p:cTn id="1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8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2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2" fill="hold">
                          <p:stCondLst>
                            <p:cond delay="indefinite"/>
                          </p:stCondLst>
                          <p:childTnLst>
                            <p:par>
                              <p:cTn id="1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4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7" fill="hold">
                          <p:stCondLst>
                            <p:cond delay="indefinite"/>
                          </p:stCondLst>
                          <p:childTnLst>
                            <p:par>
                              <p:cTn id="1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9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4" fill="hold">
                          <p:stCondLst>
                            <p:cond delay="indefinite"/>
                          </p:stCondLst>
                          <p:childTnLst>
                            <p:par>
                              <p:cTn id="1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6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7" dur="500" tmFilter="0, 0; .2, .5; .8, .5; 1, 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38" dur="250" autoRev="1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9" fill="hold">
                          <p:stCondLst>
                            <p:cond delay="indefinite"/>
                          </p:stCondLst>
                          <p:childTnLst>
                            <p:par>
                              <p:cTn id="1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1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4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4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5" fill="hold">
                          <p:stCondLst>
                            <p:cond delay="indefinite"/>
                          </p:stCondLst>
                          <p:childTnLst>
                            <p:par>
                              <p:cTn id="1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7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0" fill="hold">
                          <p:stCondLst>
                            <p:cond delay="indefinite"/>
                          </p:stCondLst>
                          <p:childTnLst>
                            <p:par>
                              <p:cTn id="1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7" fill="hold">
                          <p:stCondLst>
                            <p:cond delay="indefinite"/>
                          </p:stCondLst>
                          <p:childTnLst>
                            <p:par>
                              <p:cTn id="1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9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0" dur="500" tmFilter="0, 0; .2, .5; .8, .5; 1, 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61" dur="250" autoRev="1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2" fill="hold">
                          <p:stCondLst>
                            <p:cond delay="indefinite"/>
                          </p:stCondLst>
                          <p:childTnLst>
                            <p:par>
                              <p:cTn id="16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4" presetID="2" presetClass="entr" presetSubtype="8" fill="hold" nodeType="click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8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7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7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  <p:bldP spid="24" grpId="0"/>
          <p:bldP spid="24" grpId="1"/>
          <p:bldP spid="20" grpId="0"/>
          <p:bldP spid="20" grpId="1"/>
          <p:bldP spid="22" grpId="0"/>
          <p:bldP spid="22" grpId="1"/>
          <p:bldP spid="28" grpId="0"/>
          <p:bldP spid="28" grpId="1"/>
          <p:bldP spid="31" grpId="0"/>
          <p:bldP spid="31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8" dur="500" tmFilter="0, 0; .2, .5; .8, .5; 1, 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9" dur="250" autoRev="1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0" fill="hold">
                          <p:stCondLst>
                            <p:cond delay="indefinite"/>
                          </p:stCondLst>
                          <p:childTnLst>
                            <p:par>
                              <p:cTn id="7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2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6" fill="hold">
                          <p:stCondLst>
                            <p:cond delay="indefinite"/>
                          </p:stCondLst>
                          <p:childTnLst>
                            <p:par>
                              <p:cTn id="7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8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8" fill="hold">
                          <p:stCondLst>
                            <p:cond delay="indefinite"/>
                          </p:stCondLst>
                          <p:childTnLst>
                            <p:par>
                              <p:cTn id="8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0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91" dur="500" tmFilter="0, 0; .2, .5; .8, .5; 1, 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92" dur="250" autoRev="1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3" fill="hold">
                          <p:stCondLst>
                            <p:cond delay="indefinite"/>
                          </p:stCondLst>
                          <p:childTnLst>
                            <p:par>
                              <p:cTn id="9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9" fill="hold">
                          <p:stCondLst>
                            <p:cond delay="indefinite"/>
                          </p:stCondLst>
                          <p:childTnLst>
                            <p:par>
                              <p:cTn id="10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1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4" fill="hold">
                          <p:stCondLst>
                            <p:cond delay="indefinite"/>
                          </p:stCondLst>
                          <p:childTnLst>
                            <p:par>
                              <p:cTn id="10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6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1" fill="hold">
                          <p:stCondLst>
                            <p:cond delay="indefinite"/>
                          </p:stCondLst>
                          <p:childTnLst>
                            <p:par>
                              <p:cTn id="1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3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4" dur="500" tmFilter="0, 0; .2, .5; .8, .5; 1, 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15" dur="250" autoRev="1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6" fill="hold">
                          <p:stCondLst>
                            <p:cond delay="indefinite"/>
                          </p:stCondLst>
                          <p:childTnLst>
                            <p:par>
                              <p:cTn id="1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8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2" fill="hold">
                          <p:stCondLst>
                            <p:cond delay="indefinite"/>
                          </p:stCondLst>
                          <p:childTnLst>
                            <p:par>
                              <p:cTn id="1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4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7" fill="hold">
                          <p:stCondLst>
                            <p:cond delay="indefinite"/>
                          </p:stCondLst>
                          <p:childTnLst>
                            <p:par>
                              <p:cTn id="1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9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4" fill="hold">
                          <p:stCondLst>
                            <p:cond delay="indefinite"/>
                          </p:stCondLst>
                          <p:childTnLst>
                            <p:par>
                              <p:cTn id="1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6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7" dur="500" tmFilter="0, 0; .2, .5; .8, .5; 1, 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38" dur="250" autoRev="1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9" fill="hold">
                          <p:stCondLst>
                            <p:cond delay="indefinite"/>
                          </p:stCondLst>
                          <p:childTnLst>
                            <p:par>
                              <p:cTn id="1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5" fill="hold">
                          <p:stCondLst>
                            <p:cond delay="indefinite"/>
                          </p:stCondLst>
                          <p:childTnLst>
                            <p:par>
                              <p:cTn id="1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7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0" fill="hold">
                          <p:stCondLst>
                            <p:cond delay="indefinite"/>
                          </p:stCondLst>
                          <p:childTnLst>
                            <p:par>
                              <p:cTn id="1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7" fill="hold">
                          <p:stCondLst>
                            <p:cond delay="indefinite"/>
                          </p:stCondLst>
                          <p:childTnLst>
                            <p:par>
                              <p:cTn id="1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9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0" dur="500" tmFilter="0, 0; .2, .5; .8, .5; 1, 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61" dur="250" autoRev="1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2" fill="hold">
                          <p:stCondLst>
                            <p:cond delay="indefinite"/>
                          </p:stCondLst>
                          <p:childTnLst>
                            <p:par>
                              <p:cTn id="16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4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8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  <p:bldP spid="24" grpId="0"/>
          <p:bldP spid="24" grpId="1"/>
          <p:bldP spid="20" grpId="0"/>
          <p:bldP spid="20" grpId="1"/>
          <p:bldP spid="22" grpId="0"/>
          <p:bldP spid="22" grpId="1"/>
          <p:bldP spid="28" grpId="0"/>
          <p:bldP spid="28" grpId="1"/>
          <p:bldP spid="31" grpId="0"/>
          <p:bldP spid="31" grpId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971" y="2252310"/>
            <a:ext cx="3306802" cy="2664421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81014" y="-1931469"/>
            <a:ext cx="4637275" cy="263379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06" y="645854"/>
            <a:ext cx="2668298" cy="15071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642" y="1889668"/>
            <a:ext cx="3803565" cy="503500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2670" y="2238890"/>
            <a:ext cx="444444" cy="72380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6842" y="4098417"/>
            <a:ext cx="1166622" cy="77132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670" y="2841850"/>
            <a:ext cx="356446" cy="56509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56" y="2385293"/>
            <a:ext cx="286557" cy="46667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5546" y="-106651"/>
            <a:ext cx="356446" cy="565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994" y="3980000"/>
            <a:ext cx="392404" cy="6390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24" y="3454721"/>
            <a:ext cx="286557" cy="46667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350" y="760109"/>
            <a:ext cx="286557" cy="46667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932628" y="5039841"/>
            <a:ext cx="338788" cy="55174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408" y="6226346"/>
            <a:ext cx="1549206" cy="22857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812" y="5863177"/>
            <a:ext cx="1003998" cy="54848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35225" y="-611414"/>
            <a:ext cx="3079632" cy="1749112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244" y="1186115"/>
            <a:ext cx="356446" cy="56509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430632" y="4600388"/>
            <a:ext cx="214291" cy="348989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729" y="876061"/>
            <a:ext cx="330065" cy="52327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70" y="333611"/>
            <a:ext cx="286422" cy="46645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8164" y="430901"/>
            <a:ext cx="2668298" cy="150719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264" y="556909"/>
            <a:ext cx="286557" cy="466679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35" y="1394106"/>
            <a:ext cx="286557" cy="46667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92620" y="233339"/>
            <a:ext cx="214291" cy="348989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896" y="-106651"/>
            <a:ext cx="286422" cy="466459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0879" y="2375171"/>
            <a:ext cx="286557" cy="466679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2022" y="2084544"/>
            <a:ext cx="228177" cy="361744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7478" y="2252310"/>
            <a:ext cx="187379" cy="305160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6158030" y="5150944"/>
            <a:ext cx="45640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spc="-300" dirty="0" smtClean="0">
                <a:solidFill>
                  <a:srgbClr val="766D6B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幼儿园课件</a:t>
            </a:r>
            <a:r>
              <a:rPr lang="en-US" altLang="zh-CN" sz="2800" spc="-300" dirty="0" smtClean="0">
                <a:solidFill>
                  <a:srgbClr val="766D6B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/</a:t>
            </a:r>
            <a:r>
              <a:rPr lang="zh-CN" altLang="en-US" sz="2800" spc="-300" dirty="0" smtClean="0">
                <a:solidFill>
                  <a:srgbClr val="766D6B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宝宝成长</a:t>
            </a:r>
            <a:r>
              <a:rPr lang="en-US" altLang="zh-CN" sz="2800" spc="-300" dirty="0" smtClean="0">
                <a:solidFill>
                  <a:srgbClr val="766D6B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/</a:t>
            </a:r>
            <a:r>
              <a:rPr lang="zh-CN" altLang="en-US" sz="2800" spc="-300" dirty="0" smtClean="0">
                <a:solidFill>
                  <a:srgbClr val="766D6B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儿童相册</a:t>
            </a:r>
            <a:endParaRPr lang="zh-CN" altLang="en-US" sz="1600" spc="-300" dirty="0">
              <a:solidFill>
                <a:srgbClr val="766D6B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703920" y="2681815"/>
            <a:ext cx="213231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spc="-3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汉仪小麦体简" panose="00020600040101010101" pitchFamily="18" charset="-122"/>
                <a:ea typeface="汉仪小麦体简" panose="00020600040101010101" pitchFamily="18" charset="-122"/>
              </a:rPr>
              <a:t>Bye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8440065" y="2770714"/>
            <a:ext cx="249780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b</a:t>
            </a:r>
            <a:r>
              <a:rPr lang="en-US" altLang="zh-CN" sz="9600" b="1" spc="-3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y</a:t>
            </a:r>
            <a:r>
              <a:rPr lang="en-US" altLang="zh-CN" sz="9600" b="1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e</a:t>
            </a:r>
            <a:r>
              <a:rPr lang="en-US" altLang="zh-CN" sz="9600" b="1" spc="-3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981505306"/>
      </p:ext>
    </p:extLst>
  </p:cSld>
  <p:clrMapOvr>
    <a:masterClrMapping/>
  </p:clrMapOvr>
  <p:transition spd="slow" advClick="0" advTm="500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1" fill="hold" nodeType="click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5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12" fill="hold" nodeType="click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5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5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4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ntr" presetSubtype="6" fill="hold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6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7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2" presetClass="entr" presetSubtype="1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7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8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8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9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9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9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9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9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0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0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0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0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0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1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1" fill="hold">
                          <p:stCondLst>
                            <p:cond delay="indefinite"/>
                          </p:stCondLst>
                          <p:childTnLst>
                            <p:par>
                              <p:cTn id="1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3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6" fill="hold">
                          <p:stCondLst>
                            <p:cond delay="indefinite"/>
                          </p:stCondLst>
                          <p:childTnLst>
                            <p:par>
                              <p:cTn id="1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8" presetID="2" presetClass="entr" presetSubtype="4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3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3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2" fill="hold">
                          <p:stCondLst>
                            <p:cond delay="indefinite"/>
                          </p:stCondLst>
                          <p:childTnLst>
                            <p:par>
                              <p:cTn id="1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4" presetID="2" presetClass="entr" presetSubtype="4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3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3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8" fill="hold">
                          <p:stCondLst>
                            <p:cond delay="indefinite"/>
                          </p:stCondLst>
                          <p:childTnLst>
                            <p:par>
                              <p:cTn id="1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0" presetID="2" presetClass="entr" presetSubtype="2" fill="hold" grpId="0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4" fill="hold">
                          <p:stCondLst>
                            <p:cond delay="indefinite"/>
                          </p:stCondLst>
                          <p:childTnLst>
                            <p:par>
                              <p:cTn id="1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6" presetID="2" presetClass="entr" presetSubtype="8" fill="hold" nodeType="click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4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8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5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36" grpId="0"/>
          <p:bldP spid="3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" presetClass="entr" presetSubtype="1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ntr" presetSubtype="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1" fill="hold">
                          <p:stCondLst>
                            <p:cond delay="indefinite"/>
                          </p:stCondLst>
                          <p:childTnLst>
                            <p:par>
                              <p:cTn id="1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3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6" fill="hold">
                          <p:stCondLst>
                            <p:cond delay="indefinite"/>
                          </p:stCondLst>
                          <p:childTnLst>
                            <p:par>
                              <p:cTn id="1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8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2" fill="hold">
                          <p:stCondLst>
                            <p:cond delay="indefinite"/>
                          </p:stCondLst>
                          <p:childTnLst>
                            <p:par>
                              <p:cTn id="1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8" fill="hold">
                          <p:stCondLst>
                            <p:cond delay="indefinite"/>
                          </p:stCondLst>
                          <p:childTnLst>
                            <p:par>
                              <p:cTn id="1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0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4" fill="hold">
                          <p:stCondLst>
                            <p:cond delay="indefinite"/>
                          </p:stCondLst>
                          <p:childTnLst>
                            <p:par>
                              <p:cTn id="1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6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36" grpId="0"/>
          <p:bldP spid="39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530" y="2688915"/>
            <a:ext cx="1839383" cy="121612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309" y="2762250"/>
            <a:ext cx="2394602" cy="38290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205201" y="2360779"/>
            <a:ext cx="8851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spc="-3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>
            <a:off x="8642356" y="1795968"/>
            <a:ext cx="2237876" cy="150305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200" y="3628067"/>
            <a:ext cx="2355661" cy="133060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810277" y="3462116"/>
            <a:ext cx="8851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424908" y="2446814"/>
            <a:ext cx="8851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spc="-3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3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334928" y="1727316"/>
            <a:ext cx="8851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4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332957" y="4026919"/>
            <a:ext cx="677108" cy="157992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zh-CN" altLang="en-US" sz="3200" spc="-300" dirty="0">
              <a:solidFill>
                <a:srgbClr val="609BA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60436" y="1899100"/>
            <a:ext cx="677108" cy="157992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spc="-3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zh-CN" altLang="en-US" sz="3200" spc="-300" dirty="0">
              <a:solidFill>
                <a:srgbClr val="BC637C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28943" y="1013808"/>
            <a:ext cx="677108" cy="157992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zh-CN" altLang="en-US" sz="3200" spc="-300" dirty="0">
              <a:solidFill>
                <a:srgbClr val="609BA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472387" y="3378751"/>
            <a:ext cx="677108" cy="157992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spc="-3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zh-CN" altLang="en-US" sz="3200" spc="-300" dirty="0">
              <a:solidFill>
                <a:srgbClr val="BC637C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228" y="6172904"/>
            <a:ext cx="286557" cy="46667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418" y="4491903"/>
            <a:ext cx="286557" cy="46667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973348" y="3905036"/>
            <a:ext cx="214291" cy="34898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8956" y="5193211"/>
            <a:ext cx="330065" cy="52327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1717" y="5958527"/>
            <a:ext cx="286422" cy="46645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50900" y="3164395"/>
            <a:ext cx="214291" cy="34898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667" y="3447195"/>
            <a:ext cx="228177" cy="36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061937"/>
      </p:ext>
    </p:extLst>
  </p:cSld>
  <p:clrMapOvr>
    <a:masterClrMapping/>
  </p:clrMapOvr>
  <p:transition spd="slow" advClick="0" advTm="5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2" presetClass="entr" presetSubtype="4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4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" fill="hold">
                          <p:stCondLst>
                            <p:cond delay="indefinite"/>
                          </p:stCondLst>
                          <p:childTnLst>
                            <p:par>
                              <p:cTn id="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2" presetClass="entr" presetSubtype="4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9" fill="hold">
                          <p:stCondLst>
                            <p:cond delay="indefinite"/>
                          </p:stCondLst>
                          <p:childTnLst>
                            <p:par>
                              <p:cTn id="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1" presetID="2" presetClass="entr" presetSubtype="1" fill="hold" nodeType="click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8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8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8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8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9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9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9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9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9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0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0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0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0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0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/>
          <p:bldP spid="8" grpId="0"/>
          <p:bldP spid="9" grpId="0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6" fill="hold">
                          <p:stCondLst>
                            <p:cond delay="indefinite"/>
                          </p:stCondLst>
                          <p:childTnLst>
                            <p:par>
                              <p:cTn id="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8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8" fill="hold">
                          <p:stCondLst>
                            <p:cond delay="indefinite"/>
                          </p:stCondLst>
                          <p:childTnLst>
                            <p:par>
                              <p:cTn id="4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0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7" fill="hold">
                          <p:stCondLst>
                            <p:cond delay="indefinite"/>
                          </p:stCondLst>
                          <p:childTnLst>
                            <p:par>
                              <p:cTn id="6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9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3" fill="hold">
                          <p:stCondLst>
                            <p:cond delay="indefinite"/>
                          </p:stCondLst>
                          <p:childTnLst>
                            <p:par>
                              <p:cTn id="7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5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9" fill="hold">
                          <p:stCondLst>
                            <p:cond delay="indefinite"/>
                          </p:stCondLst>
                          <p:childTnLst>
                            <p:par>
                              <p:cTn id="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7" grpId="0"/>
          <p:bldP spid="8" grpId="0"/>
          <p:bldP spid="9" grpId="0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307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369" y="589907"/>
            <a:ext cx="4881021" cy="28947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317" y="1034172"/>
            <a:ext cx="2668298" cy="15071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616" y="2557470"/>
            <a:ext cx="3188345" cy="422060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202" y="2930014"/>
            <a:ext cx="444444" cy="7238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3165" y="3795525"/>
            <a:ext cx="356446" cy="565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664" y="5384122"/>
            <a:ext cx="392404" cy="6390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306" y="2690800"/>
            <a:ext cx="286557" cy="46667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6691" y="6112110"/>
            <a:ext cx="1549206" cy="22857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7095" y="5748941"/>
            <a:ext cx="1003998" cy="548480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4219064" y="1227935"/>
            <a:ext cx="37240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spc="-300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en-US" altLang="zh-CN" sz="7200" spc="-300" dirty="0" smtClean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341461" y="938675"/>
            <a:ext cx="8851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spc="-3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03832831"/>
      </p:ext>
    </p:extLst>
  </p:cSld>
  <p:clrMapOvr>
    <a:masterClrMapping/>
  </p:clrMapOvr>
  <p:transition spd="med" advClick="0" advTm="500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1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2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4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" presetClass="entr" presetSubtype="8" fill="hold" nodeType="click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5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5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5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87" y="204782"/>
            <a:ext cx="2668298" cy="15071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258" y="3124208"/>
            <a:ext cx="2071952" cy="274276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809" y="4166539"/>
            <a:ext cx="444444" cy="7238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558" y="2645665"/>
            <a:ext cx="356446" cy="565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424" y="2477394"/>
            <a:ext cx="392404" cy="6390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602" y="2010715"/>
            <a:ext cx="286557" cy="46667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05" y="6112110"/>
            <a:ext cx="1549206" cy="22857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09" y="5748941"/>
            <a:ext cx="1003998" cy="548480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2824500" y="664986"/>
            <a:ext cx="24929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en-US" altLang="zh-CN" sz="4800" spc="-300" dirty="0" smtClean="0">
              <a:solidFill>
                <a:srgbClr val="609BA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54831" y="109285"/>
            <a:ext cx="8851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spc="-3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966" y="3210763"/>
            <a:ext cx="1884416" cy="256965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126" y="2097499"/>
            <a:ext cx="4512716" cy="3651442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3233238" y="2010715"/>
            <a:ext cx="553998" cy="116955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zh-CN" altLang="en-US" sz="2400" spc="-300" dirty="0">
              <a:solidFill>
                <a:srgbClr val="609BA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750505" y="1768598"/>
            <a:ext cx="553998" cy="116955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spc="-3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zh-CN" altLang="en-US" sz="2400" spc="-300" dirty="0">
              <a:solidFill>
                <a:srgbClr val="BC637C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070828" y="2645665"/>
            <a:ext cx="553998" cy="116955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zh-CN" altLang="en-US" sz="2400" spc="-300" dirty="0">
              <a:solidFill>
                <a:srgbClr val="609BA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571935" y="691870"/>
            <a:ext cx="553998" cy="116955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spc="-3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zh-CN" altLang="en-US" sz="2400" spc="-300" dirty="0">
              <a:solidFill>
                <a:srgbClr val="BC637C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789219"/>
      </p:ext>
    </p:extLst>
  </p:cSld>
  <p:clrMapOvr>
    <a:masterClrMapping/>
  </p:clrMapOvr>
  <p:transition spd="slow" advClick="0" advTm="500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2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2" presetClass="entr" presetSubtype="4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2" presetClass="entr" presetSubtype="8" fill="hold" nodeType="click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8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8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9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  <p:bldP spid="22" grpId="0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  <p:bldP spid="22" grpId="0"/>
          <p:bldP spid="23" grpId="0"/>
          <p:bldP spid="24" grpId="0"/>
          <p:bldP spid="2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30044">
            <a:off x="3775546" y="4991324"/>
            <a:ext cx="1478548" cy="143263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100000">
            <a:off x="8039946" y="1315802"/>
            <a:ext cx="2501587" cy="184127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17" y="176263"/>
            <a:ext cx="2668298" cy="15071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3371" y="3037498"/>
            <a:ext cx="2712390" cy="359055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9809" y="4166539"/>
            <a:ext cx="444444" cy="7238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558" y="2645665"/>
            <a:ext cx="356446" cy="565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120" y="3946318"/>
            <a:ext cx="392404" cy="6390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602" y="2010715"/>
            <a:ext cx="286557" cy="46667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05" y="6112110"/>
            <a:ext cx="1549206" cy="22857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09" y="5748941"/>
            <a:ext cx="1003998" cy="548480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2925830" y="636467"/>
            <a:ext cx="24929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en-US" altLang="zh-CN" sz="4800" spc="-300" dirty="0" smtClean="0">
              <a:solidFill>
                <a:srgbClr val="609BA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56161" y="80766"/>
            <a:ext cx="8851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spc="-3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</a:t>
            </a:r>
          </a:p>
        </p:txBody>
      </p:sp>
      <p:sp>
        <p:nvSpPr>
          <p:cNvPr id="2" name="云形标注 1"/>
          <p:cNvSpPr/>
          <p:nvPr/>
        </p:nvSpPr>
        <p:spPr>
          <a:xfrm>
            <a:off x="2564752" y="1646823"/>
            <a:ext cx="6580350" cy="4408835"/>
          </a:xfrm>
          <a:prstGeom prst="cloudCallout">
            <a:avLst>
              <a:gd name="adj1" fmla="val 61921"/>
              <a:gd name="adj2" fmla="val 5732"/>
            </a:avLst>
          </a:prstGeom>
          <a:solidFill>
            <a:schemeClr val="bg1"/>
          </a:solidFill>
          <a:ln w="19050">
            <a:solidFill>
              <a:srgbClr val="609BA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510599">
            <a:off x="2540991" y="5099162"/>
            <a:ext cx="1341210" cy="129955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575" y="4779830"/>
            <a:ext cx="1537048" cy="1517591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4493312" y="2660150"/>
            <a:ext cx="2647554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输入我的标题</a:t>
            </a:r>
            <a:endParaRPr lang="en-US" altLang="zh-CN" sz="2800" dirty="0">
              <a:solidFill>
                <a:srgbClr val="BC637C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4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E-ZEN </a:t>
            </a:r>
            <a:r>
              <a:rPr lang="en-US" altLang="zh-CN" sz="1400" dirty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PPT</a:t>
            </a:r>
            <a:r>
              <a:rPr lang="zh-CN" altLang="en-US" sz="1400" dirty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演示设计，艺术级演示版式，提升您的演讲逼格，同时兼顾国内各大公司实用的框架结构，极大便利演示制作过程，清晰思路。</a:t>
            </a:r>
            <a:r>
              <a:rPr lang="en-US" altLang="zh-CN" sz="1400" dirty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52958636"/>
      </p:ext>
    </p:extLst>
  </p:cSld>
  <p:clrMapOvr>
    <a:masterClrMapping/>
  </p:clrMapOvr>
  <p:transition spd="slow" advClick="0" advTm="5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2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2" presetClass="entr" presetSubtype="8" fill="hold" nodeType="click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5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5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5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5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2" presetClass="entr" presetSubtype="4" fill="hold" grpId="0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6" fill="hold">
                          <p:stCondLst>
                            <p:cond delay="indefinite"/>
                          </p:stCondLst>
                          <p:childTnLst>
                            <p:par>
                              <p:cTn id="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7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2" fill="hold">
                          <p:stCondLst>
                            <p:cond delay="indefinite"/>
                          </p:stCondLst>
                          <p:childTnLst>
                            <p:par>
                              <p:cTn id="8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4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  <p:bldP spid="2" grpId="0" animBg="1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0" fill="hold">
                          <p:stCondLst>
                            <p:cond delay="indefinite"/>
                          </p:stCondLst>
                          <p:childTnLst>
                            <p:par>
                              <p:cTn id="6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2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6" fill="hold">
                          <p:stCondLst>
                            <p:cond delay="indefinite"/>
                          </p:stCondLst>
                          <p:childTnLst>
                            <p:par>
                              <p:cTn id="6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8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2" fill="hold">
                          <p:stCondLst>
                            <p:cond delay="indefinite"/>
                          </p:stCondLst>
                          <p:childTnLst>
                            <p:par>
                              <p:cTn id="8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4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  <p:bldP spid="2" grpId="0" animBg="1"/>
          <p:bldP spid="19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56" y="190479"/>
            <a:ext cx="2668298" cy="150719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701" y="3887916"/>
            <a:ext cx="444444" cy="7238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558" y="2645665"/>
            <a:ext cx="356446" cy="565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9123" y="5008736"/>
            <a:ext cx="392404" cy="6390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602" y="2010715"/>
            <a:ext cx="286557" cy="46667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05" y="6112110"/>
            <a:ext cx="1549206" cy="22857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09" y="5748941"/>
            <a:ext cx="1003998" cy="548480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2904369" y="650683"/>
            <a:ext cx="24929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en-US" altLang="zh-CN" sz="4800" spc="-300" dirty="0" smtClean="0">
              <a:solidFill>
                <a:srgbClr val="609BA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34700" y="94982"/>
            <a:ext cx="8851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spc="-3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1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9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20585" y="3554235"/>
            <a:ext cx="3700486" cy="354806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 flipH="1">
            <a:off x="3754442" y="1872081"/>
            <a:ext cx="3833361" cy="2976587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4292264" y="1460956"/>
            <a:ext cx="2601994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spc="-300" dirty="0" err="1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en</a:t>
            </a:r>
            <a:endParaRPr lang="en-US" altLang="zh-CN" sz="16600" b="1" spc="-300" dirty="0" smtClean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4155" y="-645954"/>
            <a:ext cx="2835378" cy="453387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2115781" y="4254184"/>
            <a:ext cx="28867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输入我的标题</a:t>
            </a:r>
            <a:endParaRPr lang="en-US" altLang="zh-CN" sz="2800" dirty="0">
              <a:solidFill>
                <a:srgbClr val="BC637C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4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E-ZEN </a:t>
            </a:r>
            <a:r>
              <a:rPr lang="en-US" altLang="zh-CN" sz="1400" dirty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PPT</a:t>
            </a:r>
            <a:r>
              <a:rPr lang="zh-CN" altLang="en-US" sz="1400" dirty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演示设计，艺术级演示版式，提升您的演讲逼格，同时兼顾国内各大公司实用的框架结构，极大便利演示制作过程，清晰思路。</a:t>
            </a:r>
            <a:r>
              <a:rPr lang="en-US" altLang="zh-CN" sz="1400" dirty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95684185"/>
      </p:ext>
    </p:extLst>
  </p:cSld>
  <p:clrMapOvr>
    <a:masterClrMapping/>
  </p:clrMapOvr>
  <p:transition spd="med" advClick="0" advTm="500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2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fill="hold" nodeType="click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4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4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4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" presetClass="entr" presetSubtype="4" fill="hold" nodeType="click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" presetClass="entr" presetSubtype="2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1" fill="hold">
                          <p:stCondLst>
                            <p:cond delay="indefinite"/>
                          </p:stCondLst>
                          <p:childTnLst>
                            <p:par>
                              <p:cTn id="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3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" fill="hold">
                          <p:stCondLst>
                            <p:cond delay="indefinite"/>
                          </p:stCondLst>
                          <p:childTnLst>
                            <p:par>
                              <p:cTn id="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8" dur="5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9" dur="2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2" presetClass="entr" presetSubtype="2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  <p:bldP spid="16" grpId="0"/>
          <p:bldP spid="16" grpId="1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1" fill="hold">
                          <p:stCondLst>
                            <p:cond delay="indefinite"/>
                          </p:stCondLst>
                          <p:childTnLst>
                            <p:par>
                              <p:cTn id="6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3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" fill="hold">
                          <p:stCondLst>
                            <p:cond delay="indefinite"/>
                          </p:stCondLst>
                          <p:childTnLst>
                            <p:par>
                              <p:cTn id="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8" dur="5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9" dur="2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  <p:bldP spid="16" grpId="0"/>
          <p:bldP spid="16" grpId="1"/>
          <p:bldP spid="19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30044">
            <a:off x="6305555" y="3747767"/>
            <a:ext cx="1478548" cy="143263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510599">
            <a:off x="4532058" y="4010482"/>
            <a:ext cx="1341210" cy="1299557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987" y="1482639"/>
            <a:ext cx="4481784" cy="28947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029" y="814840"/>
            <a:ext cx="2279637" cy="15071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802" y="3110959"/>
            <a:ext cx="1959028" cy="193422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3714" y="2944147"/>
            <a:ext cx="444444" cy="7238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152" y="4461984"/>
            <a:ext cx="356446" cy="565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128" y="4201016"/>
            <a:ext cx="392404" cy="6390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818" y="2704933"/>
            <a:ext cx="286557" cy="46667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332" y="6415456"/>
            <a:ext cx="1549206" cy="22857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736" y="6052287"/>
            <a:ext cx="1003998" cy="548480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4219064" y="2120667"/>
            <a:ext cx="37240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spc="-300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en-US" altLang="zh-CN" sz="7200" spc="-300" dirty="0" smtClean="0">
              <a:solidFill>
                <a:schemeClr val="bg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187843" y="719343"/>
            <a:ext cx="8851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6166" y="2120667"/>
            <a:ext cx="2668298" cy="150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117541"/>
      </p:ext>
    </p:extLst>
  </p:cSld>
  <p:clrMapOvr>
    <a:masterClrMapping/>
  </p:clrMapOvr>
  <p:transition spd="slow" advClick="0" advTm="5000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1" fill="hold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12" fill="hold" nodeType="click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4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" presetClass="entr" presetSubtype="1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5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5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5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6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6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" presetClass="entr" presetSubtype="8" fill="hold" nodeType="click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7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8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7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" presetClass="entr" presetSubtype="1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9" fill="hold">
                          <p:stCondLst>
                            <p:cond delay="indefinite"/>
                          </p:stCondLst>
                          <p:childTnLst>
                            <p:par>
                              <p:cTn id="7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1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60508" y="3572091"/>
            <a:ext cx="2669044" cy="283162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407" y="219754"/>
            <a:ext cx="2279637" cy="150719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178" y="2359881"/>
            <a:ext cx="444444" cy="7238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2502" y="3427306"/>
            <a:ext cx="356446" cy="565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85" y="2933032"/>
            <a:ext cx="392404" cy="6390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282" y="2120667"/>
            <a:ext cx="286557" cy="46667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6416" y="6242887"/>
            <a:ext cx="1549206" cy="22857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6820" y="5879718"/>
            <a:ext cx="1003998" cy="548480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6928005" y="644278"/>
            <a:ext cx="24929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spc="-3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en-US" altLang="zh-CN" sz="4800" spc="-300" dirty="0" smtClean="0">
              <a:solidFill>
                <a:srgbClr val="BC637C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228221" y="124257"/>
            <a:ext cx="8851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2909" y="852683"/>
            <a:ext cx="2668298" cy="150719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840" y="921861"/>
            <a:ext cx="3696861" cy="2978707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4194130" y="825589"/>
            <a:ext cx="2135521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spc="-300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hi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342571" y="4244202"/>
            <a:ext cx="31708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输入我的标题</a:t>
            </a:r>
            <a:endParaRPr lang="en-US" altLang="zh-CN" sz="2800" dirty="0">
              <a:solidFill>
                <a:srgbClr val="609BA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4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E-ZEN </a:t>
            </a:r>
            <a:r>
              <a:rPr lang="en-US" altLang="zh-CN" sz="1400" dirty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PPT</a:t>
            </a:r>
            <a:r>
              <a:rPr lang="zh-CN" altLang="en-US" sz="1400" dirty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演示设计，艺术级演示版式，提升您的演讲逼格，同时兼顾国内各大公司实用的框架结构，极大便利演示制作过程，清晰思路。</a:t>
            </a:r>
            <a:r>
              <a:rPr lang="en-US" altLang="zh-CN" sz="1400" dirty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26115726"/>
      </p:ext>
    </p:extLst>
  </p:cSld>
  <p:clrMapOvr>
    <a:masterClrMapping/>
  </p:clrMapOvr>
  <p:transition spd="slow" advClick="0" advTm="500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500" tmFilter="0, 0; .2, .5; .8, .5; 1, 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7" dur="250" autoRev="1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2" presetClass="entr" presetSubtype="1" fill="hold" nodeType="click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6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6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6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" fill="hold">
                          <p:stCondLst>
                            <p:cond delay="indefinite"/>
                          </p:stCondLst>
                          <p:childTnLst>
                            <p:par>
                              <p:cTn id="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" presetID="2" presetClass="entr" presetSubtype="2" fill="hold" grpId="0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2" presetClass="entr" presetSubtype="8" fill="hold" nodeType="click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7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8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  <p:bldP spid="23" grpId="0"/>
          <p:bldP spid="23" grpId="1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500" tmFilter="0, 0; .2, .5; .8, .5; 1, 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7" dur="250" autoRev="1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" fill="hold">
                          <p:stCondLst>
                            <p:cond delay="indefinite"/>
                          </p:stCondLst>
                          <p:childTnLst>
                            <p:par>
                              <p:cTn id="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  <p:bldP spid="23" grpId="0"/>
          <p:bldP spid="23" grpId="1"/>
          <p:bldP spid="24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407" y="219754"/>
            <a:ext cx="2279637" cy="150719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178" y="2359881"/>
            <a:ext cx="444444" cy="72380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2502" y="3427306"/>
            <a:ext cx="356446" cy="5650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85" y="2933032"/>
            <a:ext cx="392404" cy="6390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282" y="2120667"/>
            <a:ext cx="286557" cy="46667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81" y="5843418"/>
            <a:ext cx="1549206" cy="22857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385" y="5480249"/>
            <a:ext cx="1003998" cy="548480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6928005" y="644278"/>
            <a:ext cx="24929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spc="-300" dirty="0" smtClean="0">
                <a:solidFill>
                  <a:srgbClr val="BC637C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我的标题</a:t>
            </a:r>
            <a:endParaRPr lang="en-US" altLang="zh-CN" sz="4800" spc="-300" dirty="0" smtClean="0">
              <a:solidFill>
                <a:srgbClr val="BC637C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228221" y="124257"/>
            <a:ext cx="88517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spc="-3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2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2909" y="852683"/>
            <a:ext cx="2668298" cy="150719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784545" y="870527"/>
            <a:ext cx="3696860" cy="2978707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3779827" y="797132"/>
            <a:ext cx="2454518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spc="-300" dirty="0" smtClean="0">
                <a:solidFill>
                  <a:schemeClr val="bg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ho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3700" y="2339768"/>
            <a:ext cx="4512716" cy="3651442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2172032" y="4122205"/>
            <a:ext cx="31708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输入我的标题</a:t>
            </a:r>
            <a:endParaRPr lang="en-US" altLang="zh-CN" sz="2800" dirty="0">
              <a:solidFill>
                <a:srgbClr val="609BA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  <a:p>
            <a:pPr lvl="0">
              <a:lnSpc>
                <a:spcPct val="150000"/>
              </a:lnSpc>
            </a:pPr>
            <a:r>
              <a:rPr lang="en-US" altLang="zh-CN" sz="1400" dirty="0" smtClean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E-ZEN </a:t>
            </a:r>
            <a:r>
              <a:rPr lang="en-US" altLang="zh-CN" sz="1400" dirty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PPT</a:t>
            </a:r>
            <a:r>
              <a:rPr lang="zh-CN" altLang="en-US" sz="1400" dirty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演示设计，艺术级演示版式，提升您的演讲逼格，同时兼顾国内各大公司实用的框架结构，极大便利演示制作过程，清晰思路。</a:t>
            </a:r>
            <a:r>
              <a:rPr lang="en-US" altLang="zh-CN" sz="1400" dirty="0">
                <a:solidFill>
                  <a:srgbClr val="609BA1"/>
                </a:solidFill>
                <a:latin typeface="汉仪小麦体简" panose="00020600040101010101" pitchFamily="18" charset="-122"/>
                <a:ea typeface="汉仪小麦体简" panose="00020600040101010101" pitchFamily="18" charset="-12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0722981"/>
      </p:ext>
    </p:extLst>
  </p:cSld>
  <p:clrMapOvr>
    <a:masterClrMapping/>
  </p:clrMapOvr>
  <p:transition spd="med" advClick="0" advTm="500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grpId="0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1" fill="hold" nodeType="click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fill="hold" grpId="0" nodeType="click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3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3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1" fill="hold" nodeType="click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500" tmFilter="0, 0; .2, .5; .8, .5; 1, 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7" dur="250" autoRev="1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2" presetClass="entr" presetSubtype="1" fill="hold" nodeType="click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6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6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6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6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" fill="hold">
                          <p:stCondLst>
                            <p:cond delay="indefinite"/>
                          </p:stCondLst>
                          <p:childTnLst>
                            <p:par>
                              <p:cTn id="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" presetID="2" presetClass="entr" presetSubtype="8" fill="hold" grpId="0" nodeType="click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7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7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2" presetClass="entr" presetSubtype="8" fill="hold" nodeType="click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7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8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  <p:bldP spid="23" grpId="0"/>
          <p:bldP spid="23" grpId="1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1" fill="hold">
                          <p:stCondLst>
                            <p:cond delay="indefinite"/>
                          </p:stCondLst>
                          <p:childTnLst>
                            <p:par>
                              <p:cTn id="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3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26" presetClass="emph" presetSubtype="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500" tmFilter="0, 0; .2, .5; .8, .5; 1, 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7" dur="250" autoRev="1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8" fill="hold">
                          <p:stCondLst>
                            <p:cond delay="indefinite"/>
                          </p:stCondLst>
                          <p:childTnLst>
                            <p:par>
                              <p:cTn id="5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0" presetID="2" presetClass="entr" presetSubtype="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" fill="hold">
                          <p:stCondLst>
                            <p:cond delay="indefinite"/>
                          </p:stCondLst>
                          <p:childTnLst>
                            <p:par>
                              <p:cTn id="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/>
          <p:bldP spid="38" grpId="0"/>
          <p:bldP spid="23" grpId="0"/>
          <p:bldP spid="23" grpId="1"/>
          <p:bldP spid="19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3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630</Words>
  <Application>Microsoft Office PowerPoint</Application>
  <PresentationFormat>宽屏</PresentationFormat>
  <Paragraphs>108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Meiryo</vt:lpstr>
      <vt:lpstr>汉仪小麦体简</vt:lpstr>
      <vt:lpstr>宋体</vt:lpstr>
      <vt:lpstr>微软雅黑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42</cp:revision>
  <dcterms:created xsi:type="dcterms:W3CDTF">2017-03-26T08:36:41Z</dcterms:created>
  <dcterms:modified xsi:type="dcterms:W3CDTF">2020-11-30T16:31:36Z</dcterms:modified>
</cp:coreProperties>
</file>