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37"/>
  </p:notesMasterIdLst>
  <p:handoutMasterIdLst>
    <p:handoutMasterId r:id="rId38"/>
  </p:handoutMasterIdLst>
  <p:sldIdLst>
    <p:sldId id="394" r:id="rId3"/>
    <p:sldId id="382" r:id="rId4"/>
    <p:sldId id="390" r:id="rId5"/>
    <p:sldId id="406" r:id="rId6"/>
    <p:sldId id="402" r:id="rId7"/>
    <p:sldId id="405" r:id="rId8"/>
    <p:sldId id="280" r:id="rId9"/>
    <p:sldId id="401" r:id="rId10"/>
    <p:sldId id="386" r:id="rId11"/>
    <p:sldId id="397" r:id="rId12"/>
    <p:sldId id="399" r:id="rId13"/>
    <p:sldId id="274" r:id="rId14"/>
    <p:sldId id="400" r:id="rId15"/>
    <p:sldId id="289" r:id="rId16"/>
    <p:sldId id="387" r:id="rId17"/>
    <p:sldId id="347" r:id="rId18"/>
    <p:sldId id="344" r:id="rId19"/>
    <p:sldId id="282" r:id="rId20"/>
    <p:sldId id="275" r:id="rId21"/>
    <p:sldId id="408" r:id="rId22"/>
    <p:sldId id="388" r:id="rId23"/>
    <p:sldId id="409" r:id="rId24"/>
    <p:sldId id="330" r:id="rId25"/>
    <p:sldId id="369" r:id="rId26"/>
    <p:sldId id="398" r:id="rId27"/>
    <p:sldId id="389" r:id="rId28"/>
    <p:sldId id="341" r:id="rId29"/>
    <p:sldId id="403" r:id="rId30"/>
    <p:sldId id="373" r:id="rId31"/>
    <p:sldId id="404" r:id="rId32"/>
    <p:sldId id="336" r:id="rId33"/>
    <p:sldId id="407" r:id="rId34"/>
    <p:sldId id="370" r:id="rId35"/>
    <p:sldId id="410" r:id="rId36"/>
  </p:sldIdLst>
  <p:sldSz cx="9144000" cy="5143500" type="screen16x9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9F33"/>
    <a:srgbClr val="FFFFFF"/>
    <a:srgbClr val="67AFE3"/>
    <a:srgbClr val="FF51B7"/>
    <a:srgbClr val="F5F5F5"/>
    <a:srgbClr val="969696"/>
    <a:srgbClr val="C8C8C8"/>
    <a:srgbClr val="0096D5"/>
    <a:srgbClr val="D4D4D4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660"/>
  </p:normalViewPr>
  <p:slideViewPr>
    <p:cSldViewPr>
      <p:cViewPr varScale="1">
        <p:scale>
          <a:sx n="149" d="100"/>
          <a:sy n="149" d="100"/>
        </p:scale>
        <p:origin x="486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36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gs" Target="tags/tag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7DD0A-9044-4D18-9C18-8B428ED92850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C6817-9CDC-4935-A4AC-27CF72BD8B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913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87C70-E853-4894-BF07-D2F4B19C8F53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A47F99-6ADC-4C80-99B3-D41D132752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098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5024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82226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3268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37891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939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B9B16B-B7E8-401F-9E61-C9450497E7A2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14193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1611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96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6F2761-43FF-4FDC-8785-DB920D744EA7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746284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5077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5393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1611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6615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1611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45496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82160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5024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3895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161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8571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161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087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5393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1611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0805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1245481"/>
      </p:ext>
    </p:extLst>
  </p:cSld>
  <p:clrMapOvr>
    <a:masterClrMapping/>
  </p:clrMapOvr>
  <p:transition spd="slow" advClick="0" advTm="7000">
    <p:cover dir="l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8608446"/>
      </p:ext>
    </p:extLst>
  </p:cSld>
  <p:clrMapOvr>
    <a:masterClrMapping/>
  </p:clrMapOvr>
  <p:transition spd="slow" advClick="0" advTm="7000">
    <p:cover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625225"/>
      </p:ext>
    </p:extLst>
  </p:cSld>
  <p:clrMapOvr>
    <a:masterClrMapping/>
  </p:clrMapOvr>
  <p:transition spd="slow" advClick="0" advTm="7000">
    <p:cover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3131840" y="409253"/>
            <a:ext cx="288032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dirty="0" smtClean="0">
                <a:solidFill>
                  <a:schemeClr val="accent3"/>
                </a:solidFill>
              </a:rPr>
              <a:t>单击输入标题</a:t>
            </a:r>
            <a:endParaRPr lang="en-US" altLang="zh-CN" sz="2100" dirty="0" smtClean="0">
              <a:solidFill>
                <a:schemeClr val="accent3"/>
              </a:solidFill>
            </a:endParaRPr>
          </a:p>
          <a:p>
            <a:pPr algn="ctr"/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单击此处添加副标题或详细文本描述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3131840" y="4587974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 smtClean="0">
                <a:ln>
                  <a:noFill/>
                </a:ln>
                <a:solidFill>
                  <a:schemeClr val="accent3"/>
                </a:solidFill>
              </a:rPr>
              <a:t>www.</a:t>
            </a:r>
            <a:r>
              <a:rPr lang="zh-CN" altLang="en-US" sz="800" dirty="0" smtClean="0">
                <a:ln>
                  <a:noFill/>
                </a:ln>
                <a:solidFill>
                  <a:schemeClr val="accent3"/>
                </a:solidFill>
              </a:rPr>
              <a:t>企业网站</a:t>
            </a:r>
            <a:r>
              <a:rPr lang="en-US" altLang="zh-CN" sz="800" dirty="0" smtClean="0">
                <a:ln>
                  <a:noFill/>
                </a:ln>
                <a:solidFill>
                  <a:schemeClr val="accent3"/>
                </a:solidFill>
              </a:rPr>
              <a:t>.com</a:t>
            </a:r>
          </a:p>
          <a:p>
            <a:pPr algn="ctr"/>
            <a:r>
              <a:rPr lang="zh-CN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企业名称</a:t>
            </a: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宣传口号</a:t>
            </a: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en-US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企业标题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7" name="组合 16"/>
          <p:cNvGrpSpPr/>
          <p:nvPr userDrawn="1"/>
        </p:nvGrpSpPr>
        <p:grpSpPr>
          <a:xfrm>
            <a:off x="3419872" y="339502"/>
            <a:ext cx="246466" cy="384285"/>
            <a:chOff x="3579019" y="293633"/>
            <a:chExt cx="361957" cy="564356"/>
          </a:xfrm>
        </p:grpSpPr>
        <p:sp>
          <p:nvSpPr>
            <p:cNvPr id="18" name="任意多边形 17"/>
            <p:cNvSpPr/>
            <p:nvPr/>
          </p:nvSpPr>
          <p:spPr>
            <a:xfrm>
              <a:off x="3579019" y="433388"/>
              <a:ext cx="230981" cy="376237"/>
            </a:xfrm>
            <a:custGeom>
              <a:avLst/>
              <a:gdLst>
                <a:gd name="connsiteX0" fmla="*/ 0 w 230981"/>
                <a:gd name="connsiteY0" fmla="*/ 0 h 376237"/>
                <a:gd name="connsiteX1" fmla="*/ 230981 w 230981"/>
                <a:gd name="connsiteY1" fmla="*/ 376237 h 37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0981" h="376237">
                  <a:moveTo>
                    <a:pt x="0" y="0"/>
                  </a:moveTo>
                  <a:lnTo>
                    <a:pt x="230981" y="376237"/>
                  </a:lnTo>
                </a:path>
              </a:pathLst>
            </a:cu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661175" y="481752"/>
              <a:ext cx="230981" cy="376237"/>
            </a:xfrm>
            <a:custGeom>
              <a:avLst/>
              <a:gdLst>
                <a:gd name="connsiteX0" fmla="*/ 0 w 230981"/>
                <a:gd name="connsiteY0" fmla="*/ 0 h 376237"/>
                <a:gd name="connsiteX1" fmla="*/ 230981 w 230981"/>
                <a:gd name="connsiteY1" fmla="*/ 376237 h 37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0981" h="376237">
                  <a:moveTo>
                    <a:pt x="0" y="0"/>
                  </a:moveTo>
                  <a:lnTo>
                    <a:pt x="230981" y="376237"/>
                  </a:lnTo>
                </a:path>
              </a:pathLst>
            </a:cu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3594504" y="293633"/>
              <a:ext cx="230981" cy="376237"/>
            </a:xfrm>
            <a:custGeom>
              <a:avLst/>
              <a:gdLst>
                <a:gd name="connsiteX0" fmla="*/ 0 w 230981"/>
                <a:gd name="connsiteY0" fmla="*/ 0 h 376237"/>
                <a:gd name="connsiteX1" fmla="*/ 230981 w 230981"/>
                <a:gd name="connsiteY1" fmla="*/ 376237 h 37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0981" h="376237">
                  <a:moveTo>
                    <a:pt x="0" y="0"/>
                  </a:moveTo>
                  <a:lnTo>
                    <a:pt x="230981" y="376237"/>
                  </a:lnTo>
                </a:path>
              </a:pathLst>
            </a:cu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3795720" y="507901"/>
              <a:ext cx="145256" cy="235743"/>
            </a:xfrm>
            <a:custGeom>
              <a:avLst/>
              <a:gdLst>
                <a:gd name="connsiteX0" fmla="*/ 0 w 230981"/>
                <a:gd name="connsiteY0" fmla="*/ 0 h 376237"/>
                <a:gd name="connsiteX1" fmla="*/ 230981 w 230981"/>
                <a:gd name="connsiteY1" fmla="*/ 376237 h 376237"/>
                <a:gd name="connsiteX0" fmla="*/ 0 w 145256"/>
                <a:gd name="connsiteY0" fmla="*/ 0 h 235743"/>
                <a:gd name="connsiteX1" fmla="*/ 145256 w 145256"/>
                <a:gd name="connsiteY1" fmla="*/ 235743 h 235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256" h="235743">
                  <a:moveTo>
                    <a:pt x="0" y="0"/>
                  </a:moveTo>
                  <a:lnTo>
                    <a:pt x="145256" y="235743"/>
                  </a:lnTo>
                </a:path>
              </a:pathLst>
            </a:cu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 userDrawn="1"/>
        </p:nvGrpSpPr>
        <p:grpSpPr>
          <a:xfrm flipH="1">
            <a:off x="5477662" y="339502"/>
            <a:ext cx="246466" cy="384285"/>
            <a:chOff x="3579019" y="293633"/>
            <a:chExt cx="361957" cy="564356"/>
          </a:xfrm>
        </p:grpSpPr>
        <p:sp>
          <p:nvSpPr>
            <p:cNvPr id="23" name="任意多边形 22"/>
            <p:cNvSpPr/>
            <p:nvPr/>
          </p:nvSpPr>
          <p:spPr>
            <a:xfrm>
              <a:off x="3579019" y="433388"/>
              <a:ext cx="230981" cy="376237"/>
            </a:xfrm>
            <a:custGeom>
              <a:avLst/>
              <a:gdLst>
                <a:gd name="connsiteX0" fmla="*/ 0 w 230981"/>
                <a:gd name="connsiteY0" fmla="*/ 0 h 376237"/>
                <a:gd name="connsiteX1" fmla="*/ 230981 w 230981"/>
                <a:gd name="connsiteY1" fmla="*/ 376237 h 37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0981" h="376237">
                  <a:moveTo>
                    <a:pt x="0" y="0"/>
                  </a:moveTo>
                  <a:lnTo>
                    <a:pt x="230981" y="376237"/>
                  </a:lnTo>
                </a:path>
              </a:pathLst>
            </a:cu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661175" y="481752"/>
              <a:ext cx="230981" cy="376237"/>
            </a:xfrm>
            <a:custGeom>
              <a:avLst/>
              <a:gdLst>
                <a:gd name="connsiteX0" fmla="*/ 0 w 230981"/>
                <a:gd name="connsiteY0" fmla="*/ 0 h 376237"/>
                <a:gd name="connsiteX1" fmla="*/ 230981 w 230981"/>
                <a:gd name="connsiteY1" fmla="*/ 376237 h 37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0981" h="376237">
                  <a:moveTo>
                    <a:pt x="0" y="0"/>
                  </a:moveTo>
                  <a:lnTo>
                    <a:pt x="230981" y="376237"/>
                  </a:lnTo>
                </a:path>
              </a:pathLst>
            </a:cu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3594504" y="293633"/>
              <a:ext cx="230981" cy="376237"/>
            </a:xfrm>
            <a:custGeom>
              <a:avLst/>
              <a:gdLst>
                <a:gd name="connsiteX0" fmla="*/ 0 w 230981"/>
                <a:gd name="connsiteY0" fmla="*/ 0 h 376237"/>
                <a:gd name="connsiteX1" fmla="*/ 230981 w 230981"/>
                <a:gd name="connsiteY1" fmla="*/ 376237 h 37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0981" h="376237">
                  <a:moveTo>
                    <a:pt x="0" y="0"/>
                  </a:moveTo>
                  <a:lnTo>
                    <a:pt x="230981" y="376237"/>
                  </a:lnTo>
                </a:path>
              </a:pathLst>
            </a:cu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3795720" y="507901"/>
              <a:ext cx="145256" cy="235743"/>
            </a:xfrm>
            <a:custGeom>
              <a:avLst/>
              <a:gdLst>
                <a:gd name="connsiteX0" fmla="*/ 0 w 230981"/>
                <a:gd name="connsiteY0" fmla="*/ 0 h 376237"/>
                <a:gd name="connsiteX1" fmla="*/ 230981 w 230981"/>
                <a:gd name="connsiteY1" fmla="*/ 376237 h 376237"/>
                <a:gd name="connsiteX0" fmla="*/ 0 w 145256"/>
                <a:gd name="connsiteY0" fmla="*/ 0 h 235743"/>
                <a:gd name="connsiteX1" fmla="*/ 145256 w 145256"/>
                <a:gd name="connsiteY1" fmla="*/ 235743 h 235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256" h="235743">
                  <a:moveTo>
                    <a:pt x="0" y="0"/>
                  </a:moveTo>
                  <a:lnTo>
                    <a:pt x="145256" y="235743"/>
                  </a:lnTo>
                </a:path>
              </a:pathLst>
            </a:cu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7" name="直接连接符 26"/>
          <p:cNvCxnSpPr/>
          <p:nvPr userDrawn="1"/>
        </p:nvCxnSpPr>
        <p:spPr>
          <a:xfrm flipH="1">
            <a:off x="526183" y="690855"/>
            <a:ext cx="3140155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 userDrawn="1"/>
        </p:nvCxnSpPr>
        <p:spPr>
          <a:xfrm flipH="1">
            <a:off x="5477662" y="690855"/>
            <a:ext cx="3140157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526184" y="4749606"/>
            <a:ext cx="3325736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 userDrawn="1"/>
        </p:nvCxnSpPr>
        <p:spPr>
          <a:xfrm flipH="1">
            <a:off x="5292080" y="4749606"/>
            <a:ext cx="332574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5028080"/>
      </p:ext>
    </p:extLst>
  </p:cSld>
  <p:clrMapOvr>
    <a:masterClrMapping/>
  </p:clrMapOvr>
  <p:transition spd="slow" advClick="0" advTm="7000">
    <p:cover dir="ld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8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8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nodeType="afterEffect" p14:presetBounceEnd="8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1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6" fill="hold" nodeType="withEffect" p14:presetBounceEnd="8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2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2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/>
          <p:bldP spid="16" grpId="0"/>
        </p:bldLst>
      </p:timing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B87F75F-0C76-4FA0-8F23-7A6129A71AC7}" type="datetimeFigureOut">
              <a:rPr lang="zh-CN" altLang="en-US"/>
              <a:pPr>
                <a:defRPr/>
              </a:pPr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18809996-C816-4C5E-9D04-84FBDE248D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7000">
    <p:cover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806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2188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9721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7905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6647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195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8642778"/>
      </p:ext>
    </p:extLst>
  </p:cSld>
  <p:clrMapOvr>
    <a:masterClrMapping/>
  </p:clrMapOvr>
  <p:transition spd="slow" advClick="0" advTm="7000">
    <p:cover dir="ld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3669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950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9022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7154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370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555526"/>
            <a:ext cx="9144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13069" y="58298"/>
            <a:ext cx="2890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2"/>
                </a:solidFill>
              </a:rPr>
              <a:t>单 击 此 处 输 入 标 题</a:t>
            </a:r>
          </a:p>
        </p:txBody>
      </p:sp>
      <p:pic>
        <p:nvPicPr>
          <p:cNvPr id="2050" name="Picture 2" descr="C:\Users\Administrator\Desktop\简约淡雅心形小草PPT背景\幻灯片2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872209"/>
            <a:ext cx="6804247" cy="32918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1341292"/>
      </p:ext>
    </p:extLst>
  </p:cSld>
  <p:clrMapOvr>
    <a:masterClrMapping/>
  </p:clrMapOvr>
  <p:transition spd="slow" advClick="0" advTm="7000">
    <p:cover dir="l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759757"/>
      </p:ext>
    </p:extLst>
  </p:cSld>
  <p:clrMapOvr>
    <a:masterClrMapping/>
  </p:clrMapOvr>
  <p:transition spd="slow" advClick="0" advTm="7000">
    <p:cover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8644646"/>
      </p:ext>
    </p:extLst>
  </p:cSld>
  <p:clrMapOvr>
    <a:masterClrMapping/>
  </p:clrMapOvr>
  <p:transition spd="slow" advClick="0" advTm="7000">
    <p:cover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0331868"/>
      </p:ext>
    </p:extLst>
  </p:cSld>
  <p:clrMapOvr>
    <a:masterClrMapping/>
  </p:clrMapOvr>
  <p:transition spd="slow" advClick="0" advTm="7000">
    <p:cover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4055827"/>
      </p:ext>
    </p:extLst>
  </p:cSld>
  <p:clrMapOvr>
    <a:masterClrMapping/>
  </p:clrMapOvr>
  <p:transition spd="slow" advClick="0" advTm="7000">
    <p:cover dir="l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9440134"/>
      </p:ext>
    </p:extLst>
  </p:cSld>
  <p:clrMapOvr>
    <a:masterClrMapping/>
  </p:clrMapOvr>
  <p:transition spd="slow" advClick="0" advTm="7000">
    <p:cover dir="l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530106"/>
      </p:ext>
    </p:extLst>
  </p:cSld>
  <p:clrMapOvr>
    <a:masterClrMapping/>
  </p:clrMapOvr>
  <p:transition spd="slow" advClick="0" advTm="7000">
    <p:cover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A8091-7EE4-41B5-8137-A62B04FCA6E6}" type="datetimeFigureOut">
              <a:rPr lang="zh-CN" altLang="en-US" smtClean="0"/>
              <a:pPr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AA5FA-60D0-45B3-9A54-CD9302FF9B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423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ransition spd="slow" advClick="0" advTm="7000">
    <p:cover dir="l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751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Administrator\Desktop\简约淡雅心形小草PPT背景\幻灯片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1"/>
            <a:ext cx="9140827" cy="514389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215832" y="2085317"/>
            <a:ext cx="5101378" cy="746348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绿色小清新</a:t>
            </a:r>
            <a:r>
              <a:rPr lang="en-US" altLang="zh-CN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96730" y="2810054"/>
            <a:ext cx="4347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适合各行业工作汇报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项目报告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年终总结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计划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55486" y="1105669"/>
            <a:ext cx="24609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2030</a:t>
            </a:r>
            <a:endParaRPr lang="zh-CN" altLang="en-US" sz="72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33556" y="3795886"/>
            <a:ext cx="17828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汇报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人：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优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品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63929" y="4105404"/>
            <a:ext cx="2225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部门：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XXX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市场营销部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998442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50"/>
                            </p:stCondLst>
                            <p:childTnLst>
                              <p:par>
                                <p:cTn id="2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50"/>
                            </p:stCondLst>
                            <p:childTnLst>
                              <p:par>
                                <p:cTn id="3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13147" y="1599010"/>
            <a:ext cx="2108597" cy="2402116"/>
            <a:chOff x="550289" y="2132744"/>
            <a:chExt cx="2811934" cy="3202162"/>
          </a:xfrm>
        </p:grpSpPr>
        <p:sp>
          <p:nvSpPr>
            <p:cNvPr id="4" name="Freeform 50"/>
            <p:cNvSpPr/>
            <p:nvPr/>
          </p:nvSpPr>
          <p:spPr>
            <a:xfrm>
              <a:off x="1064725" y="2132744"/>
              <a:ext cx="2073623" cy="1814139"/>
            </a:xfrm>
            <a:custGeom>
              <a:avLst/>
              <a:gdLst>
                <a:gd name="connsiteX0" fmla="*/ 0 w 1571625"/>
                <a:gd name="connsiteY0" fmla="*/ 206070 h 1373798"/>
                <a:gd name="connsiteX1" fmla="*/ 884726 w 1571625"/>
                <a:gd name="connsiteY1" fmla="*/ 206070 h 1373798"/>
                <a:gd name="connsiteX2" fmla="*/ 884726 w 1571625"/>
                <a:gd name="connsiteY2" fmla="*/ 0 h 1373798"/>
                <a:gd name="connsiteX3" fmla="*/ 1571625 w 1571625"/>
                <a:gd name="connsiteY3" fmla="*/ 686899 h 1373798"/>
                <a:gd name="connsiteX4" fmla="*/ 884726 w 1571625"/>
                <a:gd name="connsiteY4" fmla="*/ 1373798 h 1373798"/>
                <a:gd name="connsiteX5" fmla="*/ 884726 w 1571625"/>
                <a:gd name="connsiteY5" fmla="*/ 1167728 h 1373798"/>
                <a:gd name="connsiteX6" fmla="*/ 0 w 1571625"/>
                <a:gd name="connsiteY6" fmla="*/ 1167728 h 1373798"/>
                <a:gd name="connsiteX7" fmla="*/ 0 w 1571625"/>
                <a:gd name="connsiteY7" fmla="*/ 206070 h 1373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1625" h="1373798">
                  <a:moveTo>
                    <a:pt x="0" y="206070"/>
                  </a:moveTo>
                  <a:lnTo>
                    <a:pt x="884726" y="206070"/>
                  </a:lnTo>
                  <a:lnTo>
                    <a:pt x="884726" y="0"/>
                  </a:lnTo>
                  <a:lnTo>
                    <a:pt x="1571625" y="686899"/>
                  </a:lnTo>
                  <a:lnTo>
                    <a:pt x="884726" y="1373798"/>
                  </a:lnTo>
                  <a:lnTo>
                    <a:pt x="884726" y="1167728"/>
                  </a:lnTo>
                  <a:lnTo>
                    <a:pt x="0" y="1167728"/>
                  </a:lnTo>
                  <a:lnTo>
                    <a:pt x="0" y="20607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584836" tIns="290000" rIns="580548" bIns="290000" spcCol="127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46" lvl="1" indent="-171446" defTabSz="800080">
                <a:lnSpc>
                  <a:spcPct val="90000"/>
                </a:lnSpc>
                <a:spcAft>
                  <a:spcPct val="15000"/>
                </a:spcAft>
                <a:defRPr/>
              </a:pPr>
              <a:r>
                <a:rPr lang="en-US" sz="4800" dirty="0">
                  <a:solidFill>
                    <a:prstClr val="white"/>
                  </a:solidFill>
                  <a:cs typeface="+mn-ea"/>
                  <a:sym typeface="Arial" panose="020B0604020202020204" pitchFamily="34" charset="0"/>
                </a:rPr>
                <a:t> </a:t>
              </a:r>
              <a:endParaRPr lang="en-US" sz="4800" dirty="0">
                <a:solidFill>
                  <a:srgbClr val="023759">
                    <a:lumMod val="75000"/>
                  </a:srgbClr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32"/>
            <p:cNvSpPr>
              <a:spLocks noChangeAspect="1"/>
            </p:cNvSpPr>
            <p:nvPr/>
          </p:nvSpPr>
          <p:spPr>
            <a:xfrm>
              <a:off x="550289" y="2524775"/>
              <a:ext cx="1027284" cy="1028489"/>
            </a:xfrm>
            <a:prstGeom prst="ellipse">
              <a:avLst/>
            </a:prstGeom>
            <a:solidFill>
              <a:srgbClr val="119F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31600">
                <a:defRPr/>
              </a:pPr>
              <a:endParaRPr lang="en-US" b="1" dirty="0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Oval 33"/>
            <p:cNvSpPr>
              <a:spLocks noChangeAspect="1"/>
            </p:cNvSpPr>
            <p:nvPr/>
          </p:nvSpPr>
          <p:spPr>
            <a:xfrm>
              <a:off x="669372" y="2643813"/>
              <a:ext cx="789120" cy="79200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31600">
                <a:defRPr/>
              </a:pPr>
              <a:r>
                <a:rPr lang="en-US" sz="1600" b="1" dirty="0">
                  <a:solidFill>
                    <a:srgbClr val="315B2F"/>
                  </a:solidFill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16" name="TextBox 13"/>
            <p:cNvSpPr txBox="1"/>
            <p:nvPr/>
          </p:nvSpPr>
          <p:spPr>
            <a:xfrm>
              <a:off x="1710946" y="2872367"/>
              <a:ext cx="854218" cy="3079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Arial" panose="020B0604020202020204" pitchFamily="34" charset="0"/>
                </a:rPr>
                <a:t>关键词</a:t>
              </a:r>
              <a:endParaRPr lang="en-US" sz="15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3"/>
            <p:cNvSpPr txBox="1"/>
            <p:nvPr/>
          </p:nvSpPr>
          <p:spPr>
            <a:xfrm>
              <a:off x="1064725" y="4248446"/>
              <a:ext cx="2297498" cy="3079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500" b="1" dirty="0" smtClean="0">
                  <a:solidFill>
                    <a:srgbClr val="445469"/>
                  </a:solidFill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500" b="1" dirty="0">
                <a:solidFill>
                  <a:srgbClr val="445469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3"/>
            <p:cNvSpPr txBox="1"/>
            <p:nvPr/>
          </p:nvSpPr>
          <p:spPr>
            <a:xfrm>
              <a:off x="1064725" y="4657937"/>
              <a:ext cx="2113317" cy="67696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100" dirty="0" smtClean="0">
                  <a:solidFill>
                    <a:srgbClr val="445469"/>
                  </a:solidFill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100" dirty="0">
                <a:solidFill>
                  <a:srgbClr val="445469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2537223" y="1599010"/>
            <a:ext cx="2068115" cy="2417594"/>
            <a:chOff x="3383713" y="2132744"/>
            <a:chExt cx="2756392" cy="3222672"/>
          </a:xfrm>
        </p:grpSpPr>
        <p:sp>
          <p:nvSpPr>
            <p:cNvPr id="7" name="Freeform 50"/>
            <p:cNvSpPr/>
            <p:nvPr/>
          </p:nvSpPr>
          <p:spPr>
            <a:xfrm>
              <a:off x="3897859" y="2132744"/>
              <a:ext cx="2074038" cy="1814069"/>
            </a:xfrm>
            <a:custGeom>
              <a:avLst/>
              <a:gdLst>
                <a:gd name="connsiteX0" fmla="*/ 0 w 1571625"/>
                <a:gd name="connsiteY0" fmla="*/ 206070 h 1373798"/>
                <a:gd name="connsiteX1" fmla="*/ 884726 w 1571625"/>
                <a:gd name="connsiteY1" fmla="*/ 206070 h 1373798"/>
                <a:gd name="connsiteX2" fmla="*/ 884726 w 1571625"/>
                <a:gd name="connsiteY2" fmla="*/ 0 h 1373798"/>
                <a:gd name="connsiteX3" fmla="*/ 1571625 w 1571625"/>
                <a:gd name="connsiteY3" fmla="*/ 686899 h 1373798"/>
                <a:gd name="connsiteX4" fmla="*/ 884726 w 1571625"/>
                <a:gd name="connsiteY4" fmla="*/ 1373798 h 1373798"/>
                <a:gd name="connsiteX5" fmla="*/ 884726 w 1571625"/>
                <a:gd name="connsiteY5" fmla="*/ 1167728 h 1373798"/>
                <a:gd name="connsiteX6" fmla="*/ 0 w 1571625"/>
                <a:gd name="connsiteY6" fmla="*/ 1167728 h 1373798"/>
                <a:gd name="connsiteX7" fmla="*/ 0 w 1571625"/>
                <a:gd name="connsiteY7" fmla="*/ 206070 h 1373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1625" h="1373798">
                  <a:moveTo>
                    <a:pt x="0" y="206070"/>
                  </a:moveTo>
                  <a:lnTo>
                    <a:pt x="884726" y="206070"/>
                  </a:lnTo>
                  <a:lnTo>
                    <a:pt x="884726" y="0"/>
                  </a:lnTo>
                  <a:lnTo>
                    <a:pt x="1571625" y="686899"/>
                  </a:lnTo>
                  <a:lnTo>
                    <a:pt x="884726" y="1373798"/>
                  </a:lnTo>
                  <a:lnTo>
                    <a:pt x="884726" y="1167728"/>
                  </a:lnTo>
                  <a:lnTo>
                    <a:pt x="0" y="1167728"/>
                  </a:lnTo>
                  <a:lnTo>
                    <a:pt x="0" y="20607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584836" tIns="290000" rIns="580548" bIns="290000" spcCol="127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46" lvl="1" indent="-171446" defTabSz="800080">
                <a:lnSpc>
                  <a:spcPct val="90000"/>
                </a:lnSpc>
                <a:spcAft>
                  <a:spcPct val="15000"/>
                </a:spcAft>
                <a:defRPr/>
              </a:pPr>
              <a:r>
                <a:rPr lang="en-US" sz="4800" dirty="0">
                  <a:solidFill>
                    <a:prstClr val="white"/>
                  </a:solidFill>
                  <a:cs typeface="+mn-ea"/>
                  <a:sym typeface="Arial" panose="020B0604020202020204" pitchFamily="34" charset="0"/>
                </a:rPr>
                <a:t> </a:t>
              </a:r>
              <a:endParaRPr lang="en-US" sz="4800" dirty="0">
                <a:solidFill>
                  <a:srgbClr val="023759">
                    <a:lumMod val="75000"/>
                  </a:srgbClr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32"/>
            <p:cNvSpPr>
              <a:spLocks noChangeAspect="1"/>
            </p:cNvSpPr>
            <p:nvPr/>
          </p:nvSpPr>
          <p:spPr>
            <a:xfrm>
              <a:off x="3383713" y="2524760"/>
              <a:ext cx="1026704" cy="1028449"/>
            </a:xfrm>
            <a:prstGeom prst="ellipse">
              <a:avLst/>
            </a:prstGeom>
            <a:solidFill>
              <a:srgbClr val="119F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31600">
                <a:defRPr/>
              </a:pPr>
              <a:endParaRPr lang="en-US" b="1" dirty="0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33"/>
            <p:cNvSpPr>
              <a:spLocks noChangeAspect="1"/>
            </p:cNvSpPr>
            <p:nvPr/>
          </p:nvSpPr>
          <p:spPr>
            <a:xfrm>
              <a:off x="3502728" y="2643794"/>
              <a:ext cx="790261" cy="79196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31600">
                <a:defRPr/>
              </a:pPr>
              <a:r>
                <a:rPr lang="en-US" b="1" dirty="0" smtClean="0">
                  <a:solidFill>
                    <a:srgbClr val="315B2F"/>
                  </a:solidFill>
                  <a:cs typeface="+mn-ea"/>
                  <a:sym typeface="Arial" panose="020B0604020202020204" pitchFamily="34" charset="0"/>
                </a:rPr>
                <a:t>02</a:t>
              </a:r>
              <a:endParaRPr lang="en-US" b="1" dirty="0">
                <a:solidFill>
                  <a:srgbClr val="315B2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3"/>
            <p:cNvSpPr txBox="1"/>
            <p:nvPr/>
          </p:nvSpPr>
          <p:spPr>
            <a:xfrm>
              <a:off x="3842318" y="4248365"/>
              <a:ext cx="2297787" cy="307900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500" b="1" dirty="0" smtClean="0">
                  <a:solidFill>
                    <a:srgbClr val="445469"/>
                  </a:solidFill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500" b="1" dirty="0">
                <a:solidFill>
                  <a:srgbClr val="445469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3"/>
            <p:cNvSpPr txBox="1"/>
            <p:nvPr/>
          </p:nvSpPr>
          <p:spPr>
            <a:xfrm>
              <a:off x="3840732" y="4678473"/>
              <a:ext cx="2115297" cy="676943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100" dirty="0" smtClean="0">
                  <a:solidFill>
                    <a:srgbClr val="445469"/>
                  </a:solidFill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100" dirty="0">
                <a:solidFill>
                  <a:srgbClr val="445469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13"/>
            <p:cNvSpPr txBox="1"/>
            <p:nvPr/>
          </p:nvSpPr>
          <p:spPr>
            <a:xfrm>
              <a:off x="4583386" y="2872338"/>
              <a:ext cx="855322" cy="307900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Arial" panose="020B0604020202020204" pitchFamily="34" charset="0"/>
                </a:rPr>
                <a:t>关键词</a:t>
              </a:r>
              <a:endParaRPr lang="en-US" sz="15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4708922" y="1599010"/>
            <a:ext cx="2108597" cy="2402116"/>
            <a:chOff x="6277804" y="2132744"/>
            <a:chExt cx="2811933" cy="3202162"/>
          </a:xfrm>
        </p:grpSpPr>
        <p:sp>
          <p:nvSpPr>
            <p:cNvPr id="10" name="Freeform 50"/>
            <p:cNvSpPr/>
            <p:nvPr/>
          </p:nvSpPr>
          <p:spPr>
            <a:xfrm>
              <a:off x="6792240" y="2132744"/>
              <a:ext cx="2073622" cy="1814139"/>
            </a:xfrm>
            <a:custGeom>
              <a:avLst/>
              <a:gdLst>
                <a:gd name="connsiteX0" fmla="*/ 0 w 1571625"/>
                <a:gd name="connsiteY0" fmla="*/ 206070 h 1373798"/>
                <a:gd name="connsiteX1" fmla="*/ 884726 w 1571625"/>
                <a:gd name="connsiteY1" fmla="*/ 206070 h 1373798"/>
                <a:gd name="connsiteX2" fmla="*/ 884726 w 1571625"/>
                <a:gd name="connsiteY2" fmla="*/ 0 h 1373798"/>
                <a:gd name="connsiteX3" fmla="*/ 1571625 w 1571625"/>
                <a:gd name="connsiteY3" fmla="*/ 686899 h 1373798"/>
                <a:gd name="connsiteX4" fmla="*/ 884726 w 1571625"/>
                <a:gd name="connsiteY4" fmla="*/ 1373798 h 1373798"/>
                <a:gd name="connsiteX5" fmla="*/ 884726 w 1571625"/>
                <a:gd name="connsiteY5" fmla="*/ 1167728 h 1373798"/>
                <a:gd name="connsiteX6" fmla="*/ 0 w 1571625"/>
                <a:gd name="connsiteY6" fmla="*/ 1167728 h 1373798"/>
                <a:gd name="connsiteX7" fmla="*/ 0 w 1571625"/>
                <a:gd name="connsiteY7" fmla="*/ 206070 h 1373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1625" h="1373798">
                  <a:moveTo>
                    <a:pt x="0" y="206070"/>
                  </a:moveTo>
                  <a:lnTo>
                    <a:pt x="884726" y="206070"/>
                  </a:lnTo>
                  <a:lnTo>
                    <a:pt x="884726" y="0"/>
                  </a:lnTo>
                  <a:lnTo>
                    <a:pt x="1571625" y="686899"/>
                  </a:lnTo>
                  <a:lnTo>
                    <a:pt x="884726" y="1373798"/>
                  </a:lnTo>
                  <a:lnTo>
                    <a:pt x="884726" y="1167728"/>
                  </a:lnTo>
                  <a:lnTo>
                    <a:pt x="0" y="1167728"/>
                  </a:lnTo>
                  <a:lnTo>
                    <a:pt x="0" y="20607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584836" tIns="290000" rIns="580548" bIns="290000" spcCol="127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46" lvl="1" indent="-171446" defTabSz="800080">
                <a:lnSpc>
                  <a:spcPct val="90000"/>
                </a:lnSpc>
                <a:spcAft>
                  <a:spcPct val="15000"/>
                </a:spcAft>
                <a:defRPr/>
              </a:pPr>
              <a:r>
                <a:rPr lang="en-US" sz="4800" dirty="0">
                  <a:solidFill>
                    <a:prstClr val="white"/>
                  </a:solidFill>
                  <a:cs typeface="+mn-ea"/>
                  <a:sym typeface="Arial" panose="020B0604020202020204" pitchFamily="34" charset="0"/>
                </a:rPr>
                <a:t> </a:t>
              </a:r>
              <a:endParaRPr lang="en-US" sz="4800" dirty="0">
                <a:solidFill>
                  <a:srgbClr val="023759">
                    <a:lumMod val="75000"/>
                  </a:srgbClr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32"/>
            <p:cNvSpPr>
              <a:spLocks noChangeAspect="1"/>
            </p:cNvSpPr>
            <p:nvPr/>
          </p:nvSpPr>
          <p:spPr>
            <a:xfrm>
              <a:off x="6277804" y="2524775"/>
              <a:ext cx="1027284" cy="1028489"/>
            </a:xfrm>
            <a:prstGeom prst="ellipse">
              <a:avLst/>
            </a:prstGeom>
            <a:solidFill>
              <a:srgbClr val="119F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31600">
                <a:defRPr/>
              </a:pPr>
              <a:endParaRPr lang="en-US" b="1" dirty="0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33"/>
            <p:cNvSpPr>
              <a:spLocks noChangeAspect="1"/>
            </p:cNvSpPr>
            <p:nvPr/>
          </p:nvSpPr>
          <p:spPr>
            <a:xfrm>
              <a:off x="6396886" y="2643814"/>
              <a:ext cx="789120" cy="79199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31600">
                <a:defRPr/>
              </a:pPr>
              <a:r>
                <a:rPr lang="en-US" b="1" dirty="0" smtClean="0">
                  <a:solidFill>
                    <a:srgbClr val="315B2F"/>
                  </a:solidFill>
                  <a:cs typeface="+mn-ea"/>
                  <a:sym typeface="Arial" panose="020B0604020202020204" pitchFamily="34" charset="0"/>
                </a:rPr>
                <a:t>03</a:t>
              </a:r>
              <a:endParaRPr lang="en-US" b="1" dirty="0">
                <a:solidFill>
                  <a:srgbClr val="315B2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13"/>
            <p:cNvSpPr txBox="1"/>
            <p:nvPr/>
          </p:nvSpPr>
          <p:spPr>
            <a:xfrm>
              <a:off x="6792240" y="4248446"/>
              <a:ext cx="2297497" cy="3079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500" b="1" dirty="0" smtClean="0">
                  <a:solidFill>
                    <a:srgbClr val="445469"/>
                  </a:solidFill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500" b="1" dirty="0">
                <a:solidFill>
                  <a:srgbClr val="445469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13"/>
            <p:cNvSpPr txBox="1"/>
            <p:nvPr/>
          </p:nvSpPr>
          <p:spPr>
            <a:xfrm>
              <a:off x="6808118" y="4657937"/>
              <a:ext cx="2114904" cy="67696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100" dirty="0" smtClean="0">
                  <a:solidFill>
                    <a:srgbClr val="445469"/>
                  </a:solidFill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100" dirty="0">
                <a:solidFill>
                  <a:srgbClr val="445469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TextBox 13"/>
            <p:cNvSpPr txBox="1"/>
            <p:nvPr/>
          </p:nvSpPr>
          <p:spPr>
            <a:xfrm>
              <a:off x="7438460" y="2872367"/>
              <a:ext cx="854218" cy="3079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Arial" panose="020B0604020202020204" pitchFamily="34" charset="0"/>
                </a:rPr>
                <a:t>关键词</a:t>
              </a:r>
              <a:endParaRPr lang="en-US" sz="15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6832997" y="1599010"/>
            <a:ext cx="2080022" cy="2402116"/>
            <a:chOff x="9111228" y="2132744"/>
            <a:chExt cx="2772100" cy="3202162"/>
          </a:xfrm>
        </p:grpSpPr>
        <p:sp>
          <p:nvSpPr>
            <p:cNvPr id="13" name="Freeform 50"/>
            <p:cNvSpPr/>
            <p:nvPr/>
          </p:nvSpPr>
          <p:spPr>
            <a:xfrm>
              <a:off x="9625344" y="2132744"/>
              <a:ext cx="2073918" cy="1814139"/>
            </a:xfrm>
            <a:custGeom>
              <a:avLst/>
              <a:gdLst>
                <a:gd name="connsiteX0" fmla="*/ 0 w 1571625"/>
                <a:gd name="connsiteY0" fmla="*/ 206070 h 1373798"/>
                <a:gd name="connsiteX1" fmla="*/ 884726 w 1571625"/>
                <a:gd name="connsiteY1" fmla="*/ 206070 h 1373798"/>
                <a:gd name="connsiteX2" fmla="*/ 884726 w 1571625"/>
                <a:gd name="connsiteY2" fmla="*/ 0 h 1373798"/>
                <a:gd name="connsiteX3" fmla="*/ 1571625 w 1571625"/>
                <a:gd name="connsiteY3" fmla="*/ 686899 h 1373798"/>
                <a:gd name="connsiteX4" fmla="*/ 884726 w 1571625"/>
                <a:gd name="connsiteY4" fmla="*/ 1373798 h 1373798"/>
                <a:gd name="connsiteX5" fmla="*/ 884726 w 1571625"/>
                <a:gd name="connsiteY5" fmla="*/ 1167728 h 1373798"/>
                <a:gd name="connsiteX6" fmla="*/ 0 w 1571625"/>
                <a:gd name="connsiteY6" fmla="*/ 1167728 h 1373798"/>
                <a:gd name="connsiteX7" fmla="*/ 0 w 1571625"/>
                <a:gd name="connsiteY7" fmla="*/ 206070 h 1373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1625" h="1373798">
                  <a:moveTo>
                    <a:pt x="0" y="206070"/>
                  </a:moveTo>
                  <a:lnTo>
                    <a:pt x="884726" y="206070"/>
                  </a:lnTo>
                  <a:lnTo>
                    <a:pt x="884726" y="0"/>
                  </a:lnTo>
                  <a:lnTo>
                    <a:pt x="1571625" y="686899"/>
                  </a:lnTo>
                  <a:lnTo>
                    <a:pt x="884726" y="1373798"/>
                  </a:lnTo>
                  <a:lnTo>
                    <a:pt x="884726" y="1167728"/>
                  </a:lnTo>
                  <a:lnTo>
                    <a:pt x="0" y="1167728"/>
                  </a:lnTo>
                  <a:lnTo>
                    <a:pt x="0" y="20607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584836" tIns="290000" rIns="580548" bIns="290000" spcCol="127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46" lvl="1" indent="-171446" defTabSz="800080">
                <a:lnSpc>
                  <a:spcPct val="90000"/>
                </a:lnSpc>
                <a:spcAft>
                  <a:spcPct val="15000"/>
                </a:spcAft>
                <a:defRPr/>
              </a:pPr>
              <a:r>
                <a:rPr lang="en-US" sz="4800" dirty="0">
                  <a:solidFill>
                    <a:prstClr val="white"/>
                  </a:solidFill>
                  <a:cs typeface="+mn-ea"/>
                  <a:sym typeface="Arial" panose="020B0604020202020204" pitchFamily="34" charset="0"/>
                </a:rPr>
                <a:t> </a:t>
              </a:r>
              <a:endParaRPr lang="en-US" sz="4800" dirty="0">
                <a:solidFill>
                  <a:srgbClr val="023759">
                    <a:lumMod val="75000"/>
                  </a:srgbClr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32"/>
            <p:cNvSpPr>
              <a:spLocks noChangeAspect="1"/>
            </p:cNvSpPr>
            <p:nvPr/>
          </p:nvSpPr>
          <p:spPr>
            <a:xfrm>
              <a:off x="9111228" y="2524775"/>
              <a:ext cx="1026645" cy="1028489"/>
            </a:xfrm>
            <a:prstGeom prst="ellipse">
              <a:avLst/>
            </a:prstGeom>
            <a:solidFill>
              <a:srgbClr val="119F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31600">
                <a:defRPr/>
              </a:pPr>
              <a:endParaRPr lang="en-US" b="1" dirty="0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33"/>
            <p:cNvSpPr>
              <a:spLocks noChangeAspect="1"/>
            </p:cNvSpPr>
            <p:nvPr/>
          </p:nvSpPr>
          <p:spPr>
            <a:xfrm>
              <a:off x="9230236" y="2643814"/>
              <a:ext cx="790215" cy="79199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31600">
                <a:defRPr/>
              </a:pPr>
              <a:r>
                <a:rPr lang="en-US" b="1" dirty="0" smtClean="0">
                  <a:solidFill>
                    <a:srgbClr val="315B2F"/>
                  </a:solidFill>
                  <a:cs typeface="+mn-ea"/>
                  <a:sym typeface="Arial" panose="020B0604020202020204" pitchFamily="34" charset="0"/>
                </a:rPr>
                <a:t>04</a:t>
              </a:r>
              <a:endParaRPr lang="en-US" b="1" dirty="0">
                <a:solidFill>
                  <a:srgbClr val="315B2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13"/>
            <p:cNvSpPr txBox="1"/>
            <p:nvPr/>
          </p:nvSpPr>
          <p:spPr>
            <a:xfrm>
              <a:off x="9585674" y="4248446"/>
              <a:ext cx="2297654" cy="3079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500" b="1" dirty="0" smtClean="0">
                  <a:solidFill>
                    <a:srgbClr val="445469"/>
                  </a:solidFill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500" b="1" dirty="0">
                <a:solidFill>
                  <a:srgbClr val="445469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13"/>
            <p:cNvSpPr txBox="1"/>
            <p:nvPr/>
          </p:nvSpPr>
          <p:spPr>
            <a:xfrm>
              <a:off x="9585675" y="4657937"/>
              <a:ext cx="2113588" cy="67696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100" dirty="0" smtClean="0">
                  <a:solidFill>
                    <a:srgbClr val="445469"/>
                  </a:solidFill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100" dirty="0">
                <a:solidFill>
                  <a:srgbClr val="445469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TextBox 13"/>
            <p:cNvSpPr txBox="1"/>
            <p:nvPr/>
          </p:nvSpPr>
          <p:spPr>
            <a:xfrm>
              <a:off x="10366369" y="2872367"/>
              <a:ext cx="853686" cy="3079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Arial" panose="020B0604020202020204" pitchFamily="34" charset="0"/>
                </a:rPr>
                <a:t>关键词</a:t>
              </a:r>
              <a:endParaRPr lang="en-US" sz="15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29@|5FFC:192|FBC:16777215|LFC:16777215|LBC:16777215"/>
          <p:cNvSpPr/>
          <p:nvPr/>
        </p:nvSpPr>
        <p:spPr>
          <a:xfrm>
            <a:off x="1679972" y="1300162"/>
            <a:ext cx="881063" cy="881063"/>
          </a:xfrm>
          <a:custGeom>
            <a:avLst/>
            <a:gdLst>
              <a:gd name="connsiteX0" fmla="*/ 0 w 1260455"/>
              <a:gd name="connsiteY0" fmla="*/ 630228 h 1260455"/>
              <a:gd name="connsiteX1" fmla="*/ 630228 w 1260455"/>
              <a:gd name="connsiteY1" fmla="*/ 0 h 1260455"/>
              <a:gd name="connsiteX2" fmla="*/ 1260456 w 1260455"/>
              <a:gd name="connsiteY2" fmla="*/ 630228 h 1260455"/>
              <a:gd name="connsiteX3" fmla="*/ 630228 w 1260455"/>
              <a:gd name="connsiteY3" fmla="*/ 1260456 h 1260455"/>
              <a:gd name="connsiteX4" fmla="*/ 0 w 1260455"/>
              <a:gd name="connsiteY4" fmla="*/ 630228 h 126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0455" h="1260455">
                <a:moveTo>
                  <a:pt x="0" y="630228"/>
                </a:moveTo>
                <a:cubicBezTo>
                  <a:pt x="0" y="282163"/>
                  <a:pt x="282163" y="0"/>
                  <a:pt x="630228" y="0"/>
                </a:cubicBezTo>
                <a:cubicBezTo>
                  <a:pt x="978293" y="0"/>
                  <a:pt x="1260456" y="282163"/>
                  <a:pt x="1260456" y="630228"/>
                </a:cubicBezTo>
                <a:cubicBezTo>
                  <a:pt x="1260456" y="978293"/>
                  <a:pt x="978293" y="1260456"/>
                  <a:pt x="630228" y="1260456"/>
                </a:cubicBezTo>
                <a:cubicBezTo>
                  <a:pt x="282163" y="1260456"/>
                  <a:pt x="0" y="978293"/>
                  <a:pt x="0" y="630228"/>
                </a:cubicBezTo>
                <a:close/>
              </a:path>
            </a:pathLst>
          </a:custGeom>
          <a:solidFill>
            <a:srgbClr val="119F33"/>
          </a:solidFill>
          <a:ln w="38100" cap="flat" cmpd="sng" algn="ctr">
            <a:noFill/>
            <a:prstDash val="solid"/>
          </a:ln>
          <a:effectLst/>
        </p:spPr>
        <p:txBody>
          <a:bodyPr lIns="161302" tIns="161302" rIns="161302" bIns="161302" spcCol="953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b="1" kern="0" dirty="0">
                <a:solidFill>
                  <a:srgbClr val="FFFFFF"/>
                </a:solidFill>
                <a:latin typeface="微软雅黑" pitchFamily="34" charset="-122"/>
              </a:rPr>
              <a:t>标题</a:t>
            </a:r>
          </a:p>
        </p:txBody>
      </p:sp>
      <p:sp>
        <p:nvSpPr>
          <p:cNvPr id="31" name="Freeform 30@|5FFC:192|FBC:16777215|LFC:16777215|LBC:16777215"/>
          <p:cNvSpPr/>
          <p:nvPr/>
        </p:nvSpPr>
        <p:spPr>
          <a:xfrm>
            <a:off x="2686051" y="1520429"/>
            <a:ext cx="440531" cy="440531"/>
          </a:xfrm>
          <a:custGeom>
            <a:avLst/>
            <a:gdLst>
              <a:gd name="connsiteX0" fmla="*/ 96902 w 731063"/>
              <a:gd name="connsiteY0" fmla="*/ 150599 h 731063"/>
              <a:gd name="connsiteX1" fmla="*/ 634161 w 731063"/>
              <a:gd name="connsiteY1" fmla="*/ 150599 h 731063"/>
              <a:gd name="connsiteX2" fmla="*/ 634161 w 731063"/>
              <a:gd name="connsiteY2" fmla="*/ 322545 h 731063"/>
              <a:gd name="connsiteX3" fmla="*/ 96902 w 731063"/>
              <a:gd name="connsiteY3" fmla="*/ 322545 h 731063"/>
              <a:gd name="connsiteX4" fmla="*/ 96902 w 731063"/>
              <a:gd name="connsiteY4" fmla="*/ 150599 h 731063"/>
              <a:gd name="connsiteX5" fmla="*/ 96902 w 731063"/>
              <a:gd name="connsiteY5" fmla="*/ 408518 h 731063"/>
              <a:gd name="connsiteX6" fmla="*/ 634161 w 731063"/>
              <a:gd name="connsiteY6" fmla="*/ 408518 h 731063"/>
              <a:gd name="connsiteX7" fmla="*/ 634161 w 731063"/>
              <a:gd name="connsiteY7" fmla="*/ 580464 h 731063"/>
              <a:gd name="connsiteX8" fmla="*/ 96902 w 731063"/>
              <a:gd name="connsiteY8" fmla="*/ 580464 h 731063"/>
              <a:gd name="connsiteX9" fmla="*/ 96902 w 731063"/>
              <a:gd name="connsiteY9" fmla="*/ 408518 h 731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31063" h="731063">
                <a:moveTo>
                  <a:pt x="96902" y="150599"/>
                </a:moveTo>
                <a:lnTo>
                  <a:pt x="634161" y="150599"/>
                </a:lnTo>
                <a:lnTo>
                  <a:pt x="634161" y="322545"/>
                </a:lnTo>
                <a:lnTo>
                  <a:pt x="96902" y="322545"/>
                </a:lnTo>
                <a:lnTo>
                  <a:pt x="96902" y="150599"/>
                </a:lnTo>
                <a:close/>
                <a:moveTo>
                  <a:pt x="96902" y="408518"/>
                </a:moveTo>
                <a:lnTo>
                  <a:pt x="634161" y="408518"/>
                </a:lnTo>
                <a:lnTo>
                  <a:pt x="634161" y="580464"/>
                </a:lnTo>
                <a:lnTo>
                  <a:pt x="96902" y="580464"/>
                </a:lnTo>
                <a:lnTo>
                  <a:pt x="96902" y="408518"/>
                </a:lnTo>
                <a:close/>
              </a:path>
            </a:pathLst>
          </a:custGeom>
          <a:solidFill>
            <a:srgbClr val="119F33"/>
          </a:solidFill>
          <a:ln w="9525" cap="flat" cmpd="sng" algn="ctr">
            <a:noFill/>
            <a:prstDash val="solid"/>
          </a:ln>
          <a:effectLst/>
        </p:spPr>
        <p:txBody>
          <a:bodyPr lIns="72677" tIns="112949" rIns="72677" bIns="112949" spcCol="953" anchor="ctr"/>
          <a:lstStyle/>
          <a:p>
            <a:pPr algn="ctr" defTabSz="106680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2400" kern="0" dirty="0">
              <a:solidFill>
                <a:prstClr val="black"/>
              </a:solidFill>
              <a:latin typeface="Arial"/>
              <a:ea typeface="宋体"/>
            </a:endParaRPr>
          </a:p>
        </p:txBody>
      </p:sp>
      <p:sp>
        <p:nvSpPr>
          <p:cNvPr id="32" name="Freeform 31@|5FFC:681197|FBC:16777215|LFC:16777215|LBC:16777215"/>
          <p:cNvSpPr/>
          <p:nvPr/>
        </p:nvSpPr>
        <p:spPr>
          <a:xfrm>
            <a:off x="3352800" y="1300162"/>
            <a:ext cx="881063" cy="881063"/>
          </a:xfrm>
          <a:custGeom>
            <a:avLst/>
            <a:gdLst>
              <a:gd name="connsiteX0" fmla="*/ 0 w 1260455"/>
              <a:gd name="connsiteY0" fmla="*/ 630228 h 1260455"/>
              <a:gd name="connsiteX1" fmla="*/ 630228 w 1260455"/>
              <a:gd name="connsiteY1" fmla="*/ 0 h 1260455"/>
              <a:gd name="connsiteX2" fmla="*/ 1260456 w 1260455"/>
              <a:gd name="connsiteY2" fmla="*/ 630228 h 1260455"/>
              <a:gd name="connsiteX3" fmla="*/ 630228 w 1260455"/>
              <a:gd name="connsiteY3" fmla="*/ 1260456 h 1260455"/>
              <a:gd name="connsiteX4" fmla="*/ 0 w 1260455"/>
              <a:gd name="connsiteY4" fmla="*/ 630228 h 126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0455" h="1260455">
                <a:moveTo>
                  <a:pt x="0" y="630228"/>
                </a:moveTo>
                <a:cubicBezTo>
                  <a:pt x="0" y="282163"/>
                  <a:pt x="282163" y="0"/>
                  <a:pt x="630228" y="0"/>
                </a:cubicBezTo>
                <a:cubicBezTo>
                  <a:pt x="978293" y="0"/>
                  <a:pt x="1260456" y="282163"/>
                  <a:pt x="1260456" y="630228"/>
                </a:cubicBezTo>
                <a:cubicBezTo>
                  <a:pt x="1260456" y="978293"/>
                  <a:pt x="978293" y="1260456"/>
                  <a:pt x="630228" y="1260456"/>
                </a:cubicBezTo>
                <a:cubicBezTo>
                  <a:pt x="282163" y="1260456"/>
                  <a:pt x="0" y="978293"/>
                  <a:pt x="0" y="630228"/>
                </a:cubicBezTo>
                <a:close/>
              </a:path>
            </a:pathLst>
          </a:custGeom>
          <a:solidFill>
            <a:srgbClr val="119F33"/>
          </a:solidFill>
          <a:ln w="38100" cap="flat" cmpd="sng" algn="ctr">
            <a:noFill/>
            <a:prstDash val="solid"/>
          </a:ln>
          <a:effectLst/>
        </p:spPr>
        <p:txBody>
          <a:bodyPr lIns="161302" tIns="161302" rIns="161302" bIns="161302" spcCol="953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b="1" kern="0" dirty="0">
                <a:solidFill>
                  <a:srgbClr val="FFFFFF"/>
                </a:solidFill>
                <a:latin typeface="微软雅黑" pitchFamily="34" charset="-122"/>
              </a:rPr>
              <a:t>标题</a:t>
            </a:r>
          </a:p>
        </p:txBody>
      </p:sp>
      <p:sp>
        <p:nvSpPr>
          <p:cNvPr id="33" name="Freeform 32@|5FFC:192|FBC:16777215|LFC:16777215|LBC:16777215"/>
          <p:cNvSpPr/>
          <p:nvPr/>
        </p:nvSpPr>
        <p:spPr>
          <a:xfrm>
            <a:off x="4438651" y="1520429"/>
            <a:ext cx="440531" cy="440531"/>
          </a:xfrm>
          <a:custGeom>
            <a:avLst/>
            <a:gdLst>
              <a:gd name="connsiteX0" fmla="*/ 114791 w 731063"/>
              <a:gd name="connsiteY0" fmla="*/ 236375 h 731063"/>
              <a:gd name="connsiteX1" fmla="*/ 236375 w 731063"/>
              <a:gd name="connsiteY1" fmla="*/ 114791 h 731063"/>
              <a:gd name="connsiteX2" fmla="*/ 365532 w 731063"/>
              <a:gd name="connsiteY2" fmla="*/ 243947 h 731063"/>
              <a:gd name="connsiteX3" fmla="*/ 494688 w 731063"/>
              <a:gd name="connsiteY3" fmla="*/ 114791 h 731063"/>
              <a:gd name="connsiteX4" fmla="*/ 616272 w 731063"/>
              <a:gd name="connsiteY4" fmla="*/ 236375 h 731063"/>
              <a:gd name="connsiteX5" fmla="*/ 487116 w 731063"/>
              <a:gd name="connsiteY5" fmla="*/ 365532 h 731063"/>
              <a:gd name="connsiteX6" fmla="*/ 616272 w 731063"/>
              <a:gd name="connsiteY6" fmla="*/ 494688 h 731063"/>
              <a:gd name="connsiteX7" fmla="*/ 494688 w 731063"/>
              <a:gd name="connsiteY7" fmla="*/ 616272 h 731063"/>
              <a:gd name="connsiteX8" fmla="*/ 365532 w 731063"/>
              <a:gd name="connsiteY8" fmla="*/ 487116 h 731063"/>
              <a:gd name="connsiteX9" fmla="*/ 236375 w 731063"/>
              <a:gd name="connsiteY9" fmla="*/ 616272 h 731063"/>
              <a:gd name="connsiteX10" fmla="*/ 114791 w 731063"/>
              <a:gd name="connsiteY10" fmla="*/ 494688 h 731063"/>
              <a:gd name="connsiteX11" fmla="*/ 243947 w 731063"/>
              <a:gd name="connsiteY11" fmla="*/ 365532 h 731063"/>
              <a:gd name="connsiteX12" fmla="*/ 114791 w 731063"/>
              <a:gd name="connsiteY12" fmla="*/ 236375 h 731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1063" h="731063">
                <a:moveTo>
                  <a:pt x="114791" y="236375"/>
                </a:moveTo>
                <a:lnTo>
                  <a:pt x="236375" y="114791"/>
                </a:lnTo>
                <a:lnTo>
                  <a:pt x="365532" y="243947"/>
                </a:lnTo>
                <a:lnTo>
                  <a:pt x="494688" y="114791"/>
                </a:lnTo>
                <a:lnTo>
                  <a:pt x="616272" y="236375"/>
                </a:lnTo>
                <a:lnTo>
                  <a:pt x="487116" y="365532"/>
                </a:lnTo>
                <a:lnTo>
                  <a:pt x="616272" y="494688"/>
                </a:lnTo>
                <a:lnTo>
                  <a:pt x="494688" y="616272"/>
                </a:lnTo>
                <a:lnTo>
                  <a:pt x="365532" y="487116"/>
                </a:lnTo>
                <a:lnTo>
                  <a:pt x="236375" y="616272"/>
                </a:lnTo>
                <a:lnTo>
                  <a:pt x="114791" y="494688"/>
                </a:lnTo>
                <a:lnTo>
                  <a:pt x="243947" y="365532"/>
                </a:lnTo>
                <a:lnTo>
                  <a:pt x="114791" y="236375"/>
                </a:lnTo>
                <a:close/>
              </a:path>
            </a:pathLst>
          </a:custGeom>
          <a:solidFill>
            <a:srgbClr val="119F33"/>
          </a:solidFill>
          <a:ln w="9525" cap="flat" cmpd="sng" algn="ctr">
            <a:noFill/>
            <a:prstDash val="solid"/>
          </a:ln>
          <a:effectLst/>
        </p:spPr>
        <p:txBody>
          <a:bodyPr lIns="86093" tIns="86093" rIns="86093" bIns="86093" spcCol="953" anchor="ctr"/>
          <a:lstStyle/>
          <a:p>
            <a:pPr algn="ctr" defTabSz="1266825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2900" kern="0" dirty="0">
              <a:solidFill>
                <a:srgbClr val="FFFFFF"/>
              </a:solidFill>
              <a:latin typeface="Arial"/>
              <a:ea typeface="宋体"/>
            </a:endParaRPr>
          </a:p>
        </p:txBody>
      </p:sp>
      <p:sp>
        <p:nvSpPr>
          <p:cNvPr id="34" name="Freeform 33@|5FFC:681197|FBC:16777215|LFC:16777215|LBC:16777215"/>
          <p:cNvSpPr/>
          <p:nvPr/>
        </p:nvSpPr>
        <p:spPr>
          <a:xfrm>
            <a:off x="5116116" y="1300162"/>
            <a:ext cx="881063" cy="881063"/>
          </a:xfrm>
          <a:custGeom>
            <a:avLst/>
            <a:gdLst>
              <a:gd name="connsiteX0" fmla="*/ 0 w 1260455"/>
              <a:gd name="connsiteY0" fmla="*/ 630228 h 1260455"/>
              <a:gd name="connsiteX1" fmla="*/ 630228 w 1260455"/>
              <a:gd name="connsiteY1" fmla="*/ 0 h 1260455"/>
              <a:gd name="connsiteX2" fmla="*/ 1260456 w 1260455"/>
              <a:gd name="connsiteY2" fmla="*/ 630228 h 1260455"/>
              <a:gd name="connsiteX3" fmla="*/ 630228 w 1260455"/>
              <a:gd name="connsiteY3" fmla="*/ 1260456 h 1260455"/>
              <a:gd name="connsiteX4" fmla="*/ 0 w 1260455"/>
              <a:gd name="connsiteY4" fmla="*/ 630228 h 126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0455" h="1260455">
                <a:moveTo>
                  <a:pt x="0" y="630228"/>
                </a:moveTo>
                <a:cubicBezTo>
                  <a:pt x="0" y="282163"/>
                  <a:pt x="282163" y="0"/>
                  <a:pt x="630228" y="0"/>
                </a:cubicBezTo>
                <a:cubicBezTo>
                  <a:pt x="978293" y="0"/>
                  <a:pt x="1260456" y="282163"/>
                  <a:pt x="1260456" y="630228"/>
                </a:cubicBezTo>
                <a:cubicBezTo>
                  <a:pt x="1260456" y="978293"/>
                  <a:pt x="978293" y="1260456"/>
                  <a:pt x="630228" y="1260456"/>
                </a:cubicBezTo>
                <a:cubicBezTo>
                  <a:pt x="282163" y="1260456"/>
                  <a:pt x="0" y="978293"/>
                  <a:pt x="0" y="630228"/>
                </a:cubicBezTo>
                <a:close/>
              </a:path>
            </a:pathLst>
          </a:custGeom>
          <a:solidFill>
            <a:srgbClr val="119F33"/>
          </a:solidFill>
          <a:ln w="38100" cap="flat" cmpd="sng" algn="ctr">
            <a:noFill/>
            <a:prstDash val="solid"/>
          </a:ln>
          <a:effectLst/>
        </p:spPr>
        <p:txBody>
          <a:bodyPr lIns="161302" tIns="161302" rIns="161302" bIns="161302" spcCol="953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b="1" kern="0" dirty="0">
                <a:solidFill>
                  <a:srgbClr val="FFFFFF"/>
                </a:solidFill>
                <a:latin typeface="微软雅黑" pitchFamily="34" charset="-122"/>
              </a:rPr>
              <a:t>标题</a:t>
            </a:r>
          </a:p>
        </p:txBody>
      </p:sp>
      <p:sp>
        <p:nvSpPr>
          <p:cNvPr id="35" name="Freeform 34@|5FFC:192|FBC:16777215|LFC:16777215|LBC:16777215"/>
          <p:cNvSpPr/>
          <p:nvPr/>
        </p:nvSpPr>
        <p:spPr>
          <a:xfrm>
            <a:off x="6169819" y="1520429"/>
            <a:ext cx="440531" cy="440531"/>
          </a:xfrm>
          <a:custGeom>
            <a:avLst/>
            <a:gdLst>
              <a:gd name="connsiteX0" fmla="*/ 114791 w 731063"/>
              <a:gd name="connsiteY0" fmla="*/ 236375 h 731063"/>
              <a:gd name="connsiteX1" fmla="*/ 236375 w 731063"/>
              <a:gd name="connsiteY1" fmla="*/ 114791 h 731063"/>
              <a:gd name="connsiteX2" fmla="*/ 365532 w 731063"/>
              <a:gd name="connsiteY2" fmla="*/ 243947 h 731063"/>
              <a:gd name="connsiteX3" fmla="*/ 494688 w 731063"/>
              <a:gd name="connsiteY3" fmla="*/ 114791 h 731063"/>
              <a:gd name="connsiteX4" fmla="*/ 616272 w 731063"/>
              <a:gd name="connsiteY4" fmla="*/ 236375 h 731063"/>
              <a:gd name="connsiteX5" fmla="*/ 487116 w 731063"/>
              <a:gd name="connsiteY5" fmla="*/ 365532 h 731063"/>
              <a:gd name="connsiteX6" fmla="*/ 616272 w 731063"/>
              <a:gd name="connsiteY6" fmla="*/ 494688 h 731063"/>
              <a:gd name="connsiteX7" fmla="*/ 494688 w 731063"/>
              <a:gd name="connsiteY7" fmla="*/ 616272 h 731063"/>
              <a:gd name="connsiteX8" fmla="*/ 365532 w 731063"/>
              <a:gd name="connsiteY8" fmla="*/ 487116 h 731063"/>
              <a:gd name="connsiteX9" fmla="*/ 236375 w 731063"/>
              <a:gd name="connsiteY9" fmla="*/ 616272 h 731063"/>
              <a:gd name="connsiteX10" fmla="*/ 114791 w 731063"/>
              <a:gd name="connsiteY10" fmla="*/ 494688 h 731063"/>
              <a:gd name="connsiteX11" fmla="*/ 243947 w 731063"/>
              <a:gd name="connsiteY11" fmla="*/ 365532 h 731063"/>
              <a:gd name="connsiteX12" fmla="*/ 114791 w 731063"/>
              <a:gd name="connsiteY12" fmla="*/ 236375 h 731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1063" h="731063">
                <a:moveTo>
                  <a:pt x="114791" y="236375"/>
                </a:moveTo>
                <a:lnTo>
                  <a:pt x="236375" y="114791"/>
                </a:lnTo>
                <a:lnTo>
                  <a:pt x="365532" y="243947"/>
                </a:lnTo>
                <a:lnTo>
                  <a:pt x="494688" y="114791"/>
                </a:lnTo>
                <a:lnTo>
                  <a:pt x="616272" y="236375"/>
                </a:lnTo>
                <a:lnTo>
                  <a:pt x="487116" y="365532"/>
                </a:lnTo>
                <a:lnTo>
                  <a:pt x="616272" y="494688"/>
                </a:lnTo>
                <a:lnTo>
                  <a:pt x="494688" y="616272"/>
                </a:lnTo>
                <a:lnTo>
                  <a:pt x="365532" y="487116"/>
                </a:lnTo>
                <a:lnTo>
                  <a:pt x="236375" y="616272"/>
                </a:lnTo>
                <a:lnTo>
                  <a:pt x="114791" y="494688"/>
                </a:lnTo>
                <a:lnTo>
                  <a:pt x="243947" y="365532"/>
                </a:lnTo>
                <a:lnTo>
                  <a:pt x="114791" y="236375"/>
                </a:lnTo>
                <a:close/>
              </a:path>
            </a:pathLst>
          </a:custGeom>
          <a:solidFill>
            <a:srgbClr val="119F33"/>
          </a:solidFill>
          <a:ln w="9525" cap="flat" cmpd="sng" algn="ctr">
            <a:noFill/>
            <a:prstDash val="solid"/>
          </a:ln>
          <a:effectLst/>
        </p:spPr>
        <p:txBody>
          <a:bodyPr lIns="86093" tIns="86093" rIns="86093" bIns="86093" spcCol="953" anchor="ctr"/>
          <a:lstStyle/>
          <a:p>
            <a:pPr algn="ctr" defTabSz="1266825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2900" kern="0" dirty="0">
              <a:solidFill>
                <a:srgbClr val="FFFFFF"/>
              </a:solidFill>
              <a:latin typeface="Arial"/>
              <a:ea typeface="宋体"/>
            </a:endParaRPr>
          </a:p>
        </p:txBody>
      </p:sp>
      <p:sp>
        <p:nvSpPr>
          <p:cNvPr id="36" name="Freeform 35@|5FFC:681197|FBC:16777215|LFC:16777215|LBC:16777215"/>
          <p:cNvSpPr/>
          <p:nvPr/>
        </p:nvSpPr>
        <p:spPr>
          <a:xfrm>
            <a:off x="6821091" y="1300162"/>
            <a:ext cx="881063" cy="881063"/>
          </a:xfrm>
          <a:custGeom>
            <a:avLst/>
            <a:gdLst>
              <a:gd name="connsiteX0" fmla="*/ 0 w 1260455"/>
              <a:gd name="connsiteY0" fmla="*/ 630228 h 1260455"/>
              <a:gd name="connsiteX1" fmla="*/ 630228 w 1260455"/>
              <a:gd name="connsiteY1" fmla="*/ 0 h 1260455"/>
              <a:gd name="connsiteX2" fmla="*/ 1260456 w 1260455"/>
              <a:gd name="connsiteY2" fmla="*/ 630228 h 1260455"/>
              <a:gd name="connsiteX3" fmla="*/ 630228 w 1260455"/>
              <a:gd name="connsiteY3" fmla="*/ 1260456 h 1260455"/>
              <a:gd name="connsiteX4" fmla="*/ 0 w 1260455"/>
              <a:gd name="connsiteY4" fmla="*/ 630228 h 126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0455" h="1260455">
                <a:moveTo>
                  <a:pt x="0" y="630228"/>
                </a:moveTo>
                <a:cubicBezTo>
                  <a:pt x="0" y="282163"/>
                  <a:pt x="282163" y="0"/>
                  <a:pt x="630228" y="0"/>
                </a:cubicBezTo>
                <a:cubicBezTo>
                  <a:pt x="978293" y="0"/>
                  <a:pt x="1260456" y="282163"/>
                  <a:pt x="1260456" y="630228"/>
                </a:cubicBezTo>
                <a:cubicBezTo>
                  <a:pt x="1260456" y="978293"/>
                  <a:pt x="978293" y="1260456"/>
                  <a:pt x="630228" y="1260456"/>
                </a:cubicBezTo>
                <a:cubicBezTo>
                  <a:pt x="282163" y="1260456"/>
                  <a:pt x="0" y="978293"/>
                  <a:pt x="0" y="630228"/>
                </a:cubicBezTo>
                <a:close/>
              </a:path>
            </a:pathLst>
          </a:custGeom>
          <a:solidFill>
            <a:srgbClr val="119F33"/>
          </a:solidFill>
          <a:ln w="38100" cap="flat" cmpd="sng" algn="ctr">
            <a:noFill/>
            <a:prstDash val="solid"/>
          </a:ln>
          <a:effectLst/>
        </p:spPr>
        <p:txBody>
          <a:bodyPr lIns="161302" tIns="161302" rIns="161302" bIns="161302" spcCol="953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b="1" kern="0" dirty="0">
                <a:solidFill>
                  <a:srgbClr val="FFFFFF"/>
                </a:solidFill>
                <a:latin typeface="微软雅黑" pitchFamily="34" charset="-122"/>
              </a:rPr>
              <a:t>标题</a:t>
            </a:r>
          </a:p>
        </p:txBody>
      </p:sp>
      <p:sp>
        <p:nvSpPr>
          <p:cNvPr id="38" name="Down Arrow 37@|1FFC:192|FBC:16777215|LFC:16777215|LBC:16777215"/>
          <p:cNvSpPr/>
          <p:nvPr/>
        </p:nvSpPr>
        <p:spPr bwMode="auto">
          <a:xfrm>
            <a:off x="1930004" y="2352675"/>
            <a:ext cx="382190" cy="381000"/>
          </a:xfrm>
          <a:prstGeom prst="downArrow">
            <a:avLst/>
          </a:prstGeom>
          <a:solidFill>
            <a:srgbClr val="119F33"/>
          </a:solidFill>
          <a:ln w="38100" cap="flat" cmpd="sng" algn="ctr">
            <a:noFill/>
            <a:prstDash val="solid"/>
          </a:ln>
          <a:effectLst/>
          <a:extLst/>
        </p:spPr>
        <p:txBody>
          <a:bodyPr lIns="161302" tIns="161302" rIns="161302" bIns="161302" spcCol="953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7658" name="TextBox 52@|17FFC:3289814|FBC:16777215|LFC:16777215|LBC:16777215"/>
          <p:cNvSpPr txBox="1">
            <a:spLocks noChangeArrowheads="1"/>
          </p:cNvSpPr>
          <p:nvPr/>
        </p:nvSpPr>
        <p:spPr bwMode="auto">
          <a:xfrm>
            <a:off x="1387079" y="2881313"/>
            <a:ext cx="1468040" cy="1092994"/>
          </a:xfrm>
          <a:prstGeom prst="rect">
            <a:avLst/>
          </a:prstGeom>
          <a:solidFill>
            <a:srgbClr val="119F33"/>
          </a:solidFill>
          <a:ln w="38100" algn="ctr">
            <a:noFill/>
            <a:miter lim="800000"/>
            <a:headEnd/>
            <a:tailEnd/>
          </a:ln>
        </p:spPr>
        <p:txBody>
          <a:bodyPr lIns="161302" tIns="161302" rIns="161302" bIns="161302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</a:pPr>
            <a:endParaRPr lang="zh-CN" altLang="en-US" b="1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50" name="TextBox 13@|17FFC:16777215|FBC:16777215|LFC:16777215|LBC:16777215"/>
          <p:cNvSpPr txBox="1"/>
          <p:nvPr/>
        </p:nvSpPr>
        <p:spPr>
          <a:xfrm>
            <a:off x="1531144" y="2995613"/>
            <a:ext cx="1221581" cy="23098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500" b="1" dirty="0" smtClean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1500" b="1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13@|17FFC:16777215|FBC:16777215|LFC:16777215|LBC:16777215"/>
          <p:cNvSpPr txBox="1"/>
          <p:nvPr/>
        </p:nvSpPr>
        <p:spPr>
          <a:xfrm>
            <a:off x="1521619" y="3302794"/>
            <a:ext cx="1221581" cy="67710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Down Arrow 40@|1FFC:192|FBC:16777215|LFC:16777215|LBC:16777215"/>
          <p:cNvSpPr/>
          <p:nvPr/>
        </p:nvSpPr>
        <p:spPr bwMode="auto">
          <a:xfrm>
            <a:off x="3602831" y="2336006"/>
            <a:ext cx="382191" cy="381000"/>
          </a:xfrm>
          <a:prstGeom prst="downArrow">
            <a:avLst/>
          </a:prstGeom>
          <a:solidFill>
            <a:srgbClr val="119F33"/>
          </a:solidFill>
          <a:ln w="38100" cap="flat" cmpd="sng" algn="ctr">
            <a:noFill/>
            <a:prstDash val="solid"/>
          </a:ln>
          <a:effectLst/>
          <a:extLst/>
        </p:spPr>
        <p:txBody>
          <a:bodyPr lIns="161302" tIns="161302" rIns="161302" bIns="161302" spcCol="953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7662" name="TextBox 55@|17FFC:7355919|FBC:16777215|LFC:16777215|LBC:16777215"/>
          <p:cNvSpPr txBox="1">
            <a:spLocks noChangeArrowheads="1"/>
          </p:cNvSpPr>
          <p:nvPr/>
        </p:nvSpPr>
        <p:spPr bwMode="auto">
          <a:xfrm>
            <a:off x="3036094" y="2881313"/>
            <a:ext cx="1469231" cy="1092994"/>
          </a:xfrm>
          <a:prstGeom prst="rect">
            <a:avLst/>
          </a:prstGeom>
          <a:solidFill>
            <a:srgbClr val="119F33"/>
          </a:solidFill>
          <a:ln w="38100" algn="ctr">
            <a:noFill/>
            <a:miter lim="800000"/>
            <a:headEnd/>
            <a:tailEnd/>
          </a:ln>
        </p:spPr>
        <p:txBody>
          <a:bodyPr lIns="161302" tIns="161302" rIns="161302" bIns="161302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</a:pPr>
            <a:endParaRPr lang="zh-CN" altLang="en-US" b="1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52" name="TextBox 13@|17FFC:16777215|FBC:16777215|LFC:16777215|LBC:16777215"/>
          <p:cNvSpPr txBox="1"/>
          <p:nvPr/>
        </p:nvSpPr>
        <p:spPr>
          <a:xfrm>
            <a:off x="3149204" y="2995613"/>
            <a:ext cx="1220390" cy="23098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500" b="1" dirty="0" smtClean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1500" b="1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13@|17FFC:16777215|FBC:16777215|LFC:16777215|LBC:16777215"/>
          <p:cNvSpPr txBox="1"/>
          <p:nvPr/>
        </p:nvSpPr>
        <p:spPr>
          <a:xfrm>
            <a:off x="3139679" y="3302794"/>
            <a:ext cx="1220390" cy="67710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Down Arrow 43@|1FFC:192|FBC:16777215|LFC:16777215|LBC:16777215"/>
          <p:cNvSpPr/>
          <p:nvPr/>
        </p:nvSpPr>
        <p:spPr bwMode="auto">
          <a:xfrm>
            <a:off x="5364956" y="2359819"/>
            <a:ext cx="382191" cy="381000"/>
          </a:xfrm>
          <a:prstGeom prst="downArrow">
            <a:avLst/>
          </a:prstGeom>
          <a:solidFill>
            <a:srgbClr val="119F33"/>
          </a:solidFill>
          <a:ln w="38100" cap="flat" cmpd="sng" algn="ctr">
            <a:noFill/>
            <a:prstDash val="solid"/>
          </a:ln>
          <a:effectLst/>
          <a:extLst/>
        </p:spPr>
        <p:txBody>
          <a:bodyPr lIns="161302" tIns="161302" rIns="161302" bIns="161302" spcCol="953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7666" name="TextBox 58@|17FFC:7355919|FBC:16777215|LFC:16777215|LBC:16777215"/>
          <p:cNvSpPr txBox="1">
            <a:spLocks noChangeArrowheads="1"/>
          </p:cNvSpPr>
          <p:nvPr/>
        </p:nvSpPr>
        <p:spPr bwMode="auto">
          <a:xfrm>
            <a:off x="4799410" y="2881313"/>
            <a:ext cx="1468040" cy="1092994"/>
          </a:xfrm>
          <a:prstGeom prst="rect">
            <a:avLst/>
          </a:prstGeom>
          <a:solidFill>
            <a:srgbClr val="119F33"/>
          </a:solidFill>
          <a:ln w="38100" algn="ctr">
            <a:noFill/>
            <a:miter lim="800000"/>
            <a:headEnd/>
            <a:tailEnd/>
          </a:ln>
        </p:spPr>
        <p:txBody>
          <a:bodyPr lIns="161302" tIns="161302" rIns="161302" bIns="161302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</a:pPr>
            <a:endParaRPr lang="zh-CN" altLang="en-US" b="1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54" name="TextBox 13@|17FFC:16777215|FBC:16777215|LFC:16777215|LBC:16777215"/>
          <p:cNvSpPr txBox="1"/>
          <p:nvPr/>
        </p:nvSpPr>
        <p:spPr>
          <a:xfrm>
            <a:off x="4949429" y="2995613"/>
            <a:ext cx="1220390" cy="23098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500" b="1" dirty="0" smtClean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1500" b="1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13@|17FFC:16777215|FBC:16777215|LFC:16777215|LBC:16777215"/>
          <p:cNvSpPr txBox="1"/>
          <p:nvPr/>
        </p:nvSpPr>
        <p:spPr>
          <a:xfrm>
            <a:off x="4939904" y="3302794"/>
            <a:ext cx="1220390" cy="67710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Down Arrow 46@|1FFC:192|FBC:16777215|LFC:16777215|LBC:16777215"/>
          <p:cNvSpPr/>
          <p:nvPr/>
        </p:nvSpPr>
        <p:spPr bwMode="auto">
          <a:xfrm>
            <a:off x="7069931" y="2359819"/>
            <a:ext cx="382191" cy="381000"/>
          </a:xfrm>
          <a:prstGeom prst="downArrow">
            <a:avLst/>
          </a:prstGeom>
          <a:solidFill>
            <a:srgbClr val="119F33"/>
          </a:solidFill>
          <a:ln w="38100" cap="flat" cmpd="sng" algn="ctr">
            <a:noFill/>
            <a:prstDash val="solid"/>
          </a:ln>
          <a:effectLst/>
          <a:extLst/>
        </p:spPr>
        <p:txBody>
          <a:bodyPr lIns="161302" tIns="161302" rIns="161302" bIns="161302" spcCol="953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7670" name="TextBox 61@|17FFC:7355919|FBC:16777215|LFC:16777215|LBC:16777215"/>
          <p:cNvSpPr txBox="1">
            <a:spLocks noChangeArrowheads="1"/>
          </p:cNvSpPr>
          <p:nvPr/>
        </p:nvSpPr>
        <p:spPr bwMode="auto">
          <a:xfrm>
            <a:off x="6504385" y="2881313"/>
            <a:ext cx="1468040" cy="1092994"/>
          </a:xfrm>
          <a:prstGeom prst="rect">
            <a:avLst/>
          </a:prstGeom>
          <a:solidFill>
            <a:srgbClr val="119F33"/>
          </a:solidFill>
          <a:ln w="38100" algn="ctr">
            <a:noFill/>
            <a:miter lim="800000"/>
            <a:headEnd/>
            <a:tailEnd/>
          </a:ln>
        </p:spPr>
        <p:txBody>
          <a:bodyPr lIns="161302" tIns="161302" rIns="161302" bIns="161302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</a:pPr>
            <a:endParaRPr lang="zh-CN" altLang="en-US" b="1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56" name="TextBox 13@|17FFC:16777215|FBC:16777215|LFC:16777215|LBC:16777215"/>
          <p:cNvSpPr txBox="1"/>
          <p:nvPr/>
        </p:nvSpPr>
        <p:spPr>
          <a:xfrm>
            <a:off x="6610351" y="2995613"/>
            <a:ext cx="1221581" cy="23098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500" b="1" dirty="0" smtClean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1500" b="1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13@|17FFC:16777215|FBC:16777215|LFC:16777215|LBC:16777215"/>
          <p:cNvSpPr txBox="1"/>
          <p:nvPr/>
        </p:nvSpPr>
        <p:spPr>
          <a:xfrm>
            <a:off x="6600826" y="3302794"/>
            <a:ext cx="1221581" cy="67710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27658" grpId="0" animBg="1"/>
      <p:bldP spid="50" grpId="0"/>
      <p:bldP spid="51" grpId="0"/>
      <p:bldP spid="41" grpId="0" animBg="1"/>
      <p:bldP spid="27662" grpId="0" animBg="1"/>
      <p:bldP spid="52" grpId="0"/>
      <p:bldP spid="53" grpId="0"/>
      <p:bldP spid="44" grpId="0" animBg="1"/>
      <p:bldP spid="27666" grpId="0" animBg="1"/>
      <p:bldP spid="54" grpId="0"/>
      <p:bldP spid="55" grpId="0"/>
      <p:bldP spid="47" grpId="0" animBg="1"/>
      <p:bldP spid="27670" grpId="0" animBg="1"/>
      <p:bldP spid="56" grpId="0"/>
      <p:bldP spid="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2581306" y="1491630"/>
            <a:ext cx="1861058" cy="2576469"/>
            <a:chOff x="1827008" y="2120901"/>
            <a:chExt cx="2298700" cy="3181426"/>
          </a:xfrm>
        </p:grpSpPr>
        <p:sp>
          <p:nvSpPr>
            <p:cNvPr id="51" name="矩形 50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827008" y="2565400"/>
              <a:ext cx="2298700" cy="273692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696877" y="1491630"/>
            <a:ext cx="1861058" cy="2576469"/>
            <a:chOff x="1827008" y="2120901"/>
            <a:chExt cx="2298700" cy="3181427"/>
          </a:xfrm>
        </p:grpSpPr>
        <p:sp>
          <p:nvSpPr>
            <p:cNvPr id="54" name="矩形 53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55" name="矩形 54"/>
            <p:cNvSpPr/>
            <p:nvPr/>
          </p:nvSpPr>
          <p:spPr>
            <a:xfrm>
              <a:off x="1827008" y="2565400"/>
              <a:ext cx="2298700" cy="273692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812448" y="1491630"/>
            <a:ext cx="1861058" cy="2576469"/>
            <a:chOff x="1827008" y="2120901"/>
            <a:chExt cx="2298700" cy="3181426"/>
          </a:xfrm>
        </p:grpSpPr>
        <p:sp>
          <p:nvSpPr>
            <p:cNvPr id="57" name="矩形 56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58" name="矩形 57"/>
            <p:cNvSpPr/>
            <p:nvPr/>
          </p:nvSpPr>
          <p:spPr>
            <a:xfrm>
              <a:off x="1827008" y="2565400"/>
              <a:ext cx="2298700" cy="273692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65734" y="1491630"/>
            <a:ext cx="1861058" cy="2576468"/>
            <a:chOff x="1827008" y="2120901"/>
            <a:chExt cx="2298700" cy="3181425"/>
          </a:xfrm>
        </p:grpSpPr>
        <p:sp>
          <p:nvSpPr>
            <p:cNvPr id="60" name="矩形 59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1827008" y="2565398"/>
              <a:ext cx="2298700" cy="273692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</a:endParaRPr>
            </a:p>
          </p:txBody>
        </p:sp>
      </p:grpSp>
      <p:sp>
        <p:nvSpPr>
          <p:cNvPr id="62" name="文本框 29"/>
          <p:cNvSpPr txBox="1"/>
          <p:nvPr/>
        </p:nvSpPr>
        <p:spPr>
          <a:xfrm>
            <a:off x="770660" y="1512385"/>
            <a:ext cx="1251206" cy="315435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项目一</a:t>
            </a:r>
          </a:p>
        </p:txBody>
      </p:sp>
      <p:sp>
        <p:nvSpPr>
          <p:cNvPr id="63" name="文本框 30"/>
          <p:cNvSpPr txBox="1"/>
          <p:nvPr/>
        </p:nvSpPr>
        <p:spPr>
          <a:xfrm>
            <a:off x="5001803" y="1512385"/>
            <a:ext cx="1251206" cy="315435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项目三</a:t>
            </a:r>
          </a:p>
        </p:txBody>
      </p:sp>
      <p:sp>
        <p:nvSpPr>
          <p:cNvPr id="64" name="文本框 31"/>
          <p:cNvSpPr txBox="1"/>
          <p:nvPr/>
        </p:nvSpPr>
        <p:spPr>
          <a:xfrm>
            <a:off x="2886232" y="1512385"/>
            <a:ext cx="1251206" cy="315435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项目二</a:t>
            </a:r>
          </a:p>
        </p:txBody>
      </p:sp>
      <p:sp>
        <p:nvSpPr>
          <p:cNvPr id="65" name="文本框 32"/>
          <p:cNvSpPr txBox="1"/>
          <p:nvPr/>
        </p:nvSpPr>
        <p:spPr>
          <a:xfrm>
            <a:off x="7117374" y="1512385"/>
            <a:ext cx="1251206" cy="315435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项目四</a:t>
            </a:r>
          </a:p>
        </p:txBody>
      </p:sp>
      <p:sp>
        <p:nvSpPr>
          <p:cNvPr id="66" name="文本框 33"/>
          <p:cNvSpPr txBox="1"/>
          <p:nvPr/>
        </p:nvSpPr>
        <p:spPr>
          <a:xfrm>
            <a:off x="611560" y="2123883"/>
            <a:ext cx="1512168" cy="1731207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文本框 34"/>
          <p:cNvSpPr txBox="1"/>
          <p:nvPr/>
        </p:nvSpPr>
        <p:spPr>
          <a:xfrm>
            <a:off x="2771800" y="2123883"/>
            <a:ext cx="1512168" cy="1731207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文本框 35"/>
          <p:cNvSpPr txBox="1"/>
          <p:nvPr/>
        </p:nvSpPr>
        <p:spPr>
          <a:xfrm>
            <a:off x="4860032" y="2123883"/>
            <a:ext cx="1584176" cy="1731207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文本框 36"/>
          <p:cNvSpPr txBox="1"/>
          <p:nvPr/>
        </p:nvSpPr>
        <p:spPr>
          <a:xfrm>
            <a:off x="6994394" y="2123883"/>
            <a:ext cx="1541419" cy="1731207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3017716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>
            <a:spLocks noChangeArrowheads="1"/>
          </p:cNvSpPr>
          <p:nvPr/>
        </p:nvSpPr>
        <p:spPr bwMode="auto">
          <a:xfrm rot="13500000">
            <a:off x="1500783" y="1165027"/>
            <a:ext cx="1638300" cy="1639491"/>
          </a:xfrm>
          <a:custGeom>
            <a:avLst/>
            <a:gdLst>
              <a:gd name="connsiteX0" fmla="*/ 1348346 w 1941271"/>
              <a:gd name="connsiteY0" fmla="*/ 1346966 h 1941271"/>
              <a:gd name="connsiteX1" fmla="*/ 1348346 w 1941271"/>
              <a:gd name="connsiteY1" fmla="*/ 593015 h 1941271"/>
              <a:gd name="connsiteX2" fmla="*/ 594395 w 1941271"/>
              <a:gd name="connsiteY2" fmla="*/ 593015 h 1941271"/>
              <a:gd name="connsiteX3" fmla="*/ 594395 w 1941271"/>
              <a:gd name="connsiteY3" fmla="*/ 1346966 h 1941271"/>
              <a:gd name="connsiteX4" fmla="*/ 1348346 w 1941271"/>
              <a:gd name="connsiteY4" fmla="*/ 1346966 h 1941271"/>
              <a:gd name="connsiteX5" fmla="*/ 1763033 w 1941271"/>
              <a:gd name="connsiteY5" fmla="*/ 1550709 h 1941271"/>
              <a:gd name="connsiteX6" fmla="*/ 1551784 w 1941271"/>
              <a:gd name="connsiteY6" fmla="*/ 1761957 h 1941271"/>
              <a:gd name="connsiteX7" fmla="*/ 1342153 w 1941271"/>
              <a:gd name="connsiteY7" fmla="*/ 1653376 h 1941271"/>
              <a:gd name="connsiteX8" fmla="*/ 1265267 w 1941271"/>
              <a:gd name="connsiteY8" fmla="*/ 1693838 h 1941271"/>
              <a:gd name="connsiteX9" fmla="*/ 1192371 w 1941271"/>
              <a:gd name="connsiteY9" fmla="*/ 1715443 h 1941271"/>
              <a:gd name="connsiteX10" fmla="*/ 1120658 w 1941271"/>
              <a:gd name="connsiteY10" fmla="*/ 1941271 h 1941271"/>
              <a:gd name="connsiteX11" fmla="*/ 821908 w 1941271"/>
              <a:gd name="connsiteY11" fmla="*/ 1941271 h 1941271"/>
              <a:gd name="connsiteX12" fmla="*/ 750176 w 1941271"/>
              <a:gd name="connsiteY12" fmla="*/ 1715386 h 1941271"/>
              <a:gd name="connsiteX13" fmla="*/ 677473 w 1941271"/>
              <a:gd name="connsiteY13" fmla="*/ 1693838 h 1941271"/>
              <a:gd name="connsiteX14" fmla="*/ 601018 w 1941271"/>
              <a:gd name="connsiteY14" fmla="*/ 1653603 h 1941271"/>
              <a:gd name="connsiteX15" fmla="*/ 390651 w 1941271"/>
              <a:gd name="connsiteY15" fmla="*/ 1762566 h 1941271"/>
              <a:gd name="connsiteX16" fmla="*/ 179402 w 1941271"/>
              <a:gd name="connsiteY16" fmla="*/ 1551317 h 1941271"/>
              <a:gd name="connsiteX17" fmla="*/ 286633 w 1941271"/>
              <a:gd name="connsiteY17" fmla="*/ 1344294 h 1941271"/>
              <a:gd name="connsiteX18" fmla="*/ 279693 w 1941271"/>
              <a:gd name="connsiteY18" fmla="*/ 1333198 h 1941271"/>
              <a:gd name="connsiteX19" fmla="*/ 244004 w 1941271"/>
              <a:gd name="connsiteY19" fmla="*/ 1255056 h 1941271"/>
              <a:gd name="connsiteX20" fmla="*/ 222745 w 1941271"/>
              <a:gd name="connsiteY20" fmla="*/ 1190529 h 1941271"/>
              <a:gd name="connsiteX21" fmla="*/ 1 w 1941271"/>
              <a:gd name="connsiteY21" fmla="*/ 1119795 h 1941271"/>
              <a:gd name="connsiteX22" fmla="*/ 0 w 1941271"/>
              <a:gd name="connsiteY22" fmla="*/ 821045 h 1941271"/>
              <a:gd name="connsiteX23" fmla="*/ 221982 w 1941271"/>
              <a:gd name="connsiteY23" fmla="*/ 750554 h 1941271"/>
              <a:gd name="connsiteX24" fmla="*/ 247522 w 1941271"/>
              <a:gd name="connsiteY24" fmla="*/ 676093 h 1941271"/>
              <a:gd name="connsiteX25" fmla="*/ 287910 w 1941271"/>
              <a:gd name="connsiteY25" fmla="*/ 599348 h 1941271"/>
              <a:gd name="connsiteX26" fmla="*/ 179098 w 1941271"/>
              <a:gd name="connsiteY26" fmla="*/ 389271 h 1941271"/>
              <a:gd name="connsiteX27" fmla="*/ 390347 w 1941271"/>
              <a:gd name="connsiteY27" fmla="*/ 178023 h 1941271"/>
              <a:gd name="connsiteX28" fmla="*/ 600285 w 1941271"/>
              <a:gd name="connsiteY28" fmla="*/ 286763 h 1941271"/>
              <a:gd name="connsiteX29" fmla="*/ 677473 w 1941271"/>
              <a:gd name="connsiteY29" fmla="*/ 246142 h 1941271"/>
              <a:gd name="connsiteX30" fmla="*/ 751843 w 1941271"/>
              <a:gd name="connsiteY30" fmla="*/ 220633 h 1941271"/>
              <a:gd name="connsiteX31" fmla="*/ 821907 w 1941271"/>
              <a:gd name="connsiteY31" fmla="*/ 0 h 1941271"/>
              <a:gd name="connsiteX32" fmla="*/ 1120657 w 1941271"/>
              <a:gd name="connsiteY32" fmla="*/ 0 h 1941271"/>
              <a:gd name="connsiteX33" fmla="*/ 1190841 w 1941271"/>
              <a:gd name="connsiteY33" fmla="*/ 221013 h 1941271"/>
              <a:gd name="connsiteX34" fmla="*/ 1256436 w 1941271"/>
              <a:gd name="connsiteY34" fmla="*/ 242624 h 1941271"/>
              <a:gd name="connsiteX35" fmla="*/ 1334578 w 1941271"/>
              <a:gd name="connsiteY35" fmla="*/ 278313 h 1941271"/>
              <a:gd name="connsiteX36" fmla="*/ 1345931 w 1941271"/>
              <a:gd name="connsiteY36" fmla="*/ 285413 h 1941271"/>
              <a:gd name="connsiteX37" fmla="*/ 1552088 w 1941271"/>
              <a:gd name="connsiteY37" fmla="*/ 178631 h 1941271"/>
              <a:gd name="connsiteX38" fmla="*/ 1763337 w 1941271"/>
              <a:gd name="connsiteY38" fmla="*/ 389880 h 1941271"/>
              <a:gd name="connsiteX39" fmla="*/ 1656452 w 1941271"/>
              <a:gd name="connsiteY39" fmla="*/ 596236 h 1941271"/>
              <a:gd name="connsiteX40" fmla="*/ 1663047 w 1941271"/>
              <a:gd name="connsiteY40" fmla="*/ 606782 h 1941271"/>
              <a:gd name="connsiteX41" fmla="*/ 1698737 w 1941271"/>
              <a:gd name="connsiteY41" fmla="*/ 684925 h 1941271"/>
              <a:gd name="connsiteX42" fmla="*/ 1720483 w 1941271"/>
              <a:gd name="connsiteY42" fmla="*/ 750933 h 1941271"/>
              <a:gd name="connsiteX43" fmla="*/ 1941271 w 1941271"/>
              <a:gd name="connsiteY43" fmla="*/ 821045 h 1941271"/>
              <a:gd name="connsiteX44" fmla="*/ 1941271 w 1941271"/>
              <a:gd name="connsiteY44" fmla="*/ 1119795 h 1941271"/>
              <a:gd name="connsiteX45" fmla="*/ 1720607 w 1941271"/>
              <a:gd name="connsiteY45" fmla="*/ 1189868 h 1941271"/>
              <a:gd name="connsiteX46" fmla="*/ 1695218 w 1941271"/>
              <a:gd name="connsiteY46" fmla="*/ 1263887 h 1941271"/>
              <a:gd name="connsiteX47" fmla="*/ 1654523 w 1941271"/>
              <a:gd name="connsiteY47" fmla="*/ 1341216 h 194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941271" h="1941271">
                <a:moveTo>
                  <a:pt x="1348346" y="1346966"/>
                </a:moveTo>
                <a:cubicBezTo>
                  <a:pt x="1556521" y="1138791"/>
                  <a:pt x="1556521" y="801190"/>
                  <a:pt x="1348346" y="593015"/>
                </a:cubicBezTo>
                <a:cubicBezTo>
                  <a:pt x="1140171" y="384840"/>
                  <a:pt x="802570" y="384839"/>
                  <a:pt x="594395" y="593015"/>
                </a:cubicBezTo>
                <a:cubicBezTo>
                  <a:pt x="386220" y="801190"/>
                  <a:pt x="386220" y="1138791"/>
                  <a:pt x="594395" y="1346966"/>
                </a:cubicBezTo>
                <a:cubicBezTo>
                  <a:pt x="802570" y="1555141"/>
                  <a:pt x="1140171" y="1555141"/>
                  <a:pt x="1348346" y="1346966"/>
                </a:cubicBezTo>
                <a:close/>
                <a:moveTo>
                  <a:pt x="1763033" y="1550709"/>
                </a:moveTo>
                <a:lnTo>
                  <a:pt x="1551784" y="1761957"/>
                </a:lnTo>
                <a:lnTo>
                  <a:pt x="1342153" y="1653376"/>
                </a:lnTo>
                <a:lnTo>
                  <a:pt x="1265267" y="1693838"/>
                </a:lnTo>
                <a:lnTo>
                  <a:pt x="1192371" y="1715443"/>
                </a:lnTo>
                <a:lnTo>
                  <a:pt x="1120658" y="1941271"/>
                </a:lnTo>
                <a:lnTo>
                  <a:pt x="821908" y="1941271"/>
                </a:lnTo>
                <a:lnTo>
                  <a:pt x="750176" y="1715386"/>
                </a:lnTo>
                <a:lnTo>
                  <a:pt x="677473" y="1693838"/>
                </a:lnTo>
                <a:lnTo>
                  <a:pt x="601018" y="1653603"/>
                </a:lnTo>
                <a:lnTo>
                  <a:pt x="390651" y="1762566"/>
                </a:lnTo>
                <a:lnTo>
                  <a:pt x="179402" y="1551317"/>
                </a:lnTo>
                <a:lnTo>
                  <a:pt x="286633" y="1344294"/>
                </a:lnTo>
                <a:lnTo>
                  <a:pt x="279693" y="1333198"/>
                </a:lnTo>
                <a:cubicBezTo>
                  <a:pt x="266288" y="1307692"/>
                  <a:pt x="254392" y="1281601"/>
                  <a:pt x="244004" y="1255056"/>
                </a:cubicBezTo>
                <a:lnTo>
                  <a:pt x="222745" y="1190529"/>
                </a:lnTo>
                <a:lnTo>
                  <a:pt x="1" y="1119795"/>
                </a:lnTo>
                <a:lnTo>
                  <a:pt x="0" y="821045"/>
                </a:lnTo>
                <a:lnTo>
                  <a:pt x="221982" y="750554"/>
                </a:lnTo>
                <a:lnTo>
                  <a:pt x="247522" y="676093"/>
                </a:lnTo>
                <a:lnTo>
                  <a:pt x="287910" y="599348"/>
                </a:lnTo>
                <a:lnTo>
                  <a:pt x="179098" y="389271"/>
                </a:lnTo>
                <a:lnTo>
                  <a:pt x="390347" y="178023"/>
                </a:lnTo>
                <a:lnTo>
                  <a:pt x="600285" y="286763"/>
                </a:lnTo>
                <a:lnTo>
                  <a:pt x="677473" y="246142"/>
                </a:lnTo>
                <a:lnTo>
                  <a:pt x="751843" y="220633"/>
                </a:lnTo>
                <a:lnTo>
                  <a:pt x="821907" y="0"/>
                </a:lnTo>
                <a:lnTo>
                  <a:pt x="1120657" y="0"/>
                </a:lnTo>
                <a:lnTo>
                  <a:pt x="1190841" y="221013"/>
                </a:lnTo>
                <a:lnTo>
                  <a:pt x="1256436" y="242624"/>
                </a:lnTo>
                <a:cubicBezTo>
                  <a:pt x="1282981" y="253012"/>
                  <a:pt x="1309072" y="264909"/>
                  <a:pt x="1334578" y="278313"/>
                </a:cubicBezTo>
                <a:lnTo>
                  <a:pt x="1345931" y="285413"/>
                </a:lnTo>
                <a:lnTo>
                  <a:pt x="1552088" y="178631"/>
                </a:lnTo>
                <a:lnTo>
                  <a:pt x="1763337" y="389880"/>
                </a:lnTo>
                <a:lnTo>
                  <a:pt x="1656452" y="596236"/>
                </a:lnTo>
                <a:lnTo>
                  <a:pt x="1663047" y="606782"/>
                </a:lnTo>
                <a:cubicBezTo>
                  <a:pt x="1676452" y="632288"/>
                  <a:pt x="1688348" y="658380"/>
                  <a:pt x="1698737" y="684925"/>
                </a:cubicBezTo>
                <a:lnTo>
                  <a:pt x="1720483" y="750933"/>
                </a:lnTo>
                <a:lnTo>
                  <a:pt x="1941271" y="821045"/>
                </a:lnTo>
                <a:lnTo>
                  <a:pt x="1941271" y="1119795"/>
                </a:lnTo>
                <a:lnTo>
                  <a:pt x="1720607" y="1189868"/>
                </a:lnTo>
                <a:lnTo>
                  <a:pt x="1695218" y="1263887"/>
                </a:lnTo>
                <a:lnTo>
                  <a:pt x="1654523" y="1341216"/>
                </a:lnTo>
                <a:close/>
              </a:path>
            </a:pathLst>
          </a:custGeom>
          <a:solidFill>
            <a:srgbClr val="119F33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400" dirty="0">
              <a:latin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2" name="Text Box 70"/>
          <p:cNvSpPr txBox="1">
            <a:spLocks noChangeArrowheads="1"/>
          </p:cNvSpPr>
          <p:nvPr/>
        </p:nvSpPr>
        <p:spPr bwMode="auto">
          <a:xfrm>
            <a:off x="1896666" y="1845469"/>
            <a:ext cx="878681" cy="301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15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关键词</a:t>
            </a:r>
          </a:p>
        </p:txBody>
      </p:sp>
      <p:sp>
        <p:nvSpPr>
          <p:cNvPr id="27" name="任意多边形 26"/>
          <p:cNvSpPr>
            <a:spLocks noChangeArrowheads="1"/>
          </p:cNvSpPr>
          <p:nvPr/>
        </p:nvSpPr>
        <p:spPr bwMode="auto">
          <a:xfrm rot="15780000">
            <a:off x="2901553" y="1895476"/>
            <a:ext cx="1903810" cy="1903809"/>
          </a:xfrm>
          <a:custGeom>
            <a:avLst/>
            <a:gdLst>
              <a:gd name="connsiteX0" fmla="*/ 1952395 w 2538357"/>
              <a:gd name="connsiteY0" fmla="*/ 1409094 h 2538356"/>
              <a:gd name="connsiteX1" fmla="*/ 1966559 w 2538357"/>
              <a:gd name="connsiteY1" fmla="*/ 1268615 h 2538356"/>
              <a:gd name="connsiteX2" fmla="*/ 1269460 w 2538357"/>
              <a:gd name="connsiteY2" fmla="*/ 571516 h 2538356"/>
              <a:gd name="connsiteX3" fmla="*/ 572361 w 2538357"/>
              <a:gd name="connsiteY3" fmla="*/ 1268615 h 2538356"/>
              <a:gd name="connsiteX4" fmla="*/ 1269460 w 2538357"/>
              <a:gd name="connsiteY4" fmla="*/ 1965714 h 2538356"/>
              <a:gd name="connsiteX5" fmla="*/ 1952395 w 2538357"/>
              <a:gd name="connsiteY5" fmla="*/ 1409094 h 2538356"/>
              <a:gd name="connsiteX6" fmla="*/ 2538357 w 2538357"/>
              <a:gd name="connsiteY6" fmla="*/ 1464215 h 2538356"/>
              <a:gd name="connsiteX7" fmla="*/ 2247997 w 2538357"/>
              <a:gd name="connsiteY7" fmla="*/ 1556421 h 2538356"/>
              <a:gd name="connsiteX8" fmla="*/ 2219878 w 2538357"/>
              <a:gd name="connsiteY8" fmla="*/ 1643095 h 2538356"/>
              <a:gd name="connsiteX9" fmla="*/ 2167458 w 2538357"/>
              <a:gd name="connsiteY9" fmla="*/ 1755418 h 2538356"/>
              <a:gd name="connsiteX10" fmla="*/ 2165601 w 2538357"/>
              <a:gd name="connsiteY10" fmla="*/ 1758476 h 2538356"/>
              <a:gd name="connsiteX11" fmla="*/ 2305530 w 2538357"/>
              <a:gd name="connsiteY11" fmla="*/ 2028628 h 2538356"/>
              <a:gd name="connsiteX12" fmla="*/ 2029307 w 2538357"/>
              <a:gd name="connsiteY12" fmla="*/ 2304851 h 2538356"/>
              <a:gd name="connsiteX13" fmla="*/ 1754130 w 2538357"/>
              <a:gd name="connsiteY13" fmla="*/ 2162320 h 2538356"/>
              <a:gd name="connsiteX14" fmla="*/ 1666990 w 2538357"/>
              <a:gd name="connsiteY14" fmla="*/ 2209617 h 2538356"/>
              <a:gd name="connsiteX15" fmla="*/ 1573160 w 2538357"/>
              <a:gd name="connsiteY15" fmla="*/ 2243957 h 2538356"/>
              <a:gd name="connsiteX16" fmla="*/ 1557559 w 2538357"/>
              <a:gd name="connsiteY16" fmla="*/ 2247968 h 2538356"/>
              <a:gd name="connsiteX17" fmla="*/ 1465344 w 2538357"/>
              <a:gd name="connsiteY17" fmla="*/ 2538356 h 2538356"/>
              <a:gd name="connsiteX18" fmla="*/ 1074706 w 2538357"/>
              <a:gd name="connsiteY18" fmla="*/ 2538356 h 2538356"/>
              <a:gd name="connsiteX19" fmla="*/ 982277 w 2538357"/>
              <a:gd name="connsiteY19" fmla="*/ 2247293 h 2538356"/>
              <a:gd name="connsiteX20" fmla="*/ 930071 w 2538357"/>
              <a:gd name="connsiteY20" fmla="*/ 2232127 h 2538356"/>
              <a:gd name="connsiteX21" fmla="*/ 826691 w 2538357"/>
              <a:gd name="connsiteY21" fmla="*/ 2189166 h 2538356"/>
              <a:gd name="connsiteX22" fmla="*/ 782735 w 2538357"/>
              <a:gd name="connsiteY22" fmla="*/ 2163903 h 2538356"/>
              <a:gd name="connsiteX23" fmla="*/ 509845 w 2538357"/>
              <a:gd name="connsiteY23" fmla="*/ 2305248 h 2538356"/>
              <a:gd name="connsiteX24" fmla="*/ 233622 w 2538357"/>
              <a:gd name="connsiteY24" fmla="*/ 2029026 h 2538356"/>
              <a:gd name="connsiteX25" fmla="*/ 374747 w 2538357"/>
              <a:gd name="connsiteY25" fmla="*/ 1756567 h 2538356"/>
              <a:gd name="connsiteX26" fmla="*/ 328458 w 2538357"/>
              <a:gd name="connsiteY26" fmla="*/ 1666145 h 2538356"/>
              <a:gd name="connsiteX27" fmla="*/ 294843 w 2538357"/>
              <a:gd name="connsiteY27" fmla="*/ 1557844 h 2538356"/>
              <a:gd name="connsiteX28" fmla="*/ 0 w 2538357"/>
              <a:gd name="connsiteY28" fmla="*/ 1464216 h 2538356"/>
              <a:gd name="connsiteX29" fmla="*/ 0 w 2538357"/>
              <a:gd name="connsiteY29" fmla="*/ 1073578 h 2538356"/>
              <a:gd name="connsiteX30" fmla="*/ 294649 w 2538357"/>
              <a:gd name="connsiteY30" fmla="*/ 980010 h 2538356"/>
              <a:gd name="connsiteX31" fmla="*/ 328458 w 2538357"/>
              <a:gd name="connsiteY31" fmla="*/ 871085 h 2538356"/>
              <a:gd name="connsiteX32" fmla="*/ 373634 w 2538357"/>
              <a:gd name="connsiteY32" fmla="*/ 778738 h 2538356"/>
              <a:gd name="connsiteX33" fmla="*/ 234418 w 2538357"/>
              <a:gd name="connsiteY33" fmla="*/ 509962 h 2538356"/>
              <a:gd name="connsiteX34" fmla="*/ 510641 w 2538357"/>
              <a:gd name="connsiteY34" fmla="*/ 233739 h 2538356"/>
              <a:gd name="connsiteX35" fmla="*/ 779880 w 2538357"/>
              <a:gd name="connsiteY35" fmla="*/ 373194 h 2538356"/>
              <a:gd name="connsiteX36" fmla="*/ 860510 w 2538357"/>
              <a:gd name="connsiteY36" fmla="*/ 332526 h 2538356"/>
              <a:gd name="connsiteX37" fmla="*/ 965759 w 2538357"/>
              <a:gd name="connsiteY37" fmla="*/ 293274 h 2538356"/>
              <a:gd name="connsiteX38" fmla="*/ 982821 w 2538357"/>
              <a:gd name="connsiteY38" fmla="*/ 289341 h 2538356"/>
              <a:gd name="connsiteX39" fmla="*/ 1074705 w 2538357"/>
              <a:gd name="connsiteY39" fmla="*/ 0 h 2538356"/>
              <a:gd name="connsiteX40" fmla="*/ 1465342 w 2538357"/>
              <a:gd name="connsiteY40" fmla="*/ 0 h 2538356"/>
              <a:gd name="connsiteX41" fmla="*/ 1557312 w 2538357"/>
              <a:gd name="connsiteY41" fmla="*/ 289622 h 2538356"/>
              <a:gd name="connsiteX42" fmla="*/ 1573161 w 2538357"/>
              <a:gd name="connsiteY42" fmla="*/ 293274 h 2538356"/>
              <a:gd name="connsiteX43" fmla="*/ 1678409 w 2538357"/>
              <a:gd name="connsiteY43" fmla="*/ 332525 h 2538356"/>
              <a:gd name="connsiteX44" fmla="*/ 1759547 w 2538357"/>
              <a:gd name="connsiteY44" fmla="*/ 373450 h 2538356"/>
              <a:gd name="connsiteX45" fmla="*/ 2028510 w 2538357"/>
              <a:gd name="connsiteY45" fmla="*/ 234137 h 2538356"/>
              <a:gd name="connsiteX46" fmla="*/ 2304734 w 2538357"/>
              <a:gd name="connsiteY46" fmla="*/ 510359 h 2538356"/>
              <a:gd name="connsiteX47" fmla="*/ 2165498 w 2538357"/>
              <a:gd name="connsiteY47" fmla="*/ 779174 h 2538356"/>
              <a:gd name="connsiteX48" fmla="*/ 2210461 w 2538357"/>
              <a:gd name="connsiteY48" fmla="*/ 871084 h 2538356"/>
              <a:gd name="connsiteX49" fmla="*/ 2244332 w 2538357"/>
              <a:gd name="connsiteY49" fmla="*/ 980208 h 2538356"/>
              <a:gd name="connsiteX50" fmla="*/ 2538357 w 2538357"/>
              <a:gd name="connsiteY50" fmla="*/ 1073578 h 253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538357" h="2538356">
                <a:moveTo>
                  <a:pt x="1952395" y="1409094"/>
                </a:moveTo>
                <a:cubicBezTo>
                  <a:pt x="1961682" y="1363716"/>
                  <a:pt x="1966559" y="1316734"/>
                  <a:pt x="1966559" y="1268615"/>
                </a:cubicBezTo>
                <a:cubicBezTo>
                  <a:pt x="1966559" y="883659"/>
                  <a:pt x="1654415" y="571517"/>
                  <a:pt x="1269460" y="571516"/>
                </a:cubicBezTo>
                <a:cubicBezTo>
                  <a:pt x="884504" y="571516"/>
                  <a:pt x="572360" y="883660"/>
                  <a:pt x="572361" y="1268615"/>
                </a:cubicBezTo>
                <a:cubicBezTo>
                  <a:pt x="572360" y="1653570"/>
                  <a:pt x="884504" y="1965714"/>
                  <a:pt x="1269460" y="1965714"/>
                </a:cubicBezTo>
                <a:cubicBezTo>
                  <a:pt x="1606295" y="1965714"/>
                  <a:pt x="1887386" y="1726729"/>
                  <a:pt x="1952395" y="1409094"/>
                </a:cubicBezTo>
                <a:close/>
                <a:moveTo>
                  <a:pt x="2538357" y="1464215"/>
                </a:moveTo>
                <a:lnTo>
                  <a:pt x="2247997" y="1556421"/>
                </a:lnTo>
                <a:lnTo>
                  <a:pt x="2219878" y="1643095"/>
                </a:lnTo>
                <a:cubicBezTo>
                  <a:pt x="2204639" y="1681745"/>
                  <a:pt x="2187110" y="1719242"/>
                  <a:pt x="2167458" y="1755418"/>
                </a:cubicBezTo>
                <a:lnTo>
                  <a:pt x="2165601" y="1758476"/>
                </a:lnTo>
                <a:lnTo>
                  <a:pt x="2305530" y="2028628"/>
                </a:lnTo>
                <a:lnTo>
                  <a:pt x="2029307" y="2304851"/>
                </a:lnTo>
                <a:lnTo>
                  <a:pt x="1754130" y="2162320"/>
                </a:lnTo>
                <a:lnTo>
                  <a:pt x="1666990" y="2209617"/>
                </a:lnTo>
                <a:cubicBezTo>
                  <a:pt x="1636444" y="2222536"/>
                  <a:pt x="1605139" y="2234011"/>
                  <a:pt x="1573160" y="2243957"/>
                </a:cubicBezTo>
                <a:lnTo>
                  <a:pt x="1557559" y="2247968"/>
                </a:lnTo>
                <a:lnTo>
                  <a:pt x="1465344" y="2538356"/>
                </a:lnTo>
                <a:lnTo>
                  <a:pt x="1074706" y="2538356"/>
                </a:lnTo>
                <a:lnTo>
                  <a:pt x="982277" y="2247293"/>
                </a:lnTo>
                <a:lnTo>
                  <a:pt x="930071" y="2232127"/>
                </a:lnTo>
                <a:cubicBezTo>
                  <a:pt x="894677" y="2219661"/>
                  <a:pt x="860176" y="2205301"/>
                  <a:pt x="826691" y="2189166"/>
                </a:cubicBezTo>
                <a:lnTo>
                  <a:pt x="782735" y="2163903"/>
                </a:lnTo>
                <a:lnTo>
                  <a:pt x="509845" y="2305248"/>
                </a:lnTo>
                <a:lnTo>
                  <a:pt x="233622" y="2029026"/>
                </a:lnTo>
                <a:lnTo>
                  <a:pt x="374747" y="1756567"/>
                </a:lnTo>
                <a:lnTo>
                  <a:pt x="328458" y="1666145"/>
                </a:lnTo>
                <a:lnTo>
                  <a:pt x="294843" y="1557844"/>
                </a:lnTo>
                <a:lnTo>
                  <a:pt x="0" y="1464216"/>
                </a:lnTo>
                <a:lnTo>
                  <a:pt x="0" y="1073578"/>
                </a:lnTo>
                <a:lnTo>
                  <a:pt x="294649" y="980010"/>
                </a:lnTo>
                <a:lnTo>
                  <a:pt x="328458" y="871085"/>
                </a:lnTo>
                <a:lnTo>
                  <a:pt x="373634" y="778738"/>
                </a:lnTo>
                <a:lnTo>
                  <a:pt x="234418" y="509962"/>
                </a:lnTo>
                <a:lnTo>
                  <a:pt x="510641" y="233739"/>
                </a:lnTo>
                <a:lnTo>
                  <a:pt x="779880" y="373194"/>
                </a:lnTo>
                <a:lnTo>
                  <a:pt x="860510" y="332526"/>
                </a:lnTo>
                <a:cubicBezTo>
                  <a:pt x="894659" y="317587"/>
                  <a:pt x="929783" y="304462"/>
                  <a:pt x="965759" y="293274"/>
                </a:cubicBezTo>
                <a:lnTo>
                  <a:pt x="982821" y="289341"/>
                </a:lnTo>
                <a:lnTo>
                  <a:pt x="1074705" y="0"/>
                </a:lnTo>
                <a:lnTo>
                  <a:pt x="1465342" y="0"/>
                </a:lnTo>
                <a:lnTo>
                  <a:pt x="1557312" y="289622"/>
                </a:lnTo>
                <a:lnTo>
                  <a:pt x="1573161" y="293274"/>
                </a:lnTo>
                <a:cubicBezTo>
                  <a:pt x="1609138" y="304463"/>
                  <a:pt x="1644261" y="317587"/>
                  <a:pt x="1678409" y="332525"/>
                </a:cubicBezTo>
                <a:lnTo>
                  <a:pt x="1759547" y="373450"/>
                </a:lnTo>
                <a:lnTo>
                  <a:pt x="2028510" y="234137"/>
                </a:lnTo>
                <a:lnTo>
                  <a:pt x="2304734" y="510359"/>
                </a:lnTo>
                <a:lnTo>
                  <a:pt x="2165498" y="779174"/>
                </a:lnTo>
                <a:lnTo>
                  <a:pt x="2210461" y="871084"/>
                </a:lnTo>
                <a:lnTo>
                  <a:pt x="2244332" y="980208"/>
                </a:lnTo>
                <a:lnTo>
                  <a:pt x="2538357" y="107357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lIns="68580" tIns="34290" rIns="68580" bIns="34290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4" name="Text Box 70"/>
          <p:cNvSpPr txBox="1">
            <a:spLocks noChangeArrowheads="1"/>
          </p:cNvSpPr>
          <p:nvPr/>
        </p:nvSpPr>
        <p:spPr bwMode="auto">
          <a:xfrm>
            <a:off x="3449242" y="2682478"/>
            <a:ext cx="878681" cy="30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15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关键词</a:t>
            </a:r>
          </a:p>
        </p:txBody>
      </p:sp>
      <p:sp>
        <p:nvSpPr>
          <p:cNvPr id="7" name="任意多边形 6"/>
          <p:cNvSpPr>
            <a:spLocks noChangeArrowheads="1"/>
          </p:cNvSpPr>
          <p:nvPr/>
        </p:nvSpPr>
        <p:spPr bwMode="auto">
          <a:xfrm rot="21180000">
            <a:off x="4346973" y="770335"/>
            <a:ext cx="1902619" cy="1905000"/>
          </a:xfrm>
          <a:custGeom>
            <a:avLst/>
            <a:gdLst>
              <a:gd name="connsiteX0" fmla="*/ 1251922 w 2255227"/>
              <a:gd name="connsiteY0" fmla="*/ 520893 h 2256478"/>
              <a:gd name="connsiteX1" fmla="*/ 1127113 w 2255227"/>
              <a:gd name="connsiteY1" fmla="*/ 508301 h 2256478"/>
              <a:gd name="connsiteX2" fmla="*/ 507769 w 2255227"/>
              <a:gd name="connsiteY2" fmla="*/ 1127989 h 2256478"/>
              <a:gd name="connsiteX3" fmla="*/ 1127113 w 2255227"/>
              <a:gd name="connsiteY3" fmla="*/ 1747677 h 2256478"/>
              <a:gd name="connsiteX4" fmla="*/ 1746458 w 2255227"/>
              <a:gd name="connsiteY4" fmla="*/ 1127990 h 2256478"/>
              <a:gd name="connsiteX5" fmla="*/ 1251922 w 2255227"/>
              <a:gd name="connsiteY5" fmla="*/ 520893 h 2256478"/>
              <a:gd name="connsiteX6" fmla="*/ 1300896 w 2255227"/>
              <a:gd name="connsiteY6" fmla="*/ 0 h 2256478"/>
              <a:gd name="connsiteX7" fmla="*/ 1382543 w 2255227"/>
              <a:gd name="connsiteY7" fmla="*/ 257254 h 2256478"/>
              <a:gd name="connsiteX8" fmla="*/ 1396938 w 2255227"/>
              <a:gd name="connsiteY8" fmla="*/ 260958 h 2256478"/>
              <a:gd name="connsiteX9" fmla="*/ 1498015 w 2255227"/>
              <a:gd name="connsiteY9" fmla="*/ 299204 h 2256478"/>
              <a:gd name="connsiteX10" fmla="*/ 1561256 w 2255227"/>
              <a:gd name="connsiteY10" fmla="*/ 332211 h 2256478"/>
              <a:gd name="connsiteX11" fmla="*/ 1802286 w 2255227"/>
              <a:gd name="connsiteY11" fmla="*/ 207415 h 2256478"/>
              <a:gd name="connsiteX12" fmla="*/ 2047835 w 2255227"/>
              <a:gd name="connsiteY12" fmla="*/ 452964 h 2256478"/>
              <a:gd name="connsiteX13" fmla="*/ 1922770 w 2255227"/>
              <a:gd name="connsiteY13" fmla="*/ 694515 h 2256478"/>
              <a:gd name="connsiteX14" fmla="*/ 1946176 w 2255227"/>
              <a:gd name="connsiteY14" fmla="*/ 736872 h 2256478"/>
              <a:gd name="connsiteX15" fmla="*/ 1986783 w 2255227"/>
              <a:gd name="connsiteY15" fmla="*/ 836807 h 2256478"/>
              <a:gd name="connsiteX16" fmla="*/ 1995410 w 2255227"/>
              <a:gd name="connsiteY16" fmla="*/ 871308 h 2256478"/>
              <a:gd name="connsiteX17" fmla="*/ 2255226 w 2255227"/>
              <a:gd name="connsiteY17" fmla="*/ 953860 h 2256478"/>
              <a:gd name="connsiteX18" fmla="*/ 2255227 w 2255227"/>
              <a:gd name="connsiteY18" fmla="*/ 1301118 h 2256478"/>
              <a:gd name="connsiteX19" fmla="*/ 1997079 w 2255227"/>
              <a:gd name="connsiteY19" fmla="*/ 1383140 h 2256478"/>
              <a:gd name="connsiteX20" fmla="*/ 1993664 w 2255227"/>
              <a:gd name="connsiteY20" fmla="*/ 1397965 h 2256478"/>
              <a:gd name="connsiteX21" fmla="*/ 1958790 w 2255227"/>
              <a:gd name="connsiteY21" fmla="*/ 1491526 h 2256478"/>
              <a:gd name="connsiteX22" fmla="*/ 1923390 w 2255227"/>
              <a:gd name="connsiteY22" fmla="*/ 1561751 h 2256478"/>
              <a:gd name="connsiteX23" fmla="*/ 2048562 w 2255227"/>
              <a:gd name="connsiteY23" fmla="*/ 1803319 h 2256478"/>
              <a:gd name="connsiteX24" fmla="*/ 1803149 w 2255227"/>
              <a:gd name="connsiteY24" fmla="*/ 2048732 h 2256478"/>
              <a:gd name="connsiteX25" fmla="*/ 1562724 w 2255227"/>
              <a:gd name="connsiteY25" fmla="*/ 1924152 h 2256478"/>
              <a:gd name="connsiteX26" fmla="*/ 1480303 w 2255227"/>
              <a:gd name="connsiteY26" fmla="*/ 1964495 h 2256478"/>
              <a:gd name="connsiteX27" fmla="*/ 1384081 w 2255227"/>
              <a:gd name="connsiteY27" fmla="*/ 1994378 h 2256478"/>
              <a:gd name="connsiteX28" fmla="*/ 1300896 w 2255227"/>
              <a:gd name="connsiteY28" fmla="*/ 2256478 h 2256478"/>
              <a:gd name="connsiteX29" fmla="*/ 953830 w 2255227"/>
              <a:gd name="connsiteY29" fmla="*/ 2256478 h 2256478"/>
              <a:gd name="connsiteX30" fmla="*/ 870700 w 2255227"/>
              <a:gd name="connsiteY30" fmla="*/ 1994550 h 2256478"/>
              <a:gd name="connsiteX31" fmla="*/ 773924 w 2255227"/>
              <a:gd name="connsiteY31" fmla="*/ 1964495 h 2256478"/>
              <a:gd name="connsiteX32" fmla="*/ 691589 w 2255227"/>
              <a:gd name="connsiteY32" fmla="*/ 1924195 h 2256478"/>
              <a:gd name="connsiteX33" fmla="*/ 453149 w 2255227"/>
              <a:gd name="connsiteY33" fmla="*/ 2047650 h 2256478"/>
              <a:gd name="connsiteX34" fmla="*/ 207600 w 2255227"/>
              <a:gd name="connsiteY34" fmla="*/ 1802101 h 2256478"/>
              <a:gd name="connsiteX35" fmla="*/ 331431 w 2255227"/>
              <a:gd name="connsiteY35" fmla="*/ 1562932 h 2256478"/>
              <a:gd name="connsiteX36" fmla="*/ 295435 w 2255227"/>
              <a:gd name="connsiteY36" fmla="*/ 1491526 h 2256478"/>
              <a:gd name="connsiteX37" fmla="*/ 260562 w 2255227"/>
              <a:gd name="connsiteY37" fmla="*/ 1397965 h 2256478"/>
              <a:gd name="connsiteX38" fmla="*/ 257069 w 2255227"/>
              <a:gd name="connsiteY38" fmla="*/ 1382797 h 2256478"/>
              <a:gd name="connsiteX39" fmla="*/ 0 w 2255227"/>
              <a:gd name="connsiteY39" fmla="*/ 1301118 h 2256478"/>
              <a:gd name="connsiteX40" fmla="*/ 0 w 2255227"/>
              <a:gd name="connsiteY40" fmla="*/ 953860 h 2256478"/>
              <a:gd name="connsiteX41" fmla="*/ 257318 w 2255227"/>
              <a:gd name="connsiteY41" fmla="*/ 872102 h 2256478"/>
              <a:gd name="connsiteX42" fmla="*/ 260562 w 2255227"/>
              <a:gd name="connsiteY42" fmla="*/ 858014 h 2256478"/>
              <a:gd name="connsiteX43" fmla="*/ 295436 w 2255227"/>
              <a:gd name="connsiteY43" fmla="*/ 764453 h 2256478"/>
              <a:gd name="connsiteX44" fmla="*/ 331652 w 2255227"/>
              <a:gd name="connsiteY44" fmla="*/ 692609 h 2256478"/>
              <a:gd name="connsiteX45" fmla="*/ 207579 w 2255227"/>
              <a:gd name="connsiteY45" fmla="*/ 453162 h 2256478"/>
              <a:gd name="connsiteX46" fmla="*/ 452992 w 2255227"/>
              <a:gd name="connsiteY46" fmla="*/ 207749 h 2256478"/>
              <a:gd name="connsiteX47" fmla="*/ 691989 w 2255227"/>
              <a:gd name="connsiteY47" fmla="*/ 331589 h 2256478"/>
              <a:gd name="connsiteX48" fmla="*/ 773923 w 2255227"/>
              <a:gd name="connsiteY48" fmla="*/ 291484 h 2256478"/>
              <a:gd name="connsiteX49" fmla="*/ 870875 w 2255227"/>
              <a:gd name="connsiteY49" fmla="*/ 261374 h 2256478"/>
              <a:gd name="connsiteX50" fmla="*/ 953830 w 2255227"/>
              <a:gd name="connsiteY50" fmla="*/ 0 h 225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255227" h="2256478">
                <a:moveTo>
                  <a:pt x="1251922" y="520893"/>
                </a:moveTo>
                <a:cubicBezTo>
                  <a:pt x="1211606" y="512637"/>
                  <a:pt x="1169865" y="508302"/>
                  <a:pt x="1127113" y="508301"/>
                </a:cubicBezTo>
                <a:cubicBezTo>
                  <a:pt x="785096" y="508302"/>
                  <a:pt x="507769" y="785783"/>
                  <a:pt x="507769" y="1127989"/>
                </a:cubicBezTo>
                <a:cubicBezTo>
                  <a:pt x="507769" y="1470197"/>
                  <a:pt x="785096" y="1747677"/>
                  <a:pt x="1127113" y="1747677"/>
                </a:cubicBezTo>
                <a:cubicBezTo>
                  <a:pt x="1469130" y="1747677"/>
                  <a:pt x="1746458" y="1470197"/>
                  <a:pt x="1746458" y="1127990"/>
                </a:cubicBezTo>
                <a:cubicBezTo>
                  <a:pt x="1746457" y="828558"/>
                  <a:pt x="1534129" y="578683"/>
                  <a:pt x="1251922" y="520893"/>
                </a:cubicBezTo>
                <a:close/>
                <a:moveTo>
                  <a:pt x="1300896" y="0"/>
                </a:moveTo>
                <a:lnTo>
                  <a:pt x="1382543" y="257254"/>
                </a:lnTo>
                <a:lnTo>
                  <a:pt x="1396938" y="260958"/>
                </a:lnTo>
                <a:cubicBezTo>
                  <a:pt x="1431566" y="271733"/>
                  <a:pt x="1465304" y="284528"/>
                  <a:pt x="1498015" y="299204"/>
                </a:cubicBezTo>
                <a:lnTo>
                  <a:pt x="1561256" y="332211"/>
                </a:lnTo>
                <a:lnTo>
                  <a:pt x="1802286" y="207415"/>
                </a:lnTo>
                <a:lnTo>
                  <a:pt x="2047835" y="452964"/>
                </a:lnTo>
                <a:lnTo>
                  <a:pt x="1922770" y="694515"/>
                </a:lnTo>
                <a:lnTo>
                  <a:pt x="1946176" y="736872"/>
                </a:lnTo>
                <a:cubicBezTo>
                  <a:pt x="1961610" y="769174"/>
                  <a:pt x="1975191" y="802531"/>
                  <a:pt x="1986783" y="836807"/>
                </a:cubicBezTo>
                <a:lnTo>
                  <a:pt x="1995410" y="871308"/>
                </a:lnTo>
                <a:lnTo>
                  <a:pt x="2255226" y="953860"/>
                </a:lnTo>
                <a:lnTo>
                  <a:pt x="2255227" y="1301118"/>
                </a:lnTo>
                <a:lnTo>
                  <a:pt x="1997079" y="1383140"/>
                </a:lnTo>
                <a:lnTo>
                  <a:pt x="1993664" y="1397965"/>
                </a:lnTo>
                <a:cubicBezTo>
                  <a:pt x="1983723" y="1429946"/>
                  <a:pt x="1972062" y="1461169"/>
                  <a:pt x="1958790" y="1491526"/>
                </a:cubicBezTo>
                <a:lnTo>
                  <a:pt x="1923390" y="1561751"/>
                </a:lnTo>
                <a:lnTo>
                  <a:pt x="2048562" y="1803319"/>
                </a:lnTo>
                <a:lnTo>
                  <a:pt x="1803149" y="2048732"/>
                </a:lnTo>
                <a:lnTo>
                  <a:pt x="1562724" y="1924152"/>
                </a:lnTo>
                <a:lnTo>
                  <a:pt x="1480303" y="1964495"/>
                </a:lnTo>
                <a:lnTo>
                  <a:pt x="1384081" y="1994378"/>
                </a:lnTo>
                <a:lnTo>
                  <a:pt x="1300896" y="2256478"/>
                </a:lnTo>
                <a:lnTo>
                  <a:pt x="953830" y="2256478"/>
                </a:lnTo>
                <a:lnTo>
                  <a:pt x="870700" y="1994550"/>
                </a:lnTo>
                <a:lnTo>
                  <a:pt x="773924" y="1964495"/>
                </a:lnTo>
                <a:lnTo>
                  <a:pt x="691589" y="1924195"/>
                </a:lnTo>
                <a:lnTo>
                  <a:pt x="453149" y="2047650"/>
                </a:lnTo>
                <a:lnTo>
                  <a:pt x="207600" y="1802101"/>
                </a:lnTo>
                <a:lnTo>
                  <a:pt x="331431" y="1562932"/>
                </a:lnTo>
                <a:lnTo>
                  <a:pt x="295435" y="1491526"/>
                </a:lnTo>
                <a:cubicBezTo>
                  <a:pt x="282163" y="1461169"/>
                  <a:pt x="270503" y="1429946"/>
                  <a:pt x="260562" y="1397965"/>
                </a:cubicBezTo>
                <a:lnTo>
                  <a:pt x="257069" y="1382797"/>
                </a:lnTo>
                <a:lnTo>
                  <a:pt x="0" y="1301118"/>
                </a:lnTo>
                <a:lnTo>
                  <a:pt x="0" y="953860"/>
                </a:lnTo>
                <a:lnTo>
                  <a:pt x="257318" y="872102"/>
                </a:lnTo>
                <a:lnTo>
                  <a:pt x="260562" y="858014"/>
                </a:lnTo>
                <a:cubicBezTo>
                  <a:pt x="270503" y="826033"/>
                  <a:pt x="282164" y="794810"/>
                  <a:pt x="295436" y="764453"/>
                </a:cubicBezTo>
                <a:lnTo>
                  <a:pt x="331652" y="692609"/>
                </a:lnTo>
                <a:lnTo>
                  <a:pt x="207579" y="453162"/>
                </a:lnTo>
                <a:lnTo>
                  <a:pt x="452992" y="207749"/>
                </a:lnTo>
                <a:lnTo>
                  <a:pt x="691989" y="331589"/>
                </a:lnTo>
                <a:lnTo>
                  <a:pt x="773923" y="291484"/>
                </a:lnTo>
                <a:lnTo>
                  <a:pt x="870875" y="261374"/>
                </a:lnTo>
                <a:lnTo>
                  <a:pt x="95383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400" dirty="0">
              <a:latin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5" name="Text Box 70"/>
          <p:cNvSpPr txBox="1">
            <a:spLocks noChangeArrowheads="1"/>
          </p:cNvSpPr>
          <p:nvPr/>
        </p:nvSpPr>
        <p:spPr bwMode="auto">
          <a:xfrm>
            <a:off x="4869657" y="1545431"/>
            <a:ext cx="878681" cy="30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15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关键词</a:t>
            </a:r>
          </a:p>
        </p:txBody>
      </p:sp>
      <p:grpSp>
        <p:nvGrpSpPr>
          <p:cNvPr id="2" name="组合 3"/>
          <p:cNvGrpSpPr/>
          <p:nvPr/>
        </p:nvGrpSpPr>
        <p:grpSpPr>
          <a:xfrm>
            <a:off x="6091799" y="1473408"/>
            <a:ext cx="1639796" cy="1639795"/>
            <a:chOff x="8122399" y="2393986"/>
            <a:chExt cx="2186394" cy="2186393"/>
          </a:xfrm>
          <a:solidFill>
            <a:srgbClr val="119F33"/>
          </a:solidFill>
        </p:grpSpPr>
        <p:sp>
          <p:nvSpPr>
            <p:cNvPr id="5" name="AutoShape 54@|5FFC:0|FBC:0|LFC:0|LBC:16777215"/>
            <p:cNvSpPr>
              <a:spLocks noChangeArrowheads="1"/>
            </p:cNvSpPr>
            <p:nvPr/>
          </p:nvSpPr>
          <p:spPr bwMode="auto">
            <a:xfrm rot="20520000" flipV="1">
              <a:off x="8630132" y="2436113"/>
              <a:ext cx="642829" cy="482364"/>
            </a:xfrm>
            <a:custGeom>
              <a:avLst/>
              <a:gdLst>
                <a:gd name="G0" fmla="+- 5147 0 0"/>
                <a:gd name="G1" fmla="+- 21600 0 5147"/>
                <a:gd name="G2" fmla="*/ 5147 1 2"/>
                <a:gd name="G3" fmla="+- 21600 0 G2"/>
                <a:gd name="G4" fmla="+/ 5147 21600 2"/>
                <a:gd name="G5" fmla="+/ G1 0 2"/>
                <a:gd name="G6" fmla="*/ 21600 21600 5147"/>
                <a:gd name="G7" fmla="*/ G6 1 2"/>
                <a:gd name="G8" fmla="+- 21600 0 G7"/>
                <a:gd name="G9" fmla="*/ 21600 1 2"/>
                <a:gd name="G10" fmla="+- 5147 0 G9"/>
                <a:gd name="G11" fmla="?: G10 G8 0"/>
                <a:gd name="G12" fmla="?: G10 G7 21600"/>
                <a:gd name="T0" fmla="*/ 19026 w 21600"/>
                <a:gd name="T1" fmla="*/ 10800 h 21600"/>
                <a:gd name="T2" fmla="*/ 10800 w 21600"/>
                <a:gd name="T3" fmla="*/ 21600 h 21600"/>
                <a:gd name="T4" fmla="*/ 2574 w 21600"/>
                <a:gd name="T5" fmla="*/ 10800 h 21600"/>
                <a:gd name="T6" fmla="*/ 10800 w 21600"/>
                <a:gd name="T7" fmla="*/ 0 h 21600"/>
                <a:gd name="T8" fmla="*/ 4374 w 21600"/>
                <a:gd name="T9" fmla="*/ 4374 h 21600"/>
                <a:gd name="T10" fmla="*/ 17226 w 21600"/>
                <a:gd name="T11" fmla="*/ 1722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147" y="21600"/>
                  </a:lnTo>
                  <a:lnTo>
                    <a:pt x="16453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latin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" name="任意多边形 5"/>
            <p:cNvSpPr>
              <a:spLocks noChangeArrowheads="1"/>
            </p:cNvSpPr>
            <p:nvPr/>
          </p:nvSpPr>
          <p:spPr bwMode="auto">
            <a:xfrm rot="12420000">
              <a:off x="8122399" y="2393986"/>
              <a:ext cx="2186394" cy="2186393"/>
            </a:xfrm>
            <a:custGeom>
              <a:avLst/>
              <a:gdLst>
                <a:gd name="connsiteX0" fmla="*/ 1172747 w 1942522"/>
                <a:gd name="connsiteY0" fmla="*/ 1465008 h 1942521"/>
                <a:gd name="connsiteX1" fmla="*/ 1349215 w 1942522"/>
                <a:gd name="connsiteY1" fmla="*/ 1347834 h 1942521"/>
                <a:gd name="connsiteX2" fmla="*/ 1349216 w 1942522"/>
                <a:gd name="connsiteY2" fmla="*/ 593397 h 1942521"/>
                <a:gd name="connsiteX3" fmla="*/ 594779 w 1942522"/>
                <a:gd name="connsiteY3" fmla="*/ 593397 h 1942521"/>
                <a:gd name="connsiteX4" fmla="*/ 594779 w 1942522"/>
                <a:gd name="connsiteY4" fmla="*/ 1347834 h 1942521"/>
                <a:gd name="connsiteX5" fmla="*/ 1172747 w 1942522"/>
                <a:gd name="connsiteY5" fmla="*/ 1465008 h 1942521"/>
                <a:gd name="connsiteX6" fmla="*/ 1121378 w 1942522"/>
                <a:gd name="connsiteY6" fmla="*/ 1942521 h 1942521"/>
                <a:gd name="connsiteX7" fmla="*/ 822435 w 1942522"/>
                <a:gd name="connsiteY7" fmla="*/ 1942521 h 1942521"/>
                <a:gd name="connsiteX8" fmla="*/ 750658 w 1942522"/>
                <a:gd name="connsiteY8" fmla="*/ 1716490 h 1942521"/>
                <a:gd name="connsiteX9" fmla="*/ 677912 w 1942522"/>
                <a:gd name="connsiteY9" fmla="*/ 1694929 h 1942521"/>
                <a:gd name="connsiteX10" fmla="*/ 601408 w 1942522"/>
                <a:gd name="connsiteY10" fmla="*/ 1654669 h 1942521"/>
                <a:gd name="connsiteX11" fmla="*/ 390905 w 1942522"/>
                <a:gd name="connsiteY11" fmla="*/ 1763702 h 1942521"/>
                <a:gd name="connsiteX12" fmla="*/ 179520 w 1942522"/>
                <a:gd name="connsiteY12" fmla="*/ 1552318 h 1942521"/>
                <a:gd name="connsiteX13" fmla="*/ 286819 w 1942522"/>
                <a:gd name="connsiteY13" fmla="*/ 1345161 h 1942521"/>
                <a:gd name="connsiteX14" fmla="*/ 279875 w 1942522"/>
                <a:gd name="connsiteY14" fmla="*/ 1334058 h 1942521"/>
                <a:gd name="connsiteX15" fmla="*/ 244162 w 1942522"/>
                <a:gd name="connsiteY15" fmla="*/ 1255864 h 1942521"/>
                <a:gd name="connsiteX16" fmla="*/ 222889 w 1942522"/>
                <a:gd name="connsiteY16" fmla="*/ 1191296 h 1942521"/>
                <a:gd name="connsiteX17" fmla="*/ 1 w 1942522"/>
                <a:gd name="connsiteY17" fmla="*/ 1120516 h 1942521"/>
                <a:gd name="connsiteX18" fmla="*/ 0 w 1942522"/>
                <a:gd name="connsiteY18" fmla="*/ 821573 h 1942521"/>
                <a:gd name="connsiteX19" fmla="*/ 227013 w 1942522"/>
                <a:gd name="connsiteY19" fmla="*/ 749484 h 1942521"/>
                <a:gd name="connsiteX20" fmla="*/ 247683 w 1942522"/>
                <a:gd name="connsiteY20" fmla="*/ 676529 h 1942521"/>
                <a:gd name="connsiteX21" fmla="*/ 288098 w 1942522"/>
                <a:gd name="connsiteY21" fmla="*/ 599734 h 1942521"/>
                <a:gd name="connsiteX22" fmla="*/ 179216 w 1942522"/>
                <a:gd name="connsiteY22" fmla="*/ 389523 h 1942521"/>
                <a:gd name="connsiteX23" fmla="*/ 390601 w 1942522"/>
                <a:gd name="connsiteY23" fmla="*/ 178138 h 1942521"/>
                <a:gd name="connsiteX24" fmla="*/ 600674 w 1942522"/>
                <a:gd name="connsiteY24" fmla="*/ 286948 h 1942521"/>
                <a:gd name="connsiteX25" fmla="*/ 677911 w 1942522"/>
                <a:gd name="connsiteY25" fmla="*/ 246302 h 1942521"/>
                <a:gd name="connsiteX26" fmla="*/ 752326 w 1942522"/>
                <a:gd name="connsiteY26" fmla="*/ 220777 h 1942521"/>
                <a:gd name="connsiteX27" fmla="*/ 822436 w 1942522"/>
                <a:gd name="connsiteY27" fmla="*/ 0 h 1942521"/>
                <a:gd name="connsiteX28" fmla="*/ 1121379 w 1942522"/>
                <a:gd name="connsiteY28" fmla="*/ 0 h 1942521"/>
                <a:gd name="connsiteX29" fmla="*/ 1191955 w 1942522"/>
                <a:gd name="connsiteY29" fmla="*/ 222247 h 1942521"/>
                <a:gd name="connsiteX30" fmla="*/ 1335439 w 1942522"/>
                <a:gd name="connsiteY30" fmla="*/ 278493 h 1942521"/>
                <a:gd name="connsiteX31" fmla="*/ 1346799 w 1942522"/>
                <a:gd name="connsiteY31" fmla="*/ 285598 h 1942521"/>
                <a:gd name="connsiteX32" fmla="*/ 1553090 w 1942522"/>
                <a:gd name="connsiteY32" fmla="*/ 178747 h 1942521"/>
                <a:gd name="connsiteX33" fmla="*/ 1764475 w 1942522"/>
                <a:gd name="connsiteY33" fmla="*/ 390131 h 1942521"/>
                <a:gd name="connsiteX34" fmla="*/ 1657690 w 1942522"/>
                <a:gd name="connsiteY34" fmla="*/ 596294 h 1942521"/>
                <a:gd name="connsiteX35" fmla="*/ 1664120 w 1942522"/>
                <a:gd name="connsiteY35" fmla="*/ 607173 h 1942521"/>
                <a:gd name="connsiteX36" fmla="*/ 1712798 w 1942522"/>
                <a:gd name="connsiteY36" fmla="*/ 721040 h 1942521"/>
                <a:gd name="connsiteX37" fmla="*/ 1720312 w 1942522"/>
                <a:gd name="connsiteY37" fmla="*/ 751010 h 1942521"/>
                <a:gd name="connsiteX38" fmla="*/ 1942522 w 1942522"/>
                <a:gd name="connsiteY38" fmla="*/ 821574 h 1942521"/>
                <a:gd name="connsiteX39" fmla="*/ 1942522 w 1942522"/>
                <a:gd name="connsiteY39" fmla="*/ 1120516 h 1942521"/>
                <a:gd name="connsiteX40" fmla="*/ 1721170 w 1942522"/>
                <a:gd name="connsiteY40" fmla="*/ 1190808 h 1942521"/>
                <a:gd name="connsiteX41" fmla="*/ 1718611 w 1942522"/>
                <a:gd name="connsiteY41" fmla="*/ 1202174 h 1942521"/>
                <a:gd name="connsiteX42" fmla="*/ 1524623 w 1942522"/>
                <a:gd name="connsiteY42" fmla="*/ 1523242 h 1942521"/>
                <a:gd name="connsiteX43" fmla="*/ 1266084 w 1942522"/>
                <a:gd name="connsiteY43" fmla="*/ 1694930 h 1942521"/>
                <a:gd name="connsiteX44" fmla="*/ 1193136 w 1942522"/>
                <a:gd name="connsiteY44" fmla="*/ 1716550 h 194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42522" h="1942521">
                  <a:moveTo>
                    <a:pt x="1172747" y="1465008"/>
                  </a:moveTo>
                  <a:cubicBezTo>
                    <a:pt x="1236966" y="1438969"/>
                    <a:pt x="1297138" y="1399911"/>
                    <a:pt x="1349215" y="1347834"/>
                  </a:cubicBezTo>
                  <a:cubicBezTo>
                    <a:pt x="1557525" y="1139524"/>
                    <a:pt x="1557525" y="801707"/>
                    <a:pt x="1349216" y="593397"/>
                  </a:cubicBezTo>
                  <a:cubicBezTo>
                    <a:pt x="1140906" y="385088"/>
                    <a:pt x="803088" y="385088"/>
                    <a:pt x="594779" y="593397"/>
                  </a:cubicBezTo>
                  <a:cubicBezTo>
                    <a:pt x="386470" y="801707"/>
                    <a:pt x="386470" y="1139525"/>
                    <a:pt x="594779" y="1347834"/>
                  </a:cubicBezTo>
                  <a:cubicBezTo>
                    <a:pt x="751011" y="1504066"/>
                    <a:pt x="980092" y="1543124"/>
                    <a:pt x="1172747" y="1465008"/>
                  </a:cubicBezTo>
                  <a:close/>
                  <a:moveTo>
                    <a:pt x="1121378" y="1942521"/>
                  </a:moveTo>
                  <a:lnTo>
                    <a:pt x="822435" y="1942521"/>
                  </a:lnTo>
                  <a:lnTo>
                    <a:pt x="750658" y="1716490"/>
                  </a:lnTo>
                  <a:lnTo>
                    <a:pt x="677912" y="1694929"/>
                  </a:lnTo>
                  <a:lnTo>
                    <a:pt x="601408" y="1654669"/>
                  </a:lnTo>
                  <a:lnTo>
                    <a:pt x="390905" y="1763702"/>
                  </a:lnTo>
                  <a:lnTo>
                    <a:pt x="179520" y="1552318"/>
                  </a:lnTo>
                  <a:lnTo>
                    <a:pt x="286819" y="1345161"/>
                  </a:lnTo>
                  <a:lnTo>
                    <a:pt x="279875" y="1334058"/>
                  </a:lnTo>
                  <a:cubicBezTo>
                    <a:pt x="266462" y="1308535"/>
                    <a:pt x="254557" y="1282427"/>
                    <a:pt x="244162" y="1255864"/>
                  </a:cubicBezTo>
                  <a:lnTo>
                    <a:pt x="222889" y="1191296"/>
                  </a:lnTo>
                  <a:lnTo>
                    <a:pt x="1" y="1120516"/>
                  </a:lnTo>
                  <a:lnTo>
                    <a:pt x="0" y="821573"/>
                  </a:lnTo>
                  <a:lnTo>
                    <a:pt x="227013" y="749484"/>
                  </a:lnTo>
                  <a:lnTo>
                    <a:pt x="247683" y="676529"/>
                  </a:lnTo>
                  <a:lnTo>
                    <a:pt x="288098" y="599734"/>
                  </a:lnTo>
                  <a:lnTo>
                    <a:pt x="179216" y="389523"/>
                  </a:lnTo>
                  <a:lnTo>
                    <a:pt x="390601" y="178138"/>
                  </a:lnTo>
                  <a:lnTo>
                    <a:pt x="600674" y="286948"/>
                  </a:lnTo>
                  <a:lnTo>
                    <a:pt x="677911" y="246302"/>
                  </a:lnTo>
                  <a:lnTo>
                    <a:pt x="752326" y="220777"/>
                  </a:lnTo>
                  <a:lnTo>
                    <a:pt x="822436" y="0"/>
                  </a:lnTo>
                  <a:lnTo>
                    <a:pt x="1121379" y="0"/>
                  </a:lnTo>
                  <a:lnTo>
                    <a:pt x="1191955" y="222247"/>
                  </a:lnTo>
                  <a:lnTo>
                    <a:pt x="1335439" y="278493"/>
                  </a:lnTo>
                  <a:lnTo>
                    <a:pt x="1346799" y="285598"/>
                  </a:lnTo>
                  <a:lnTo>
                    <a:pt x="1553090" y="178747"/>
                  </a:lnTo>
                  <a:lnTo>
                    <a:pt x="1764475" y="390131"/>
                  </a:lnTo>
                  <a:lnTo>
                    <a:pt x="1657690" y="596294"/>
                  </a:lnTo>
                  <a:lnTo>
                    <a:pt x="1664120" y="607173"/>
                  </a:lnTo>
                  <a:cubicBezTo>
                    <a:pt x="1683494" y="644039"/>
                    <a:pt x="1699721" y="682127"/>
                    <a:pt x="1712798" y="721040"/>
                  </a:cubicBezTo>
                  <a:lnTo>
                    <a:pt x="1720312" y="751010"/>
                  </a:lnTo>
                  <a:lnTo>
                    <a:pt x="1942522" y="821574"/>
                  </a:lnTo>
                  <a:lnTo>
                    <a:pt x="1942522" y="1120516"/>
                  </a:lnTo>
                  <a:lnTo>
                    <a:pt x="1721170" y="1190808"/>
                  </a:lnTo>
                  <a:lnTo>
                    <a:pt x="1718611" y="1202174"/>
                  </a:lnTo>
                  <a:cubicBezTo>
                    <a:pt x="1682283" y="1319646"/>
                    <a:pt x="1617621" y="1430244"/>
                    <a:pt x="1524623" y="1523242"/>
                  </a:cubicBezTo>
                  <a:cubicBezTo>
                    <a:pt x="1448317" y="1599547"/>
                    <a:pt x="1360163" y="1656777"/>
                    <a:pt x="1266084" y="1694930"/>
                  </a:cubicBezTo>
                  <a:lnTo>
                    <a:pt x="1193136" y="17165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latin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16" name="Text Box 70"/>
          <p:cNvSpPr txBox="1">
            <a:spLocks noChangeArrowheads="1"/>
          </p:cNvSpPr>
          <p:nvPr/>
        </p:nvSpPr>
        <p:spPr bwMode="auto">
          <a:xfrm>
            <a:off x="6496051" y="2151460"/>
            <a:ext cx="878681" cy="30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1500" b="1" dirty="0">
                <a:latin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关键词</a:t>
            </a:r>
          </a:p>
        </p:txBody>
      </p:sp>
      <p:grpSp>
        <p:nvGrpSpPr>
          <p:cNvPr id="3" name="组合 10"/>
          <p:cNvGrpSpPr>
            <a:grpSpLocks/>
          </p:cNvGrpSpPr>
          <p:nvPr/>
        </p:nvGrpSpPr>
        <p:grpSpPr bwMode="auto">
          <a:xfrm>
            <a:off x="1356123" y="3579862"/>
            <a:ext cx="6502003" cy="1037189"/>
            <a:chOff x="1808610" y="5136086"/>
            <a:chExt cx="8668890" cy="1382739"/>
          </a:xfrm>
        </p:grpSpPr>
        <p:sp>
          <p:nvSpPr>
            <p:cNvPr id="28688" name="文本框 27"/>
            <p:cNvSpPr txBox="1">
              <a:spLocks noChangeArrowheads="1"/>
            </p:cNvSpPr>
            <p:nvPr/>
          </p:nvSpPr>
          <p:spPr bwMode="auto">
            <a:xfrm>
              <a:off x="1808610" y="5136086"/>
              <a:ext cx="3739711" cy="4308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2019">
                <a:spcBef>
                  <a:spcPct val="20000"/>
                </a:spcBef>
              </a:pPr>
              <a:r>
                <a:rPr lang="zh-CN" altLang="en-US" sz="1500" b="1" dirty="0">
                  <a:sym typeface="Arial" pitchFamily="34" charset="0"/>
                </a:rPr>
                <a:t>单击输入标题</a:t>
              </a:r>
              <a:endParaRPr lang="en-US" altLang="zh-CN" sz="1500" b="1" dirty="0">
                <a:sym typeface="Arial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821309" y="5534494"/>
              <a:ext cx="8656191" cy="984331"/>
            </a:xfrm>
            <a:prstGeom prst="rect">
              <a:avLst/>
            </a:prstGeom>
            <a:noFill/>
          </p:spPr>
          <p:txBody>
            <a:bodyPr lIns="7200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1400" spc="1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sz="1200" b="1" dirty="0">
                  <a:solidFill>
                    <a:schemeClr val="tx1"/>
                  </a:solidFill>
                  <a:sym typeface="微软雅黑" panose="020B0503020204020204" pitchFamily="34" charset="-122"/>
                </a:rPr>
                <a:t>感谢您</a:t>
              </a:r>
              <a:r>
                <a:rPr lang="zh-CN" altLang="en-US" sz="1200" b="1" dirty="0" smtClean="0">
                  <a:solidFill>
                    <a:schemeClr val="tx1"/>
                  </a:solidFill>
                  <a:sym typeface="微软雅黑" panose="020B0503020204020204" pitchFamily="34" charset="-122"/>
                </a:rPr>
                <a:t>购买小小草小草的</a:t>
              </a:r>
              <a:r>
                <a:rPr lang="zh-CN" altLang="en-US" sz="1200" b="1" dirty="0">
                  <a:solidFill>
                    <a:schemeClr val="tx1"/>
                  </a:solidFill>
                  <a:sym typeface="微软雅黑" panose="020B0503020204020204" pitchFamily="34" charset="-122"/>
                </a:rPr>
                <a:t>作品：</a:t>
              </a:r>
              <a:r>
                <a:rPr lang="zh-CN" altLang="en-US" sz="1200" dirty="0">
                  <a:solidFill>
                    <a:schemeClr val="tx1"/>
                  </a:solidFill>
                  <a:sym typeface="微软雅黑" panose="020B0503020204020204" pitchFamily="34" charset="-122"/>
                </a:rPr>
                <a:t>作品内所有图片和文字仅供参考使用，所有带网格的形状是为了给图片占位的，具体替换的方法请参考</a:t>
              </a:r>
              <a:r>
                <a:rPr lang="zh-CN" altLang="en-US" sz="1200" b="1" dirty="0">
                  <a:solidFill>
                    <a:schemeClr val="tx1"/>
                  </a:solidFill>
                  <a:sym typeface="微软雅黑" panose="020B0503020204020204" pitchFamily="34" charset="-122"/>
                </a:rPr>
                <a:t>文档底部的</a:t>
              </a:r>
              <a:r>
                <a:rPr lang="zh-CN" altLang="en-US" sz="1200" b="1" dirty="0" smtClean="0">
                  <a:solidFill>
                    <a:schemeClr val="tx1"/>
                  </a:solidFill>
                  <a:sym typeface="微软雅黑" panose="020B0503020204020204" pitchFamily="34" charset="-122"/>
                </a:rPr>
                <a:t>教程</a:t>
              </a:r>
              <a:r>
                <a:rPr lang="zh-CN" altLang="en-US" sz="1200" dirty="0" smtClean="0">
                  <a:solidFill>
                    <a:schemeClr val="tx1"/>
                  </a:solidFill>
                  <a:sym typeface="微软雅黑" panose="020B0503020204020204" pitchFamily="34" charset="-122"/>
                </a:rPr>
                <a:t>，文档不能解决您的所有问题，遇到不明白的问题，不要忘记有百度搜索哦，相信你一定能找到解决方法的。</a:t>
              </a:r>
              <a:endParaRPr lang="en-US" altLang="zh-CN" sz="1200" dirty="0">
                <a:solidFill>
                  <a:schemeClr val="tx1"/>
                </a:solidFill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utoUpdateAnimBg="0"/>
      <p:bldP spid="14" grpId="0" bldLvl="0" autoUpdateAnimBg="0"/>
      <p:bldP spid="15" grpId="0" bldLvl="0" autoUpdateAnimBg="0"/>
      <p:bldP spid="16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6"/>
          <p:cNvSpPr>
            <a:spLocks noChangeShapeType="1"/>
          </p:cNvSpPr>
          <p:nvPr/>
        </p:nvSpPr>
        <p:spPr bwMode="gray">
          <a:xfrm>
            <a:off x="3336238" y="2607841"/>
            <a:ext cx="0" cy="2125460"/>
          </a:xfrm>
          <a:prstGeom prst="line">
            <a:avLst/>
          </a:prstGeom>
          <a:noFill/>
          <a:ln w="9525">
            <a:solidFill>
              <a:srgbClr val="1C1C1C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13" name="Line 7"/>
          <p:cNvSpPr>
            <a:spLocks noChangeShapeType="1"/>
          </p:cNvSpPr>
          <p:nvPr/>
        </p:nvSpPr>
        <p:spPr bwMode="gray">
          <a:xfrm>
            <a:off x="5404483" y="2516994"/>
            <a:ext cx="0" cy="2216307"/>
          </a:xfrm>
          <a:prstGeom prst="line">
            <a:avLst/>
          </a:prstGeom>
          <a:noFill/>
          <a:ln w="9525">
            <a:solidFill>
              <a:srgbClr val="1C1C1C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15" name="Freeform 9"/>
          <p:cNvSpPr>
            <a:spLocks/>
          </p:cNvSpPr>
          <p:nvPr/>
        </p:nvSpPr>
        <p:spPr bwMode="gray">
          <a:xfrm>
            <a:off x="1301160" y="987574"/>
            <a:ext cx="6768752" cy="1623202"/>
          </a:xfrm>
          <a:custGeom>
            <a:avLst/>
            <a:gdLst>
              <a:gd name="T0" fmla="*/ 0 w 4371"/>
              <a:gd name="T1" fmla="*/ 2147483647 h 1066"/>
              <a:gd name="T2" fmla="*/ 2147483647 w 4371"/>
              <a:gd name="T3" fmla="*/ 2147483647 h 1066"/>
              <a:gd name="T4" fmla="*/ 2147483647 w 4371"/>
              <a:gd name="T5" fmla="*/ 2147483647 h 1066"/>
              <a:gd name="T6" fmla="*/ 2147483647 w 4371"/>
              <a:gd name="T7" fmla="*/ 2147483647 h 1066"/>
              <a:gd name="T8" fmla="*/ 2147483647 w 4371"/>
              <a:gd name="T9" fmla="*/ 2147483647 h 1066"/>
              <a:gd name="T10" fmla="*/ 2147483647 w 4371"/>
              <a:gd name="T11" fmla="*/ 2147483647 h 1066"/>
              <a:gd name="T12" fmla="*/ 2147483647 w 4371"/>
              <a:gd name="T13" fmla="*/ 0 h 1066"/>
              <a:gd name="T14" fmla="*/ 2147483647 w 4371"/>
              <a:gd name="T15" fmla="*/ 2147483647 h 1066"/>
              <a:gd name="T16" fmla="*/ 2147483647 w 4371"/>
              <a:gd name="T17" fmla="*/ 2147483647 h 1066"/>
              <a:gd name="T18" fmla="*/ 2147483647 w 4371"/>
              <a:gd name="T19" fmla="*/ 2147483647 h 1066"/>
              <a:gd name="T20" fmla="*/ 2147483647 w 4371"/>
              <a:gd name="T21" fmla="*/ 2147483647 h 1066"/>
              <a:gd name="T22" fmla="*/ 2147483647 w 4371"/>
              <a:gd name="T23" fmla="*/ 2147483647 h 1066"/>
              <a:gd name="T24" fmla="*/ 2147483647 w 4371"/>
              <a:gd name="T25" fmla="*/ 2147483647 h 1066"/>
              <a:gd name="T26" fmla="*/ 2147483647 w 4371"/>
              <a:gd name="T27" fmla="*/ 2147483647 h 1066"/>
              <a:gd name="T28" fmla="*/ 2147483647 w 4371"/>
              <a:gd name="T29" fmla="*/ 2147483647 h 1066"/>
              <a:gd name="T30" fmla="*/ 0 w 4371"/>
              <a:gd name="T31" fmla="*/ 2147483647 h 106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371"/>
              <a:gd name="T49" fmla="*/ 0 h 1066"/>
              <a:gd name="T50" fmla="*/ 4371 w 4371"/>
              <a:gd name="T51" fmla="*/ 1066 h 106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371" h="1066">
                <a:moveTo>
                  <a:pt x="0" y="845"/>
                </a:moveTo>
                <a:lnTo>
                  <a:pt x="1523" y="313"/>
                </a:lnTo>
                <a:lnTo>
                  <a:pt x="1610" y="617"/>
                </a:lnTo>
                <a:lnTo>
                  <a:pt x="2720" y="243"/>
                </a:lnTo>
                <a:lnTo>
                  <a:pt x="2784" y="538"/>
                </a:lnTo>
                <a:lnTo>
                  <a:pt x="3882" y="266"/>
                </a:lnTo>
                <a:lnTo>
                  <a:pt x="3795" y="0"/>
                </a:lnTo>
                <a:lnTo>
                  <a:pt x="4371" y="269"/>
                </a:lnTo>
                <a:lnTo>
                  <a:pt x="3961" y="832"/>
                </a:lnTo>
                <a:lnTo>
                  <a:pt x="3912" y="542"/>
                </a:lnTo>
                <a:lnTo>
                  <a:pt x="2594" y="921"/>
                </a:lnTo>
                <a:lnTo>
                  <a:pt x="2509" y="620"/>
                </a:lnTo>
                <a:lnTo>
                  <a:pt x="1344" y="968"/>
                </a:lnTo>
                <a:lnTo>
                  <a:pt x="1280" y="666"/>
                </a:lnTo>
                <a:lnTo>
                  <a:pt x="67" y="1066"/>
                </a:lnTo>
                <a:lnTo>
                  <a:pt x="0" y="845"/>
                </a:lnTo>
                <a:close/>
              </a:path>
            </a:pathLst>
          </a:custGeom>
          <a:solidFill>
            <a:schemeClr val="tx2"/>
          </a:solidFill>
          <a:ln>
            <a:noFill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>
            <a:flatTx/>
          </a:bodyPr>
          <a:lstStyle/>
          <a:p>
            <a:pPr>
              <a:defRPr/>
            </a:pPr>
            <a:endParaRPr lang="zh-CN" altLang="en-US">
              <a:latin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403648" y="2444986"/>
            <a:ext cx="1834452" cy="1872208"/>
            <a:chOff x="1403648" y="2139702"/>
            <a:chExt cx="1834452" cy="1872208"/>
          </a:xfrm>
        </p:grpSpPr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1403648" y="2830368"/>
              <a:ext cx="1747591" cy="1181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详写内容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……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文本框 76"/>
            <p:cNvSpPr>
              <a:spLocks noChangeArrowheads="1"/>
            </p:cNvSpPr>
            <p:nvPr/>
          </p:nvSpPr>
          <p:spPr bwMode="auto">
            <a:xfrm>
              <a:off x="2336901" y="2139702"/>
              <a:ext cx="901199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tx2"/>
                  </a:solidFill>
                  <a:latin typeface="+mn-ea"/>
                </a:rPr>
                <a:t>01</a:t>
              </a:r>
              <a:endParaRPr lang="zh-CN" altLang="en-US" sz="3600" b="1" dirty="0">
                <a:solidFill>
                  <a:schemeClr val="tx2"/>
                </a:solidFill>
                <a:latin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566228" y="2444986"/>
            <a:ext cx="1759091" cy="1872208"/>
            <a:chOff x="3496294" y="2139702"/>
            <a:chExt cx="1829025" cy="1872208"/>
          </a:xfrm>
        </p:grpSpPr>
        <p:sp>
          <p:nvSpPr>
            <p:cNvPr id="22" name="Text Box 16"/>
            <p:cNvSpPr txBox="1">
              <a:spLocks noChangeArrowheads="1"/>
            </p:cNvSpPr>
            <p:nvPr/>
          </p:nvSpPr>
          <p:spPr bwMode="auto">
            <a:xfrm>
              <a:off x="3496294" y="2811581"/>
              <a:ext cx="1723778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详写内容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……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76"/>
            <p:cNvSpPr>
              <a:spLocks noChangeArrowheads="1"/>
            </p:cNvSpPr>
            <p:nvPr/>
          </p:nvSpPr>
          <p:spPr bwMode="auto">
            <a:xfrm>
              <a:off x="4382045" y="2139702"/>
              <a:ext cx="943274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chemeClr val="tx2"/>
                  </a:solidFill>
                  <a:latin typeface="+mn-ea"/>
                </a:rPr>
                <a:t>02</a:t>
              </a:r>
              <a:endParaRPr lang="zh-CN" altLang="en-US" sz="3600" b="1" dirty="0">
                <a:solidFill>
                  <a:schemeClr val="tx2"/>
                </a:solidFill>
                <a:latin typeface="+mn-ea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652120" y="2444986"/>
            <a:ext cx="1825750" cy="2042705"/>
            <a:chOff x="5652120" y="2139702"/>
            <a:chExt cx="1825750" cy="2042705"/>
          </a:xfrm>
        </p:grpSpPr>
        <p:sp>
          <p:nvSpPr>
            <p:cNvPr id="26" name="Text Box 16"/>
            <p:cNvSpPr txBox="1">
              <a:spLocks noChangeArrowheads="1"/>
            </p:cNvSpPr>
            <p:nvPr/>
          </p:nvSpPr>
          <p:spPr bwMode="auto">
            <a:xfrm>
              <a:off x="5652120" y="2760479"/>
              <a:ext cx="1655943" cy="1421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详写内容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……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文本框 76"/>
            <p:cNvSpPr>
              <a:spLocks noChangeArrowheads="1"/>
            </p:cNvSpPr>
            <p:nvPr/>
          </p:nvSpPr>
          <p:spPr bwMode="auto">
            <a:xfrm>
              <a:off x="6588224" y="2139702"/>
              <a:ext cx="889646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chemeClr val="tx2"/>
                  </a:solidFill>
                  <a:latin typeface="+mn-ea"/>
                </a:rPr>
                <a:t>03</a:t>
              </a:r>
              <a:endParaRPr lang="zh-CN" altLang="en-US" sz="3600" b="1" dirty="0">
                <a:solidFill>
                  <a:schemeClr val="tx2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2163705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C:\Users\Administrator\Desktop\简约淡雅心形小草PPT背景\幻灯片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991900"/>
            <a:ext cx="7380311" cy="4153187"/>
          </a:xfrm>
          <a:prstGeom prst="rect">
            <a:avLst/>
          </a:prstGeom>
          <a:noFill/>
        </p:spPr>
      </p:pic>
      <p:sp>
        <p:nvSpPr>
          <p:cNvPr id="25" name="圆角矩形 24"/>
          <p:cNvSpPr/>
          <p:nvPr/>
        </p:nvSpPr>
        <p:spPr>
          <a:xfrm>
            <a:off x="4427984" y="1015860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076056" y="1015654"/>
            <a:ext cx="2972164" cy="503773"/>
            <a:chOff x="6339097" y="1573726"/>
            <a:chExt cx="3744416" cy="511504"/>
          </a:xfrm>
        </p:grpSpPr>
        <p:sp>
          <p:nvSpPr>
            <p:cNvPr id="27" name="圆角矩形 26"/>
            <p:cNvSpPr/>
            <p:nvPr/>
          </p:nvSpPr>
          <p:spPr>
            <a:xfrm>
              <a:off x="6339097" y="1573726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896718" y="1614014"/>
              <a:ext cx="2653076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年度工作概述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9" name="圆角矩形 28"/>
          <p:cNvSpPr/>
          <p:nvPr/>
        </p:nvSpPr>
        <p:spPr>
          <a:xfrm>
            <a:off x="4427984" y="1715062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058154" y="1714856"/>
            <a:ext cx="2972164" cy="503773"/>
            <a:chOff x="6315199" y="2410178"/>
            <a:chExt cx="3744416" cy="511504"/>
          </a:xfrm>
        </p:grpSpPr>
        <p:sp>
          <p:nvSpPr>
            <p:cNvPr id="31" name="圆角矩形 30"/>
            <p:cNvSpPr/>
            <p:nvPr/>
          </p:nvSpPr>
          <p:spPr>
            <a:xfrm>
              <a:off x="6315199" y="2410178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893964" y="2450466"/>
              <a:ext cx="2653076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工作完成情况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圆角矩形 32"/>
          <p:cNvSpPr/>
          <p:nvPr/>
        </p:nvSpPr>
        <p:spPr>
          <a:xfrm>
            <a:off x="4427984" y="2403863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5076056" y="2403654"/>
            <a:ext cx="2972164" cy="503773"/>
            <a:chOff x="6339097" y="3296031"/>
            <a:chExt cx="3744416" cy="511504"/>
          </a:xfrm>
        </p:grpSpPr>
        <p:sp>
          <p:nvSpPr>
            <p:cNvPr id="48" name="圆角矩形 47"/>
            <p:cNvSpPr/>
            <p:nvPr/>
          </p:nvSpPr>
          <p:spPr>
            <a:xfrm>
              <a:off x="6339097" y="3296031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6898538" y="3336319"/>
              <a:ext cx="2736305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成功项目展示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0" name="圆角矩形 49"/>
          <p:cNvSpPr/>
          <p:nvPr/>
        </p:nvSpPr>
        <p:spPr>
          <a:xfrm>
            <a:off x="4427984" y="3106714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5076056" y="3106349"/>
            <a:ext cx="2972164" cy="503772"/>
            <a:chOff x="6339097" y="4180903"/>
            <a:chExt cx="3744416" cy="511504"/>
          </a:xfrm>
        </p:grpSpPr>
        <p:sp>
          <p:nvSpPr>
            <p:cNvPr id="52" name="圆角矩形 51"/>
            <p:cNvSpPr/>
            <p:nvPr/>
          </p:nvSpPr>
          <p:spPr>
            <a:xfrm>
              <a:off x="6339097" y="4180903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6898538" y="4221882"/>
              <a:ext cx="2736305" cy="437542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工作存在不足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4" name="圆角矩形 53"/>
          <p:cNvSpPr/>
          <p:nvPr/>
        </p:nvSpPr>
        <p:spPr>
          <a:xfrm>
            <a:off x="4428081" y="3803637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5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5076056" y="3803637"/>
            <a:ext cx="2972164" cy="503773"/>
            <a:chOff x="6339097" y="5057483"/>
            <a:chExt cx="3744416" cy="511504"/>
          </a:xfrm>
        </p:grpSpPr>
        <p:sp>
          <p:nvSpPr>
            <p:cNvPr id="56" name="圆角矩形 55"/>
            <p:cNvSpPr/>
            <p:nvPr/>
          </p:nvSpPr>
          <p:spPr>
            <a:xfrm>
              <a:off x="6339097" y="5057483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6898669" y="5085978"/>
              <a:ext cx="2736174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明年工作计划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8" name="下箭头 57"/>
          <p:cNvSpPr/>
          <p:nvPr/>
        </p:nvSpPr>
        <p:spPr>
          <a:xfrm rot="16200000">
            <a:off x="3602551" y="2404670"/>
            <a:ext cx="431948" cy="509274"/>
          </a:xfrm>
          <a:prstGeom prst="down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04" tIns="34253" rIns="68504" bIns="34253" rtlCol="0" anchor="ctr"/>
          <a:lstStyle/>
          <a:p>
            <a:pPr algn="ctr"/>
            <a:endParaRPr lang="zh-CN" altLang="en-US"/>
          </a:p>
        </p:txBody>
      </p:sp>
      <p:sp>
        <p:nvSpPr>
          <p:cNvPr id="59" name="TextBox 58"/>
          <p:cNvSpPr txBox="1"/>
          <p:nvPr/>
        </p:nvSpPr>
        <p:spPr>
          <a:xfrm>
            <a:off x="107504" y="627534"/>
            <a:ext cx="2160240" cy="1015580"/>
          </a:xfrm>
          <a:prstGeom prst="rect">
            <a:avLst/>
          </a:prstGeom>
          <a:noFill/>
        </p:spPr>
        <p:txBody>
          <a:bodyPr wrap="square" lIns="91361" tIns="45679" rIns="91361" bIns="45679">
            <a:spAutoFit/>
          </a:bodyPr>
          <a:lstStyle/>
          <a:p>
            <a:pPr algn="r">
              <a:defRPr/>
            </a:pPr>
            <a:r>
              <a:rPr lang="zh-CN" altLang="en-US" sz="36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en-US" altLang="zh-CN" sz="3600" b="1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en-US" altLang="zh-CN" sz="2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24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879474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7 0.04121 L -6.25E-7 -3.33333E-6 " pathEditMode="relative" rAng="0" ptsTypes="AA">
                                      <p:cBhvr>
                                        <p:cTn id="22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6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7 0.0412 L -6.25E-7 2.96296E-6 " pathEditMode="relative" rAng="0" ptsTypes="AA">
                                      <p:cBhvr>
                                        <p:cTn id="30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6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-6.25E-7 -7.40741E-7 " pathEditMode="relative" rAng="0" ptsTypes="AA">
                                      <p:cBhvr>
                                        <p:cTn id="38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46" dur="7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54" dur="7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00"/>
                            </p:stCondLst>
                            <p:childTnLst>
                              <p:par>
                                <p:cTn id="64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9" grpId="0" animBg="1"/>
      <p:bldP spid="29" grpId="1" animBg="1"/>
      <p:bldP spid="33" grpId="0" animBg="1"/>
      <p:bldP spid="33" grpId="1" animBg="1"/>
      <p:bldP spid="33" grpId="2" animBg="1"/>
      <p:bldP spid="50" grpId="0" animBg="1"/>
      <p:bldP spid="50" grpId="1" animBg="1"/>
      <p:bldP spid="54" grpId="0" animBg="1"/>
      <p:bldP spid="54" grpId="1" animBg="1"/>
      <p:bldP spid="58" grpId="0" animBg="1"/>
      <p:bldP spid="5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401224" y="1717066"/>
            <a:ext cx="23786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添加简短说明文字，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此项的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具体说明文字添加此处。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401224" y="3340692"/>
            <a:ext cx="23786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添加简短说明文字，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此项的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具体说明文字添加此处。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03677" y="1361462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403677" y="2995682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577688" y="2526987"/>
            <a:ext cx="23786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添加简短说明文字，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此项的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具体说明文字添加此处。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56176" y="2162272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3464073" y="984848"/>
            <a:ext cx="1354818" cy="1354818"/>
            <a:chOff x="1369994" y="2067694"/>
            <a:chExt cx="1584176" cy="1584176"/>
          </a:xfrm>
        </p:grpSpPr>
        <p:sp>
          <p:nvSpPr>
            <p:cNvPr id="61" name="菱形 60"/>
            <p:cNvSpPr/>
            <p:nvPr/>
          </p:nvSpPr>
          <p:spPr>
            <a:xfrm>
              <a:off x="1369994" y="2067694"/>
              <a:ext cx="1584176" cy="1584176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 flipH="1">
              <a:off x="1634258" y="2679842"/>
              <a:ext cx="1055648" cy="3598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269495" y="1801490"/>
            <a:ext cx="1354818" cy="1354818"/>
            <a:chOff x="3029144" y="1491630"/>
            <a:chExt cx="1584176" cy="1584176"/>
          </a:xfrm>
          <a:solidFill>
            <a:schemeClr val="accent1">
              <a:lumMod val="75000"/>
            </a:schemeClr>
          </a:solidFill>
        </p:grpSpPr>
        <p:sp>
          <p:nvSpPr>
            <p:cNvPr id="64" name="菱形 63"/>
            <p:cNvSpPr/>
            <p:nvPr/>
          </p:nvSpPr>
          <p:spPr>
            <a:xfrm>
              <a:off x="3029144" y="1491630"/>
              <a:ext cx="1584176" cy="1584176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 flipH="1">
              <a:off x="3319581" y="2103778"/>
              <a:ext cx="1055648" cy="3598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464073" y="2618132"/>
            <a:ext cx="1354818" cy="1354818"/>
            <a:chOff x="4577170" y="2067694"/>
            <a:chExt cx="1584176" cy="1584176"/>
          </a:xfrm>
        </p:grpSpPr>
        <p:sp>
          <p:nvSpPr>
            <p:cNvPr id="67" name="菱形 66"/>
            <p:cNvSpPr/>
            <p:nvPr/>
          </p:nvSpPr>
          <p:spPr>
            <a:xfrm>
              <a:off x="4577170" y="2067694"/>
              <a:ext cx="1584176" cy="1584176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 flipH="1">
              <a:off x="4841434" y="2679842"/>
              <a:ext cx="1055648" cy="3598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269495" y="3434775"/>
            <a:ext cx="1354818" cy="1354818"/>
            <a:chOff x="6145277" y="1491630"/>
            <a:chExt cx="1584176" cy="158417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0" name="菱形 69"/>
            <p:cNvSpPr/>
            <p:nvPr/>
          </p:nvSpPr>
          <p:spPr>
            <a:xfrm>
              <a:off x="6145277" y="1491630"/>
              <a:ext cx="1584176" cy="1584176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 flipH="1">
              <a:off x="6383367" y="2103778"/>
              <a:ext cx="1107998" cy="359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</a:t>
              </a: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</a:p>
          </p:txBody>
        </p:sp>
      </p:grpSp>
      <p:cxnSp>
        <p:nvCxnSpPr>
          <p:cNvPr id="72" name="直接连接符 71"/>
          <p:cNvCxnSpPr>
            <a:stCxn id="61" idx="1"/>
          </p:cNvCxnSpPr>
          <p:nvPr/>
        </p:nvCxnSpPr>
        <p:spPr>
          <a:xfrm flipH="1">
            <a:off x="1259632" y="1662257"/>
            <a:ext cx="2204441" cy="0"/>
          </a:xfrm>
          <a:prstGeom prst="line">
            <a:avLst/>
          </a:prstGeom>
          <a:ln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flipH="1">
            <a:off x="1259632" y="3295541"/>
            <a:ext cx="2204441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5624313" y="2478899"/>
            <a:ext cx="2240151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>
            <a:stCxn id="70" idx="3"/>
          </p:cNvCxnSpPr>
          <p:nvPr/>
        </p:nvCxnSpPr>
        <p:spPr>
          <a:xfrm>
            <a:off x="5624313" y="4112184"/>
            <a:ext cx="2260055" cy="0"/>
          </a:xfrm>
          <a:prstGeom prst="line">
            <a:avLst/>
          </a:prstGeom>
          <a:ln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577688" y="4157667"/>
            <a:ext cx="23786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添加简短说明文字，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此项的具体说明文字添加此处。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156176" y="3792952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3964117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5" grpId="0"/>
      <p:bldP spid="56" grpId="0"/>
      <p:bldP spid="57" grpId="0"/>
      <p:bldP spid="58" grpId="0"/>
      <p:bldP spid="59" grpId="0"/>
      <p:bldP spid="76" grpId="0"/>
      <p:bldP spid="7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右箭头 16"/>
          <p:cNvSpPr>
            <a:spLocks noChangeArrowheads="1"/>
          </p:cNvSpPr>
          <p:nvPr/>
        </p:nvSpPr>
        <p:spPr bwMode="auto">
          <a:xfrm>
            <a:off x="2788018" y="1733045"/>
            <a:ext cx="3558591" cy="394495"/>
          </a:xfrm>
          <a:prstGeom prst="rightArrow">
            <a:avLst>
              <a:gd name="adj1" fmla="val 50000"/>
              <a:gd name="adj2" fmla="val 50092"/>
            </a:avLst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96171" tIns="48084" rIns="96171" bIns="48084" anchor="ctr"/>
          <a:lstStyle/>
          <a:p>
            <a:pPr>
              <a:lnSpc>
                <a:spcPct val="120000"/>
              </a:lnSpc>
              <a:defRPr/>
            </a:pPr>
            <a:endParaRPr lang="zh-CN" altLang="en-US" sz="1900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右箭头 17"/>
          <p:cNvSpPr>
            <a:spLocks noChangeArrowheads="1"/>
          </p:cNvSpPr>
          <p:nvPr/>
        </p:nvSpPr>
        <p:spPr bwMode="auto">
          <a:xfrm flipH="1">
            <a:off x="2919263" y="2324786"/>
            <a:ext cx="3684853" cy="392809"/>
          </a:xfrm>
          <a:prstGeom prst="rightArrow">
            <a:avLst>
              <a:gd name="adj1" fmla="val 50000"/>
              <a:gd name="adj2" fmla="val 50064"/>
            </a:avLst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96171" tIns="48084" rIns="96171" bIns="48084" anchor="ctr"/>
          <a:lstStyle/>
          <a:p>
            <a:pPr>
              <a:lnSpc>
                <a:spcPct val="120000"/>
              </a:lnSpc>
              <a:defRPr/>
            </a:pPr>
            <a:endParaRPr lang="zh-CN" altLang="en-US" sz="1900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椭圆 18"/>
          <p:cNvSpPr>
            <a:spLocks noChangeArrowheads="1"/>
          </p:cNvSpPr>
          <p:nvPr/>
        </p:nvSpPr>
        <p:spPr bwMode="auto">
          <a:xfrm>
            <a:off x="1043608" y="1240770"/>
            <a:ext cx="1875654" cy="1903351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96171" tIns="48084" rIns="96171" bIns="48084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9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 添加内容</a:t>
            </a:r>
          </a:p>
        </p:txBody>
      </p:sp>
      <p:sp>
        <p:nvSpPr>
          <p:cNvPr id="20" name="椭圆 19"/>
          <p:cNvSpPr>
            <a:spLocks noChangeArrowheads="1"/>
          </p:cNvSpPr>
          <p:nvPr/>
        </p:nvSpPr>
        <p:spPr bwMode="auto">
          <a:xfrm>
            <a:off x="6409739" y="1240770"/>
            <a:ext cx="1877315" cy="1903351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96171" tIns="48084" rIns="96171" bIns="48084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9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 添加内容</a:t>
            </a:r>
          </a:p>
        </p:txBody>
      </p:sp>
      <p:sp>
        <p:nvSpPr>
          <p:cNvPr id="21" name="矩形 20"/>
          <p:cNvSpPr/>
          <p:nvPr/>
        </p:nvSpPr>
        <p:spPr>
          <a:xfrm>
            <a:off x="3791467" y="1603233"/>
            <a:ext cx="1486900" cy="1245861"/>
          </a:xfrm>
          <a:prstGeom prst="rect">
            <a:avLst/>
          </a:prstGeom>
          <a:solidFill>
            <a:schemeClr val="bg2"/>
          </a:solidFill>
          <a:ln w="3175" cap="flat" cmpd="sng" algn="ctr">
            <a:noFill/>
            <a:prstDash val="solid"/>
          </a:ln>
          <a:effectLst/>
        </p:spPr>
        <p:txBody>
          <a:bodyPr lIns="96171" tIns="48084" rIns="96171" bIns="48084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kern="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  <a:endParaRPr lang="zh-CN" altLang="en-US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下箭头 21"/>
          <p:cNvSpPr>
            <a:spLocks noChangeArrowheads="1"/>
          </p:cNvSpPr>
          <p:nvPr/>
        </p:nvSpPr>
        <p:spPr bwMode="auto">
          <a:xfrm>
            <a:off x="4140348" y="3182896"/>
            <a:ext cx="842301" cy="59005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96171" tIns="48084" rIns="96171" bIns="48084" anchor="ctr"/>
          <a:lstStyle/>
          <a:p>
            <a:pPr>
              <a:lnSpc>
                <a:spcPct val="120000"/>
              </a:lnSpc>
              <a:defRPr/>
            </a:pPr>
            <a:endParaRPr lang="zh-CN" altLang="en-US" sz="1900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 bwMode="auto">
          <a:xfrm>
            <a:off x="1148407" y="3344740"/>
            <a:ext cx="1551692" cy="1323186"/>
          </a:xfrm>
          <a:prstGeom prst="rect">
            <a:avLst/>
          </a:prstGeom>
          <a:noFill/>
        </p:spPr>
        <p:txBody>
          <a:bodyPr lIns="96171" tIns="48084" rIns="96171" bIns="4808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4" name="TextBox 23"/>
          <p:cNvSpPr txBox="1"/>
          <p:nvPr/>
        </p:nvSpPr>
        <p:spPr bwMode="auto">
          <a:xfrm>
            <a:off x="6572685" y="3408804"/>
            <a:ext cx="1553354" cy="1323186"/>
          </a:xfrm>
          <a:prstGeom prst="rect">
            <a:avLst/>
          </a:prstGeom>
          <a:noFill/>
        </p:spPr>
        <p:txBody>
          <a:bodyPr lIns="96171" tIns="48084" rIns="96171" bIns="4808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5" name="TextBox 19"/>
          <p:cNvSpPr txBox="1">
            <a:spLocks noChangeArrowheads="1"/>
          </p:cNvSpPr>
          <p:nvPr/>
        </p:nvSpPr>
        <p:spPr bwMode="auto">
          <a:xfrm>
            <a:off x="4084828" y="3965141"/>
            <a:ext cx="1177890" cy="688038"/>
          </a:xfrm>
          <a:prstGeom prst="rect">
            <a:avLst/>
          </a:prstGeom>
          <a:noFill/>
          <a:ln>
            <a:noFill/>
          </a:ln>
          <a:extLst/>
        </p:spPr>
        <p:txBody>
          <a:bodyPr lIns="96171" tIns="48084" rIns="96171" bIns="4808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1600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073463070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025957" y="3576300"/>
            <a:ext cx="842415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</a:t>
            </a:r>
            <a:endParaRPr lang="en-US" altLang="zh-CN" sz="1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文字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123749" y="2460847"/>
            <a:ext cx="1193420" cy="692337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13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文字点击添加</a:t>
            </a:r>
            <a:endParaRPr lang="en-US" altLang="zh-CN" sz="13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607913" y="3400925"/>
            <a:ext cx="842415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</a:t>
            </a:r>
            <a:endParaRPr lang="en-US" altLang="zh-CN" sz="1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文字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689429" y="2589997"/>
            <a:ext cx="1193420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13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文字点击</a:t>
            </a:r>
          </a:p>
        </p:txBody>
      </p:sp>
      <p:sp>
        <p:nvSpPr>
          <p:cNvPr id="33" name="矩形 32"/>
          <p:cNvSpPr/>
          <p:nvPr/>
        </p:nvSpPr>
        <p:spPr>
          <a:xfrm>
            <a:off x="6300192" y="1934455"/>
            <a:ext cx="2150220" cy="2077455"/>
          </a:xfrm>
          <a:prstGeom prst="rect">
            <a:avLst/>
          </a:prstGeom>
        </p:spPr>
        <p:txBody>
          <a:bodyPr wrap="square" lIns="68543" tIns="34272" rIns="68543" bIns="34272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en-US" altLang="zh-CN" sz="1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35" name="Freeform 4"/>
          <p:cNvSpPr>
            <a:spLocks/>
          </p:cNvSpPr>
          <p:nvPr/>
        </p:nvSpPr>
        <p:spPr bwMode="auto">
          <a:xfrm>
            <a:off x="1838595" y="1941795"/>
            <a:ext cx="1746805" cy="1747374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chemeClr val="tx2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34272" rIns="0" bIns="34272" anchor="ctr"/>
          <a:lstStyle/>
          <a:p>
            <a:pPr algn="ctr" defTabSz="685434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1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Freeform 6"/>
          <p:cNvSpPr>
            <a:spLocks/>
          </p:cNvSpPr>
          <p:nvPr/>
        </p:nvSpPr>
        <p:spPr bwMode="auto">
          <a:xfrm>
            <a:off x="3330306" y="2894186"/>
            <a:ext cx="1380704" cy="1381156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34272" rIns="0" bIns="34272" anchor="ctr"/>
          <a:lstStyle/>
          <a:p>
            <a:pPr algn="ctr" defTabSz="685434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100" kern="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Freeform 8"/>
          <p:cNvSpPr>
            <a:spLocks/>
          </p:cNvSpPr>
          <p:nvPr/>
        </p:nvSpPr>
        <p:spPr bwMode="auto">
          <a:xfrm>
            <a:off x="685592" y="3027695"/>
            <a:ext cx="1523907" cy="1523500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34272" rIns="0" bIns="34272" anchor="ctr"/>
          <a:lstStyle/>
          <a:p>
            <a:pPr algn="ctr" defTabSz="685434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1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Freeform 6"/>
          <p:cNvSpPr>
            <a:spLocks/>
          </p:cNvSpPr>
          <p:nvPr/>
        </p:nvSpPr>
        <p:spPr bwMode="auto">
          <a:xfrm>
            <a:off x="4443769" y="1996823"/>
            <a:ext cx="1667814" cy="1668361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bg2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34272" rIns="0" bIns="34272" anchor="ctr"/>
          <a:lstStyle/>
          <a:p>
            <a:pPr algn="ctr" defTabSz="685434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</a:pPr>
            <a:endParaRPr lang="en-US" sz="21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114597" y="1203598"/>
            <a:ext cx="2880301" cy="3476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7" tIns="34284" rIns="68567" bIns="34284" rtlCol="0" anchor="ctr"/>
          <a:lstStyle/>
          <a:p>
            <a:pPr algn="ct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3774618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13" dur="8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23" dur="7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33" dur="7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43" dur="7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reeform 105"/>
          <p:cNvSpPr>
            <a:spLocks/>
          </p:cNvSpPr>
          <p:nvPr/>
        </p:nvSpPr>
        <p:spPr bwMode="auto">
          <a:xfrm>
            <a:off x="4570593" y="3248188"/>
            <a:ext cx="863713" cy="937996"/>
          </a:xfrm>
          <a:custGeom>
            <a:avLst/>
            <a:gdLst>
              <a:gd name="T0" fmla="*/ 0 w 876"/>
              <a:gd name="T1" fmla="*/ 2147483647 h 952"/>
              <a:gd name="T2" fmla="*/ 0 w 876"/>
              <a:gd name="T3" fmla="*/ 2147483647 h 952"/>
              <a:gd name="T4" fmla="*/ 2147483647 w 876"/>
              <a:gd name="T5" fmla="*/ 2147483647 h 952"/>
              <a:gd name="T6" fmla="*/ 2147483647 w 876"/>
              <a:gd name="T7" fmla="*/ 0 h 952"/>
              <a:gd name="T8" fmla="*/ 2147483647 w 876"/>
              <a:gd name="T9" fmla="*/ 0 h 952"/>
              <a:gd name="T10" fmla="*/ 2147483647 w 876"/>
              <a:gd name="T11" fmla="*/ 2147483647 h 952"/>
              <a:gd name="T12" fmla="*/ 0 w 876"/>
              <a:gd name="T13" fmla="*/ 2147483647 h 9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76" h="952">
                <a:moveTo>
                  <a:pt x="0" y="30"/>
                </a:moveTo>
                <a:lnTo>
                  <a:pt x="0" y="492"/>
                </a:lnTo>
                <a:lnTo>
                  <a:pt x="876" y="952"/>
                </a:lnTo>
                <a:lnTo>
                  <a:pt x="712" y="0"/>
                </a:lnTo>
                <a:lnTo>
                  <a:pt x="378" y="0"/>
                </a:lnTo>
                <a:lnTo>
                  <a:pt x="422" y="252"/>
                </a:lnTo>
                <a:lnTo>
                  <a:pt x="0" y="3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Freeform 107"/>
          <p:cNvSpPr>
            <a:spLocks/>
          </p:cNvSpPr>
          <p:nvPr/>
        </p:nvSpPr>
        <p:spPr bwMode="auto">
          <a:xfrm>
            <a:off x="3563987" y="3248188"/>
            <a:ext cx="866888" cy="937996"/>
          </a:xfrm>
          <a:custGeom>
            <a:avLst/>
            <a:gdLst>
              <a:gd name="T0" fmla="*/ 878 w 878"/>
              <a:gd name="T1" fmla="*/ 30 h 952"/>
              <a:gd name="T2" fmla="*/ 456 w 878"/>
              <a:gd name="T3" fmla="*/ 252 h 952"/>
              <a:gd name="T4" fmla="*/ 498 w 878"/>
              <a:gd name="T5" fmla="*/ 0 h 952"/>
              <a:gd name="T6" fmla="*/ 164 w 878"/>
              <a:gd name="T7" fmla="*/ 0 h 952"/>
              <a:gd name="T8" fmla="*/ 0 w 878"/>
              <a:gd name="T9" fmla="*/ 952 h 952"/>
              <a:gd name="T10" fmla="*/ 878 w 878"/>
              <a:gd name="T11" fmla="*/ 492 h 952"/>
              <a:gd name="T12" fmla="*/ 878 w 878"/>
              <a:gd name="T13" fmla="*/ 30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8" h="952">
                <a:moveTo>
                  <a:pt x="878" y="30"/>
                </a:moveTo>
                <a:lnTo>
                  <a:pt x="456" y="252"/>
                </a:lnTo>
                <a:lnTo>
                  <a:pt x="498" y="0"/>
                </a:lnTo>
                <a:lnTo>
                  <a:pt x="164" y="0"/>
                </a:lnTo>
                <a:lnTo>
                  <a:pt x="0" y="952"/>
                </a:lnTo>
                <a:lnTo>
                  <a:pt x="878" y="492"/>
                </a:lnTo>
                <a:lnTo>
                  <a:pt x="878" y="3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>
              <a:solidFill>
                <a:prstClr val="black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2987648" y="1311886"/>
            <a:ext cx="3022994" cy="2874298"/>
            <a:chOff x="3748193" y="2000673"/>
            <a:chExt cx="4030134" cy="3833285"/>
          </a:xfrm>
        </p:grpSpPr>
        <p:sp>
          <p:nvSpPr>
            <p:cNvPr id="70" name="Freeform 104"/>
            <p:cNvSpPr>
              <a:spLocks/>
            </p:cNvSpPr>
            <p:nvPr/>
          </p:nvSpPr>
          <p:spPr bwMode="auto">
            <a:xfrm>
              <a:off x="5858511" y="4583007"/>
              <a:ext cx="1151467" cy="1250951"/>
            </a:xfrm>
            <a:custGeom>
              <a:avLst/>
              <a:gdLst>
                <a:gd name="T0" fmla="*/ 0 w 876"/>
                <a:gd name="T1" fmla="*/ 2147483647 h 952"/>
                <a:gd name="T2" fmla="*/ 0 w 876"/>
                <a:gd name="T3" fmla="*/ 2147483647 h 952"/>
                <a:gd name="T4" fmla="*/ 2147483647 w 876"/>
                <a:gd name="T5" fmla="*/ 2147483647 h 952"/>
                <a:gd name="T6" fmla="*/ 2147483647 w 876"/>
                <a:gd name="T7" fmla="*/ 0 h 952"/>
                <a:gd name="T8" fmla="*/ 2147483647 w 876"/>
                <a:gd name="T9" fmla="*/ 0 h 952"/>
                <a:gd name="T10" fmla="*/ 2147483647 w 876"/>
                <a:gd name="T11" fmla="*/ 2147483647 h 952"/>
                <a:gd name="T12" fmla="*/ 0 w 876"/>
                <a:gd name="T13" fmla="*/ 2147483647 h 9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6" h="952">
                  <a:moveTo>
                    <a:pt x="0" y="30"/>
                  </a:moveTo>
                  <a:lnTo>
                    <a:pt x="0" y="492"/>
                  </a:lnTo>
                  <a:lnTo>
                    <a:pt x="876" y="952"/>
                  </a:lnTo>
                  <a:lnTo>
                    <a:pt x="712" y="0"/>
                  </a:lnTo>
                  <a:lnTo>
                    <a:pt x="378" y="0"/>
                  </a:lnTo>
                  <a:lnTo>
                    <a:pt x="422" y="252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106"/>
            <p:cNvSpPr>
              <a:spLocks/>
            </p:cNvSpPr>
            <p:nvPr/>
          </p:nvSpPr>
          <p:spPr bwMode="auto">
            <a:xfrm>
              <a:off x="4516545" y="4583007"/>
              <a:ext cx="1155700" cy="1250951"/>
            </a:xfrm>
            <a:custGeom>
              <a:avLst/>
              <a:gdLst>
                <a:gd name="T0" fmla="*/ 2147483647 w 878"/>
                <a:gd name="T1" fmla="*/ 2147483647 h 952"/>
                <a:gd name="T2" fmla="*/ 2147483647 w 878"/>
                <a:gd name="T3" fmla="*/ 2147483647 h 952"/>
                <a:gd name="T4" fmla="*/ 2147483647 w 878"/>
                <a:gd name="T5" fmla="*/ 0 h 952"/>
                <a:gd name="T6" fmla="*/ 2147483647 w 878"/>
                <a:gd name="T7" fmla="*/ 0 h 952"/>
                <a:gd name="T8" fmla="*/ 0 w 878"/>
                <a:gd name="T9" fmla="*/ 2147483647 h 952"/>
                <a:gd name="T10" fmla="*/ 2147483647 w 878"/>
                <a:gd name="T11" fmla="*/ 2147483647 h 952"/>
                <a:gd name="T12" fmla="*/ 2147483647 w 878"/>
                <a:gd name="T13" fmla="*/ 2147483647 h 9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8" h="952">
                  <a:moveTo>
                    <a:pt x="878" y="30"/>
                  </a:moveTo>
                  <a:lnTo>
                    <a:pt x="456" y="252"/>
                  </a:lnTo>
                  <a:lnTo>
                    <a:pt x="498" y="0"/>
                  </a:lnTo>
                  <a:lnTo>
                    <a:pt x="164" y="0"/>
                  </a:lnTo>
                  <a:lnTo>
                    <a:pt x="0" y="952"/>
                  </a:lnTo>
                  <a:lnTo>
                    <a:pt x="878" y="492"/>
                  </a:lnTo>
                  <a:lnTo>
                    <a:pt x="878" y="3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Freeform 108"/>
            <p:cNvSpPr>
              <a:spLocks/>
            </p:cNvSpPr>
            <p:nvPr/>
          </p:nvSpPr>
          <p:spPr bwMode="auto">
            <a:xfrm>
              <a:off x="5763260" y="2000673"/>
              <a:ext cx="2015067" cy="2370667"/>
            </a:xfrm>
            <a:custGeom>
              <a:avLst/>
              <a:gdLst>
                <a:gd name="T0" fmla="*/ 2147483647 w 1534"/>
                <a:gd name="T1" fmla="*/ 2147483647 h 1804"/>
                <a:gd name="T2" fmla="*/ 0 w 1534"/>
                <a:gd name="T3" fmla="*/ 0 h 1804"/>
                <a:gd name="T4" fmla="*/ 0 w 1534"/>
                <a:gd name="T5" fmla="*/ 2147483647 h 1804"/>
                <a:gd name="T6" fmla="*/ 2147483647 w 1534"/>
                <a:gd name="T7" fmla="*/ 2147483647 h 1804"/>
                <a:gd name="T8" fmla="*/ 2147483647 w 1534"/>
                <a:gd name="T9" fmla="*/ 2147483647 h 1804"/>
                <a:gd name="T10" fmla="*/ 2147483647 w 1534"/>
                <a:gd name="T11" fmla="*/ 2147483647 h 1804"/>
                <a:gd name="T12" fmla="*/ 2147483647 w 1534"/>
                <a:gd name="T13" fmla="*/ 2147483647 h 1804"/>
                <a:gd name="T14" fmla="*/ 2147483647 w 1534"/>
                <a:gd name="T15" fmla="*/ 2147483647 h 1804"/>
                <a:gd name="T16" fmla="*/ 2147483647 w 1534"/>
                <a:gd name="T17" fmla="*/ 2147483647 h 1804"/>
                <a:gd name="T18" fmla="*/ 2147483647 w 1534"/>
                <a:gd name="T19" fmla="*/ 2147483647 h 1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4" h="1804">
                  <a:moveTo>
                    <a:pt x="474" y="962"/>
                  </a:moveTo>
                  <a:lnTo>
                    <a:pt x="0" y="0"/>
                  </a:lnTo>
                  <a:lnTo>
                    <a:pt x="0" y="700"/>
                  </a:lnTo>
                  <a:lnTo>
                    <a:pt x="246" y="1200"/>
                  </a:lnTo>
                  <a:lnTo>
                    <a:pt x="798" y="1280"/>
                  </a:lnTo>
                  <a:lnTo>
                    <a:pt x="400" y="1670"/>
                  </a:lnTo>
                  <a:lnTo>
                    <a:pt x="422" y="1804"/>
                  </a:lnTo>
                  <a:lnTo>
                    <a:pt x="826" y="1804"/>
                  </a:lnTo>
                  <a:lnTo>
                    <a:pt x="1534" y="1116"/>
                  </a:lnTo>
                  <a:lnTo>
                    <a:pt x="474" y="96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Freeform 109"/>
            <p:cNvSpPr>
              <a:spLocks/>
            </p:cNvSpPr>
            <p:nvPr/>
          </p:nvSpPr>
          <p:spPr bwMode="auto">
            <a:xfrm>
              <a:off x="3748193" y="2000673"/>
              <a:ext cx="2015067" cy="2370667"/>
            </a:xfrm>
            <a:custGeom>
              <a:avLst/>
              <a:gdLst>
                <a:gd name="T0" fmla="*/ 2147483647 w 1534"/>
                <a:gd name="T1" fmla="*/ 2147483647 h 1804"/>
                <a:gd name="T2" fmla="*/ 0 w 1534"/>
                <a:gd name="T3" fmla="*/ 2147483647 h 1804"/>
                <a:gd name="T4" fmla="*/ 2147483647 w 1534"/>
                <a:gd name="T5" fmla="*/ 2147483647 h 1804"/>
                <a:gd name="T6" fmla="*/ 2147483647 w 1534"/>
                <a:gd name="T7" fmla="*/ 2147483647 h 1804"/>
                <a:gd name="T8" fmla="*/ 2147483647 w 1534"/>
                <a:gd name="T9" fmla="*/ 2147483647 h 1804"/>
                <a:gd name="T10" fmla="*/ 2147483647 w 1534"/>
                <a:gd name="T11" fmla="*/ 2147483647 h 1804"/>
                <a:gd name="T12" fmla="*/ 2147483647 w 1534"/>
                <a:gd name="T13" fmla="*/ 2147483647 h 1804"/>
                <a:gd name="T14" fmla="*/ 2147483647 w 1534"/>
                <a:gd name="T15" fmla="*/ 2147483647 h 1804"/>
                <a:gd name="T16" fmla="*/ 2147483647 w 1534"/>
                <a:gd name="T17" fmla="*/ 0 h 1804"/>
                <a:gd name="T18" fmla="*/ 2147483647 w 1534"/>
                <a:gd name="T19" fmla="*/ 2147483647 h 1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4" h="1804">
                  <a:moveTo>
                    <a:pt x="1060" y="962"/>
                  </a:moveTo>
                  <a:lnTo>
                    <a:pt x="0" y="1116"/>
                  </a:lnTo>
                  <a:lnTo>
                    <a:pt x="708" y="1804"/>
                  </a:lnTo>
                  <a:lnTo>
                    <a:pt x="1112" y="1804"/>
                  </a:lnTo>
                  <a:lnTo>
                    <a:pt x="1136" y="1670"/>
                  </a:lnTo>
                  <a:lnTo>
                    <a:pt x="736" y="1280"/>
                  </a:lnTo>
                  <a:lnTo>
                    <a:pt x="1288" y="1200"/>
                  </a:lnTo>
                  <a:lnTo>
                    <a:pt x="1534" y="700"/>
                  </a:lnTo>
                  <a:lnTo>
                    <a:pt x="1534" y="0"/>
                  </a:lnTo>
                  <a:lnTo>
                    <a:pt x="1060" y="96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121"/>
            <p:cNvSpPr>
              <a:spLocks/>
            </p:cNvSpPr>
            <p:nvPr/>
          </p:nvSpPr>
          <p:spPr bwMode="auto">
            <a:xfrm>
              <a:off x="5462693" y="3837941"/>
              <a:ext cx="254000" cy="251884"/>
            </a:xfrm>
            <a:custGeom>
              <a:avLst/>
              <a:gdLst>
                <a:gd name="T0" fmla="*/ 2147483647 w 192"/>
                <a:gd name="T1" fmla="*/ 2147483647 h 192"/>
                <a:gd name="T2" fmla="*/ 2147483647 w 192"/>
                <a:gd name="T3" fmla="*/ 2147483647 h 192"/>
                <a:gd name="T4" fmla="*/ 2147483647 w 192"/>
                <a:gd name="T5" fmla="*/ 2147483647 h 192"/>
                <a:gd name="T6" fmla="*/ 2147483647 w 192"/>
                <a:gd name="T7" fmla="*/ 2147483647 h 192"/>
                <a:gd name="T8" fmla="*/ 2147483647 w 192"/>
                <a:gd name="T9" fmla="*/ 2147483647 h 192"/>
                <a:gd name="T10" fmla="*/ 2147483647 w 192"/>
                <a:gd name="T11" fmla="*/ 2147483647 h 192"/>
                <a:gd name="T12" fmla="*/ 2147483647 w 192"/>
                <a:gd name="T13" fmla="*/ 2147483647 h 192"/>
                <a:gd name="T14" fmla="*/ 2147483647 w 192"/>
                <a:gd name="T15" fmla="*/ 2147483647 h 192"/>
                <a:gd name="T16" fmla="*/ 2147483647 w 192"/>
                <a:gd name="T17" fmla="*/ 2147483647 h 192"/>
                <a:gd name="T18" fmla="*/ 2147483647 w 192"/>
                <a:gd name="T19" fmla="*/ 2147483647 h 192"/>
                <a:gd name="T20" fmla="*/ 2147483647 w 192"/>
                <a:gd name="T21" fmla="*/ 2147483647 h 192"/>
                <a:gd name="T22" fmla="*/ 2147483647 w 192"/>
                <a:gd name="T23" fmla="*/ 2147483647 h 192"/>
                <a:gd name="T24" fmla="*/ 2147483647 w 192"/>
                <a:gd name="T25" fmla="*/ 2147483647 h 192"/>
                <a:gd name="T26" fmla="*/ 2147483647 w 192"/>
                <a:gd name="T27" fmla="*/ 2147483647 h 192"/>
                <a:gd name="T28" fmla="*/ 2147483647 w 192"/>
                <a:gd name="T29" fmla="*/ 2147483647 h 192"/>
                <a:gd name="T30" fmla="*/ 2147483647 w 192"/>
                <a:gd name="T31" fmla="*/ 2147483647 h 192"/>
                <a:gd name="T32" fmla="*/ 2147483647 w 192"/>
                <a:gd name="T33" fmla="*/ 2147483647 h 192"/>
                <a:gd name="T34" fmla="*/ 2147483647 w 192"/>
                <a:gd name="T35" fmla="*/ 2147483647 h 192"/>
                <a:gd name="T36" fmla="*/ 0 w 192"/>
                <a:gd name="T37" fmla="*/ 2147483647 h 192"/>
                <a:gd name="T38" fmla="*/ 0 w 192"/>
                <a:gd name="T39" fmla="*/ 2147483647 h 192"/>
                <a:gd name="T40" fmla="*/ 2147483647 w 192"/>
                <a:gd name="T41" fmla="*/ 2147483647 h 192"/>
                <a:gd name="T42" fmla="*/ 2147483647 w 192"/>
                <a:gd name="T43" fmla="*/ 2147483647 h 192"/>
                <a:gd name="T44" fmla="*/ 2147483647 w 192"/>
                <a:gd name="T45" fmla="*/ 2147483647 h 192"/>
                <a:gd name="T46" fmla="*/ 2147483647 w 192"/>
                <a:gd name="T47" fmla="*/ 2147483647 h 192"/>
                <a:gd name="T48" fmla="*/ 2147483647 w 192"/>
                <a:gd name="T49" fmla="*/ 2147483647 h 192"/>
                <a:gd name="T50" fmla="*/ 2147483647 w 192"/>
                <a:gd name="T51" fmla="*/ 2147483647 h 192"/>
                <a:gd name="T52" fmla="*/ 2147483647 w 192"/>
                <a:gd name="T53" fmla="*/ 2147483647 h 192"/>
                <a:gd name="T54" fmla="*/ 2147483647 w 192"/>
                <a:gd name="T55" fmla="*/ 0 h 192"/>
                <a:gd name="T56" fmla="*/ 2147483647 w 192"/>
                <a:gd name="T57" fmla="*/ 0 h 192"/>
                <a:gd name="T58" fmla="*/ 2147483647 w 192"/>
                <a:gd name="T59" fmla="*/ 2147483647 h 192"/>
                <a:gd name="T60" fmla="*/ 2147483647 w 192"/>
                <a:gd name="T61" fmla="*/ 2147483647 h 192"/>
                <a:gd name="T62" fmla="*/ 2147483647 w 192"/>
                <a:gd name="T63" fmla="*/ 2147483647 h 192"/>
                <a:gd name="T64" fmla="*/ 2147483647 w 192"/>
                <a:gd name="T65" fmla="*/ 2147483647 h 192"/>
                <a:gd name="T66" fmla="*/ 2147483647 w 192"/>
                <a:gd name="T67" fmla="*/ 2147483647 h 192"/>
                <a:gd name="T68" fmla="*/ 2147483647 w 192"/>
                <a:gd name="T69" fmla="*/ 2147483647 h 192"/>
                <a:gd name="T70" fmla="*/ 2147483647 w 192"/>
                <a:gd name="T71" fmla="*/ 2147483647 h 192"/>
                <a:gd name="T72" fmla="*/ 2147483647 w 192"/>
                <a:gd name="T73" fmla="*/ 2147483647 h 192"/>
                <a:gd name="T74" fmla="*/ 2147483647 w 192"/>
                <a:gd name="T75" fmla="*/ 2147483647 h 19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92" h="192">
                  <a:moveTo>
                    <a:pt x="192" y="96"/>
                  </a:moveTo>
                  <a:lnTo>
                    <a:pt x="192" y="96"/>
                  </a:lnTo>
                  <a:lnTo>
                    <a:pt x="190" y="116"/>
                  </a:lnTo>
                  <a:lnTo>
                    <a:pt x="184" y="134"/>
                  </a:lnTo>
                  <a:lnTo>
                    <a:pt x="174" y="150"/>
                  </a:lnTo>
                  <a:lnTo>
                    <a:pt x="164" y="164"/>
                  </a:lnTo>
                  <a:lnTo>
                    <a:pt x="150" y="176"/>
                  </a:lnTo>
                  <a:lnTo>
                    <a:pt x="132" y="184"/>
                  </a:lnTo>
                  <a:lnTo>
                    <a:pt x="116" y="190"/>
                  </a:lnTo>
                  <a:lnTo>
                    <a:pt x="96" y="192"/>
                  </a:lnTo>
                  <a:lnTo>
                    <a:pt x="76" y="190"/>
                  </a:lnTo>
                  <a:lnTo>
                    <a:pt x="58" y="184"/>
                  </a:lnTo>
                  <a:lnTo>
                    <a:pt x="42" y="176"/>
                  </a:lnTo>
                  <a:lnTo>
                    <a:pt x="28" y="164"/>
                  </a:lnTo>
                  <a:lnTo>
                    <a:pt x="16" y="150"/>
                  </a:lnTo>
                  <a:lnTo>
                    <a:pt x="8" y="134"/>
                  </a:lnTo>
                  <a:lnTo>
                    <a:pt x="2" y="116"/>
                  </a:lnTo>
                  <a:lnTo>
                    <a:pt x="0" y="96"/>
                  </a:lnTo>
                  <a:lnTo>
                    <a:pt x="2" y="76"/>
                  </a:lnTo>
                  <a:lnTo>
                    <a:pt x="8" y="58"/>
                  </a:lnTo>
                  <a:lnTo>
                    <a:pt x="16" y="42"/>
                  </a:lnTo>
                  <a:lnTo>
                    <a:pt x="28" y="28"/>
                  </a:lnTo>
                  <a:lnTo>
                    <a:pt x="42" y="18"/>
                  </a:lnTo>
                  <a:lnTo>
                    <a:pt x="58" y="8"/>
                  </a:lnTo>
                  <a:lnTo>
                    <a:pt x="76" y="2"/>
                  </a:lnTo>
                  <a:lnTo>
                    <a:pt x="96" y="0"/>
                  </a:lnTo>
                  <a:lnTo>
                    <a:pt x="116" y="2"/>
                  </a:lnTo>
                  <a:lnTo>
                    <a:pt x="132" y="8"/>
                  </a:lnTo>
                  <a:lnTo>
                    <a:pt x="150" y="18"/>
                  </a:lnTo>
                  <a:lnTo>
                    <a:pt x="164" y="28"/>
                  </a:lnTo>
                  <a:lnTo>
                    <a:pt x="174" y="42"/>
                  </a:lnTo>
                  <a:lnTo>
                    <a:pt x="184" y="58"/>
                  </a:lnTo>
                  <a:lnTo>
                    <a:pt x="190" y="76"/>
                  </a:lnTo>
                  <a:lnTo>
                    <a:pt x="192" y="9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Freeform 122"/>
            <p:cNvSpPr>
              <a:spLocks/>
            </p:cNvSpPr>
            <p:nvPr/>
          </p:nvSpPr>
          <p:spPr bwMode="auto">
            <a:xfrm>
              <a:off x="5765378" y="3774440"/>
              <a:ext cx="315383" cy="315384"/>
            </a:xfrm>
            <a:custGeom>
              <a:avLst/>
              <a:gdLst>
                <a:gd name="T0" fmla="*/ 2147483647 w 240"/>
                <a:gd name="T1" fmla="*/ 2147483647 h 240"/>
                <a:gd name="T2" fmla="*/ 2147483647 w 240"/>
                <a:gd name="T3" fmla="*/ 2147483647 h 240"/>
                <a:gd name="T4" fmla="*/ 2147483647 w 240"/>
                <a:gd name="T5" fmla="*/ 2147483647 h 240"/>
                <a:gd name="T6" fmla="*/ 2147483647 w 240"/>
                <a:gd name="T7" fmla="*/ 2147483647 h 240"/>
                <a:gd name="T8" fmla="*/ 2147483647 w 240"/>
                <a:gd name="T9" fmla="*/ 2147483647 h 240"/>
                <a:gd name="T10" fmla="*/ 2147483647 w 240"/>
                <a:gd name="T11" fmla="*/ 2147483647 h 240"/>
                <a:gd name="T12" fmla="*/ 2147483647 w 240"/>
                <a:gd name="T13" fmla="*/ 2147483647 h 240"/>
                <a:gd name="T14" fmla="*/ 2147483647 w 240"/>
                <a:gd name="T15" fmla="*/ 2147483647 h 240"/>
                <a:gd name="T16" fmla="*/ 2147483647 w 240"/>
                <a:gd name="T17" fmla="*/ 2147483647 h 240"/>
                <a:gd name="T18" fmla="*/ 2147483647 w 240"/>
                <a:gd name="T19" fmla="*/ 2147483647 h 240"/>
                <a:gd name="T20" fmla="*/ 2147483647 w 240"/>
                <a:gd name="T21" fmla="*/ 2147483647 h 240"/>
                <a:gd name="T22" fmla="*/ 2147483647 w 240"/>
                <a:gd name="T23" fmla="*/ 2147483647 h 240"/>
                <a:gd name="T24" fmla="*/ 2147483647 w 240"/>
                <a:gd name="T25" fmla="*/ 2147483647 h 240"/>
                <a:gd name="T26" fmla="*/ 2147483647 w 240"/>
                <a:gd name="T27" fmla="*/ 2147483647 h 240"/>
                <a:gd name="T28" fmla="*/ 2147483647 w 240"/>
                <a:gd name="T29" fmla="*/ 2147483647 h 240"/>
                <a:gd name="T30" fmla="*/ 2147483647 w 240"/>
                <a:gd name="T31" fmla="*/ 2147483647 h 240"/>
                <a:gd name="T32" fmla="*/ 2147483647 w 240"/>
                <a:gd name="T33" fmla="*/ 2147483647 h 240"/>
                <a:gd name="T34" fmla="*/ 2147483647 w 240"/>
                <a:gd name="T35" fmla="*/ 2147483647 h 240"/>
                <a:gd name="T36" fmla="*/ 2147483647 w 240"/>
                <a:gd name="T37" fmla="*/ 2147483647 h 240"/>
                <a:gd name="T38" fmla="*/ 2147483647 w 240"/>
                <a:gd name="T39" fmla="*/ 2147483647 h 240"/>
                <a:gd name="T40" fmla="*/ 2147483647 w 240"/>
                <a:gd name="T41" fmla="*/ 2147483647 h 240"/>
                <a:gd name="T42" fmla="*/ 0 w 240"/>
                <a:gd name="T43" fmla="*/ 2147483647 h 240"/>
                <a:gd name="T44" fmla="*/ 0 w 240"/>
                <a:gd name="T45" fmla="*/ 2147483647 h 240"/>
                <a:gd name="T46" fmla="*/ 0 w 240"/>
                <a:gd name="T47" fmla="*/ 2147483647 h 240"/>
                <a:gd name="T48" fmla="*/ 0 w 240"/>
                <a:gd name="T49" fmla="*/ 2147483647 h 240"/>
                <a:gd name="T50" fmla="*/ 2147483647 w 240"/>
                <a:gd name="T51" fmla="*/ 2147483647 h 240"/>
                <a:gd name="T52" fmla="*/ 2147483647 w 240"/>
                <a:gd name="T53" fmla="*/ 2147483647 h 240"/>
                <a:gd name="T54" fmla="*/ 2147483647 w 240"/>
                <a:gd name="T55" fmla="*/ 2147483647 h 240"/>
                <a:gd name="T56" fmla="*/ 2147483647 w 240"/>
                <a:gd name="T57" fmla="*/ 2147483647 h 240"/>
                <a:gd name="T58" fmla="*/ 2147483647 w 240"/>
                <a:gd name="T59" fmla="*/ 2147483647 h 240"/>
                <a:gd name="T60" fmla="*/ 2147483647 w 240"/>
                <a:gd name="T61" fmla="*/ 2147483647 h 240"/>
                <a:gd name="T62" fmla="*/ 2147483647 w 240"/>
                <a:gd name="T63" fmla="*/ 2147483647 h 240"/>
                <a:gd name="T64" fmla="*/ 2147483647 w 240"/>
                <a:gd name="T65" fmla="*/ 0 h 240"/>
                <a:gd name="T66" fmla="*/ 2147483647 w 240"/>
                <a:gd name="T67" fmla="*/ 0 h 240"/>
                <a:gd name="T68" fmla="*/ 2147483647 w 240"/>
                <a:gd name="T69" fmla="*/ 0 h 240"/>
                <a:gd name="T70" fmla="*/ 2147483647 w 240"/>
                <a:gd name="T71" fmla="*/ 0 h 240"/>
                <a:gd name="T72" fmla="*/ 2147483647 w 240"/>
                <a:gd name="T73" fmla="*/ 2147483647 h 240"/>
                <a:gd name="T74" fmla="*/ 2147483647 w 240"/>
                <a:gd name="T75" fmla="*/ 2147483647 h 240"/>
                <a:gd name="T76" fmla="*/ 2147483647 w 240"/>
                <a:gd name="T77" fmla="*/ 2147483647 h 240"/>
                <a:gd name="T78" fmla="*/ 2147483647 w 240"/>
                <a:gd name="T79" fmla="*/ 2147483647 h 240"/>
                <a:gd name="T80" fmla="*/ 2147483647 w 240"/>
                <a:gd name="T81" fmla="*/ 2147483647 h 240"/>
                <a:gd name="T82" fmla="*/ 2147483647 w 240"/>
                <a:gd name="T83" fmla="*/ 2147483647 h 240"/>
                <a:gd name="T84" fmla="*/ 2147483647 w 240"/>
                <a:gd name="T85" fmla="*/ 2147483647 h 240"/>
                <a:gd name="T86" fmla="*/ 2147483647 w 240"/>
                <a:gd name="T87" fmla="*/ 2147483647 h 240"/>
                <a:gd name="T88" fmla="*/ 2147483647 w 240"/>
                <a:gd name="T89" fmla="*/ 2147483647 h 240"/>
                <a:gd name="T90" fmla="*/ 2147483647 w 240"/>
                <a:gd name="T91" fmla="*/ 2147483647 h 2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0" h="240">
                  <a:moveTo>
                    <a:pt x="240" y="120"/>
                  </a:moveTo>
                  <a:lnTo>
                    <a:pt x="240" y="120"/>
                  </a:lnTo>
                  <a:lnTo>
                    <a:pt x="238" y="132"/>
                  </a:lnTo>
                  <a:lnTo>
                    <a:pt x="238" y="144"/>
                  </a:lnTo>
                  <a:lnTo>
                    <a:pt x="230" y="166"/>
                  </a:lnTo>
                  <a:lnTo>
                    <a:pt x="218" y="186"/>
                  </a:lnTo>
                  <a:lnTo>
                    <a:pt x="204" y="204"/>
                  </a:lnTo>
                  <a:lnTo>
                    <a:pt x="186" y="218"/>
                  </a:lnTo>
                  <a:lnTo>
                    <a:pt x="166" y="230"/>
                  </a:lnTo>
                  <a:lnTo>
                    <a:pt x="144" y="236"/>
                  </a:lnTo>
                  <a:lnTo>
                    <a:pt x="132" y="238"/>
                  </a:lnTo>
                  <a:lnTo>
                    <a:pt x="120" y="240"/>
                  </a:lnTo>
                  <a:lnTo>
                    <a:pt x="108" y="238"/>
                  </a:lnTo>
                  <a:lnTo>
                    <a:pt x="96" y="236"/>
                  </a:lnTo>
                  <a:lnTo>
                    <a:pt x="72" y="230"/>
                  </a:lnTo>
                  <a:lnTo>
                    <a:pt x="52" y="218"/>
                  </a:lnTo>
                  <a:lnTo>
                    <a:pt x="34" y="204"/>
                  </a:lnTo>
                  <a:lnTo>
                    <a:pt x="20" y="186"/>
                  </a:lnTo>
                  <a:lnTo>
                    <a:pt x="8" y="166"/>
                  </a:lnTo>
                  <a:lnTo>
                    <a:pt x="2" y="144"/>
                  </a:lnTo>
                  <a:lnTo>
                    <a:pt x="0" y="132"/>
                  </a:lnTo>
                  <a:lnTo>
                    <a:pt x="0" y="120"/>
                  </a:lnTo>
                  <a:lnTo>
                    <a:pt x="0" y="108"/>
                  </a:lnTo>
                  <a:lnTo>
                    <a:pt x="2" y="96"/>
                  </a:lnTo>
                  <a:lnTo>
                    <a:pt x="8" y="72"/>
                  </a:lnTo>
                  <a:lnTo>
                    <a:pt x="20" y="52"/>
                  </a:lnTo>
                  <a:lnTo>
                    <a:pt x="34" y="34"/>
                  </a:lnTo>
                  <a:lnTo>
                    <a:pt x="52" y="20"/>
                  </a:lnTo>
                  <a:lnTo>
                    <a:pt x="72" y="8"/>
                  </a:lnTo>
                  <a:lnTo>
                    <a:pt x="96" y="2"/>
                  </a:lnTo>
                  <a:lnTo>
                    <a:pt x="108" y="0"/>
                  </a:lnTo>
                  <a:lnTo>
                    <a:pt x="120" y="0"/>
                  </a:lnTo>
                  <a:lnTo>
                    <a:pt x="132" y="0"/>
                  </a:lnTo>
                  <a:lnTo>
                    <a:pt x="144" y="2"/>
                  </a:lnTo>
                  <a:lnTo>
                    <a:pt x="166" y="8"/>
                  </a:lnTo>
                  <a:lnTo>
                    <a:pt x="186" y="20"/>
                  </a:lnTo>
                  <a:lnTo>
                    <a:pt x="204" y="34"/>
                  </a:lnTo>
                  <a:lnTo>
                    <a:pt x="218" y="52"/>
                  </a:lnTo>
                  <a:lnTo>
                    <a:pt x="230" y="72"/>
                  </a:lnTo>
                  <a:lnTo>
                    <a:pt x="238" y="96"/>
                  </a:lnTo>
                  <a:lnTo>
                    <a:pt x="238" y="108"/>
                  </a:lnTo>
                  <a:lnTo>
                    <a:pt x="240" y="1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Freeform 123"/>
            <p:cNvSpPr>
              <a:spLocks/>
            </p:cNvSpPr>
            <p:nvPr/>
          </p:nvSpPr>
          <p:spPr bwMode="auto">
            <a:xfrm>
              <a:off x="5462693" y="4142740"/>
              <a:ext cx="254000" cy="247651"/>
            </a:xfrm>
            <a:custGeom>
              <a:avLst/>
              <a:gdLst>
                <a:gd name="T0" fmla="*/ 2147483647 w 192"/>
                <a:gd name="T1" fmla="*/ 2147483647 h 190"/>
                <a:gd name="T2" fmla="*/ 2147483647 w 192"/>
                <a:gd name="T3" fmla="*/ 2147483647 h 190"/>
                <a:gd name="T4" fmla="*/ 2147483647 w 192"/>
                <a:gd name="T5" fmla="*/ 2147483647 h 190"/>
                <a:gd name="T6" fmla="*/ 2147483647 w 192"/>
                <a:gd name="T7" fmla="*/ 2147483647 h 190"/>
                <a:gd name="T8" fmla="*/ 2147483647 w 192"/>
                <a:gd name="T9" fmla="*/ 2147483647 h 190"/>
                <a:gd name="T10" fmla="*/ 2147483647 w 192"/>
                <a:gd name="T11" fmla="*/ 2147483647 h 190"/>
                <a:gd name="T12" fmla="*/ 2147483647 w 192"/>
                <a:gd name="T13" fmla="*/ 2147483647 h 190"/>
                <a:gd name="T14" fmla="*/ 2147483647 w 192"/>
                <a:gd name="T15" fmla="*/ 2147483647 h 190"/>
                <a:gd name="T16" fmla="*/ 2147483647 w 192"/>
                <a:gd name="T17" fmla="*/ 2147483647 h 190"/>
                <a:gd name="T18" fmla="*/ 2147483647 w 192"/>
                <a:gd name="T19" fmla="*/ 2147483647 h 190"/>
                <a:gd name="T20" fmla="*/ 2147483647 w 192"/>
                <a:gd name="T21" fmla="*/ 2147483647 h 190"/>
                <a:gd name="T22" fmla="*/ 2147483647 w 192"/>
                <a:gd name="T23" fmla="*/ 2147483647 h 190"/>
                <a:gd name="T24" fmla="*/ 2147483647 w 192"/>
                <a:gd name="T25" fmla="*/ 2147483647 h 190"/>
                <a:gd name="T26" fmla="*/ 2147483647 w 192"/>
                <a:gd name="T27" fmla="*/ 2147483647 h 190"/>
                <a:gd name="T28" fmla="*/ 2147483647 w 192"/>
                <a:gd name="T29" fmla="*/ 2147483647 h 190"/>
                <a:gd name="T30" fmla="*/ 2147483647 w 192"/>
                <a:gd name="T31" fmla="*/ 2147483647 h 190"/>
                <a:gd name="T32" fmla="*/ 2147483647 w 192"/>
                <a:gd name="T33" fmla="*/ 2147483647 h 190"/>
                <a:gd name="T34" fmla="*/ 2147483647 w 192"/>
                <a:gd name="T35" fmla="*/ 2147483647 h 190"/>
                <a:gd name="T36" fmla="*/ 0 w 192"/>
                <a:gd name="T37" fmla="*/ 2147483647 h 190"/>
                <a:gd name="T38" fmla="*/ 0 w 192"/>
                <a:gd name="T39" fmla="*/ 2147483647 h 190"/>
                <a:gd name="T40" fmla="*/ 2147483647 w 192"/>
                <a:gd name="T41" fmla="*/ 2147483647 h 190"/>
                <a:gd name="T42" fmla="*/ 2147483647 w 192"/>
                <a:gd name="T43" fmla="*/ 2147483647 h 190"/>
                <a:gd name="T44" fmla="*/ 2147483647 w 192"/>
                <a:gd name="T45" fmla="*/ 2147483647 h 190"/>
                <a:gd name="T46" fmla="*/ 2147483647 w 192"/>
                <a:gd name="T47" fmla="*/ 2147483647 h 190"/>
                <a:gd name="T48" fmla="*/ 2147483647 w 192"/>
                <a:gd name="T49" fmla="*/ 2147483647 h 190"/>
                <a:gd name="T50" fmla="*/ 2147483647 w 192"/>
                <a:gd name="T51" fmla="*/ 2147483647 h 190"/>
                <a:gd name="T52" fmla="*/ 2147483647 w 192"/>
                <a:gd name="T53" fmla="*/ 2147483647 h 190"/>
                <a:gd name="T54" fmla="*/ 2147483647 w 192"/>
                <a:gd name="T55" fmla="*/ 0 h 190"/>
                <a:gd name="T56" fmla="*/ 2147483647 w 192"/>
                <a:gd name="T57" fmla="*/ 0 h 190"/>
                <a:gd name="T58" fmla="*/ 2147483647 w 192"/>
                <a:gd name="T59" fmla="*/ 2147483647 h 190"/>
                <a:gd name="T60" fmla="*/ 2147483647 w 192"/>
                <a:gd name="T61" fmla="*/ 2147483647 h 190"/>
                <a:gd name="T62" fmla="*/ 2147483647 w 192"/>
                <a:gd name="T63" fmla="*/ 2147483647 h 190"/>
                <a:gd name="T64" fmla="*/ 2147483647 w 192"/>
                <a:gd name="T65" fmla="*/ 2147483647 h 190"/>
                <a:gd name="T66" fmla="*/ 2147483647 w 192"/>
                <a:gd name="T67" fmla="*/ 2147483647 h 190"/>
                <a:gd name="T68" fmla="*/ 2147483647 w 192"/>
                <a:gd name="T69" fmla="*/ 2147483647 h 190"/>
                <a:gd name="T70" fmla="*/ 2147483647 w 192"/>
                <a:gd name="T71" fmla="*/ 2147483647 h 190"/>
                <a:gd name="T72" fmla="*/ 2147483647 w 192"/>
                <a:gd name="T73" fmla="*/ 2147483647 h 190"/>
                <a:gd name="T74" fmla="*/ 2147483647 w 192"/>
                <a:gd name="T75" fmla="*/ 2147483647 h 19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92" h="190">
                  <a:moveTo>
                    <a:pt x="192" y="94"/>
                  </a:moveTo>
                  <a:lnTo>
                    <a:pt x="192" y="94"/>
                  </a:lnTo>
                  <a:lnTo>
                    <a:pt x="190" y="114"/>
                  </a:lnTo>
                  <a:lnTo>
                    <a:pt x="184" y="132"/>
                  </a:lnTo>
                  <a:lnTo>
                    <a:pt x="174" y="148"/>
                  </a:lnTo>
                  <a:lnTo>
                    <a:pt x="164" y="162"/>
                  </a:lnTo>
                  <a:lnTo>
                    <a:pt x="150" y="174"/>
                  </a:lnTo>
                  <a:lnTo>
                    <a:pt x="132" y="182"/>
                  </a:lnTo>
                  <a:lnTo>
                    <a:pt x="116" y="188"/>
                  </a:lnTo>
                  <a:lnTo>
                    <a:pt x="96" y="190"/>
                  </a:lnTo>
                  <a:lnTo>
                    <a:pt x="76" y="188"/>
                  </a:lnTo>
                  <a:lnTo>
                    <a:pt x="58" y="182"/>
                  </a:lnTo>
                  <a:lnTo>
                    <a:pt x="42" y="174"/>
                  </a:lnTo>
                  <a:lnTo>
                    <a:pt x="28" y="162"/>
                  </a:lnTo>
                  <a:lnTo>
                    <a:pt x="16" y="148"/>
                  </a:lnTo>
                  <a:lnTo>
                    <a:pt x="8" y="132"/>
                  </a:lnTo>
                  <a:lnTo>
                    <a:pt x="2" y="114"/>
                  </a:lnTo>
                  <a:lnTo>
                    <a:pt x="0" y="94"/>
                  </a:lnTo>
                  <a:lnTo>
                    <a:pt x="2" y="76"/>
                  </a:lnTo>
                  <a:lnTo>
                    <a:pt x="8" y="58"/>
                  </a:lnTo>
                  <a:lnTo>
                    <a:pt x="16" y="42"/>
                  </a:lnTo>
                  <a:lnTo>
                    <a:pt x="28" y="28"/>
                  </a:lnTo>
                  <a:lnTo>
                    <a:pt x="42" y="16"/>
                  </a:lnTo>
                  <a:lnTo>
                    <a:pt x="58" y="8"/>
                  </a:lnTo>
                  <a:lnTo>
                    <a:pt x="76" y="2"/>
                  </a:lnTo>
                  <a:lnTo>
                    <a:pt x="96" y="0"/>
                  </a:lnTo>
                  <a:lnTo>
                    <a:pt x="116" y="2"/>
                  </a:lnTo>
                  <a:lnTo>
                    <a:pt x="132" y="8"/>
                  </a:lnTo>
                  <a:lnTo>
                    <a:pt x="150" y="16"/>
                  </a:lnTo>
                  <a:lnTo>
                    <a:pt x="164" y="28"/>
                  </a:lnTo>
                  <a:lnTo>
                    <a:pt x="174" y="42"/>
                  </a:lnTo>
                  <a:lnTo>
                    <a:pt x="184" y="58"/>
                  </a:lnTo>
                  <a:lnTo>
                    <a:pt x="190" y="76"/>
                  </a:lnTo>
                  <a:lnTo>
                    <a:pt x="192" y="9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Freeform 124"/>
            <p:cNvSpPr>
              <a:spLocks/>
            </p:cNvSpPr>
            <p:nvPr/>
          </p:nvSpPr>
          <p:spPr bwMode="auto">
            <a:xfrm>
              <a:off x="5765378" y="4142740"/>
              <a:ext cx="249767" cy="247651"/>
            </a:xfrm>
            <a:custGeom>
              <a:avLst/>
              <a:gdLst>
                <a:gd name="T0" fmla="*/ 2147483647 w 190"/>
                <a:gd name="T1" fmla="*/ 2147483647 h 190"/>
                <a:gd name="T2" fmla="*/ 2147483647 w 190"/>
                <a:gd name="T3" fmla="*/ 2147483647 h 190"/>
                <a:gd name="T4" fmla="*/ 2147483647 w 190"/>
                <a:gd name="T5" fmla="*/ 2147483647 h 190"/>
                <a:gd name="T6" fmla="*/ 2147483647 w 190"/>
                <a:gd name="T7" fmla="*/ 2147483647 h 190"/>
                <a:gd name="T8" fmla="*/ 2147483647 w 190"/>
                <a:gd name="T9" fmla="*/ 2147483647 h 190"/>
                <a:gd name="T10" fmla="*/ 2147483647 w 190"/>
                <a:gd name="T11" fmla="*/ 2147483647 h 190"/>
                <a:gd name="T12" fmla="*/ 2147483647 w 190"/>
                <a:gd name="T13" fmla="*/ 2147483647 h 190"/>
                <a:gd name="T14" fmla="*/ 2147483647 w 190"/>
                <a:gd name="T15" fmla="*/ 2147483647 h 190"/>
                <a:gd name="T16" fmla="*/ 2147483647 w 190"/>
                <a:gd name="T17" fmla="*/ 2147483647 h 190"/>
                <a:gd name="T18" fmla="*/ 2147483647 w 190"/>
                <a:gd name="T19" fmla="*/ 2147483647 h 190"/>
                <a:gd name="T20" fmla="*/ 2147483647 w 190"/>
                <a:gd name="T21" fmla="*/ 2147483647 h 190"/>
                <a:gd name="T22" fmla="*/ 2147483647 w 190"/>
                <a:gd name="T23" fmla="*/ 2147483647 h 190"/>
                <a:gd name="T24" fmla="*/ 2147483647 w 190"/>
                <a:gd name="T25" fmla="*/ 2147483647 h 190"/>
                <a:gd name="T26" fmla="*/ 2147483647 w 190"/>
                <a:gd name="T27" fmla="*/ 2147483647 h 190"/>
                <a:gd name="T28" fmla="*/ 2147483647 w 190"/>
                <a:gd name="T29" fmla="*/ 2147483647 h 190"/>
                <a:gd name="T30" fmla="*/ 2147483647 w 190"/>
                <a:gd name="T31" fmla="*/ 2147483647 h 190"/>
                <a:gd name="T32" fmla="*/ 2147483647 w 190"/>
                <a:gd name="T33" fmla="*/ 2147483647 h 190"/>
                <a:gd name="T34" fmla="*/ 2147483647 w 190"/>
                <a:gd name="T35" fmla="*/ 2147483647 h 190"/>
                <a:gd name="T36" fmla="*/ 0 w 190"/>
                <a:gd name="T37" fmla="*/ 2147483647 h 190"/>
                <a:gd name="T38" fmla="*/ 0 w 190"/>
                <a:gd name="T39" fmla="*/ 2147483647 h 190"/>
                <a:gd name="T40" fmla="*/ 2147483647 w 190"/>
                <a:gd name="T41" fmla="*/ 2147483647 h 190"/>
                <a:gd name="T42" fmla="*/ 2147483647 w 190"/>
                <a:gd name="T43" fmla="*/ 2147483647 h 190"/>
                <a:gd name="T44" fmla="*/ 2147483647 w 190"/>
                <a:gd name="T45" fmla="*/ 2147483647 h 190"/>
                <a:gd name="T46" fmla="*/ 2147483647 w 190"/>
                <a:gd name="T47" fmla="*/ 2147483647 h 190"/>
                <a:gd name="T48" fmla="*/ 2147483647 w 190"/>
                <a:gd name="T49" fmla="*/ 2147483647 h 190"/>
                <a:gd name="T50" fmla="*/ 2147483647 w 190"/>
                <a:gd name="T51" fmla="*/ 2147483647 h 190"/>
                <a:gd name="T52" fmla="*/ 2147483647 w 190"/>
                <a:gd name="T53" fmla="*/ 2147483647 h 190"/>
                <a:gd name="T54" fmla="*/ 2147483647 w 190"/>
                <a:gd name="T55" fmla="*/ 0 h 190"/>
                <a:gd name="T56" fmla="*/ 2147483647 w 190"/>
                <a:gd name="T57" fmla="*/ 0 h 190"/>
                <a:gd name="T58" fmla="*/ 2147483647 w 190"/>
                <a:gd name="T59" fmla="*/ 2147483647 h 190"/>
                <a:gd name="T60" fmla="*/ 2147483647 w 190"/>
                <a:gd name="T61" fmla="*/ 2147483647 h 190"/>
                <a:gd name="T62" fmla="*/ 2147483647 w 190"/>
                <a:gd name="T63" fmla="*/ 2147483647 h 190"/>
                <a:gd name="T64" fmla="*/ 2147483647 w 190"/>
                <a:gd name="T65" fmla="*/ 2147483647 h 190"/>
                <a:gd name="T66" fmla="*/ 2147483647 w 190"/>
                <a:gd name="T67" fmla="*/ 2147483647 h 190"/>
                <a:gd name="T68" fmla="*/ 2147483647 w 190"/>
                <a:gd name="T69" fmla="*/ 2147483647 h 190"/>
                <a:gd name="T70" fmla="*/ 2147483647 w 190"/>
                <a:gd name="T71" fmla="*/ 2147483647 h 190"/>
                <a:gd name="T72" fmla="*/ 2147483647 w 190"/>
                <a:gd name="T73" fmla="*/ 2147483647 h 190"/>
                <a:gd name="T74" fmla="*/ 2147483647 w 190"/>
                <a:gd name="T75" fmla="*/ 2147483647 h 19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90" h="190">
                  <a:moveTo>
                    <a:pt x="190" y="94"/>
                  </a:moveTo>
                  <a:lnTo>
                    <a:pt x="190" y="94"/>
                  </a:lnTo>
                  <a:lnTo>
                    <a:pt x="188" y="114"/>
                  </a:lnTo>
                  <a:lnTo>
                    <a:pt x="182" y="132"/>
                  </a:lnTo>
                  <a:lnTo>
                    <a:pt x="174" y="148"/>
                  </a:lnTo>
                  <a:lnTo>
                    <a:pt x="162" y="162"/>
                  </a:lnTo>
                  <a:lnTo>
                    <a:pt x="148" y="174"/>
                  </a:lnTo>
                  <a:lnTo>
                    <a:pt x="132" y="182"/>
                  </a:lnTo>
                  <a:lnTo>
                    <a:pt x="114" y="188"/>
                  </a:lnTo>
                  <a:lnTo>
                    <a:pt x="94" y="190"/>
                  </a:lnTo>
                  <a:lnTo>
                    <a:pt x="76" y="188"/>
                  </a:lnTo>
                  <a:lnTo>
                    <a:pt x="58" y="182"/>
                  </a:lnTo>
                  <a:lnTo>
                    <a:pt x="42" y="174"/>
                  </a:lnTo>
                  <a:lnTo>
                    <a:pt x="28" y="162"/>
                  </a:lnTo>
                  <a:lnTo>
                    <a:pt x="16" y="148"/>
                  </a:lnTo>
                  <a:lnTo>
                    <a:pt x="8" y="132"/>
                  </a:lnTo>
                  <a:lnTo>
                    <a:pt x="2" y="114"/>
                  </a:lnTo>
                  <a:lnTo>
                    <a:pt x="0" y="94"/>
                  </a:lnTo>
                  <a:lnTo>
                    <a:pt x="2" y="76"/>
                  </a:lnTo>
                  <a:lnTo>
                    <a:pt x="8" y="58"/>
                  </a:lnTo>
                  <a:lnTo>
                    <a:pt x="16" y="42"/>
                  </a:lnTo>
                  <a:lnTo>
                    <a:pt x="28" y="28"/>
                  </a:lnTo>
                  <a:lnTo>
                    <a:pt x="42" y="16"/>
                  </a:lnTo>
                  <a:lnTo>
                    <a:pt x="58" y="8"/>
                  </a:lnTo>
                  <a:lnTo>
                    <a:pt x="76" y="2"/>
                  </a:lnTo>
                  <a:lnTo>
                    <a:pt x="94" y="0"/>
                  </a:lnTo>
                  <a:lnTo>
                    <a:pt x="114" y="2"/>
                  </a:lnTo>
                  <a:lnTo>
                    <a:pt x="132" y="8"/>
                  </a:lnTo>
                  <a:lnTo>
                    <a:pt x="148" y="16"/>
                  </a:lnTo>
                  <a:lnTo>
                    <a:pt x="162" y="28"/>
                  </a:lnTo>
                  <a:lnTo>
                    <a:pt x="174" y="42"/>
                  </a:lnTo>
                  <a:lnTo>
                    <a:pt x="182" y="58"/>
                  </a:lnTo>
                  <a:lnTo>
                    <a:pt x="188" y="76"/>
                  </a:lnTo>
                  <a:lnTo>
                    <a:pt x="190" y="9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1" name="矩形 1"/>
          <p:cNvSpPr>
            <a:spLocks noChangeArrowheads="1"/>
          </p:cNvSpPr>
          <p:nvPr/>
        </p:nvSpPr>
        <p:spPr bwMode="auto">
          <a:xfrm>
            <a:off x="6172058" y="1275606"/>
            <a:ext cx="1879704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此处添加标题内容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矩形 1"/>
          <p:cNvSpPr>
            <a:spLocks noChangeArrowheads="1"/>
          </p:cNvSpPr>
          <p:nvPr/>
        </p:nvSpPr>
        <p:spPr bwMode="auto">
          <a:xfrm>
            <a:off x="979573" y="1275606"/>
            <a:ext cx="19706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此处添加标题内容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矩形 1"/>
          <p:cNvSpPr>
            <a:spLocks noChangeArrowheads="1"/>
          </p:cNvSpPr>
          <p:nvPr/>
        </p:nvSpPr>
        <p:spPr bwMode="auto">
          <a:xfrm>
            <a:off x="6172055" y="2794494"/>
            <a:ext cx="1879704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此处添加标题内容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矩形 1"/>
          <p:cNvSpPr>
            <a:spLocks noChangeArrowheads="1"/>
          </p:cNvSpPr>
          <p:nvPr/>
        </p:nvSpPr>
        <p:spPr bwMode="auto">
          <a:xfrm>
            <a:off x="943087" y="2796078"/>
            <a:ext cx="19706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此处添加标题内容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1059038" y="1716605"/>
            <a:ext cx="3014603" cy="661834"/>
            <a:chOff x="1177047" y="2540424"/>
            <a:chExt cx="4018947" cy="882650"/>
          </a:xfrm>
        </p:grpSpPr>
        <p:sp>
          <p:nvSpPr>
            <p:cNvPr id="103" name="任意多边形 102"/>
            <p:cNvSpPr/>
            <p:nvPr/>
          </p:nvSpPr>
          <p:spPr>
            <a:xfrm flipH="1">
              <a:off x="1177047" y="2540424"/>
              <a:ext cx="3966030" cy="821267"/>
            </a:xfrm>
            <a:custGeom>
              <a:avLst/>
              <a:gdLst>
                <a:gd name="connsiteX0" fmla="*/ 0 w 1495425"/>
                <a:gd name="connsiteY0" fmla="*/ 581025 h 581025"/>
                <a:gd name="connsiteX1" fmla="*/ 333375 w 1495425"/>
                <a:gd name="connsiteY1" fmla="*/ 0 h 581025"/>
                <a:gd name="connsiteX2" fmla="*/ 1238250 w 1495425"/>
                <a:gd name="connsiteY2" fmla="*/ 0 h 581025"/>
                <a:gd name="connsiteX3" fmla="*/ 1495425 w 1495425"/>
                <a:gd name="connsiteY3" fmla="*/ 0 h 581025"/>
                <a:gd name="connsiteX0" fmla="*/ 0 w 1238249"/>
                <a:gd name="connsiteY0" fmla="*/ 581025 h 581025"/>
                <a:gd name="connsiteX1" fmla="*/ 333375 w 1238249"/>
                <a:gd name="connsiteY1" fmla="*/ 0 h 581025"/>
                <a:gd name="connsiteX2" fmla="*/ 1238250 w 1238249"/>
                <a:gd name="connsiteY2" fmla="*/ 0 h 581025"/>
                <a:gd name="connsiteX0" fmla="*/ 0 w 2896333"/>
                <a:gd name="connsiteY0" fmla="*/ 581025 h 581025"/>
                <a:gd name="connsiteX1" fmla="*/ 333375 w 2896333"/>
                <a:gd name="connsiteY1" fmla="*/ 0 h 581025"/>
                <a:gd name="connsiteX2" fmla="*/ 2896333 w 2896333"/>
                <a:gd name="connsiteY2" fmla="*/ 0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333" h="581025">
                  <a:moveTo>
                    <a:pt x="0" y="581025"/>
                  </a:moveTo>
                  <a:lnTo>
                    <a:pt x="333375" y="0"/>
                  </a:lnTo>
                  <a:lnTo>
                    <a:pt x="2896333" y="0"/>
                  </a:lnTo>
                </a:path>
              </a:pathLst>
            </a:custGeom>
            <a:noFill/>
            <a:ln w="12700">
              <a:solidFill>
                <a:schemeClr val="bg1">
                  <a:lumMod val="50000"/>
                </a:schemeClr>
              </a:solidFill>
              <a:prstDash val="dash"/>
              <a:head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Oval 54"/>
            <p:cNvSpPr>
              <a:spLocks noChangeArrowheads="1"/>
            </p:cNvSpPr>
            <p:nvPr/>
          </p:nvSpPr>
          <p:spPr bwMode="auto">
            <a:xfrm>
              <a:off x="5085927" y="3313007"/>
              <a:ext cx="110067" cy="110067"/>
            </a:xfrm>
            <a:prstGeom prst="ellipse">
              <a:avLst/>
            </a:prstGeom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5099299" y="1726128"/>
            <a:ext cx="2784837" cy="658659"/>
            <a:chOff x="6563360" y="2553124"/>
            <a:chExt cx="3712633" cy="878416"/>
          </a:xfrm>
        </p:grpSpPr>
        <p:sp>
          <p:nvSpPr>
            <p:cNvPr id="106" name="任意多边形 105"/>
            <p:cNvSpPr/>
            <p:nvPr/>
          </p:nvSpPr>
          <p:spPr>
            <a:xfrm>
              <a:off x="6626860" y="2553124"/>
              <a:ext cx="3649133" cy="821267"/>
            </a:xfrm>
            <a:custGeom>
              <a:avLst/>
              <a:gdLst>
                <a:gd name="connsiteX0" fmla="*/ 0 w 1495425"/>
                <a:gd name="connsiteY0" fmla="*/ 581025 h 581025"/>
                <a:gd name="connsiteX1" fmla="*/ 333375 w 1495425"/>
                <a:gd name="connsiteY1" fmla="*/ 0 h 581025"/>
                <a:gd name="connsiteX2" fmla="*/ 1238250 w 1495425"/>
                <a:gd name="connsiteY2" fmla="*/ 0 h 581025"/>
                <a:gd name="connsiteX3" fmla="*/ 1495425 w 1495425"/>
                <a:gd name="connsiteY3" fmla="*/ 0 h 581025"/>
                <a:gd name="connsiteX0" fmla="*/ 0 w 1238249"/>
                <a:gd name="connsiteY0" fmla="*/ 581025 h 581025"/>
                <a:gd name="connsiteX1" fmla="*/ 333375 w 1238249"/>
                <a:gd name="connsiteY1" fmla="*/ 0 h 581025"/>
                <a:gd name="connsiteX2" fmla="*/ 1238250 w 1238249"/>
                <a:gd name="connsiteY2" fmla="*/ 0 h 581025"/>
                <a:gd name="connsiteX0" fmla="*/ 0 w 2896333"/>
                <a:gd name="connsiteY0" fmla="*/ 581025 h 581025"/>
                <a:gd name="connsiteX1" fmla="*/ 333375 w 2896333"/>
                <a:gd name="connsiteY1" fmla="*/ 0 h 581025"/>
                <a:gd name="connsiteX2" fmla="*/ 2896333 w 2896333"/>
                <a:gd name="connsiteY2" fmla="*/ 0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333" h="581025">
                  <a:moveTo>
                    <a:pt x="0" y="581025"/>
                  </a:moveTo>
                  <a:lnTo>
                    <a:pt x="333375" y="0"/>
                  </a:lnTo>
                  <a:lnTo>
                    <a:pt x="2896333" y="0"/>
                  </a:lnTo>
                </a:path>
              </a:pathLst>
            </a:custGeom>
            <a:noFill/>
            <a:ln w="12700">
              <a:solidFill>
                <a:schemeClr val="bg1">
                  <a:lumMod val="50000"/>
                </a:schemeClr>
              </a:solidFill>
              <a:prstDash val="dash"/>
              <a:head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7" name="Oval 54"/>
            <p:cNvSpPr>
              <a:spLocks noChangeArrowheads="1"/>
            </p:cNvSpPr>
            <p:nvPr/>
          </p:nvSpPr>
          <p:spPr bwMode="auto">
            <a:xfrm>
              <a:off x="6563360" y="3321473"/>
              <a:ext cx="110067" cy="110067"/>
            </a:xfrm>
            <a:prstGeom prst="ellipse">
              <a:avLst/>
            </a:prstGeom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5146930" y="3241839"/>
            <a:ext cx="2757847" cy="661834"/>
            <a:chOff x="6626860" y="4574541"/>
            <a:chExt cx="3676651" cy="882650"/>
          </a:xfrm>
        </p:grpSpPr>
        <p:sp>
          <p:nvSpPr>
            <p:cNvPr id="109" name="任意多边形 108"/>
            <p:cNvSpPr/>
            <p:nvPr/>
          </p:nvSpPr>
          <p:spPr>
            <a:xfrm>
              <a:off x="6686127" y="4574541"/>
              <a:ext cx="3617384" cy="827617"/>
            </a:xfrm>
            <a:custGeom>
              <a:avLst/>
              <a:gdLst>
                <a:gd name="connsiteX0" fmla="*/ 0 w 1495425"/>
                <a:gd name="connsiteY0" fmla="*/ 581025 h 581025"/>
                <a:gd name="connsiteX1" fmla="*/ 333375 w 1495425"/>
                <a:gd name="connsiteY1" fmla="*/ 0 h 581025"/>
                <a:gd name="connsiteX2" fmla="*/ 1238250 w 1495425"/>
                <a:gd name="connsiteY2" fmla="*/ 0 h 581025"/>
                <a:gd name="connsiteX3" fmla="*/ 1495425 w 1495425"/>
                <a:gd name="connsiteY3" fmla="*/ 0 h 581025"/>
                <a:gd name="connsiteX0" fmla="*/ 0 w 1238249"/>
                <a:gd name="connsiteY0" fmla="*/ 581025 h 581025"/>
                <a:gd name="connsiteX1" fmla="*/ 333375 w 1238249"/>
                <a:gd name="connsiteY1" fmla="*/ 0 h 581025"/>
                <a:gd name="connsiteX2" fmla="*/ 1238250 w 1238249"/>
                <a:gd name="connsiteY2" fmla="*/ 0 h 581025"/>
                <a:gd name="connsiteX0" fmla="*/ 0 w 2528430"/>
                <a:gd name="connsiteY0" fmla="*/ 587027 h 587027"/>
                <a:gd name="connsiteX1" fmla="*/ 333375 w 2528430"/>
                <a:gd name="connsiteY1" fmla="*/ 6002 h 587027"/>
                <a:gd name="connsiteX2" fmla="*/ 2528430 w 2528430"/>
                <a:gd name="connsiteY2" fmla="*/ 0 h 587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28430" h="587027">
                  <a:moveTo>
                    <a:pt x="0" y="587027"/>
                  </a:moveTo>
                  <a:lnTo>
                    <a:pt x="333375" y="6002"/>
                  </a:lnTo>
                  <a:lnTo>
                    <a:pt x="2528430" y="0"/>
                  </a:lnTo>
                </a:path>
              </a:pathLst>
            </a:custGeom>
            <a:noFill/>
            <a:ln w="12700">
              <a:solidFill>
                <a:schemeClr val="bg1">
                  <a:lumMod val="50000"/>
                </a:schemeClr>
              </a:solidFill>
              <a:prstDash val="dash"/>
              <a:head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0" name="Oval 54"/>
            <p:cNvSpPr>
              <a:spLocks noChangeArrowheads="1"/>
            </p:cNvSpPr>
            <p:nvPr/>
          </p:nvSpPr>
          <p:spPr bwMode="auto">
            <a:xfrm>
              <a:off x="6626860" y="5347124"/>
              <a:ext cx="110067" cy="110067"/>
            </a:xfrm>
            <a:prstGeom prst="ellipse">
              <a:avLst/>
            </a:prstGeom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1059037" y="3241839"/>
            <a:ext cx="2730404" cy="661834"/>
            <a:chOff x="1177046" y="4574541"/>
            <a:chExt cx="3640065" cy="882650"/>
          </a:xfrm>
        </p:grpSpPr>
        <p:sp>
          <p:nvSpPr>
            <p:cNvPr id="112" name="任意多边形 111"/>
            <p:cNvSpPr/>
            <p:nvPr/>
          </p:nvSpPr>
          <p:spPr>
            <a:xfrm flipH="1">
              <a:off x="1177046" y="4574541"/>
              <a:ext cx="3574447" cy="827617"/>
            </a:xfrm>
            <a:custGeom>
              <a:avLst/>
              <a:gdLst>
                <a:gd name="connsiteX0" fmla="*/ 0 w 1495425"/>
                <a:gd name="connsiteY0" fmla="*/ 581025 h 581025"/>
                <a:gd name="connsiteX1" fmla="*/ 333375 w 1495425"/>
                <a:gd name="connsiteY1" fmla="*/ 0 h 581025"/>
                <a:gd name="connsiteX2" fmla="*/ 1238250 w 1495425"/>
                <a:gd name="connsiteY2" fmla="*/ 0 h 581025"/>
                <a:gd name="connsiteX3" fmla="*/ 1495425 w 1495425"/>
                <a:gd name="connsiteY3" fmla="*/ 0 h 581025"/>
                <a:gd name="connsiteX0" fmla="*/ 0 w 1238249"/>
                <a:gd name="connsiteY0" fmla="*/ 581025 h 581025"/>
                <a:gd name="connsiteX1" fmla="*/ 333375 w 1238249"/>
                <a:gd name="connsiteY1" fmla="*/ 0 h 581025"/>
                <a:gd name="connsiteX2" fmla="*/ 1238250 w 1238249"/>
                <a:gd name="connsiteY2" fmla="*/ 0 h 581025"/>
                <a:gd name="connsiteX0" fmla="*/ 0 w 2528430"/>
                <a:gd name="connsiteY0" fmla="*/ 587027 h 587027"/>
                <a:gd name="connsiteX1" fmla="*/ 333375 w 2528430"/>
                <a:gd name="connsiteY1" fmla="*/ 6002 h 587027"/>
                <a:gd name="connsiteX2" fmla="*/ 2528430 w 2528430"/>
                <a:gd name="connsiteY2" fmla="*/ 0 h 587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28430" h="587027">
                  <a:moveTo>
                    <a:pt x="0" y="587027"/>
                  </a:moveTo>
                  <a:lnTo>
                    <a:pt x="333375" y="6002"/>
                  </a:lnTo>
                  <a:lnTo>
                    <a:pt x="2528430" y="0"/>
                  </a:lnTo>
                </a:path>
              </a:pathLst>
            </a:custGeom>
            <a:noFill/>
            <a:ln w="12700">
              <a:solidFill>
                <a:schemeClr val="bg1">
                  <a:lumMod val="50000"/>
                </a:schemeClr>
              </a:solidFill>
              <a:prstDash val="dash"/>
              <a:head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3" name="Oval 54"/>
            <p:cNvSpPr>
              <a:spLocks noChangeArrowheads="1"/>
            </p:cNvSpPr>
            <p:nvPr/>
          </p:nvSpPr>
          <p:spPr bwMode="auto">
            <a:xfrm>
              <a:off x="4707044" y="5347124"/>
              <a:ext cx="110067" cy="110067"/>
            </a:xfrm>
            <a:prstGeom prst="ellipse">
              <a:avLst/>
            </a:prstGeom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4" name="矩形 1"/>
          <p:cNvSpPr>
            <a:spLocks noChangeArrowheads="1"/>
          </p:cNvSpPr>
          <p:nvPr/>
        </p:nvSpPr>
        <p:spPr bwMode="auto">
          <a:xfrm>
            <a:off x="915021" y="1783607"/>
            <a:ext cx="2035163" cy="807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矩形 1"/>
          <p:cNvSpPr>
            <a:spLocks noChangeArrowheads="1"/>
          </p:cNvSpPr>
          <p:nvPr/>
        </p:nvSpPr>
        <p:spPr bwMode="auto">
          <a:xfrm>
            <a:off x="940153" y="3303744"/>
            <a:ext cx="2035163" cy="807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矩形 1"/>
          <p:cNvSpPr>
            <a:spLocks noChangeArrowheads="1"/>
          </p:cNvSpPr>
          <p:nvPr/>
        </p:nvSpPr>
        <p:spPr bwMode="auto">
          <a:xfrm>
            <a:off x="6152590" y="1794445"/>
            <a:ext cx="2035163" cy="807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矩形 1"/>
          <p:cNvSpPr>
            <a:spLocks noChangeArrowheads="1"/>
          </p:cNvSpPr>
          <p:nvPr/>
        </p:nvSpPr>
        <p:spPr bwMode="auto">
          <a:xfrm>
            <a:off x="6209245" y="3316247"/>
            <a:ext cx="2035163" cy="807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6120390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4" grpId="0"/>
      <p:bldP spid="91" grpId="0"/>
      <p:bldP spid="96" grpId="0"/>
      <p:bldP spid="114" grpId="0"/>
      <p:bldP spid="115" grpId="0"/>
      <p:bldP spid="116" grpId="0"/>
      <p:bldP spid="1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简约淡雅心形小草PPT背景\幻灯片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9659" y="843559"/>
            <a:ext cx="7644342" cy="429994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31640" y="1491630"/>
            <a:ext cx="6480720" cy="2469909"/>
          </a:xfrm>
          <a:prstGeom prst="rect">
            <a:avLst/>
          </a:prstGeom>
          <a:noFill/>
        </p:spPr>
        <p:txBody>
          <a:bodyPr wrap="square" lIns="68584" tIns="34291" rIns="68584" bIns="34291" rtlCol="0"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岁月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流转，时光飞逝，转眼间</a:t>
            </a:r>
            <a:r>
              <a:rPr lang="en-US" altLang="zh-CN" sz="20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2016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的工作又接近尾声。</a:t>
            </a: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回首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过去一年的工作，经过全体领导及员工的共同努力，公司经营业绩保持良好，行业地位、社会形象日渐提升，各项工作全面发展。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新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起点、新希望。站在</a:t>
            </a:r>
            <a:r>
              <a:rPr lang="en-US" altLang="zh-CN" sz="20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2017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的起点，我们将继承和发扬过去工作中存在的优点，汲取经验，摒弃不足，满怀信心，以更清醒的头脑、更旺盛的斗志、更奋发的姿态和更充沛的干劲，向我们的既定目标进发！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935596" y="1001750"/>
            <a:ext cx="7272808" cy="3370200"/>
          </a:xfrm>
          <a:prstGeom prst="roundRect">
            <a:avLst>
              <a:gd name="adj" fmla="val 4384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1403648" y="699542"/>
            <a:ext cx="2400540" cy="557194"/>
            <a:chOff x="947324" y="607654"/>
            <a:chExt cx="2400540" cy="557194"/>
          </a:xfrm>
        </p:grpSpPr>
        <p:sp>
          <p:nvSpPr>
            <p:cNvPr id="12" name="圆角矩形 11"/>
            <p:cNvSpPr/>
            <p:nvPr/>
          </p:nvSpPr>
          <p:spPr>
            <a:xfrm>
              <a:off x="947324" y="607654"/>
              <a:ext cx="2400540" cy="55719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115616" y="625527"/>
              <a:ext cx="2088232" cy="523137"/>
            </a:xfrm>
            <a:prstGeom prst="rect">
              <a:avLst/>
            </a:prstGeom>
            <a:noFill/>
          </p:spPr>
          <p:txBody>
            <a:bodyPr wrap="square" lIns="91361" tIns="45679" rIns="91361" bIns="45679">
              <a:spAutoFit/>
            </a:bodyPr>
            <a:lstStyle/>
            <a:p>
              <a:pPr>
                <a:defRPr/>
              </a:pPr>
              <a:r>
                <a:rPr lang="zh-CN" altLang="en-US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前言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PREFACE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4741510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1"/>
          <p:cNvSpPr>
            <a:spLocks noChangeArrowheads="1"/>
          </p:cNvSpPr>
          <p:nvPr/>
        </p:nvSpPr>
        <p:spPr bwMode="auto">
          <a:xfrm rot="14400000">
            <a:off x="4483100" y="1104900"/>
            <a:ext cx="2411413" cy="220821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bg1">
                  <a:lumMod val="65000"/>
                </a:schemeClr>
              </a:gs>
              <a:gs pos="100000">
                <a:srgbClr val="CCECFF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latin typeface="+mn-lt"/>
              <a:ea typeface="+mn-ea"/>
            </a:endParaRPr>
          </a:p>
        </p:txBody>
      </p:sp>
      <p:sp>
        <p:nvSpPr>
          <p:cNvPr id="3" name="AutoShape 12"/>
          <p:cNvSpPr>
            <a:spLocks noChangeArrowheads="1"/>
          </p:cNvSpPr>
          <p:nvPr/>
        </p:nvSpPr>
        <p:spPr bwMode="auto">
          <a:xfrm rot="7200000" flipH="1">
            <a:off x="2562225" y="1104900"/>
            <a:ext cx="2411413" cy="220821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3"/>
              </a:gs>
              <a:gs pos="100000">
                <a:srgbClr val="CCECFF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latin typeface="+mn-lt"/>
              <a:ea typeface="+mn-ea"/>
            </a:endParaRPr>
          </a:p>
        </p:txBody>
      </p:sp>
      <p:sp>
        <p:nvSpPr>
          <p:cNvPr id="4" name="AutoShape 13"/>
          <p:cNvSpPr>
            <a:spLocks noChangeArrowheads="1"/>
          </p:cNvSpPr>
          <p:nvPr/>
        </p:nvSpPr>
        <p:spPr bwMode="auto">
          <a:xfrm rot="7200000" flipV="1">
            <a:off x="4483101" y="2201862"/>
            <a:ext cx="2411412" cy="220821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rgbClr val="CCECFF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" name="AutoShape 14"/>
          <p:cNvSpPr>
            <a:spLocks noChangeArrowheads="1"/>
          </p:cNvSpPr>
          <p:nvPr/>
        </p:nvSpPr>
        <p:spPr bwMode="auto">
          <a:xfrm rot="14400000" flipH="1" flipV="1">
            <a:off x="2562226" y="2201862"/>
            <a:ext cx="2411412" cy="220821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bg1">
                  <a:lumMod val="65000"/>
                </a:schemeClr>
              </a:gs>
              <a:gs pos="100000">
                <a:srgbClr val="CCECFF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latin typeface="+mn-lt"/>
              <a:ea typeface="+mn-ea"/>
            </a:endParaRPr>
          </a:p>
        </p:txBody>
      </p:sp>
      <p:grpSp>
        <p:nvGrpSpPr>
          <p:cNvPr id="6" name="组合 19"/>
          <p:cNvGrpSpPr>
            <a:grpSpLocks/>
          </p:cNvGrpSpPr>
          <p:nvPr/>
        </p:nvGrpSpPr>
        <p:grpSpPr bwMode="auto">
          <a:xfrm>
            <a:off x="3492500" y="1528763"/>
            <a:ext cx="2465388" cy="2465387"/>
            <a:chOff x="3492715" y="1529026"/>
            <a:chExt cx="2464694" cy="2464694"/>
          </a:xfrm>
        </p:grpSpPr>
        <p:sp>
          <p:nvSpPr>
            <p:cNvPr id="49166" name="Oval 19"/>
            <p:cNvSpPr>
              <a:spLocks noChangeArrowheads="1"/>
            </p:cNvSpPr>
            <p:nvPr/>
          </p:nvSpPr>
          <p:spPr bwMode="auto">
            <a:xfrm>
              <a:off x="3492715" y="1529026"/>
              <a:ext cx="2464694" cy="2464694"/>
            </a:xfrm>
            <a:prstGeom prst="ellipse">
              <a:avLst/>
            </a:prstGeom>
            <a:solidFill>
              <a:schemeClr val="bg1">
                <a:alpha val="25098"/>
              </a:scheme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8" name="Oval 20"/>
            <p:cNvSpPr>
              <a:spLocks noChangeArrowheads="1"/>
            </p:cNvSpPr>
            <p:nvPr/>
          </p:nvSpPr>
          <p:spPr bwMode="auto">
            <a:xfrm>
              <a:off x="3594286" y="1630597"/>
              <a:ext cx="2263138" cy="2263139"/>
            </a:xfrm>
            <a:prstGeom prst="ellipse">
              <a:avLst/>
            </a:prstGeom>
            <a:solidFill>
              <a:srgbClr val="119F33">
                <a:alpha val="50000"/>
              </a:srgbClr>
            </a:solidFill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9" name="Arc 39"/>
            <p:cNvSpPr>
              <a:spLocks/>
            </p:cNvSpPr>
            <p:nvPr/>
          </p:nvSpPr>
          <p:spPr bwMode="auto">
            <a:xfrm rot="884024">
              <a:off x="4830601" y="1952769"/>
              <a:ext cx="955406" cy="952232"/>
            </a:xfrm>
            <a:custGeom>
              <a:avLst/>
              <a:gdLst>
                <a:gd name="G0" fmla="+- 0 0 0"/>
                <a:gd name="G1" fmla="+- 20637 0 0"/>
                <a:gd name="G2" fmla="+- 21600 0 0"/>
                <a:gd name="T0" fmla="*/ 6379 w 20646"/>
                <a:gd name="T1" fmla="*/ 0 h 20637"/>
                <a:gd name="T2" fmla="*/ 20646 w 20646"/>
                <a:gd name="T3" fmla="*/ 14290 h 20637"/>
                <a:gd name="T4" fmla="*/ 0 w 20646"/>
                <a:gd name="T5" fmla="*/ 20637 h 20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46" h="20637" fill="none" extrusionOk="0">
                  <a:moveTo>
                    <a:pt x="6378" y="0"/>
                  </a:moveTo>
                  <a:cubicBezTo>
                    <a:pt x="13205" y="2110"/>
                    <a:pt x="18546" y="7460"/>
                    <a:pt x="20646" y="14289"/>
                  </a:cubicBezTo>
                </a:path>
                <a:path w="20646" h="20637" stroke="0" extrusionOk="0">
                  <a:moveTo>
                    <a:pt x="6378" y="0"/>
                  </a:moveTo>
                  <a:cubicBezTo>
                    <a:pt x="13205" y="2110"/>
                    <a:pt x="18546" y="7460"/>
                    <a:pt x="20646" y="14289"/>
                  </a:cubicBezTo>
                  <a:lnTo>
                    <a:pt x="0" y="20637"/>
                  </a:lnTo>
                  <a:close/>
                </a:path>
              </a:pathLst>
            </a:custGeom>
            <a:solidFill>
              <a:srgbClr val="119F3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49169" name="Arc 40"/>
            <p:cNvSpPr>
              <a:spLocks/>
            </p:cNvSpPr>
            <p:nvPr/>
          </p:nvSpPr>
          <p:spPr bwMode="auto">
            <a:xfrm rot="4500000">
              <a:off x="4847665" y="2622339"/>
              <a:ext cx="955543" cy="968183"/>
            </a:xfrm>
            <a:custGeom>
              <a:avLst/>
              <a:gdLst>
                <a:gd name="T0" fmla="*/ 11475243 w 20690"/>
                <a:gd name="T1" fmla="*/ 0 h 20919"/>
                <a:gd name="T2" fmla="*/ 44130610 w 20690"/>
                <a:gd name="T3" fmla="*/ 31524795 h 20919"/>
                <a:gd name="T4" fmla="*/ 0 w 20690"/>
                <a:gd name="T5" fmla="*/ 44809896 h 20919"/>
                <a:gd name="T6" fmla="*/ 0 60000 65536"/>
                <a:gd name="T7" fmla="*/ 0 60000 65536"/>
                <a:gd name="T8" fmla="*/ 0 60000 65536"/>
                <a:gd name="T9" fmla="*/ 0 w 20690"/>
                <a:gd name="T10" fmla="*/ 0 h 20919"/>
                <a:gd name="T11" fmla="*/ 20690 w 20690"/>
                <a:gd name="T12" fmla="*/ 20919 h 2091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690" h="20919" fill="none" extrusionOk="0">
                  <a:moveTo>
                    <a:pt x="5380" y="-1"/>
                  </a:moveTo>
                  <a:cubicBezTo>
                    <a:pt x="12709" y="1884"/>
                    <a:pt x="18517" y="7467"/>
                    <a:pt x="20690" y="14716"/>
                  </a:cubicBezTo>
                </a:path>
                <a:path w="20690" h="20919" stroke="0" extrusionOk="0">
                  <a:moveTo>
                    <a:pt x="5380" y="-1"/>
                  </a:moveTo>
                  <a:cubicBezTo>
                    <a:pt x="12709" y="1884"/>
                    <a:pt x="18517" y="7467"/>
                    <a:pt x="20690" y="14716"/>
                  </a:cubicBezTo>
                  <a:lnTo>
                    <a:pt x="0" y="20919"/>
                  </a:lnTo>
                  <a:close/>
                </a:path>
              </a:pathLst>
            </a:custGeom>
            <a:solidFill>
              <a:srgbClr val="119F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9170" name="Arc 41"/>
            <p:cNvSpPr>
              <a:spLocks/>
            </p:cNvSpPr>
            <p:nvPr/>
          </p:nvSpPr>
          <p:spPr bwMode="auto">
            <a:xfrm rot="20724172" flipH="1">
              <a:off x="3659556" y="1947392"/>
              <a:ext cx="958071" cy="958071"/>
            </a:xfrm>
            <a:custGeom>
              <a:avLst/>
              <a:gdLst>
                <a:gd name="T0" fmla="*/ 12929471 w 20704"/>
                <a:gd name="T1" fmla="*/ 0 h 20739"/>
                <a:gd name="T2" fmla="*/ 44334425 w 20704"/>
                <a:gd name="T3" fmla="*/ 31121947 h 20739"/>
                <a:gd name="T4" fmla="*/ 0 w 20704"/>
                <a:gd name="T5" fmla="*/ 44259604 h 20739"/>
                <a:gd name="T6" fmla="*/ 0 60000 65536"/>
                <a:gd name="T7" fmla="*/ 0 60000 65536"/>
                <a:gd name="T8" fmla="*/ 0 60000 65536"/>
                <a:gd name="T9" fmla="*/ 0 w 20704"/>
                <a:gd name="T10" fmla="*/ 0 h 20739"/>
                <a:gd name="T11" fmla="*/ 20704 w 20704"/>
                <a:gd name="T12" fmla="*/ 20739 h 207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704" h="20739" fill="none" extrusionOk="0">
                  <a:moveTo>
                    <a:pt x="6037" y="0"/>
                  </a:moveTo>
                  <a:cubicBezTo>
                    <a:pt x="13087" y="2052"/>
                    <a:pt x="18611" y="7545"/>
                    <a:pt x="20704" y="14582"/>
                  </a:cubicBezTo>
                </a:path>
                <a:path w="20704" h="20739" stroke="0" extrusionOk="0">
                  <a:moveTo>
                    <a:pt x="6037" y="0"/>
                  </a:moveTo>
                  <a:cubicBezTo>
                    <a:pt x="13087" y="2052"/>
                    <a:pt x="18611" y="7545"/>
                    <a:pt x="20704" y="14582"/>
                  </a:cubicBezTo>
                  <a:lnTo>
                    <a:pt x="0" y="20739"/>
                  </a:lnTo>
                  <a:close/>
                </a:path>
              </a:pathLst>
            </a:custGeom>
            <a:solidFill>
              <a:srgbClr val="119F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" name="Arc 42"/>
            <p:cNvSpPr>
              <a:spLocks/>
            </p:cNvSpPr>
            <p:nvPr/>
          </p:nvSpPr>
          <p:spPr bwMode="auto">
            <a:xfrm rot="17100000" flipH="1">
              <a:off x="3668878" y="2624093"/>
              <a:ext cx="950645" cy="963341"/>
            </a:xfrm>
            <a:custGeom>
              <a:avLst/>
              <a:gdLst>
                <a:gd name="G0" fmla="+- 0 0 0"/>
                <a:gd name="G1" fmla="+- 20851 0 0"/>
                <a:gd name="G2" fmla="+- 21600 0 0"/>
                <a:gd name="T0" fmla="*/ 5637 w 20584"/>
                <a:gd name="T1" fmla="*/ 0 h 20851"/>
                <a:gd name="T2" fmla="*/ 20584 w 20584"/>
                <a:gd name="T3" fmla="*/ 14306 h 20851"/>
                <a:gd name="T4" fmla="*/ 0 w 20584"/>
                <a:gd name="T5" fmla="*/ 20851 h 20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584" h="20851" fill="none" extrusionOk="0">
                  <a:moveTo>
                    <a:pt x="5637" y="-1"/>
                  </a:moveTo>
                  <a:cubicBezTo>
                    <a:pt x="12728" y="1916"/>
                    <a:pt x="18358" y="7305"/>
                    <a:pt x="20584" y="14305"/>
                  </a:cubicBezTo>
                </a:path>
                <a:path w="20584" h="20851" stroke="0" extrusionOk="0">
                  <a:moveTo>
                    <a:pt x="5637" y="-1"/>
                  </a:moveTo>
                  <a:cubicBezTo>
                    <a:pt x="12728" y="1916"/>
                    <a:pt x="18358" y="7305"/>
                    <a:pt x="20584" y="14305"/>
                  </a:cubicBezTo>
                  <a:lnTo>
                    <a:pt x="0" y="20851"/>
                  </a:lnTo>
                  <a:close/>
                </a:path>
              </a:pathLst>
            </a:custGeom>
            <a:solidFill>
              <a:srgbClr val="119F3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Arc 44"/>
            <p:cNvSpPr>
              <a:spLocks/>
            </p:cNvSpPr>
            <p:nvPr/>
          </p:nvSpPr>
          <p:spPr bwMode="auto">
            <a:xfrm rot="884024">
              <a:off x="4806795" y="2211459"/>
              <a:ext cx="658628" cy="660214"/>
            </a:xfrm>
            <a:custGeom>
              <a:avLst/>
              <a:gdLst>
                <a:gd name="G0" fmla="+- 0 0 0"/>
                <a:gd name="G1" fmla="+- 20754 0 0"/>
                <a:gd name="G2" fmla="+- 21600 0 0"/>
                <a:gd name="T0" fmla="*/ 5986 w 20590"/>
                <a:gd name="T1" fmla="*/ 0 h 20754"/>
                <a:gd name="T2" fmla="*/ 20590 w 20590"/>
                <a:gd name="T3" fmla="*/ 14225 h 20754"/>
                <a:gd name="T4" fmla="*/ 0 w 20590"/>
                <a:gd name="T5" fmla="*/ 20754 h 20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590" h="20754" fill="none" extrusionOk="0">
                  <a:moveTo>
                    <a:pt x="5985" y="0"/>
                  </a:moveTo>
                  <a:cubicBezTo>
                    <a:pt x="12926" y="2001"/>
                    <a:pt x="18406" y="7339"/>
                    <a:pt x="20589" y="14225"/>
                  </a:cubicBezTo>
                </a:path>
                <a:path w="20590" h="20754" stroke="0" extrusionOk="0">
                  <a:moveTo>
                    <a:pt x="5985" y="0"/>
                  </a:moveTo>
                  <a:cubicBezTo>
                    <a:pt x="12926" y="2001"/>
                    <a:pt x="18406" y="7339"/>
                    <a:pt x="20589" y="14225"/>
                  </a:cubicBezTo>
                  <a:lnTo>
                    <a:pt x="0" y="2075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49173" name="Arc 45"/>
            <p:cNvSpPr>
              <a:spLocks/>
            </p:cNvSpPr>
            <p:nvPr/>
          </p:nvSpPr>
          <p:spPr bwMode="auto">
            <a:xfrm rot="4500000">
              <a:off x="4808473" y="2664664"/>
              <a:ext cx="659780" cy="666099"/>
            </a:xfrm>
            <a:custGeom>
              <a:avLst/>
              <a:gdLst>
                <a:gd name="T0" fmla="*/ 5672140 w 20718"/>
                <a:gd name="T1" fmla="*/ 0 h 20863"/>
                <a:gd name="T2" fmla="*/ 21011181 w 20718"/>
                <a:gd name="T3" fmla="*/ 15038485 h 20863"/>
                <a:gd name="T4" fmla="*/ 0 w 20718"/>
                <a:gd name="T5" fmla="*/ 21266734 h 20863"/>
                <a:gd name="T6" fmla="*/ 0 60000 65536"/>
                <a:gd name="T7" fmla="*/ 0 60000 65536"/>
                <a:gd name="T8" fmla="*/ 0 60000 65536"/>
                <a:gd name="T9" fmla="*/ 0 w 20718"/>
                <a:gd name="T10" fmla="*/ 0 h 20863"/>
                <a:gd name="T11" fmla="*/ 20718 w 20718"/>
                <a:gd name="T12" fmla="*/ 20863 h 2086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718" h="20863" fill="none" extrusionOk="0">
                  <a:moveTo>
                    <a:pt x="5593" y="-1"/>
                  </a:moveTo>
                  <a:cubicBezTo>
                    <a:pt x="12859" y="1947"/>
                    <a:pt x="18589" y="7536"/>
                    <a:pt x="20717" y="14753"/>
                  </a:cubicBezTo>
                </a:path>
                <a:path w="20718" h="20863" stroke="0" extrusionOk="0">
                  <a:moveTo>
                    <a:pt x="5593" y="-1"/>
                  </a:moveTo>
                  <a:cubicBezTo>
                    <a:pt x="12859" y="1947"/>
                    <a:pt x="18589" y="7536"/>
                    <a:pt x="20717" y="14753"/>
                  </a:cubicBezTo>
                  <a:lnTo>
                    <a:pt x="0" y="20863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9174" name="Arc 46"/>
            <p:cNvSpPr>
              <a:spLocks/>
            </p:cNvSpPr>
            <p:nvPr/>
          </p:nvSpPr>
          <p:spPr bwMode="auto">
            <a:xfrm rot="20724172" flipH="1">
              <a:off x="4007196" y="2214121"/>
              <a:ext cx="658515" cy="657252"/>
            </a:xfrm>
            <a:custGeom>
              <a:avLst/>
              <a:gdLst>
                <a:gd name="T0" fmla="*/ 6473554 w 20600"/>
                <a:gd name="T1" fmla="*/ 0 h 20650"/>
                <a:gd name="T2" fmla="*/ 21050583 w 20600"/>
                <a:gd name="T3" fmla="*/ 14338468 h 20650"/>
                <a:gd name="T4" fmla="*/ 0 w 20600"/>
                <a:gd name="T5" fmla="*/ 20919138 h 20650"/>
                <a:gd name="T6" fmla="*/ 0 60000 65536"/>
                <a:gd name="T7" fmla="*/ 0 60000 65536"/>
                <a:gd name="T8" fmla="*/ 0 60000 65536"/>
                <a:gd name="T9" fmla="*/ 0 w 20600"/>
                <a:gd name="T10" fmla="*/ 0 h 20650"/>
                <a:gd name="T11" fmla="*/ 20600 w 20600"/>
                <a:gd name="T12" fmla="*/ 20650 h 206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600" h="20650" fill="none" extrusionOk="0">
                  <a:moveTo>
                    <a:pt x="6335" y="-1"/>
                  </a:moveTo>
                  <a:cubicBezTo>
                    <a:pt x="13128" y="2084"/>
                    <a:pt x="18462" y="7376"/>
                    <a:pt x="20600" y="14153"/>
                  </a:cubicBezTo>
                </a:path>
                <a:path w="20600" h="20650" stroke="0" extrusionOk="0">
                  <a:moveTo>
                    <a:pt x="6335" y="-1"/>
                  </a:moveTo>
                  <a:cubicBezTo>
                    <a:pt x="13128" y="2084"/>
                    <a:pt x="18462" y="7376"/>
                    <a:pt x="20600" y="14153"/>
                  </a:cubicBezTo>
                  <a:lnTo>
                    <a:pt x="0" y="2065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" name="Arc 47"/>
            <p:cNvSpPr>
              <a:spLocks/>
            </p:cNvSpPr>
            <p:nvPr/>
          </p:nvSpPr>
          <p:spPr bwMode="auto">
            <a:xfrm rot="17100000" flipH="1">
              <a:off x="4000572" y="2665357"/>
              <a:ext cx="657040" cy="663388"/>
            </a:xfrm>
            <a:custGeom>
              <a:avLst/>
              <a:gdLst>
                <a:gd name="G0" fmla="+- 0 0 0"/>
                <a:gd name="G1" fmla="+- 20821 0 0"/>
                <a:gd name="G2" fmla="+- 21600 0 0"/>
                <a:gd name="T0" fmla="*/ 5747 w 20653"/>
                <a:gd name="T1" fmla="*/ 0 h 20821"/>
                <a:gd name="T2" fmla="*/ 20653 w 20653"/>
                <a:gd name="T3" fmla="*/ 14496 h 20821"/>
                <a:gd name="T4" fmla="*/ 0 w 20653"/>
                <a:gd name="T5" fmla="*/ 20821 h 20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53" h="20821" fill="none" extrusionOk="0">
                  <a:moveTo>
                    <a:pt x="5747" y="-1"/>
                  </a:moveTo>
                  <a:cubicBezTo>
                    <a:pt x="12867" y="1965"/>
                    <a:pt x="18490" y="7432"/>
                    <a:pt x="20653" y="14495"/>
                  </a:cubicBezTo>
                </a:path>
                <a:path w="20653" h="20821" stroke="0" extrusionOk="0">
                  <a:moveTo>
                    <a:pt x="5747" y="-1"/>
                  </a:moveTo>
                  <a:cubicBezTo>
                    <a:pt x="12867" y="1965"/>
                    <a:pt x="18490" y="7432"/>
                    <a:pt x="20653" y="14495"/>
                  </a:cubicBezTo>
                  <a:lnTo>
                    <a:pt x="0" y="20821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49176" name="Oval 48"/>
            <p:cNvSpPr>
              <a:spLocks noChangeArrowheads="1"/>
            </p:cNvSpPr>
            <p:nvPr/>
          </p:nvSpPr>
          <p:spPr bwMode="auto">
            <a:xfrm>
              <a:off x="4192941" y="2215349"/>
              <a:ext cx="1089521" cy="1089521"/>
            </a:xfrm>
            <a:prstGeom prst="ellipse">
              <a:avLst/>
            </a:prstGeom>
            <a:gradFill rotWithShape="1">
              <a:gsLst>
                <a:gs pos="0">
                  <a:srgbClr val="BDE6FF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49177" name="Oval 49"/>
            <p:cNvSpPr>
              <a:spLocks noChangeArrowheads="1"/>
            </p:cNvSpPr>
            <p:nvPr/>
          </p:nvSpPr>
          <p:spPr bwMode="auto">
            <a:xfrm>
              <a:off x="4249818" y="2282338"/>
              <a:ext cx="974503" cy="97197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latinLnBrk="1"/>
              <a:endParaRPr kumimoji="1" lang="zh-CN" altLang="zh-CN" sz="1600">
                <a:solidFill>
                  <a:srgbClr val="000000"/>
                </a:solidFill>
                <a:latin typeface="Calibri" pitchFamily="34" charset="0"/>
                <a:ea typeface="HY견고딕"/>
                <a:cs typeface="HY견고딕"/>
              </a:endParaRPr>
            </a:p>
          </p:txBody>
        </p:sp>
        <p:sp>
          <p:nvSpPr>
            <p:cNvPr id="49178" name="AutoShape 52"/>
            <p:cNvSpPr>
              <a:spLocks noChangeAspect="1" noChangeArrowheads="1"/>
            </p:cNvSpPr>
            <p:nvPr/>
          </p:nvSpPr>
          <p:spPr bwMode="auto">
            <a:xfrm>
              <a:off x="4251083" y="2283602"/>
              <a:ext cx="971974" cy="971975"/>
            </a:xfrm>
            <a:custGeom>
              <a:avLst/>
              <a:gdLst>
                <a:gd name="T0" fmla="*/ 21868828 w 21600"/>
                <a:gd name="T1" fmla="*/ 0 h 21600"/>
                <a:gd name="T2" fmla="*/ 6404724 w 21600"/>
                <a:gd name="T3" fmla="*/ 6404731 h 21600"/>
                <a:gd name="T4" fmla="*/ 0 w 21600"/>
                <a:gd name="T5" fmla="*/ 21868895 h 21600"/>
                <a:gd name="T6" fmla="*/ 6404724 w 21600"/>
                <a:gd name="T7" fmla="*/ 37333018 h 21600"/>
                <a:gd name="T8" fmla="*/ 21868828 w 21600"/>
                <a:gd name="T9" fmla="*/ 43737745 h 21600"/>
                <a:gd name="T10" fmla="*/ 37332934 w 21600"/>
                <a:gd name="T11" fmla="*/ 37333018 h 21600"/>
                <a:gd name="T12" fmla="*/ 43737655 w 21600"/>
                <a:gd name="T13" fmla="*/ 21868895 h 21600"/>
                <a:gd name="T14" fmla="*/ 37332934 w 21600"/>
                <a:gd name="T15" fmla="*/ 640473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51" y="10800"/>
                  </a:moveTo>
                  <a:cubicBezTo>
                    <a:pt x="451" y="16516"/>
                    <a:pt x="5084" y="21149"/>
                    <a:pt x="10800" y="21149"/>
                  </a:cubicBezTo>
                  <a:cubicBezTo>
                    <a:pt x="16516" y="21149"/>
                    <a:pt x="21149" y="16516"/>
                    <a:pt x="21149" y="10800"/>
                  </a:cubicBezTo>
                  <a:cubicBezTo>
                    <a:pt x="21149" y="5084"/>
                    <a:pt x="16516" y="451"/>
                    <a:pt x="10800" y="451"/>
                  </a:cubicBezTo>
                  <a:cubicBezTo>
                    <a:pt x="5084" y="451"/>
                    <a:pt x="451" y="5084"/>
                    <a:pt x="451" y="1080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9179" name="AutoShape 121"/>
            <p:cNvSpPr>
              <a:spLocks noChangeArrowheads="1"/>
            </p:cNvSpPr>
            <p:nvPr/>
          </p:nvSpPr>
          <p:spPr bwMode="auto">
            <a:xfrm>
              <a:off x="3734128" y="3028066"/>
              <a:ext cx="481564" cy="245206"/>
            </a:xfrm>
            <a:prstGeom prst="roundRect">
              <a:avLst>
                <a:gd name="adj" fmla="val 50000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rgbClr val="FFFFFF"/>
                  </a:solidFill>
                  <a:latin typeface="Century Gothic"/>
                  <a:ea typeface="Gulim" pitchFamily="34" charset="-127"/>
                </a:rPr>
                <a:t>1</a:t>
              </a:r>
            </a:p>
          </p:txBody>
        </p:sp>
        <p:sp>
          <p:nvSpPr>
            <p:cNvPr id="49180" name="AutoShape 122"/>
            <p:cNvSpPr>
              <a:spLocks noChangeArrowheads="1"/>
            </p:cNvSpPr>
            <p:nvPr/>
          </p:nvSpPr>
          <p:spPr bwMode="auto">
            <a:xfrm>
              <a:off x="5282462" y="3028066"/>
              <a:ext cx="481563" cy="243941"/>
            </a:xfrm>
            <a:prstGeom prst="roundRect">
              <a:avLst>
                <a:gd name="adj" fmla="val 50000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rgbClr val="FFFFFF"/>
                  </a:solidFill>
                  <a:latin typeface="Century Gothic"/>
                  <a:ea typeface="Gulim" pitchFamily="34" charset="-127"/>
                </a:rPr>
                <a:t>4</a:t>
              </a:r>
            </a:p>
          </p:txBody>
        </p:sp>
        <p:sp>
          <p:nvSpPr>
            <p:cNvPr id="49181" name="AutoShape 123"/>
            <p:cNvSpPr>
              <a:spLocks noChangeArrowheads="1"/>
            </p:cNvSpPr>
            <p:nvPr/>
          </p:nvSpPr>
          <p:spPr bwMode="auto">
            <a:xfrm>
              <a:off x="5282462" y="2282338"/>
              <a:ext cx="481563" cy="243941"/>
            </a:xfrm>
            <a:prstGeom prst="roundRect">
              <a:avLst>
                <a:gd name="adj" fmla="val 50000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rgbClr val="FFFFFF"/>
                  </a:solidFill>
                  <a:latin typeface="Century Gothic"/>
                  <a:ea typeface="Gulim" pitchFamily="34" charset="-127"/>
                </a:rPr>
                <a:t>3</a:t>
              </a:r>
            </a:p>
          </p:txBody>
        </p:sp>
        <p:sp>
          <p:nvSpPr>
            <p:cNvPr id="49182" name="AutoShape 124"/>
            <p:cNvSpPr>
              <a:spLocks noChangeArrowheads="1"/>
            </p:cNvSpPr>
            <p:nvPr/>
          </p:nvSpPr>
          <p:spPr bwMode="auto">
            <a:xfrm>
              <a:off x="3711377" y="2282338"/>
              <a:ext cx="481564" cy="243941"/>
            </a:xfrm>
            <a:prstGeom prst="roundRect">
              <a:avLst>
                <a:gd name="adj" fmla="val 50000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rgbClr val="FFFFFF"/>
                  </a:solidFill>
                  <a:latin typeface="Century Gothic"/>
                  <a:ea typeface="Gulim" pitchFamily="34" charset="-127"/>
                </a:rPr>
                <a:t>2</a:t>
              </a:r>
            </a:p>
          </p:txBody>
        </p:sp>
        <p:sp>
          <p:nvSpPr>
            <p:cNvPr id="49183" name="TextBox 27"/>
            <p:cNvSpPr txBox="1">
              <a:spLocks noChangeArrowheads="1"/>
            </p:cNvSpPr>
            <p:nvPr/>
          </p:nvSpPr>
          <p:spPr bwMode="auto">
            <a:xfrm>
              <a:off x="4313222" y="2443169"/>
              <a:ext cx="849073" cy="707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000">
                  <a:solidFill>
                    <a:srgbClr val="595959"/>
                  </a:solidFill>
                  <a:latin typeface="方正兰亭中粗黑_GBK"/>
                </a:rPr>
                <a:t>添加标题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5999163" y="1811338"/>
            <a:ext cx="27781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999163" y="3471863"/>
            <a:ext cx="2662237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19163" y="1811338"/>
            <a:ext cx="2357437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19163" y="3471863"/>
            <a:ext cx="2357437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692275" y="1490663"/>
            <a:ext cx="14144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rgbClr val="595959"/>
                </a:solidFill>
                <a:latin typeface="方正兰亭中粗黑_GBK"/>
              </a:rPr>
              <a:t>单击添加标题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5986463" y="1490663"/>
            <a:ext cx="14160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rgbClr val="595959"/>
                </a:solidFill>
                <a:latin typeface="方正兰亭中粗黑_GBK"/>
              </a:rPr>
              <a:t>单击添加标题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1692275" y="3141663"/>
            <a:ext cx="14144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rgbClr val="595959"/>
                </a:solidFill>
                <a:latin typeface="方正兰亭中粗黑_GBK"/>
              </a:rPr>
              <a:t>单击添加标题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986463" y="3141663"/>
            <a:ext cx="14160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rgbClr val="595959"/>
                </a:solidFill>
                <a:latin typeface="方正兰亭中粗黑_GBK"/>
              </a:rPr>
              <a:t>单击添加标题</a:t>
            </a: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8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1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3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6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9" grpId="0"/>
      <p:bldP spid="31" grpId="0"/>
      <p:bldP spid="33" grpId="0"/>
      <p:bldP spid="35" grpId="0"/>
      <p:bldP spid="37" grpId="0"/>
      <p:bldP spid="38" grpId="0"/>
      <p:bldP spid="39" grpId="0"/>
      <p:bldP spid="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C:\Users\Administrator\Desktop\简约淡雅心形小草PPT背景\幻灯片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991900"/>
            <a:ext cx="7380311" cy="4153187"/>
          </a:xfrm>
          <a:prstGeom prst="rect">
            <a:avLst/>
          </a:prstGeom>
          <a:noFill/>
        </p:spPr>
      </p:pic>
      <p:sp>
        <p:nvSpPr>
          <p:cNvPr id="25" name="圆角矩形 24"/>
          <p:cNvSpPr/>
          <p:nvPr/>
        </p:nvSpPr>
        <p:spPr>
          <a:xfrm>
            <a:off x="4427984" y="1015860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076056" y="1015654"/>
            <a:ext cx="2972164" cy="503773"/>
            <a:chOff x="6339097" y="1573726"/>
            <a:chExt cx="3744416" cy="511504"/>
          </a:xfrm>
        </p:grpSpPr>
        <p:sp>
          <p:nvSpPr>
            <p:cNvPr id="27" name="圆角矩形 26"/>
            <p:cNvSpPr/>
            <p:nvPr/>
          </p:nvSpPr>
          <p:spPr>
            <a:xfrm>
              <a:off x="6339097" y="1573726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896718" y="1614014"/>
              <a:ext cx="2653076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年度工作概述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9" name="圆角矩形 28"/>
          <p:cNvSpPr/>
          <p:nvPr/>
        </p:nvSpPr>
        <p:spPr>
          <a:xfrm>
            <a:off x="4427984" y="1715062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058154" y="1714856"/>
            <a:ext cx="2972164" cy="503773"/>
            <a:chOff x="6315199" y="2410178"/>
            <a:chExt cx="3744416" cy="511504"/>
          </a:xfrm>
        </p:grpSpPr>
        <p:sp>
          <p:nvSpPr>
            <p:cNvPr id="31" name="圆角矩形 30"/>
            <p:cNvSpPr/>
            <p:nvPr/>
          </p:nvSpPr>
          <p:spPr>
            <a:xfrm>
              <a:off x="6315199" y="2410178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893964" y="2450466"/>
              <a:ext cx="2653076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工作完成情况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圆角矩形 32"/>
          <p:cNvSpPr/>
          <p:nvPr/>
        </p:nvSpPr>
        <p:spPr>
          <a:xfrm>
            <a:off x="4427984" y="2403863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5076056" y="2403654"/>
            <a:ext cx="2972164" cy="503773"/>
            <a:chOff x="6339097" y="3296031"/>
            <a:chExt cx="3744416" cy="511504"/>
          </a:xfrm>
        </p:grpSpPr>
        <p:sp>
          <p:nvSpPr>
            <p:cNvPr id="57" name="圆角矩形 56"/>
            <p:cNvSpPr/>
            <p:nvPr/>
          </p:nvSpPr>
          <p:spPr>
            <a:xfrm>
              <a:off x="6339097" y="3296031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6898538" y="3336319"/>
              <a:ext cx="2736305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成功项目展示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9" name="圆角矩形 58"/>
          <p:cNvSpPr/>
          <p:nvPr/>
        </p:nvSpPr>
        <p:spPr>
          <a:xfrm>
            <a:off x="4427984" y="3106714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5076056" y="3106349"/>
            <a:ext cx="2972164" cy="503772"/>
            <a:chOff x="6339097" y="4180903"/>
            <a:chExt cx="3744416" cy="511504"/>
          </a:xfrm>
        </p:grpSpPr>
        <p:sp>
          <p:nvSpPr>
            <p:cNvPr id="61" name="圆角矩形 60"/>
            <p:cNvSpPr/>
            <p:nvPr/>
          </p:nvSpPr>
          <p:spPr>
            <a:xfrm>
              <a:off x="6339097" y="4180903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6898538" y="4221882"/>
              <a:ext cx="2736305" cy="437542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工作存在不足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3" name="圆角矩形 62"/>
          <p:cNvSpPr/>
          <p:nvPr/>
        </p:nvSpPr>
        <p:spPr>
          <a:xfrm>
            <a:off x="4428081" y="3803637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5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5076056" y="3803637"/>
            <a:ext cx="2972164" cy="503773"/>
            <a:chOff x="6339097" y="5057483"/>
            <a:chExt cx="3744416" cy="511504"/>
          </a:xfrm>
        </p:grpSpPr>
        <p:sp>
          <p:nvSpPr>
            <p:cNvPr id="65" name="圆角矩形 64"/>
            <p:cNvSpPr/>
            <p:nvPr/>
          </p:nvSpPr>
          <p:spPr>
            <a:xfrm>
              <a:off x="6339097" y="5057483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6898669" y="5085978"/>
              <a:ext cx="2736174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明年工作计划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7" name="下箭头 66"/>
          <p:cNvSpPr/>
          <p:nvPr/>
        </p:nvSpPr>
        <p:spPr>
          <a:xfrm rot="16200000">
            <a:off x="3602551" y="3103598"/>
            <a:ext cx="431948" cy="509274"/>
          </a:xfrm>
          <a:prstGeom prst="down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04" tIns="34253" rIns="68504" bIns="34253" rtlCol="0" anchor="ctr"/>
          <a:lstStyle/>
          <a:p>
            <a:pPr algn="ctr"/>
            <a:endParaRPr lang="zh-CN" altLang="en-US"/>
          </a:p>
        </p:txBody>
      </p:sp>
      <p:sp>
        <p:nvSpPr>
          <p:cNvPr id="68" name="TextBox 67"/>
          <p:cNvSpPr txBox="1"/>
          <p:nvPr/>
        </p:nvSpPr>
        <p:spPr>
          <a:xfrm>
            <a:off x="107504" y="627534"/>
            <a:ext cx="2160240" cy="1015580"/>
          </a:xfrm>
          <a:prstGeom prst="rect">
            <a:avLst/>
          </a:prstGeom>
          <a:noFill/>
        </p:spPr>
        <p:txBody>
          <a:bodyPr wrap="square" lIns="91361" tIns="45679" rIns="91361" bIns="45679">
            <a:spAutoFit/>
          </a:bodyPr>
          <a:lstStyle/>
          <a:p>
            <a:pPr algn="r">
              <a:defRPr/>
            </a:pPr>
            <a:r>
              <a:rPr lang="zh-CN" altLang="en-US" sz="36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en-US" altLang="zh-CN" sz="3600" b="1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en-US" altLang="zh-CN" sz="2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24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4998319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7 0.04121 L -6.25E-7 -3.33333E-6 " pathEditMode="relative" rAng="0" ptsTypes="AA">
                                      <p:cBhvr>
                                        <p:cTn id="22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6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7 0.0412 L -6.25E-7 2.96296E-6 " pathEditMode="relative" rAng="0" ptsTypes="AA">
                                      <p:cBhvr>
                                        <p:cTn id="30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6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-6.25E-7 -7.40741E-7 " pathEditMode="relative" rAng="0" ptsTypes="AA">
                                      <p:cBhvr>
                                        <p:cTn id="38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46" dur="7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54" dur="7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00"/>
                            </p:stCondLst>
                            <p:childTnLst>
                              <p:par>
                                <p:cTn id="64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9" grpId="0" animBg="1"/>
      <p:bldP spid="29" grpId="1" animBg="1"/>
      <p:bldP spid="33" grpId="0" animBg="1"/>
      <p:bldP spid="33" grpId="1" animBg="1"/>
      <p:bldP spid="59" grpId="0" animBg="1"/>
      <p:bldP spid="59" grpId="1" animBg="1"/>
      <p:bldP spid="59" grpId="2" animBg="1"/>
      <p:bldP spid="63" grpId="0" animBg="1"/>
      <p:bldP spid="63" grpId="1" animBg="1"/>
      <p:bldP spid="67" grpId="0" animBg="1"/>
      <p:bldP spid="6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>
            <a:cxnSpLocks noChangeShapeType="1"/>
          </p:cNvCxnSpPr>
          <p:nvPr/>
        </p:nvCxnSpPr>
        <p:spPr bwMode="auto">
          <a:xfrm>
            <a:off x="8037513" y="1666875"/>
            <a:ext cx="1103312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3" name="直接连接符 2"/>
          <p:cNvCxnSpPr>
            <a:cxnSpLocks noChangeShapeType="1"/>
          </p:cNvCxnSpPr>
          <p:nvPr/>
        </p:nvCxnSpPr>
        <p:spPr bwMode="auto">
          <a:xfrm>
            <a:off x="8048625" y="1666875"/>
            <a:ext cx="0" cy="973138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4" name="直接连接符 3"/>
          <p:cNvCxnSpPr>
            <a:cxnSpLocks noChangeShapeType="1"/>
          </p:cNvCxnSpPr>
          <p:nvPr/>
        </p:nvCxnSpPr>
        <p:spPr bwMode="auto">
          <a:xfrm>
            <a:off x="6956425" y="2640013"/>
            <a:ext cx="1103313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5" name="直接连接符 4"/>
          <p:cNvCxnSpPr>
            <a:cxnSpLocks noChangeShapeType="1"/>
          </p:cNvCxnSpPr>
          <p:nvPr/>
        </p:nvCxnSpPr>
        <p:spPr bwMode="auto">
          <a:xfrm>
            <a:off x="6967538" y="2640013"/>
            <a:ext cx="0" cy="97155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6" name="直接连接符 5"/>
          <p:cNvCxnSpPr>
            <a:cxnSpLocks noChangeShapeType="1"/>
          </p:cNvCxnSpPr>
          <p:nvPr/>
        </p:nvCxnSpPr>
        <p:spPr bwMode="auto">
          <a:xfrm>
            <a:off x="5880100" y="3611563"/>
            <a:ext cx="1101725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7" name="直接连接符 6"/>
          <p:cNvCxnSpPr>
            <a:cxnSpLocks noChangeShapeType="1"/>
          </p:cNvCxnSpPr>
          <p:nvPr/>
        </p:nvCxnSpPr>
        <p:spPr bwMode="auto">
          <a:xfrm>
            <a:off x="5889625" y="3611563"/>
            <a:ext cx="0" cy="973137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8" name="直接连接符 7"/>
          <p:cNvCxnSpPr>
            <a:cxnSpLocks noChangeShapeType="1"/>
          </p:cNvCxnSpPr>
          <p:nvPr/>
        </p:nvCxnSpPr>
        <p:spPr bwMode="auto">
          <a:xfrm>
            <a:off x="4779963" y="4584700"/>
            <a:ext cx="1101725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>
            <a:off x="4789488" y="4584700"/>
            <a:ext cx="0" cy="650875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8191500" y="944563"/>
            <a:ext cx="720725" cy="769937"/>
            <a:chOff x="8051785" y="944862"/>
            <a:chExt cx="826543" cy="883314"/>
          </a:xfrm>
        </p:grpSpPr>
        <p:sp>
          <p:nvSpPr>
            <p:cNvPr id="56362" name="椭圆 10"/>
            <p:cNvSpPr>
              <a:spLocks noChangeArrowheads="1"/>
            </p:cNvSpPr>
            <p:nvPr/>
          </p:nvSpPr>
          <p:spPr bwMode="auto">
            <a:xfrm>
              <a:off x="8051785" y="947066"/>
              <a:ext cx="826543" cy="826543"/>
            </a:xfrm>
            <a:prstGeom prst="ellips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C89800"/>
                </a:solidFill>
              </a:endParaRPr>
            </a:p>
          </p:txBody>
        </p:sp>
        <p:sp>
          <p:nvSpPr>
            <p:cNvPr id="56363" name="椭圆 11"/>
            <p:cNvSpPr>
              <a:spLocks noChangeArrowheads="1"/>
            </p:cNvSpPr>
            <p:nvPr/>
          </p:nvSpPr>
          <p:spPr bwMode="auto">
            <a:xfrm>
              <a:off x="8139438" y="1034719"/>
              <a:ext cx="651236" cy="651236"/>
            </a:xfrm>
            <a:prstGeom prst="ellipse">
              <a:avLst/>
            </a:prstGeom>
            <a:solidFill>
              <a:srgbClr val="119F33"/>
            </a:solidFill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C89800"/>
                </a:solidFill>
              </a:endParaRPr>
            </a:p>
          </p:txBody>
        </p:sp>
        <p:sp>
          <p:nvSpPr>
            <p:cNvPr id="56364" name="TextBox 12"/>
            <p:cNvSpPr txBox="1">
              <a:spLocks noChangeArrowheads="1"/>
            </p:cNvSpPr>
            <p:nvPr/>
          </p:nvSpPr>
          <p:spPr bwMode="auto">
            <a:xfrm>
              <a:off x="8183451" y="944862"/>
              <a:ext cx="572683" cy="883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BCE8F2"/>
                  </a:solidFill>
                  <a:cs typeface="Arial" charset="0"/>
                </a:rPr>
                <a:t>1</a:t>
              </a:r>
              <a:endParaRPr lang="zh-CN" altLang="en-US" sz="4400" b="1" dirty="0">
                <a:solidFill>
                  <a:srgbClr val="BCE8F2"/>
                </a:solidFill>
                <a:cs typeface="Arial" charset="0"/>
              </a:endParaRPr>
            </a:p>
          </p:txBody>
        </p:sp>
      </p:grpSp>
      <p:grpSp>
        <p:nvGrpSpPr>
          <p:cNvPr id="11" name="组合 13"/>
          <p:cNvGrpSpPr>
            <a:grpSpLocks/>
          </p:cNvGrpSpPr>
          <p:nvPr/>
        </p:nvGrpSpPr>
        <p:grpSpPr bwMode="auto">
          <a:xfrm>
            <a:off x="963613" y="1090613"/>
            <a:ext cx="6992937" cy="461962"/>
            <a:chOff x="-247122" y="1112579"/>
            <a:chExt cx="8028228" cy="529989"/>
          </a:xfrm>
        </p:grpSpPr>
        <p:cxnSp>
          <p:nvCxnSpPr>
            <p:cNvPr id="15" name="直接箭头连接符 14"/>
            <p:cNvCxnSpPr/>
            <p:nvPr/>
          </p:nvCxnSpPr>
          <p:spPr>
            <a:xfrm>
              <a:off x="-81273" y="1622535"/>
              <a:ext cx="7862379" cy="0"/>
            </a:xfrm>
            <a:prstGeom prst="straightConnector1">
              <a:avLst/>
            </a:prstGeom>
            <a:ln w="12700">
              <a:solidFill>
                <a:schemeClr val="tx2"/>
              </a:solidFill>
              <a:prstDash val="solid"/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组合 15"/>
            <p:cNvGrpSpPr>
              <a:grpSpLocks/>
            </p:cNvGrpSpPr>
            <p:nvPr/>
          </p:nvGrpSpPr>
          <p:grpSpPr bwMode="auto">
            <a:xfrm>
              <a:off x="-247122" y="1112579"/>
              <a:ext cx="6788256" cy="529989"/>
              <a:chOff x="-247122" y="1122739"/>
              <a:chExt cx="6788256" cy="529989"/>
            </a:xfrm>
          </p:grpSpPr>
          <p:sp>
            <p:nvSpPr>
              <p:cNvPr id="56360" name="TextBox 16"/>
              <p:cNvSpPr txBox="1">
                <a:spLocks noChangeArrowheads="1"/>
              </p:cNvSpPr>
              <p:nvPr/>
            </p:nvSpPr>
            <p:spPr bwMode="auto">
              <a:xfrm>
                <a:off x="-247122" y="1168270"/>
                <a:ext cx="1293994" cy="4243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119F33"/>
                    </a:solidFill>
                    <a:latin typeface="方正兰亭黑_GBK"/>
                  </a:rPr>
                  <a:t>添加文本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127063" y="1122739"/>
                <a:ext cx="5414725" cy="52998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方正兰亭纤黑简体" pitchFamily="65" charset="-122"/>
                    <a:ea typeface="方正兰亭纤黑简体" pitchFamily="65" charset="-122"/>
                  </a:rPr>
                  <a:t>单击此处添加文字阐述，添加简短问题说明文字，具体说明文字在此处添加此处。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endParaRPr>
              </a:p>
            </p:txBody>
          </p:sp>
        </p:grpSp>
      </p:grpSp>
      <p:grpSp>
        <p:nvGrpSpPr>
          <p:cNvPr id="13" name="组合 18"/>
          <p:cNvGrpSpPr>
            <a:grpSpLocks/>
          </p:cNvGrpSpPr>
          <p:nvPr/>
        </p:nvGrpSpPr>
        <p:grpSpPr bwMode="auto">
          <a:xfrm>
            <a:off x="7148513" y="1903413"/>
            <a:ext cx="719137" cy="769937"/>
            <a:chOff x="6852825" y="2045531"/>
            <a:chExt cx="826543" cy="883314"/>
          </a:xfrm>
        </p:grpSpPr>
        <p:sp>
          <p:nvSpPr>
            <p:cNvPr id="56355" name="椭圆 19"/>
            <p:cNvSpPr>
              <a:spLocks noChangeArrowheads="1"/>
            </p:cNvSpPr>
            <p:nvPr/>
          </p:nvSpPr>
          <p:spPr bwMode="auto">
            <a:xfrm>
              <a:off x="6852825" y="2063640"/>
              <a:ext cx="826543" cy="826543"/>
            </a:xfrm>
            <a:prstGeom prst="ellips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C89800"/>
                </a:solidFill>
              </a:endParaRPr>
            </a:p>
          </p:txBody>
        </p:sp>
        <p:sp>
          <p:nvSpPr>
            <p:cNvPr id="56356" name="椭圆 20"/>
            <p:cNvSpPr>
              <a:spLocks noChangeArrowheads="1"/>
            </p:cNvSpPr>
            <p:nvPr/>
          </p:nvSpPr>
          <p:spPr bwMode="auto">
            <a:xfrm>
              <a:off x="6940478" y="2151293"/>
              <a:ext cx="651236" cy="651236"/>
            </a:xfrm>
            <a:prstGeom prst="ellipse">
              <a:avLst/>
            </a:prstGeom>
            <a:solidFill>
              <a:srgbClr val="119F33"/>
            </a:solidFill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C89800"/>
                </a:solidFill>
              </a:endParaRPr>
            </a:p>
          </p:txBody>
        </p:sp>
        <p:sp>
          <p:nvSpPr>
            <p:cNvPr id="56357" name="TextBox 21"/>
            <p:cNvSpPr txBox="1">
              <a:spLocks noChangeArrowheads="1"/>
            </p:cNvSpPr>
            <p:nvPr/>
          </p:nvSpPr>
          <p:spPr bwMode="auto">
            <a:xfrm>
              <a:off x="6984492" y="2045531"/>
              <a:ext cx="572683" cy="883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BCE8F2"/>
                  </a:solidFill>
                  <a:cs typeface="Arial" charset="0"/>
                </a:rPr>
                <a:t>2</a:t>
              </a:r>
              <a:endParaRPr lang="zh-CN" altLang="en-US" sz="4400" b="1" dirty="0">
                <a:solidFill>
                  <a:srgbClr val="BCE8F2"/>
                </a:solidFill>
                <a:cs typeface="Arial" charset="0"/>
              </a:endParaRPr>
            </a:p>
          </p:txBody>
        </p:sp>
      </p:grpSp>
      <p:grpSp>
        <p:nvGrpSpPr>
          <p:cNvPr id="14" name="组合 22"/>
          <p:cNvGrpSpPr>
            <a:grpSpLocks/>
          </p:cNvGrpSpPr>
          <p:nvPr/>
        </p:nvGrpSpPr>
        <p:grpSpPr bwMode="auto">
          <a:xfrm>
            <a:off x="1012825" y="2060575"/>
            <a:ext cx="5862638" cy="461963"/>
            <a:chOff x="-190315" y="2225758"/>
            <a:chExt cx="6731450" cy="529988"/>
          </a:xfrm>
        </p:grpSpPr>
        <p:cxnSp>
          <p:nvCxnSpPr>
            <p:cNvPr id="24" name="直接箭头连接符 23"/>
            <p:cNvCxnSpPr/>
            <p:nvPr/>
          </p:nvCxnSpPr>
          <p:spPr>
            <a:xfrm>
              <a:off x="-80949" y="2719321"/>
              <a:ext cx="6622084" cy="27318"/>
            </a:xfrm>
            <a:prstGeom prst="straightConnector1">
              <a:avLst/>
            </a:prstGeom>
            <a:ln w="12700">
              <a:solidFill>
                <a:schemeClr val="tx2"/>
              </a:solidFill>
              <a:prstDash val="solid"/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组合 24"/>
            <p:cNvGrpSpPr>
              <a:grpSpLocks/>
            </p:cNvGrpSpPr>
            <p:nvPr/>
          </p:nvGrpSpPr>
          <p:grpSpPr bwMode="auto">
            <a:xfrm>
              <a:off x="-190315" y="2225758"/>
              <a:ext cx="6070131" cy="529988"/>
              <a:chOff x="-190315" y="2246078"/>
              <a:chExt cx="6070131" cy="529988"/>
            </a:xfrm>
          </p:grpSpPr>
          <p:sp>
            <p:nvSpPr>
              <p:cNvPr id="56353" name="TextBox 25"/>
              <p:cNvSpPr txBox="1">
                <a:spLocks noChangeArrowheads="1"/>
              </p:cNvSpPr>
              <p:nvPr/>
            </p:nvSpPr>
            <p:spPr bwMode="auto">
              <a:xfrm>
                <a:off x="-190315" y="2291610"/>
                <a:ext cx="1308741" cy="4243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119F33"/>
                    </a:solidFill>
                    <a:latin typeface="方正兰亭黑_GBK"/>
                  </a:rPr>
                  <a:t>添加文本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127540" y="2246078"/>
                <a:ext cx="4751932" cy="52998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方正兰亭纤黑简体" pitchFamily="65" charset="-122"/>
                    <a:ea typeface="方正兰亭纤黑简体" pitchFamily="65" charset="-122"/>
                  </a:rPr>
                  <a:t>单击此处添加文字阐述，添加简短问题说明文字，具体说明文字在此处添加此处。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endParaRPr>
              </a:p>
            </p:txBody>
          </p:sp>
        </p:grpSp>
      </p:grpSp>
      <p:grpSp>
        <p:nvGrpSpPr>
          <p:cNvPr id="17" name="组合 27"/>
          <p:cNvGrpSpPr>
            <a:grpSpLocks/>
          </p:cNvGrpSpPr>
          <p:nvPr/>
        </p:nvGrpSpPr>
        <p:grpSpPr bwMode="auto">
          <a:xfrm>
            <a:off x="6062663" y="2854325"/>
            <a:ext cx="720725" cy="769938"/>
            <a:chOff x="5607753" y="3137044"/>
            <a:chExt cx="826543" cy="883314"/>
          </a:xfrm>
        </p:grpSpPr>
        <p:sp>
          <p:nvSpPr>
            <p:cNvPr id="56348" name="椭圆 28"/>
            <p:cNvSpPr>
              <a:spLocks noChangeArrowheads="1"/>
            </p:cNvSpPr>
            <p:nvPr/>
          </p:nvSpPr>
          <p:spPr bwMode="auto">
            <a:xfrm>
              <a:off x="5607753" y="3170764"/>
              <a:ext cx="826543" cy="826543"/>
            </a:xfrm>
            <a:prstGeom prst="ellips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C89800"/>
                </a:solidFill>
              </a:endParaRPr>
            </a:p>
          </p:txBody>
        </p:sp>
        <p:sp>
          <p:nvSpPr>
            <p:cNvPr id="56349" name="椭圆 29"/>
            <p:cNvSpPr>
              <a:spLocks noChangeArrowheads="1"/>
            </p:cNvSpPr>
            <p:nvPr/>
          </p:nvSpPr>
          <p:spPr bwMode="auto">
            <a:xfrm>
              <a:off x="5695406" y="3258417"/>
              <a:ext cx="651236" cy="651236"/>
            </a:xfrm>
            <a:prstGeom prst="ellipse">
              <a:avLst/>
            </a:prstGeom>
            <a:solidFill>
              <a:srgbClr val="119F33"/>
            </a:solidFill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C89800"/>
                </a:solidFill>
              </a:endParaRPr>
            </a:p>
          </p:txBody>
        </p:sp>
        <p:sp>
          <p:nvSpPr>
            <p:cNvPr id="56350" name="TextBox 30"/>
            <p:cNvSpPr txBox="1">
              <a:spLocks noChangeArrowheads="1"/>
            </p:cNvSpPr>
            <p:nvPr/>
          </p:nvSpPr>
          <p:spPr bwMode="auto">
            <a:xfrm>
              <a:off x="5739420" y="3137044"/>
              <a:ext cx="572683" cy="883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400" b="1">
                  <a:solidFill>
                    <a:srgbClr val="BCE8F2"/>
                  </a:solidFill>
                  <a:cs typeface="Arial" charset="0"/>
                </a:rPr>
                <a:t>3</a:t>
              </a:r>
              <a:endParaRPr lang="zh-CN" altLang="en-US" sz="4400" b="1">
                <a:solidFill>
                  <a:srgbClr val="BCE8F2"/>
                </a:solidFill>
                <a:cs typeface="Arial" charset="0"/>
              </a:endParaRPr>
            </a:p>
          </p:txBody>
        </p:sp>
      </p:grpSp>
      <p:grpSp>
        <p:nvGrpSpPr>
          <p:cNvPr id="19" name="组合 31"/>
          <p:cNvGrpSpPr>
            <a:grpSpLocks/>
          </p:cNvGrpSpPr>
          <p:nvPr/>
        </p:nvGrpSpPr>
        <p:grpSpPr bwMode="auto">
          <a:xfrm>
            <a:off x="1009650" y="3019425"/>
            <a:ext cx="4786313" cy="465138"/>
            <a:chOff x="-194546" y="3326958"/>
            <a:chExt cx="5495709" cy="532438"/>
          </a:xfrm>
        </p:grpSpPr>
        <p:cxnSp>
          <p:nvCxnSpPr>
            <p:cNvPr id="33" name="直接箭头连接符 32"/>
            <p:cNvCxnSpPr/>
            <p:nvPr/>
          </p:nvCxnSpPr>
          <p:spPr>
            <a:xfrm>
              <a:off x="-81533" y="3817600"/>
              <a:ext cx="5382696" cy="41796"/>
            </a:xfrm>
            <a:prstGeom prst="straightConnector1">
              <a:avLst/>
            </a:prstGeom>
            <a:ln w="12700">
              <a:solidFill>
                <a:schemeClr val="tx2"/>
              </a:solidFill>
              <a:prstDash val="solid"/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组合 33"/>
            <p:cNvGrpSpPr>
              <a:grpSpLocks/>
            </p:cNvGrpSpPr>
            <p:nvPr/>
          </p:nvGrpSpPr>
          <p:grpSpPr bwMode="auto">
            <a:xfrm>
              <a:off x="-194546" y="3326958"/>
              <a:ext cx="4834392" cy="529988"/>
              <a:chOff x="-194546" y="3296478"/>
              <a:chExt cx="4834392" cy="529988"/>
            </a:xfrm>
          </p:grpSpPr>
          <p:sp>
            <p:nvSpPr>
              <p:cNvPr id="56346" name="TextBox 34"/>
              <p:cNvSpPr txBox="1">
                <a:spLocks noChangeArrowheads="1"/>
              </p:cNvSpPr>
              <p:nvPr/>
            </p:nvSpPr>
            <p:spPr bwMode="auto">
              <a:xfrm>
                <a:off x="-194546" y="3341908"/>
                <a:ext cx="1308762" cy="425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119F33"/>
                    </a:solidFill>
                    <a:latin typeface="方正兰亭黑_GBK"/>
                  </a:rPr>
                  <a:t>添加文本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1126976" y="3296478"/>
                <a:ext cx="3512514" cy="53062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方正兰亭纤黑简体" pitchFamily="65" charset="-122"/>
                    <a:ea typeface="方正兰亭纤黑简体" pitchFamily="65" charset="-122"/>
                  </a:rPr>
                  <a:t>单击此处添加文字阐述，添加简短问题说明文字。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endParaRPr>
              </a:p>
            </p:txBody>
          </p:sp>
        </p:grpSp>
      </p:grpSp>
      <p:grpSp>
        <p:nvGrpSpPr>
          <p:cNvPr id="21" name="组合 36"/>
          <p:cNvGrpSpPr>
            <a:grpSpLocks/>
          </p:cNvGrpSpPr>
          <p:nvPr/>
        </p:nvGrpSpPr>
        <p:grpSpPr bwMode="auto">
          <a:xfrm>
            <a:off x="4978400" y="3838575"/>
            <a:ext cx="720725" cy="769938"/>
            <a:chOff x="4362681" y="4266924"/>
            <a:chExt cx="826543" cy="883314"/>
          </a:xfrm>
        </p:grpSpPr>
        <p:sp>
          <p:nvSpPr>
            <p:cNvPr id="56341" name="椭圆 37"/>
            <p:cNvSpPr>
              <a:spLocks noChangeArrowheads="1"/>
            </p:cNvSpPr>
            <p:nvPr/>
          </p:nvSpPr>
          <p:spPr bwMode="auto">
            <a:xfrm>
              <a:off x="4362681" y="4300937"/>
              <a:ext cx="826543" cy="826543"/>
            </a:xfrm>
            <a:prstGeom prst="ellips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C89800"/>
                </a:solidFill>
                <a:latin typeface="Calibri" pitchFamily="34" charset="0"/>
              </a:endParaRPr>
            </a:p>
          </p:txBody>
        </p:sp>
        <p:sp>
          <p:nvSpPr>
            <p:cNvPr id="56342" name="椭圆 38"/>
            <p:cNvSpPr>
              <a:spLocks noChangeArrowheads="1"/>
            </p:cNvSpPr>
            <p:nvPr/>
          </p:nvSpPr>
          <p:spPr bwMode="auto">
            <a:xfrm>
              <a:off x="4450337" y="4388590"/>
              <a:ext cx="651237" cy="651236"/>
            </a:xfrm>
            <a:prstGeom prst="ellipse">
              <a:avLst/>
            </a:prstGeom>
            <a:solidFill>
              <a:srgbClr val="119F33"/>
            </a:solidFill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C89800"/>
                </a:solidFill>
                <a:latin typeface="Arial Unicode MS" charset="-122"/>
                <a:ea typeface="Arial Unicode MS" charset="-122"/>
              </a:endParaRPr>
            </a:p>
          </p:txBody>
        </p:sp>
        <p:sp>
          <p:nvSpPr>
            <p:cNvPr id="56343" name="TextBox 39"/>
            <p:cNvSpPr txBox="1">
              <a:spLocks noChangeArrowheads="1"/>
            </p:cNvSpPr>
            <p:nvPr/>
          </p:nvSpPr>
          <p:spPr bwMode="auto">
            <a:xfrm>
              <a:off x="4494348" y="4266924"/>
              <a:ext cx="572683" cy="883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BCE8F2"/>
                  </a:solidFill>
                  <a:ea typeface="Arial Unicode MS" charset="-122"/>
                  <a:cs typeface="Arial" charset="0"/>
                </a:rPr>
                <a:t>4</a:t>
              </a:r>
              <a:endParaRPr lang="zh-CN" altLang="en-US" sz="4400" b="1" dirty="0">
                <a:solidFill>
                  <a:srgbClr val="BCE8F2"/>
                </a:solidFill>
                <a:ea typeface="Arial Unicode MS" charset="-122"/>
                <a:cs typeface="Arial" charset="0"/>
              </a:endParaRPr>
            </a:p>
          </p:txBody>
        </p:sp>
      </p:grpSp>
      <p:grpSp>
        <p:nvGrpSpPr>
          <p:cNvPr id="22" name="组合 40"/>
          <p:cNvGrpSpPr>
            <a:grpSpLocks/>
          </p:cNvGrpSpPr>
          <p:nvPr/>
        </p:nvGrpSpPr>
        <p:grpSpPr bwMode="auto">
          <a:xfrm>
            <a:off x="1009650" y="4067175"/>
            <a:ext cx="3706813" cy="388938"/>
            <a:chOff x="-194546" y="4528518"/>
            <a:chExt cx="4255739" cy="447693"/>
          </a:xfrm>
        </p:grpSpPr>
        <p:cxnSp>
          <p:nvCxnSpPr>
            <p:cNvPr id="42" name="直接箭头连接符 41"/>
            <p:cNvCxnSpPr/>
            <p:nvPr/>
          </p:nvCxnSpPr>
          <p:spPr>
            <a:xfrm>
              <a:off x="-103417" y="4976211"/>
              <a:ext cx="4164610" cy="0"/>
            </a:xfrm>
            <a:prstGeom prst="straightConnector1">
              <a:avLst/>
            </a:prstGeom>
            <a:ln w="12700">
              <a:solidFill>
                <a:schemeClr val="tx2"/>
              </a:solidFill>
              <a:prstDash val="solid"/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组合 42"/>
            <p:cNvGrpSpPr>
              <a:grpSpLocks/>
            </p:cNvGrpSpPr>
            <p:nvPr/>
          </p:nvGrpSpPr>
          <p:grpSpPr bwMode="auto">
            <a:xfrm>
              <a:off x="-194546" y="4528518"/>
              <a:ext cx="3594421" cy="423991"/>
              <a:chOff x="-194546" y="4498038"/>
              <a:chExt cx="3594421" cy="423991"/>
            </a:xfrm>
          </p:grpSpPr>
          <p:sp>
            <p:nvSpPr>
              <p:cNvPr id="56339" name="TextBox 43"/>
              <p:cNvSpPr txBox="1">
                <a:spLocks noChangeArrowheads="1"/>
              </p:cNvSpPr>
              <p:nvPr/>
            </p:nvSpPr>
            <p:spPr bwMode="auto">
              <a:xfrm>
                <a:off x="-194546" y="4498038"/>
                <a:ext cx="1308617" cy="423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119F33"/>
                    </a:solidFill>
                    <a:latin typeface="方正兰亭黑_GBK"/>
                  </a:rPr>
                  <a:t>添加文本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165103" y="4551031"/>
                <a:ext cx="2234491" cy="31795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方正兰亭纤黑简体" pitchFamily="65" charset="-122"/>
                    <a:ea typeface="方正兰亭纤黑简体" pitchFamily="65" charset="-122"/>
                  </a:rPr>
                  <a:t>单击此处添加文字阐述。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endParaRPr>
              </a:p>
            </p:txBody>
          </p:sp>
        </p:grpSp>
      </p:grp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9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4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9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519504" y="3294406"/>
            <a:ext cx="4699134" cy="100549"/>
          </a:xfrm>
          <a:prstGeom prst="rect">
            <a:avLst/>
          </a:prstGeom>
          <a:pattFill prst="ltUpDiag">
            <a:fgClr>
              <a:srgbClr val="414455"/>
            </a:fgClr>
            <a:bgClr>
              <a:srgbClr val="E8E8E6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7" tIns="34284" rIns="68567" bIns="34284"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087401" y="1589406"/>
            <a:ext cx="4699134" cy="100549"/>
          </a:xfrm>
          <a:prstGeom prst="rect">
            <a:avLst/>
          </a:prstGeom>
          <a:pattFill prst="ltUpDiag">
            <a:fgClr>
              <a:srgbClr val="414455"/>
            </a:fgClr>
            <a:bgClr>
              <a:srgbClr val="E8E8E6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7" tIns="34284" rIns="68567" bIns="34284" rtlCol="0" anchor="ctr"/>
          <a:lstStyle/>
          <a:p>
            <a:pPr algn="ctr"/>
            <a:endParaRPr lang="zh-CN" altLang="en-US"/>
          </a:p>
        </p:txBody>
      </p:sp>
      <p:sp>
        <p:nvSpPr>
          <p:cNvPr id="13" name="椭圆 64"/>
          <p:cNvSpPr>
            <a:spLocks noChangeArrowheads="1"/>
          </p:cNvSpPr>
          <p:nvPr/>
        </p:nvSpPr>
        <p:spPr bwMode="auto">
          <a:xfrm>
            <a:off x="953128" y="1341964"/>
            <a:ext cx="1244209" cy="1243536"/>
          </a:xfrm>
          <a:prstGeom prst="ellipse">
            <a:avLst/>
          </a:prstGeom>
          <a:solidFill>
            <a:schemeClr val="tx2"/>
          </a:solidFill>
          <a:ln w="190500" cap="sq" cmpd="sng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lIns="68567" tIns="34284" rIns="68567" bIns="34284" anchor="ctr"/>
          <a:lstStyle/>
          <a:p>
            <a:pPr algn="ctr"/>
            <a:r>
              <a:rPr lang="zh-CN" altLang="en-US" sz="21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添加文字</a:t>
            </a:r>
            <a:endParaRPr lang="zh-CN" altLang="zh-CN" sz="2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36039" y="1714237"/>
            <a:ext cx="4429069" cy="1269566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。或者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通过复制您的文本后。</a:t>
            </a:r>
          </a:p>
        </p:txBody>
      </p:sp>
      <p:sp>
        <p:nvSpPr>
          <p:cNvPr id="15" name="椭圆 64"/>
          <p:cNvSpPr>
            <a:spLocks noChangeArrowheads="1"/>
          </p:cNvSpPr>
          <p:nvPr/>
        </p:nvSpPr>
        <p:spPr bwMode="auto">
          <a:xfrm>
            <a:off x="7056600" y="2834655"/>
            <a:ext cx="1244209" cy="1243536"/>
          </a:xfrm>
          <a:prstGeom prst="ellipse">
            <a:avLst/>
          </a:prstGeom>
          <a:solidFill>
            <a:schemeClr val="tx2"/>
          </a:solidFill>
          <a:ln w="190500" cap="sq" cmpd="sng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lIns="68567" tIns="34284" rIns="68567" bIns="34284" anchor="ctr"/>
          <a:lstStyle/>
          <a:p>
            <a:pPr algn="ctr"/>
            <a:r>
              <a:rPr lang="zh-CN" altLang="en-US" sz="21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添加文字</a:t>
            </a:r>
            <a:endParaRPr lang="zh-CN" altLang="zh-CN" sz="2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36039" y="3456424"/>
            <a:ext cx="4429069" cy="1269566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。或者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通过复制您的文本后。</a:t>
            </a:r>
          </a:p>
        </p:txBody>
      </p:sp>
    </p:spTree>
    <p:extLst>
      <p:ext uri="{BB962C8B-B14F-4D97-AF65-F5344CB8AC3E}">
        <p14:creationId xmlns:p14="http://schemas.microsoft.com/office/powerpoint/2010/main" val="896508584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94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4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94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3" grpId="1" animBg="1"/>
      <p:bldP spid="14" grpId="0"/>
      <p:bldP spid="14" grpId="1"/>
      <p:bldP spid="15" grpId="0" animBg="1"/>
      <p:bldP spid="15" grpId="1" animBg="1"/>
      <p:bldP spid="16" grpId="0"/>
      <p:bldP spid="16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429252" y="1542229"/>
            <a:ext cx="2027143" cy="2020491"/>
            <a:chOff x="1440917" y="1548121"/>
            <a:chExt cx="2027143" cy="2020491"/>
          </a:xfrm>
          <a:solidFill>
            <a:schemeClr val="tx2"/>
          </a:solidFill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 rot="2700000">
              <a:off x="1444243" y="1544795"/>
              <a:ext cx="2020491" cy="2027143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889683" y="2173729"/>
              <a:ext cx="1304283" cy="31155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添加文本</a:t>
              </a:r>
            </a:p>
          </p:txBody>
        </p:sp>
        <p:sp>
          <p:nvSpPr>
            <p:cNvPr id="15" name="TextBox 9"/>
            <p:cNvSpPr txBox="1">
              <a:spLocks noChangeArrowheads="1"/>
            </p:cNvSpPr>
            <p:nvPr/>
          </p:nvSpPr>
          <p:spPr bwMode="auto">
            <a:xfrm>
              <a:off x="1970406" y="2491031"/>
              <a:ext cx="930063" cy="58477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3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40</a:t>
              </a:r>
              <a:r>
                <a:rPr lang="en-US" altLang="zh-CN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100004" y="2938934"/>
            <a:ext cx="1640481" cy="1635098"/>
            <a:chOff x="3111668" y="2944827"/>
            <a:chExt cx="1640481" cy="1635098"/>
          </a:xfrm>
          <a:solidFill>
            <a:schemeClr val="tx2"/>
          </a:solidFill>
        </p:grpSpPr>
        <p:sp>
          <p:nvSpPr>
            <p:cNvPr id="17" name="Freeform 7"/>
            <p:cNvSpPr>
              <a:spLocks/>
            </p:cNvSpPr>
            <p:nvPr/>
          </p:nvSpPr>
          <p:spPr bwMode="auto">
            <a:xfrm rot="2700000">
              <a:off x="3114360" y="2942135"/>
              <a:ext cx="1635098" cy="1640481"/>
            </a:xfrm>
            <a:custGeom>
              <a:avLst/>
              <a:gdLst>
                <a:gd name="T0" fmla="*/ 4570 w 5609"/>
                <a:gd name="T1" fmla="*/ 4570 h 5609"/>
                <a:gd name="T2" fmla="*/ 807 w 5609"/>
                <a:gd name="T3" fmla="*/ 4570 h 5609"/>
                <a:gd name="T4" fmla="*/ 30 w 5609"/>
                <a:gd name="T5" fmla="*/ 2575 h 5609"/>
                <a:gd name="T6" fmla="*/ 30 w 5609"/>
                <a:gd name="T7" fmla="*/ 30 h 5609"/>
                <a:gd name="T8" fmla="*/ 2574 w 5609"/>
                <a:gd name="T9" fmla="*/ 30 h 5609"/>
                <a:gd name="T10" fmla="*/ 4570 w 5609"/>
                <a:gd name="T11" fmla="*/ 807 h 5609"/>
                <a:gd name="T12" fmla="*/ 4570 w 5609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09" h="5609">
                  <a:moveTo>
                    <a:pt x="4570" y="4570"/>
                  </a:moveTo>
                  <a:cubicBezTo>
                    <a:pt x="3531" y="5609"/>
                    <a:pt x="1846" y="5609"/>
                    <a:pt x="807" y="4570"/>
                  </a:cubicBezTo>
                  <a:cubicBezTo>
                    <a:pt x="258" y="4022"/>
                    <a:pt x="0" y="3293"/>
                    <a:pt x="30" y="2575"/>
                  </a:cubicBezTo>
                  <a:lnTo>
                    <a:pt x="30" y="30"/>
                  </a:lnTo>
                  <a:lnTo>
                    <a:pt x="2574" y="30"/>
                  </a:lnTo>
                  <a:cubicBezTo>
                    <a:pt x="3293" y="0"/>
                    <a:pt x="4022" y="258"/>
                    <a:pt x="4570" y="807"/>
                  </a:cubicBezTo>
                  <a:cubicBezTo>
                    <a:pt x="5609" y="1846"/>
                    <a:pt x="5609" y="3531"/>
                    <a:pt x="4570" y="45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421327" y="3347926"/>
              <a:ext cx="1078663" cy="276999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添加文本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TextBox 9"/>
            <p:cNvSpPr txBox="1">
              <a:spLocks noChangeArrowheads="1"/>
            </p:cNvSpPr>
            <p:nvPr/>
          </p:nvSpPr>
          <p:spPr bwMode="auto">
            <a:xfrm>
              <a:off x="3466877" y="3620484"/>
              <a:ext cx="930063" cy="58477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3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30</a:t>
              </a:r>
              <a:r>
                <a:rPr lang="en-US" altLang="zh-CN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242700" y="1904483"/>
            <a:ext cx="1300156" cy="1295980"/>
            <a:chOff x="4254365" y="1910376"/>
            <a:chExt cx="1300156" cy="1295980"/>
          </a:xfrm>
          <a:solidFill>
            <a:schemeClr val="bg2"/>
          </a:solidFill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 rot="2700000" flipH="1">
              <a:off x="4256453" y="1908288"/>
              <a:ext cx="1295980" cy="1300156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34737" y="2241239"/>
              <a:ext cx="901312" cy="219240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添加文本</a:t>
              </a:r>
            </a:p>
          </p:txBody>
        </p:sp>
        <p:sp>
          <p:nvSpPr>
            <p:cNvPr id="23" name="TextBox 9"/>
            <p:cNvSpPr txBox="1">
              <a:spLocks noChangeArrowheads="1"/>
            </p:cNvSpPr>
            <p:nvPr/>
          </p:nvSpPr>
          <p:spPr bwMode="auto">
            <a:xfrm>
              <a:off x="4478200" y="2460479"/>
              <a:ext cx="930063" cy="58477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3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</a:t>
              </a:r>
              <a:r>
                <a:rPr lang="en-US" altLang="zh-CN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383596" y="1203599"/>
            <a:ext cx="1073298" cy="1069851"/>
            <a:chOff x="3395261" y="1209491"/>
            <a:chExt cx="1073298" cy="1069851"/>
          </a:xfrm>
          <a:solidFill>
            <a:schemeClr val="tx2"/>
          </a:solidFill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rot="2700000">
              <a:off x="3396984" y="1207768"/>
              <a:ext cx="1069851" cy="1073298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582648" y="1516900"/>
              <a:ext cx="698523" cy="18462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添加文本</a:t>
              </a:r>
            </a:p>
          </p:txBody>
        </p:sp>
        <p:sp>
          <p:nvSpPr>
            <p:cNvPr id="27" name="TextBox 9"/>
            <p:cNvSpPr txBox="1">
              <a:spLocks noChangeArrowheads="1"/>
            </p:cNvSpPr>
            <p:nvPr/>
          </p:nvSpPr>
          <p:spPr bwMode="auto">
            <a:xfrm>
              <a:off x="3555043" y="1654258"/>
              <a:ext cx="753732" cy="46166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4677963" y="1355512"/>
            <a:ext cx="3482771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/>
              <a:t>点击输入本栏的具体文字，简明扼要的说明分项内容，此为概念图解，请根据您的具体内容酌情修改</a:t>
            </a:r>
            <a:endParaRPr lang="en-US" altLang="zh-CN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5712463" y="2299530"/>
            <a:ext cx="2448271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/>
              <a:t>点击输入本栏的具体文字，简明扼要的说明分项内容，此为概念图解，请根据您的具体内容酌情修改</a:t>
            </a:r>
            <a:endParaRPr lang="en-US" altLang="zh-CN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4892778" y="3598809"/>
            <a:ext cx="2691893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/>
              <a:t>点击输入本栏的具体文字，简明扼要的说明分项内容，此为概念图解，请根据您的具体内容酌情修改</a:t>
            </a:r>
            <a:endParaRPr lang="en-US" altLang="zh-CN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683568" y="3598808"/>
            <a:ext cx="175925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/>
              <a:t>点击输入本栏的具体文字，简明扼要的说明分项内容，此为概念图解，请根据您的具体内容酌情修改</a:t>
            </a:r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2519891601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3253979" y="1772841"/>
            <a:ext cx="2387254" cy="2439828"/>
            <a:chOff x="4338403" y="2363519"/>
            <a:chExt cx="3183199" cy="3253287"/>
          </a:xfrm>
        </p:grpSpPr>
        <p:sp>
          <p:nvSpPr>
            <p:cNvPr id="10" name="Block Arc 40@|1FFC:3103537|FBC:16777215|LFC:16777215|LBC:16777215"/>
            <p:cNvSpPr/>
            <p:nvPr/>
          </p:nvSpPr>
          <p:spPr>
            <a:xfrm rot="13947231">
              <a:off x="4346347" y="2385738"/>
              <a:ext cx="3157715" cy="3157730"/>
            </a:xfrm>
            <a:prstGeom prst="blockArc">
              <a:avLst>
                <a:gd name="adj1" fmla="val 10800000"/>
                <a:gd name="adj2" fmla="val 16298175"/>
                <a:gd name="adj3" fmla="val 16327"/>
              </a:avLst>
            </a:prstGeom>
            <a:solidFill>
              <a:srgbClr val="119F33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prstClr val="black"/>
                </a:solidFill>
                <a:latin typeface="Open Sans"/>
                <a:ea typeface="+mn-ea"/>
                <a:sym typeface="Arial" panose="020B0604020202020204" pitchFamily="34" charset="0"/>
              </a:endParaRPr>
            </a:p>
          </p:txBody>
        </p:sp>
        <p:sp>
          <p:nvSpPr>
            <p:cNvPr id="8" name="Block Arc 38@|1FFC:3103537|FBC:16777215|LFC:16777215|LBC:16777215"/>
            <p:cNvSpPr/>
            <p:nvPr/>
          </p:nvSpPr>
          <p:spPr>
            <a:xfrm rot="2990966">
              <a:off x="4351111" y="2363512"/>
              <a:ext cx="3157715" cy="3157729"/>
            </a:xfrm>
            <a:prstGeom prst="blockArc">
              <a:avLst>
                <a:gd name="adj1" fmla="val 10800000"/>
                <a:gd name="adj2" fmla="val 16298175"/>
                <a:gd name="adj3" fmla="val 16327"/>
              </a:avLst>
            </a:prstGeom>
            <a:solidFill>
              <a:srgbClr val="119F33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prstClr val="black"/>
                </a:solidFill>
                <a:latin typeface="Open Sans"/>
                <a:ea typeface="+mn-ea"/>
                <a:sym typeface="Arial" panose="020B0604020202020204" pitchFamily="34" charset="0"/>
              </a:endParaRPr>
            </a:p>
          </p:txBody>
        </p:sp>
        <p:sp>
          <p:nvSpPr>
            <p:cNvPr id="9" name="Block Arc 37@|1FFC:3255130|FBC:16777215|LFC:16777215|LBC:16777215"/>
            <p:cNvSpPr/>
            <p:nvPr/>
          </p:nvSpPr>
          <p:spPr>
            <a:xfrm rot="19115698">
              <a:off x="4338403" y="2369869"/>
              <a:ext cx="3157729" cy="3157715"/>
            </a:xfrm>
            <a:prstGeom prst="blockArc">
              <a:avLst>
                <a:gd name="adj1" fmla="val 11150769"/>
                <a:gd name="adj2" fmla="val 16298175"/>
                <a:gd name="adj3" fmla="val 16327"/>
              </a:avLst>
            </a:prstGeom>
            <a:solidFill>
              <a:schemeClr val="bg2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prstClr val="black"/>
                </a:solidFill>
                <a:latin typeface="Open Sans"/>
                <a:ea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Block Arc 39@|1FFC:3255130|FBC:16777215|LFC:16777215|LBC:16777215"/>
            <p:cNvSpPr/>
            <p:nvPr/>
          </p:nvSpPr>
          <p:spPr>
            <a:xfrm rot="8470872">
              <a:off x="4359041" y="2374632"/>
              <a:ext cx="3157730" cy="3157716"/>
            </a:xfrm>
            <a:prstGeom prst="blockArc">
              <a:avLst>
                <a:gd name="adj1" fmla="val 10800000"/>
                <a:gd name="adj2" fmla="val 16298175"/>
                <a:gd name="adj3" fmla="val 16327"/>
              </a:avLst>
            </a:prstGeom>
            <a:solidFill>
              <a:schemeClr val="bg2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prstClr val="black"/>
                </a:solidFill>
                <a:latin typeface="Open Sans"/>
                <a:ea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44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817857" y="3900307"/>
              <a:ext cx="622430" cy="34883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1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Medium"/>
                  <a:sym typeface="Arial" panose="020B0604020202020204" pitchFamily="34" charset="0"/>
                </a:rPr>
                <a:t>20%</a:t>
              </a:r>
            </a:p>
          </p:txBody>
        </p:sp>
        <p:sp>
          <p:nvSpPr>
            <p:cNvPr id="26649" name="Isosceles Triangle 41@|1FFC:3255130|FBC:16777215|LFC:16777215|LBC:16777215"/>
            <p:cNvSpPr>
              <a:spLocks noChangeArrowheads="1"/>
            </p:cNvSpPr>
            <p:nvPr/>
          </p:nvSpPr>
          <p:spPr bwMode="auto">
            <a:xfrm rot="2938533">
              <a:off x="4790076" y="2692943"/>
              <a:ext cx="757280" cy="295293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Open Sans"/>
                <a:ea typeface="Roboto Medium"/>
                <a:cs typeface="Roboto Medium"/>
                <a:sym typeface="Arial" pitchFamily="34" charset="0"/>
              </a:endParaRPr>
            </a:p>
          </p:txBody>
        </p:sp>
        <p:sp>
          <p:nvSpPr>
            <p:cNvPr id="26650" name="Isosceles Triangle 42@|1FFC:3103537|FBC:16777215|LFC:16777215|LBC:16777215"/>
            <p:cNvSpPr>
              <a:spLocks noChangeArrowheads="1"/>
            </p:cNvSpPr>
            <p:nvPr/>
          </p:nvSpPr>
          <p:spPr bwMode="auto">
            <a:xfrm rot="8461846">
              <a:off x="6654706" y="3085872"/>
              <a:ext cx="757284" cy="295292"/>
            </a:xfrm>
            <a:prstGeom prst="triangle">
              <a:avLst>
                <a:gd name="adj" fmla="val 50000"/>
              </a:avLst>
            </a:prstGeom>
            <a:solidFill>
              <a:srgbClr val="119F33"/>
            </a:solidFill>
            <a:ln w="9525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Open Sans"/>
                <a:ea typeface="Roboto Medium"/>
                <a:cs typeface="Roboto Medium"/>
                <a:sym typeface="Arial" pitchFamily="34" charset="0"/>
              </a:endParaRPr>
            </a:p>
          </p:txBody>
        </p:sp>
        <p:sp>
          <p:nvSpPr>
            <p:cNvPr id="26651" name="Isosceles Triangle 43@|1FFC:3255130|FBC:16777215|LFC:16777215|LBC:16777215"/>
            <p:cNvSpPr>
              <a:spLocks noChangeArrowheads="1"/>
            </p:cNvSpPr>
            <p:nvPr/>
          </p:nvSpPr>
          <p:spPr bwMode="auto">
            <a:xfrm rot="-7527845">
              <a:off x="6250665" y="4909218"/>
              <a:ext cx="757280" cy="295293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Open Sans"/>
                <a:ea typeface="Roboto Medium"/>
                <a:cs typeface="Roboto Medium"/>
                <a:sym typeface="Arial" pitchFamily="34" charset="0"/>
              </a:endParaRPr>
            </a:p>
          </p:txBody>
        </p:sp>
        <p:sp>
          <p:nvSpPr>
            <p:cNvPr id="26652" name="Isosceles Triangle 44@|1FFC:3103537|FBC:16777215|LFC:16777215|LBC:16777215"/>
            <p:cNvSpPr>
              <a:spLocks noChangeArrowheads="1"/>
            </p:cNvSpPr>
            <p:nvPr/>
          </p:nvSpPr>
          <p:spPr bwMode="auto">
            <a:xfrm rot="-2140797">
              <a:off x="4395556" y="4495651"/>
              <a:ext cx="755696" cy="296880"/>
            </a:xfrm>
            <a:prstGeom prst="triangle">
              <a:avLst>
                <a:gd name="adj" fmla="val 50000"/>
              </a:avLst>
            </a:prstGeom>
            <a:solidFill>
              <a:srgbClr val="119F33"/>
            </a:solidFill>
            <a:ln w="9525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Open Sans"/>
                <a:ea typeface="Roboto Medium"/>
                <a:cs typeface="Roboto Medium"/>
                <a:sym typeface="Arial" pitchFamily="34" charset="0"/>
              </a:endParaRPr>
            </a:p>
          </p:txBody>
        </p:sp>
        <p:sp>
          <p:nvSpPr>
            <p:cNvPr id="17" name="TextBox 61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932351" y="2509577"/>
              <a:ext cx="477082" cy="49247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b="1">
                  <a:solidFill>
                    <a:srgbClr val="FFFFFF"/>
                  </a:solidFill>
                  <a:sym typeface="Arial" pitchFamily="34" charset="0"/>
                </a:rPr>
                <a:t>A</a:t>
              </a:r>
            </a:p>
          </p:txBody>
        </p:sp>
        <p:sp>
          <p:nvSpPr>
            <p:cNvPr id="18" name="TextBox 62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559264" y="5124336"/>
              <a:ext cx="453572" cy="49247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b="1">
                  <a:solidFill>
                    <a:srgbClr val="FFFFFF"/>
                  </a:solidFill>
                  <a:sym typeface="Arial" pitchFamily="34" charset="0"/>
                </a:rPr>
                <a:t>C</a:t>
              </a:r>
            </a:p>
          </p:txBody>
        </p:sp>
        <p:sp>
          <p:nvSpPr>
            <p:cNvPr id="19" name="TextBox 6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470172" y="3620890"/>
              <a:ext cx="489907" cy="49247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b="1">
                  <a:solidFill>
                    <a:srgbClr val="FFFFFF"/>
                  </a:solidFill>
                  <a:sym typeface="Arial" pitchFamily="34" charset="0"/>
                </a:rPr>
                <a:t>D</a:t>
              </a:r>
            </a:p>
          </p:txBody>
        </p:sp>
        <p:sp>
          <p:nvSpPr>
            <p:cNvPr id="20" name="TextBox 64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065894" y="4060652"/>
              <a:ext cx="455708" cy="49247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b="1">
                  <a:solidFill>
                    <a:srgbClr val="FFFFFF"/>
                  </a:solidFill>
                  <a:sym typeface="Arial" pitchFamily="34" charset="0"/>
                </a:rPr>
                <a:t>B</a:t>
              </a:r>
            </a:p>
          </p:txBody>
        </p:sp>
      </p:grpSp>
      <p:grpSp>
        <p:nvGrpSpPr>
          <p:cNvPr id="3" name="组合 3"/>
          <p:cNvGrpSpPr>
            <a:grpSpLocks/>
          </p:cNvGrpSpPr>
          <p:nvPr/>
        </p:nvGrpSpPr>
        <p:grpSpPr bwMode="auto">
          <a:xfrm>
            <a:off x="1100138" y="1981200"/>
            <a:ext cx="1753791" cy="776912"/>
            <a:chOff x="1466378" y="2641539"/>
            <a:chExt cx="2338080" cy="1035112"/>
          </a:xfrm>
        </p:grpSpPr>
        <p:sp>
          <p:nvSpPr>
            <p:cNvPr id="21" name="TextBox 13@|17FFC:16777215|FBC:16777215|LFC:16777215|LBC:16777215"/>
            <p:cNvSpPr txBox="1"/>
            <p:nvPr/>
          </p:nvSpPr>
          <p:spPr>
            <a:xfrm>
              <a:off x="1466378" y="2641539"/>
              <a:ext cx="2338080" cy="307746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912613">
                <a:spcBef>
                  <a:spcPct val="20000"/>
                </a:spcBef>
                <a:defRPr/>
              </a:pPr>
              <a:r>
                <a:rPr lang="zh-CN" altLang="en-US" sz="1500" b="1" kern="0" dirty="0">
                  <a:solidFill>
                    <a:srgbClr val="001333"/>
                  </a:solidFill>
                  <a:sym typeface="Arial" panose="020B0604020202020204" pitchFamily="34" charset="0"/>
                </a:rPr>
                <a:t>单击编辑标题</a:t>
              </a:r>
              <a:endParaRPr lang="en-US" sz="1500" b="1" kern="0" dirty="0">
                <a:solidFill>
                  <a:srgbClr val="001333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2" name="TextBox 13@|17FFC:16777215|FBC:16777215|LFC:16777215|LBC:16777215"/>
            <p:cNvSpPr txBox="1"/>
            <p:nvPr/>
          </p:nvSpPr>
          <p:spPr>
            <a:xfrm>
              <a:off x="1471140" y="3000047"/>
              <a:ext cx="2333318" cy="67660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912613">
                <a:spcBef>
                  <a:spcPct val="20000"/>
                </a:spcBef>
                <a:defRPr/>
              </a:pPr>
              <a:r>
                <a:rPr lang="zh-CN" altLang="en-US" sz="1100" kern="0" dirty="0">
                  <a:solidFill>
                    <a:srgbClr val="445469"/>
                  </a:solidFill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100" kern="0" dirty="0">
                <a:solidFill>
                  <a:srgbClr val="445469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6"/>
          <p:cNvGrpSpPr>
            <a:grpSpLocks/>
          </p:cNvGrpSpPr>
          <p:nvPr/>
        </p:nvGrpSpPr>
        <p:grpSpPr bwMode="auto">
          <a:xfrm>
            <a:off x="5542360" y="1297781"/>
            <a:ext cx="1752600" cy="776911"/>
            <a:chOff x="7491408" y="1476135"/>
            <a:chExt cx="2338080" cy="1037192"/>
          </a:xfrm>
        </p:grpSpPr>
        <p:sp>
          <p:nvSpPr>
            <p:cNvPr id="23" name="TextBox 13@|17FFC:16777215|FBC:16777215|LFC:16777215|LBC:16777215"/>
            <p:cNvSpPr txBox="1"/>
            <p:nvPr/>
          </p:nvSpPr>
          <p:spPr>
            <a:xfrm>
              <a:off x="7491408" y="1476135"/>
              <a:ext cx="2338080" cy="30836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500" b="1" kern="0" dirty="0">
                  <a:solidFill>
                    <a:srgbClr val="001333"/>
                  </a:solidFill>
                  <a:sym typeface="Arial" panose="020B0604020202020204" pitchFamily="34" charset="0"/>
                </a:rPr>
                <a:t>单击编辑标题</a:t>
              </a:r>
              <a:endParaRPr lang="en-US" sz="1500" b="1" kern="0" dirty="0">
                <a:solidFill>
                  <a:srgbClr val="001333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4" name="TextBox 13@|17FFC:16777215|FBC:16777215|LFC:16777215|LBC:16777215"/>
            <p:cNvSpPr txBox="1"/>
            <p:nvPr/>
          </p:nvSpPr>
          <p:spPr>
            <a:xfrm>
              <a:off x="7496173" y="1835363"/>
              <a:ext cx="2333315" cy="67796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100" kern="0" dirty="0">
                  <a:solidFill>
                    <a:srgbClr val="445469"/>
                  </a:solidFill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100" kern="0" dirty="0">
                <a:solidFill>
                  <a:srgbClr val="445469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5"/>
          <p:cNvGrpSpPr>
            <a:grpSpLocks/>
          </p:cNvGrpSpPr>
          <p:nvPr/>
        </p:nvGrpSpPr>
        <p:grpSpPr bwMode="auto">
          <a:xfrm>
            <a:off x="5957888" y="2914649"/>
            <a:ext cx="1753791" cy="776911"/>
            <a:chOff x="7943840" y="3885475"/>
            <a:chExt cx="2338080" cy="1037192"/>
          </a:xfrm>
        </p:grpSpPr>
        <p:sp>
          <p:nvSpPr>
            <p:cNvPr id="25" name="TextBox 13@|17FFC:16777215|FBC:16777215|LFC:16777215|LBC:16777215"/>
            <p:cNvSpPr txBox="1"/>
            <p:nvPr/>
          </p:nvSpPr>
          <p:spPr>
            <a:xfrm>
              <a:off x="7943840" y="3885475"/>
              <a:ext cx="2338080" cy="30836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500" b="1" kern="0" dirty="0">
                  <a:solidFill>
                    <a:srgbClr val="001333"/>
                  </a:solidFill>
                  <a:sym typeface="Arial" panose="020B0604020202020204" pitchFamily="34" charset="0"/>
                </a:rPr>
                <a:t>单击编辑标题</a:t>
              </a:r>
              <a:endParaRPr lang="en-US" sz="1500" b="1" kern="0" dirty="0">
                <a:solidFill>
                  <a:srgbClr val="001333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6" name="TextBox 13@|17FFC:16777215|FBC:16777215|LFC:16777215|LBC:16777215"/>
            <p:cNvSpPr txBox="1"/>
            <p:nvPr/>
          </p:nvSpPr>
          <p:spPr>
            <a:xfrm>
              <a:off x="7948602" y="4244703"/>
              <a:ext cx="2333318" cy="67796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100" kern="0" dirty="0">
                  <a:solidFill>
                    <a:srgbClr val="445469"/>
                  </a:solidFill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100" kern="0" dirty="0">
                <a:solidFill>
                  <a:srgbClr val="445469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4"/>
          <p:cNvGrpSpPr>
            <a:grpSpLocks/>
          </p:cNvGrpSpPr>
          <p:nvPr/>
        </p:nvGrpSpPr>
        <p:grpSpPr bwMode="auto">
          <a:xfrm>
            <a:off x="1100138" y="3481386"/>
            <a:ext cx="1753791" cy="776912"/>
            <a:chOff x="1466378" y="4641799"/>
            <a:chExt cx="2338080" cy="1035112"/>
          </a:xfrm>
        </p:grpSpPr>
        <p:sp>
          <p:nvSpPr>
            <p:cNvPr id="27" name="TextBox 13@|17FFC:16777215|FBC:16777215|LFC:16777215|LBC:16777215"/>
            <p:cNvSpPr txBox="1"/>
            <p:nvPr/>
          </p:nvSpPr>
          <p:spPr>
            <a:xfrm>
              <a:off x="1466378" y="4641799"/>
              <a:ext cx="2338080" cy="307746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912613">
                <a:spcBef>
                  <a:spcPct val="20000"/>
                </a:spcBef>
                <a:defRPr/>
              </a:pPr>
              <a:r>
                <a:rPr lang="zh-CN" altLang="en-US" sz="1500" b="1" kern="0" dirty="0">
                  <a:solidFill>
                    <a:srgbClr val="001333"/>
                  </a:solidFill>
                  <a:sym typeface="Arial" panose="020B0604020202020204" pitchFamily="34" charset="0"/>
                </a:rPr>
                <a:t>单击编辑标题</a:t>
              </a:r>
              <a:endParaRPr lang="en-US" sz="1500" b="1" kern="0" dirty="0">
                <a:solidFill>
                  <a:srgbClr val="001333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8" name="TextBox 13@|17FFC:16777215|FBC:16777215|LFC:16777215|LBC:16777215"/>
            <p:cNvSpPr txBox="1"/>
            <p:nvPr/>
          </p:nvSpPr>
          <p:spPr>
            <a:xfrm>
              <a:off x="1471140" y="5000307"/>
              <a:ext cx="2333318" cy="67660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912613">
                <a:spcBef>
                  <a:spcPct val="20000"/>
                </a:spcBef>
                <a:defRPr/>
              </a:pPr>
              <a:r>
                <a:rPr lang="zh-CN" altLang="en-US" sz="1100" kern="0" dirty="0">
                  <a:solidFill>
                    <a:srgbClr val="445469"/>
                  </a:solidFill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100" kern="0" dirty="0">
                <a:solidFill>
                  <a:srgbClr val="445469"/>
                </a:solidFill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C:\Users\Administrator\Desktop\简约淡雅心形小草PPT背景\幻灯片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991900"/>
            <a:ext cx="7380311" cy="4153187"/>
          </a:xfrm>
          <a:prstGeom prst="rect">
            <a:avLst/>
          </a:prstGeom>
          <a:noFill/>
        </p:spPr>
      </p:pic>
      <p:sp>
        <p:nvSpPr>
          <p:cNvPr id="25" name="圆角矩形 24"/>
          <p:cNvSpPr/>
          <p:nvPr/>
        </p:nvSpPr>
        <p:spPr>
          <a:xfrm>
            <a:off x="4427984" y="1015860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076056" y="1015654"/>
            <a:ext cx="2972164" cy="503773"/>
            <a:chOff x="6339097" y="1573726"/>
            <a:chExt cx="3744416" cy="511504"/>
          </a:xfrm>
        </p:grpSpPr>
        <p:sp>
          <p:nvSpPr>
            <p:cNvPr id="27" name="圆角矩形 26"/>
            <p:cNvSpPr/>
            <p:nvPr/>
          </p:nvSpPr>
          <p:spPr>
            <a:xfrm>
              <a:off x="6339097" y="1573726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896718" y="1614014"/>
              <a:ext cx="2653076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年度工作概述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9" name="圆角矩形 28"/>
          <p:cNvSpPr/>
          <p:nvPr/>
        </p:nvSpPr>
        <p:spPr>
          <a:xfrm>
            <a:off x="4427984" y="1715062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058154" y="1714856"/>
            <a:ext cx="2972164" cy="503773"/>
            <a:chOff x="6315199" y="2410178"/>
            <a:chExt cx="3744416" cy="511504"/>
          </a:xfrm>
        </p:grpSpPr>
        <p:sp>
          <p:nvSpPr>
            <p:cNvPr id="31" name="圆角矩形 30"/>
            <p:cNvSpPr/>
            <p:nvPr/>
          </p:nvSpPr>
          <p:spPr>
            <a:xfrm>
              <a:off x="6315199" y="2410178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893964" y="2450466"/>
              <a:ext cx="2653076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工作完成情况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圆角矩形 32"/>
          <p:cNvSpPr/>
          <p:nvPr/>
        </p:nvSpPr>
        <p:spPr>
          <a:xfrm>
            <a:off x="4427984" y="2403863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5076056" y="2403654"/>
            <a:ext cx="2972164" cy="503773"/>
            <a:chOff x="6339097" y="3296031"/>
            <a:chExt cx="3744416" cy="511504"/>
          </a:xfrm>
        </p:grpSpPr>
        <p:sp>
          <p:nvSpPr>
            <p:cNvPr id="48" name="圆角矩形 47"/>
            <p:cNvSpPr/>
            <p:nvPr/>
          </p:nvSpPr>
          <p:spPr>
            <a:xfrm>
              <a:off x="6339097" y="3296031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6898538" y="3336319"/>
              <a:ext cx="2736305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成功项目展示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0" name="圆角矩形 49"/>
          <p:cNvSpPr/>
          <p:nvPr/>
        </p:nvSpPr>
        <p:spPr>
          <a:xfrm>
            <a:off x="4427984" y="3106714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5076056" y="3106349"/>
            <a:ext cx="2972164" cy="503772"/>
            <a:chOff x="6339097" y="4180903"/>
            <a:chExt cx="3744416" cy="511504"/>
          </a:xfrm>
        </p:grpSpPr>
        <p:sp>
          <p:nvSpPr>
            <p:cNvPr id="52" name="圆角矩形 51"/>
            <p:cNvSpPr/>
            <p:nvPr/>
          </p:nvSpPr>
          <p:spPr>
            <a:xfrm>
              <a:off x="6339097" y="4180903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6898538" y="4221882"/>
              <a:ext cx="2736305" cy="437542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工作存在不足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4" name="圆角矩形 53"/>
          <p:cNvSpPr/>
          <p:nvPr/>
        </p:nvSpPr>
        <p:spPr>
          <a:xfrm>
            <a:off x="4428081" y="3803637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5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5076056" y="3803637"/>
            <a:ext cx="2972164" cy="503773"/>
            <a:chOff x="6339097" y="5057483"/>
            <a:chExt cx="3744416" cy="511504"/>
          </a:xfrm>
        </p:grpSpPr>
        <p:sp>
          <p:nvSpPr>
            <p:cNvPr id="56" name="圆角矩形 55"/>
            <p:cNvSpPr/>
            <p:nvPr/>
          </p:nvSpPr>
          <p:spPr>
            <a:xfrm>
              <a:off x="6339097" y="5057483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6898669" y="5085978"/>
              <a:ext cx="2736174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明年工作计划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8" name="下箭头 57"/>
          <p:cNvSpPr/>
          <p:nvPr/>
        </p:nvSpPr>
        <p:spPr>
          <a:xfrm rot="16200000">
            <a:off x="3602551" y="3775428"/>
            <a:ext cx="431948" cy="509274"/>
          </a:xfrm>
          <a:prstGeom prst="down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04" tIns="34253" rIns="68504" bIns="34253" rtlCol="0" anchor="ctr"/>
          <a:lstStyle/>
          <a:p>
            <a:pPr algn="ctr"/>
            <a:endParaRPr lang="zh-CN" altLang="en-US"/>
          </a:p>
        </p:txBody>
      </p:sp>
      <p:sp>
        <p:nvSpPr>
          <p:cNvPr id="59" name="TextBox 58"/>
          <p:cNvSpPr txBox="1"/>
          <p:nvPr/>
        </p:nvSpPr>
        <p:spPr>
          <a:xfrm>
            <a:off x="107504" y="627534"/>
            <a:ext cx="2160240" cy="1015580"/>
          </a:xfrm>
          <a:prstGeom prst="rect">
            <a:avLst/>
          </a:prstGeom>
          <a:noFill/>
        </p:spPr>
        <p:txBody>
          <a:bodyPr wrap="square" lIns="91361" tIns="45679" rIns="91361" bIns="45679">
            <a:spAutoFit/>
          </a:bodyPr>
          <a:lstStyle/>
          <a:p>
            <a:pPr algn="r">
              <a:defRPr/>
            </a:pPr>
            <a:r>
              <a:rPr lang="zh-CN" altLang="en-US" sz="36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en-US" altLang="zh-CN" sz="3600" b="1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en-US" altLang="zh-CN" sz="2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24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2166497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7 0.04121 L -6.25E-7 -3.33333E-6 " pathEditMode="relative" rAng="0" ptsTypes="AA">
                                      <p:cBhvr>
                                        <p:cTn id="22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6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7 0.0412 L -6.25E-7 2.96296E-6 " pathEditMode="relative" rAng="0" ptsTypes="AA">
                                      <p:cBhvr>
                                        <p:cTn id="30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6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-6.25E-7 -7.40741E-7 " pathEditMode="relative" rAng="0" ptsTypes="AA">
                                      <p:cBhvr>
                                        <p:cTn id="38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46" dur="7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54" dur="7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00"/>
                            </p:stCondLst>
                            <p:childTnLst>
                              <p:par>
                                <p:cTn id="64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9" grpId="0" animBg="1"/>
      <p:bldP spid="29" grpId="1" animBg="1"/>
      <p:bldP spid="33" grpId="0" animBg="1"/>
      <p:bldP spid="33" grpId="1" animBg="1"/>
      <p:bldP spid="50" grpId="0" animBg="1"/>
      <p:bldP spid="50" grpId="1" animBg="1"/>
      <p:bldP spid="54" grpId="0" animBg="1"/>
      <p:bldP spid="54" grpId="1" animBg="1"/>
      <p:bldP spid="54" grpId="2" animBg="1"/>
      <p:bldP spid="58" grpId="0" animBg="1"/>
      <p:bldP spid="5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683568" y="1419622"/>
            <a:ext cx="2193498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10949" y="1419622"/>
            <a:ext cx="2193499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10950" y="3213524"/>
            <a:ext cx="2193498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3568" y="3213524"/>
            <a:ext cx="2193498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218020" y="1474615"/>
            <a:ext cx="2752869" cy="2753319"/>
            <a:chOff x="3218020" y="2137420"/>
            <a:chExt cx="2752869" cy="2753319"/>
          </a:xfrm>
        </p:grpSpPr>
        <p:sp>
          <p:nvSpPr>
            <p:cNvPr id="30" name="椭圆 6"/>
            <p:cNvSpPr/>
            <p:nvPr/>
          </p:nvSpPr>
          <p:spPr>
            <a:xfrm flipH="1" flipV="1">
              <a:off x="4617911" y="3332449"/>
              <a:ext cx="1352978" cy="1558290"/>
            </a:xfrm>
            <a:custGeom>
              <a:avLst/>
              <a:gdLst/>
              <a:ahLst/>
              <a:cxnLst/>
              <a:rect l="l" t="t" r="r" b="b"/>
              <a:pathLst>
                <a:path w="1352978" h="1558290">
                  <a:moveTo>
                    <a:pt x="779145" y="0"/>
                  </a:moveTo>
                  <a:cubicBezTo>
                    <a:pt x="1007226" y="0"/>
                    <a:pt x="1212417" y="98002"/>
                    <a:pt x="1352978" y="255954"/>
                  </a:cubicBezTo>
                  <a:cubicBezTo>
                    <a:pt x="1230457" y="395537"/>
                    <a:pt x="1158327" y="578918"/>
                    <a:pt x="1158327" y="779145"/>
                  </a:cubicBezTo>
                  <a:cubicBezTo>
                    <a:pt x="1158327" y="979373"/>
                    <a:pt x="1230457" y="1162753"/>
                    <a:pt x="1352978" y="1302337"/>
                  </a:cubicBezTo>
                  <a:cubicBezTo>
                    <a:pt x="1212417" y="1460288"/>
                    <a:pt x="1007226" y="1558290"/>
                    <a:pt x="779145" y="1558290"/>
                  </a:cubicBezTo>
                  <a:cubicBezTo>
                    <a:pt x="348835" y="1558290"/>
                    <a:pt x="0" y="1209455"/>
                    <a:pt x="0" y="779145"/>
                  </a:cubicBezTo>
                  <a:cubicBezTo>
                    <a:pt x="0" y="611543"/>
                    <a:pt x="52919" y="456302"/>
                    <a:pt x="144162" y="330069"/>
                  </a:cubicBezTo>
                  <a:lnTo>
                    <a:pt x="109784" y="108908"/>
                  </a:lnTo>
                  <a:lnTo>
                    <a:pt x="331101" y="143310"/>
                  </a:lnTo>
                  <a:cubicBezTo>
                    <a:pt x="457190" y="52617"/>
                    <a:pt x="612023" y="0"/>
                    <a:pt x="77914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61"/>
            <p:cNvSpPr/>
            <p:nvPr/>
          </p:nvSpPr>
          <p:spPr>
            <a:xfrm flipH="1" flipV="1">
              <a:off x="3218020" y="3537575"/>
              <a:ext cx="1558290" cy="1353163"/>
            </a:xfrm>
            <a:custGeom>
              <a:avLst/>
              <a:gdLst/>
              <a:ahLst/>
              <a:cxnLst/>
              <a:rect l="l" t="t" r="r" b="b"/>
              <a:pathLst>
                <a:path w="1558290" h="1353163">
                  <a:moveTo>
                    <a:pt x="779145" y="0"/>
                  </a:moveTo>
                  <a:cubicBezTo>
                    <a:pt x="946584" y="0"/>
                    <a:pt x="1101686" y="52816"/>
                    <a:pt x="1227870" y="143872"/>
                  </a:cubicBezTo>
                  <a:lnTo>
                    <a:pt x="1452805" y="108907"/>
                  </a:lnTo>
                  <a:lnTo>
                    <a:pt x="1417746" y="334454"/>
                  </a:lnTo>
                  <a:cubicBezTo>
                    <a:pt x="1506649" y="460075"/>
                    <a:pt x="1558290" y="613579"/>
                    <a:pt x="1558290" y="779145"/>
                  </a:cubicBezTo>
                  <a:cubicBezTo>
                    <a:pt x="1558290" y="1007122"/>
                    <a:pt x="1460378" y="1212230"/>
                    <a:pt x="1302560" y="1352794"/>
                  </a:cubicBezTo>
                  <a:cubicBezTo>
                    <a:pt x="1163008" y="1230383"/>
                    <a:pt x="979715" y="1158329"/>
                    <a:pt x="779593" y="1158329"/>
                  </a:cubicBezTo>
                  <a:cubicBezTo>
                    <a:pt x="579261" y="1158329"/>
                    <a:pt x="395794" y="1230534"/>
                    <a:pt x="256179" y="1353163"/>
                  </a:cubicBezTo>
                  <a:cubicBezTo>
                    <a:pt x="98093" y="1212607"/>
                    <a:pt x="0" y="1007331"/>
                    <a:pt x="0" y="779145"/>
                  </a:cubicBezTo>
                  <a:cubicBezTo>
                    <a:pt x="0" y="348835"/>
                    <a:pt x="348835" y="0"/>
                    <a:pt x="7791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6"/>
            <p:cNvSpPr/>
            <p:nvPr/>
          </p:nvSpPr>
          <p:spPr>
            <a:xfrm>
              <a:off x="3218020" y="2137420"/>
              <a:ext cx="1352978" cy="1558290"/>
            </a:xfrm>
            <a:custGeom>
              <a:avLst/>
              <a:gdLst/>
              <a:ahLst/>
              <a:cxnLst/>
              <a:rect l="l" t="t" r="r" b="b"/>
              <a:pathLst>
                <a:path w="1352978" h="1558290">
                  <a:moveTo>
                    <a:pt x="779145" y="0"/>
                  </a:moveTo>
                  <a:cubicBezTo>
                    <a:pt x="1007226" y="0"/>
                    <a:pt x="1212417" y="98002"/>
                    <a:pt x="1352978" y="255954"/>
                  </a:cubicBezTo>
                  <a:cubicBezTo>
                    <a:pt x="1230457" y="395537"/>
                    <a:pt x="1158327" y="578918"/>
                    <a:pt x="1158327" y="779145"/>
                  </a:cubicBezTo>
                  <a:cubicBezTo>
                    <a:pt x="1158327" y="979373"/>
                    <a:pt x="1230457" y="1162753"/>
                    <a:pt x="1352978" y="1302337"/>
                  </a:cubicBezTo>
                  <a:cubicBezTo>
                    <a:pt x="1212417" y="1460288"/>
                    <a:pt x="1007226" y="1558290"/>
                    <a:pt x="779145" y="1558290"/>
                  </a:cubicBezTo>
                  <a:cubicBezTo>
                    <a:pt x="348835" y="1558290"/>
                    <a:pt x="0" y="1209455"/>
                    <a:pt x="0" y="779145"/>
                  </a:cubicBezTo>
                  <a:cubicBezTo>
                    <a:pt x="0" y="611543"/>
                    <a:pt x="52919" y="456302"/>
                    <a:pt x="144162" y="330069"/>
                  </a:cubicBezTo>
                  <a:lnTo>
                    <a:pt x="109784" y="108908"/>
                  </a:lnTo>
                  <a:lnTo>
                    <a:pt x="331101" y="143310"/>
                  </a:lnTo>
                  <a:cubicBezTo>
                    <a:pt x="457190" y="52617"/>
                    <a:pt x="612023" y="0"/>
                    <a:pt x="77914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61"/>
            <p:cNvSpPr/>
            <p:nvPr/>
          </p:nvSpPr>
          <p:spPr>
            <a:xfrm>
              <a:off x="4412599" y="2137421"/>
              <a:ext cx="1558290" cy="1353163"/>
            </a:xfrm>
            <a:custGeom>
              <a:avLst/>
              <a:gdLst/>
              <a:ahLst/>
              <a:cxnLst/>
              <a:rect l="l" t="t" r="r" b="b"/>
              <a:pathLst>
                <a:path w="1558290" h="1353163">
                  <a:moveTo>
                    <a:pt x="779145" y="0"/>
                  </a:moveTo>
                  <a:cubicBezTo>
                    <a:pt x="946584" y="0"/>
                    <a:pt x="1101686" y="52816"/>
                    <a:pt x="1227870" y="143872"/>
                  </a:cubicBezTo>
                  <a:lnTo>
                    <a:pt x="1452805" y="108907"/>
                  </a:lnTo>
                  <a:lnTo>
                    <a:pt x="1417746" y="334454"/>
                  </a:lnTo>
                  <a:cubicBezTo>
                    <a:pt x="1506649" y="460075"/>
                    <a:pt x="1558290" y="613579"/>
                    <a:pt x="1558290" y="779145"/>
                  </a:cubicBezTo>
                  <a:cubicBezTo>
                    <a:pt x="1558290" y="1007122"/>
                    <a:pt x="1460378" y="1212230"/>
                    <a:pt x="1302560" y="1352794"/>
                  </a:cubicBezTo>
                  <a:cubicBezTo>
                    <a:pt x="1163008" y="1230383"/>
                    <a:pt x="979715" y="1158329"/>
                    <a:pt x="779593" y="1158329"/>
                  </a:cubicBezTo>
                  <a:cubicBezTo>
                    <a:pt x="579261" y="1158329"/>
                    <a:pt x="395794" y="1230534"/>
                    <a:pt x="256179" y="1353163"/>
                  </a:cubicBezTo>
                  <a:cubicBezTo>
                    <a:pt x="98093" y="1212607"/>
                    <a:pt x="0" y="1007331"/>
                    <a:pt x="0" y="779145"/>
                  </a:cubicBezTo>
                  <a:cubicBezTo>
                    <a:pt x="0" y="348835"/>
                    <a:pt x="348835" y="0"/>
                    <a:pt x="7791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4268518" y="3214227"/>
              <a:ext cx="651872" cy="651872"/>
            </a:xfrm>
            <a:prstGeom prst="ellipse">
              <a:avLst/>
            </a:prstGeom>
            <a:solidFill>
              <a:srgbClr val="F5F5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355976" y="3401664"/>
              <a:ext cx="47764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2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endParaRPr lang="zh-CN" altLang="en-US" sz="1600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491880" y="2569468"/>
              <a:ext cx="884467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784238" y="2569468"/>
              <a:ext cx="815013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590936" y="3907518"/>
              <a:ext cx="812459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81641" y="3907518"/>
              <a:ext cx="770479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</a:p>
          </p:txBody>
        </p:sp>
        <p:sp>
          <p:nvSpPr>
            <p:cNvPr id="40" name="椭圆 39"/>
            <p:cNvSpPr/>
            <p:nvPr/>
          </p:nvSpPr>
          <p:spPr>
            <a:xfrm>
              <a:off x="4305758" y="3251467"/>
              <a:ext cx="577392" cy="577392"/>
            </a:xfrm>
            <a:prstGeom prst="ellipse">
              <a:avLst/>
            </a:prstGeom>
            <a:noFill/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47405754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7" grpId="0"/>
      <p:bldP spid="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1413272" y="976313"/>
            <a:ext cx="6257925" cy="2772966"/>
            <a:chOff x="1884036" y="1302350"/>
            <a:chExt cx="8343582" cy="3696109"/>
          </a:xfrm>
        </p:grpSpPr>
        <p:sp>
          <p:nvSpPr>
            <p:cNvPr id="2" name="Shape 2191@|9FFC:0|FBC:0|LFC:13286061|LBC:16777215"/>
            <p:cNvSpPr/>
            <p:nvPr/>
          </p:nvSpPr>
          <p:spPr>
            <a:xfrm rot="16200000" flipV="1">
              <a:off x="5844698" y="1647892"/>
              <a:ext cx="0" cy="3012960"/>
            </a:xfrm>
            <a:prstGeom prst="line">
              <a:avLst/>
            </a:prstGeom>
            <a:ln w="12700">
              <a:solidFill>
                <a:srgbClr val="ADBACA"/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50800" tIns="50800" rIns="50800" bIns="50800" anchor="ctr"/>
            <a:lstStyle/>
            <a:p>
              <a:pPr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solidFill>
                  <a:srgbClr val="000000"/>
                </a:solidFill>
                <a:latin typeface="Helvetica Light"/>
                <a:ea typeface="Helvetica Ligh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" name="Shape 2191@|9FFC:0|FBC:0|LFC:13286061|LBC:16777215"/>
            <p:cNvSpPr/>
            <p:nvPr/>
          </p:nvSpPr>
          <p:spPr>
            <a:xfrm rot="10800000" flipV="1">
              <a:off x="7351178" y="1672120"/>
              <a:ext cx="0" cy="2953395"/>
            </a:xfrm>
            <a:prstGeom prst="line">
              <a:avLst/>
            </a:prstGeom>
            <a:noFill/>
            <a:ln w="12700" cap="flat">
              <a:solidFill>
                <a:srgbClr val="ADBACA"/>
              </a:solidFill>
              <a:prstDash val="solid"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solidFill>
                  <a:srgbClr val="000000"/>
                </a:solidFill>
                <a:latin typeface="Helvetica Light"/>
                <a:ea typeface="Helvetica Ligh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Shape 2196@|9FFC:0|FBC:0|LFC:13286061|LBC:16777215"/>
            <p:cNvSpPr/>
            <p:nvPr/>
          </p:nvSpPr>
          <p:spPr>
            <a:xfrm>
              <a:off x="7351178" y="4625515"/>
              <a:ext cx="350824" cy="0"/>
            </a:xfrm>
            <a:prstGeom prst="line">
              <a:avLst/>
            </a:prstGeom>
            <a:noFill/>
            <a:ln w="12700" cap="flat">
              <a:solidFill>
                <a:srgbClr val="ADBACA"/>
              </a:solidFill>
              <a:prstDash val="solid"/>
              <a:miter lim="400000"/>
              <a:tailEnd type="oval" w="med" len="med"/>
            </a:ln>
            <a:effectLst/>
          </p:spPr>
          <p:txBody>
            <a:bodyPr lIns="50800" tIns="50800" rIns="50800" bIns="50800" anchor="ctr"/>
            <a:lstStyle/>
            <a:p>
              <a:pPr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solidFill>
                  <a:srgbClr val="000000"/>
                </a:solidFill>
                <a:latin typeface="Helvetica Light"/>
                <a:ea typeface="Helvetica Ligh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Shape 2196@|9FFC:0|FBC:0|LFC:13286061|LBC:16777215"/>
            <p:cNvSpPr/>
            <p:nvPr/>
          </p:nvSpPr>
          <p:spPr>
            <a:xfrm>
              <a:off x="7351178" y="3673319"/>
              <a:ext cx="350824" cy="0"/>
            </a:xfrm>
            <a:prstGeom prst="line">
              <a:avLst/>
            </a:prstGeom>
            <a:noFill/>
            <a:ln w="12700" cap="flat">
              <a:solidFill>
                <a:srgbClr val="ADBACA"/>
              </a:solidFill>
              <a:prstDash val="solid"/>
              <a:miter lim="400000"/>
              <a:tailEnd type="oval" w="med" len="med"/>
            </a:ln>
            <a:effectLst/>
          </p:spPr>
          <p:txBody>
            <a:bodyPr lIns="50800" tIns="50800" rIns="50800" bIns="50800" anchor="ctr"/>
            <a:lstStyle/>
            <a:p>
              <a:pPr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solidFill>
                  <a:srgbClr val="000000"/>
                </a:solidFill>
                <a:latin typeface="Helvetica Light"/>
                <a:ea typeface="Helvetica Ligh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2196@|9FFC:0|FBC:0|LFC:13286061|LBC:16777215"/>
            <p:cNvSpPr/>
            <p:nvPr/>
          </p:nvSpPr>
          <p:spPr>
            <a:xfrm>
              <a:off x="7351178" y="2675100"/>
              <a:ext cx="350824" cy="0"/>
            </a:xfrm>
            <a:prstGeom prst="line">
              <a:avLst/>
            </a:prstGeom>
            <a:noFill/>
            <a:ln w="12700" cap="flat">
              <a:solidFill>
                <a:srgbClr val="ADBACA"/>
              </a:solidFill>
              <a:prstDash val="solid"/>
              <a:miter lim="400000"/>
              <a:tailEnd type="oval" w="med" len="med"/>
            </a:ln>
            <a:effectLst/>
          </p:spPr>
          <p:txBody>
            <a:bodyPr lIns="50800" tIns="50800" rIns="50800" bIns="50800" anchor="ctr"/>
            <a:lstStyle/>
            <a:p>
              <a:pPr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solidFill>
                  <a:srgbClr val="000000"/>
                </a:solidFill>
                <a:latin typeface="Helvetica Light"/>
                <a:ea typeface="Helvetica Ligh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Shape 2196@|9FFC:0|FBC:0|LFC:13286061|LBC:16777215"/>
            <p:cNvSpPr/>
            <p:nvPr/>
          </p:nvSpPr>
          <p:spPr>
            <a:xfrm>
              <a:off x="7351178" y="1683229"/>
              <a:ext cx="350824" cy="0"/>
            </a:xfrm>
            <a:prstGeom prst="line">
              <a:avLst/>
            </a:prstGeom>
            <a:noFill/>
            <a:ln w="12700" cap="flat">
              <a:solidFill>
                <a:srgbClr val="ADBACA"/>
              </a:solidFill>
              <a:prstDash val="solid"/>
              <a:miter lim="400000"/>
              <a:tailEnd type="oval" w="med" len="med"/>
            </a:ln>
            <a:effectLst/>
          </p:spPr>
          <p:txBody>
            <a:bodyPr lIns="50800" tIns="50800" rIns="50800" bIns="50800" anchor="ctr"/>
            <a:lstStyle/>
            <a:p>
              <a:pPr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solidFill>
                  <a:srgbClr val="000000"/>
                </a:solidFill>
                <a:latin typeface="Helvetica Light"/>
                <a:ea typeface="Helvetica Ligh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13@|1FFC:192|FBC:16777215|LFC:16777215|LBC:16777215"/>
            <p:cNvSpPr/>
            <p:nvPr/>
          </p:nvSpPr>
          <p:spPr>
            <a:xfrm>
              <a:off x="1884036" y="2805234"/>
              <a:ext cx="2317662" cy="707799"/>
            </a:xfrm>
            <a:prstGeom prst="rect">
              <a:avLst/>
            </a:prstGeom>
            <a:solidFill>
              <a:srgbClr val="119F33"/>
            </a:solidFill>
            <a:ln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2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18@|1FFC:681197|FBC:16777215|LFC:16777215|LBC:16777215"/>
            <p:cNvSpPr/>
            <p:nvPr/>
          </p:nvSpPr>
          <p:spPr>
            <a:xfrm>
              <a:off x="4796987" y="2302156"/>
              <a:ext cx="2317662" cy="703039"/>
            </a:xfrm>
            <a:prstGeom prst="rect">
              <a:avLst/>
            </a:prstGeom>
            <a:solidFill>
              <a:schemeClr val="bg2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2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15@|1FFC:681197|FBC:16777215|LFC:16777215|LBC:16777215"/>
            <p:cNvSpPr/>
            <p:nvPr/>
          </p:nvSpPr>
          <p:spPr>
            <a:xfrm>
              <a:off x="4796987" y="3295614"/>
              <a:ext cx="2317662" cy="706213"/>
            </a:xfrm>
            <a:prstGeom prst="rect">
              <a:avLst/>
            </a:prstGeom>
            <a:solidFill>
              <a:schemeClr val="bg2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2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6@|1FFC:681197|FBC:16777215|LFC:16777215|LBC:16777215"/>
            <p:cNvSpPr/>
            <p:nvPr/>
          </p:nvSpPr>
          <p:spPr>
            <a:xfrm>
              <a:off x="7889319" y="2298982"/>
              <a:ext cx="2317662" cy="706213"/>
            </a:xfrm>
            <a:prstGeom prst="rect">
              <a:avLst/>
            </a:prstGeom>
            <a:solidFill>
              <a:schemeClr val="tx2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2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4@|1FFC:681197|FBC:16777215|LFC:16777215|LBC:16777215"/>
            <p:cNvSpPr/>
            <p:nvPr/>
          </p:nvSpPr>
          <p:spPr>
            <a:xfrm>
              <a:off x="7889319" y="1302350"/>
              <a:ext cx="2317662" cy="706213"/>
            </a:xfrm>
            <a:prstGeom prst="rect">
              <a:avLst/>
            </a:prstGeom>
            <a:solidFill>
              <a:schemeClr val="tx2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2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7@|1FFC:681197|FBC:16777215|LFC:16777215|LBC:16777215"/>
            <p:cNvSpPr/>
            <p:nvPr/>
          </p:nvSpPr>
          <p:spPr>
            <a:xfrm>
              <a:off x="7889319" y="3295614"/>
              <a:ext cx="2317662" cy="706213"/>
            </a:xfrm>
            <a:prstGeom prst="rect">
              <a:avLst/>
            </a:prstGeom>
            <a:solidFill>
              <a:schemeClr val="tx2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2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9@|1FFC:681197|FBC:16777215|LFC:16777215|LBC:16777215"/>
            <p:cNvSpPr/>
            <p:nvPr/>
          </p:nvSpPr>
          <p:spPr>
            <a:xfrm>
              <a:off x="7889319" y="4292246"/>
              <a:ext cx="2317662" cy="706213"/>
            </a:xfrm>
            <a:prstGeom prst="rect">
              <a:avLst/>
            </a:prstGeom>
            <a:solidFill>
              <a:schemeClr val="tx2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2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3@|17FFC:16777215|FBC:16777215|LFC:16777215|LBC:16777215"/>
            <p:cNvSpPr txBox="1"/>
            <p:nvPr/>
          </p:nvSpPr>
          <p:spPr>
            <a:xfrm>
              <a:off x="1888798" y="3021065"/>
              <a:ext cx="2338299" cy="24598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912613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2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3@|17FFC:16777215|FBC:16777215|LFC:16777215|LBC:16777215"/>
            <p:cNvSpPr txBox="1"/>
            <p:nvPr/>
          </p:nvSpPr>
          <p:spPr>
            <a:xfrm>
              <a:off x="4765238" y="3517793"/>
              <a:ext cx="2338299" cy="24598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912613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2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3@|17FFC:16777215|FBC:16777215|LFC:16777215|LBC:16777215"/>
            <p:cNvSpPr txBox="1"/>
            <p:nvPr/>
          </p:nvSpPr>
          <p:spPr>
            <a:xfrm>
              <a:off x="4765238" y="2513227"/>
              <a:ext cx="2338299" cy="24598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912613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2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3@|17FFC:16777215|FBC:16777215|LFC:16777215|LBC:16777215"/>
            <p:cNvSpPr txBox="1"/>
            <p:nvPr/>
          </p:nvSpPr>
          <p:spPr>
            <a:xfrm>
              <a:off x="7868683" y="2527509"/>
              <a:ext cx="2338298" cy="24598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912613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2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3@|17FFC:16777215|FBC:16777215|LFC:16777215|LBC:16777215"/>
            <p:cNvSpPr txBox="1"/>
            <p:nvPr/>
          </p:nvSpPr>
          <p:spPr>
            <a:xfrm>
              <a:off x="7868683" y="1524529"/>
              <a:ext cx="2338298" cy="24598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912613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2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3@|17FFC:16777215|FBC:16777215|LFC:16777215|LBC:16777215"/>
            <p:cNvSpPr txBox="1"/>
            <p:nvPr/>
          </p:nvSpPr>
          <p:spPr>
            <a:xfrm>
              <a:off x="7889319" y="4487447"/>
              <a:ext cx="2338299" cy="24598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912613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2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13@|17FFC:16777215|FBC:16777215|LFC:16777215|LBC:16777215"/>
            <p:cNvSpPr txBox="1"/>
            <p:nvPr/>
          </p:nvSpPr>
          <p:spPr>
            <a:xfrm>
              <a:off x="7889319" y="3482879"/>
              <a:ext cx="2338299" cy="24757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912613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2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1515666" y="4027885"/>
            <a:ext cx="6247209" cy="60939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100" b="1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感谢您购买小小草小草的作品：</a:t>
            </a:r>
            <a:r>
              <a:rPr lang="zh-CN" altLang="en-US" sz="1100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作品内所有图片和文字仅供参考使用，所有带网格的形状是为了给图片占位的，具体替换的方法请参考</a:t>
            </a:r>
            <a:r>
              <a:rPr lang="zh-CN" altLang="en-US" sz="1100" b="1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文档底部的教程</a:t>
            </a:r>
            <a:r>
              <a:rPr lang="zh-CN" altLang="en-US" sz="1100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，文档不能解决您的所有问题，遇到不明白的问题，不要忘记有百度搜索哦，相信你一定能找到解决方法的。</a:t>
            </a:r>
            <a:endParaRPr lang="en-US" altLang="zh-CN" sz="1100" spc="75" dirty="0">
              <a:solidFill>
                <a:prstClr val="black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椭圆 136"/>
          <p:cNvSpPr/>
          <p:nvPr/>
        </p:nvSpPr>
        <p:spPr bwMode="auto">
          <a:xfrm rot="351052">
            <a:off x="1117117" y="3881959"/>
            <a:ext cx="216582" cy="22140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8" name="椭圆 137"/>
          <p:cNvSpPr/>
          <p:nvPr/>
        </p:nvSpPr>
        <p:spPr bwMode="auto">
          <a:xfrm rot="285728">
            <a:off x="1715478" y="3289342"/>
            <a:ext cx="216582" cy="22140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9" name="椭圆 138"/>
          <p:cNvSpPr/>
          <p:nvPr/>
        </p:nvSpPr>
        <p:spPr bwMode="auto">
          <a:xfrm rot="20925770">
            <a:off x="2507371" y="2826682"/>
            <a:ext cx="215391" cy="22140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0" name="椭圆 139"/>
          <p:cNvSpPr/>
          <p:nvPr/>
        </p:nvSpPr>
        <p:spPr bwMode="auto">
          <a:xfrm rot="21146216">
            <a:off x="3108236" y="3438039"/>
            <a:ext cx="216582" cy="22140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1" name="椭圆 140"/>
          <p:cNvSpPr/>
          <p:nvPr/>
        </p:nvSpPr>
        <p:spPr bwMode="auto">
          <a:xfrm rot="372077">
            <a:off x="4543948" y="3075695"/>
            <a:ext cx="215391" cy="22140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2" name="椭圆 141"/>
          <p:cNvSpPr/>
          <p:nvPr/>
        </p:nvSpPr>
        <p:spPr bwMode="auto">
          <a:xfrm rot="444650">
            <a:off x="5233801" y="2698337"/>
            <a:ext cx="215391" cy="22021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3" name="椭圆 142"/>
          <p:cNvSpPr/>
          <p:nvPr/>
        </p:nvSpPr>
        <p:spPr bwMode="auto">
          <a:xfrm rot="411978">
            <a:off x="5760918" y="2216855"/>
            <a:ext cx="216582" cy="22021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4" name="椭圆 143"/>
          <p:cNvSpPr/>
          <p:nvPr/>
        </p:nvSpPr>
        <p:spPr bwMode="auto">
          <a:xfrm rot="705091">
            <a:off x="6781444" y="1744627"/>
            <a:ext cx="216582" cy="22021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5" name="椭圆 144"/>
          <p:cNvSpPr/>
          <p:nvPr/>
        </p:nvSpPr>
        <p:spPr bwMode="auto">
          <a:xfrm rot="1654378">
            <a:off x="7701791" y="1221851"/>
            <a:ext cx="215391" cy="22140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6" name="文本框 30"/>
          <p:cNvSpPr txBox="1">
            <a:spLocks noChangeArrowheads="1"/>
          </p:cNvSpPr>
          <p:nvPr/>
        </p:nvSpPr>
        <p:spPr bwMode="auto">
          <a:xfrm>
            <a:off x="963935" y="4370094"/>
            <a:ext cx="5854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3</a:t>
            </a: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47" name="文本框 31"/>
          <p:cNvSpPr txBox="1">
            <a:spLocks noChangeArrowheads="1"/>
          </p:cNvSpPr>
          <p:nvPr/>
        </p:nvSpPr>
        <p:spPr bwMode="auto">
          <a:xfrm>
            <a:off x="1576959" y="4370094"/>
            <a:ext cx="5854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4</a:t>
            </a: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48" name="文本框 32"/>
          <p:cNvSpPr txBox="1">
            <a:spLocks noChangeArrowheads="1"/>
          </p:cNvSpPr>
          <p:nvPr/>
        </p:nvSpPr>
        <p:spPr bwMode="auto">
          <a:xfrm>
            <a:off x="2349101" y="4370094"/>
            <a:ext cx="5854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5</a:t>
            </a: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49" name="文本框 33"/>
          <p:cNvSpPr txBox="1">
            <a:spLocks noChangeArrowheads="1"/>
          </p:cNvSpPr>
          <p:nvPr/>
        </p:nvSpPr>
        <p:spPr bwMode="auto">
          <a:xfrm>
            <a:off x="2926253" y="4370094"/>
            <a:ext cx="5854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6</a:t>
            </a: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50" name="文本框 34"/>
          <p:cNvSpPr txBox="1">
            <a:spLocks noChangeArrowheads="1"/>
          </p:cNvSpPr>
          <p:nvPr/>
        </p:nvSpPr>
        <p:spPr bwMode="auto">
          <a:xfrm>
            <a:off x="4424470" y="4370094"/>
            <a:ext cx="5854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8</a:t>
            </a: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51" name="文本框 35"/>
          <p:cNvSpPr txBox="1">
            <a:spLocks noChangeArrowheads="1"/>
          </p:cNvSpPr>
          <p:nvPr/>
        </p:nvSpPr>
        <p:spPr bwMode="auto">
          <a:xfrm>
            <a:off x="5143915" y="4370094"/>
            <a:ext cx="5854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9</a:t>
            </a: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52" name="文本框 36"/>
          <p:cNvSpPr txBox="1">
            <a:spLocks noChangeArrowheads="1"/>
          </p:cNvSpPr>
          <p:nvPr/>
        </p:nvSpPr>
        <p:spPr bwMode="auto">
          <a:xfrm>
            <a:off x="5741467" y="4370094"/>
            <a:ext cx="686369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10</a:t>
            </a: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53" name="文本框 37"/>
          <p:cNvSpPr txBox="1">
            <a:spLocks noChangeArrowheads="1"/>
          </p:cNvSpPr>
          <p:nvPr/>
        </p:nvSpPr>
        <p:spPr bwMode="auto">
          <a:xfrm>
            <a:off x="6765552" y="4370094"/>
            <a:ext cx="686369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11</a:t>
            </a: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54" name="文本框 38"/>
          <p:cNvSpPr txBox="1">
            <a:spLocks noChangeArrowheads="1"/>
          </p:cNvSpPr>
          <p:nvPr/>
        </p:nvSpPr>
        <p:spPr bwMode="auto">
          <a:xfrm>
            <a:off x="7613008" y="4370094"/>
            <a:ext cx="686369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12</a:t>
            </a: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55" name="文本框 39"/>
          <p:cNvSpPr txBox="1">
            <a:spLocks noChangeArrowheads="1"/>
          </p:cNvSpPr>
          <p:nvPr/>
        </p:nvSpPr>
        <p:spPr bwMode="auto">
          <a:xfrm>
            <a:off x="1451873" y="3832938"/>
            <a:ext cx="11766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56" name="文本框 40"/>
          <p:cNvSpPr txBox="1">
            <a:spLocks noChangeArrowheads="1"/>
          </p:cNvSpPr>
          <p:nvPr/>
        </p:nvSpPr>
        <p:spPr bwMode="auto">
          <a:xfrm>
            <a:off x="503651" y="3282111"/>
            <a:ext cx="11766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57" name="文本框 41"/>
          <p:cNvSpPr txBox="1">
            <a:spLocks noChangeArrowheads="1"/>
          </p:cNvSpPr>
          <p:nvPr/>
        </p:nvSpPr>
        <p:spPr bwMode="auto">
          <a:xfrm>
            <a:off x="2150962" y="2504298"/>
            <a:ext cx="11766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58" name="文本框 42"/>
          <p:cNvSpPr txBox="1">
            <a:spLocks noChangeArrowheads="1"/>
          </p:cNvSpPr>
          <p:nvPr/>
        </p:nvSpPr>
        <p:spPr bwMode="auto">
          <a:xfrm>
            <a:off x="3047012" y="3147814"/>
            <a:ext cx="11766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59" name="文本框 43"/>
          <p:cNvSpPr txBox="1">
            <a:spLocks noChangeArrowheads="1"/>
          </p:cNvSpPr>
          <p:nvPr/>
        </p:nvSpPr>
        <p:spPr bwMode="auto">
          <a:xfrm>
            <a:off x="4802527" y="3034743"/>
            <a:ext cx="11766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60" name="文本框 44"/>
          <p:cNvSpPr txBox="1">
            <a:spLocks noChangeArrowheads="1"/>
          </p:cNvSpPr>
          <p:nvPr/>
        </p:nvSpPr>
        <p:spPr bwMode="auto">
          <a:xfrm>
            <a:off x="5494692" y="2678791"/>
            <a:ext cx="11766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61" name="文本框 45"/>
          <p:cNvSpPr txBox="1">
            <a:spLocks noChangeArrowheads="1"/>
          </p:cNvSpPr>
          <p:nvPr/>
        </p:nvSpPr>
        <p:spPr bwMode="auto">
          <a:xfrm>
            <a:off x="6073817" y="2200613"/>
            <a:ext cx="11766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62" name="文本框 46"/>
          <p:cNvSpPr txBox="1">
            <a:spLocks noChangeArrowheads="1"/>
          </p:cNvSpPr>
          <p:nvPr/>
        </p:nvSpPr>
        <p:spPr bwMode="auto">
          <a:xfrm>
            <a:off x="7095431" y="1707654"/>
            <a:ext cx="11766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cxnSp>
        <p:nvCxnSpPr>
          <p:cNvPr id="163" name="直接连接符 162"/>
          <p:cNvCxnSpPr>
            <a:stCxn id="137" idx="7"/>
            <a:endCxn id="138" idx="3"/>
          </p:cNvCxnSpPr>
          <p:nvPr/>
        </p:nvCxnSpPr>
        <p:spPr>
          <a:xfrm flipV="1">
            <a:off x="1309562" y="3471696"/>
            <a:ext cx="431400" cy="45090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/>
          <p:cNvCxnSpPr>
            <a:stCxn id="138" idx="7"/>
            <a:endCxn id="139" idx="2"/>
          </p:cNvCxnSpPr>
          <p:nvPr/>
        </p:nvCxnSpPr>
        <p:spPr>
          <a:xfrm flipV="1">
            <a:off x="1906576" y="2958372"/>
            <a:ext cx="602860" cy="37002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/>
          <p:cNvCxnSpPr>
            <a:stCxn id="139" idx="5"/>
            <a:endCxn id="140" idx="1"/>
          </p:cNvCxnSpPr>
          <p:nvPr/>
        </p:nvCxnSpPr>
        <p:spPr>
          <a:xfrm>
            <a:off x="2705013" y="2999322"/>
            <a:ext cx="425304" cy="48190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椭圆 165"/>
          <p:cNvSpPr/>
          <p:nvPr/>
        </p:nvSpPr>
        <p:spPr bwMode="auto">
          <a:xfrm rot="827460">
            <a:off x="3735796" y="3786613"/>
            <a:ext cx="216582" cy="22140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167" name="直接连接符 166"/>
          <p:cNvCxnSpPr>
            <a:stCxn id="140" idx="5"/>
            <a:endCxn id="166" idx="2"/>
          </p:cNvCxnSpPr>
          <p:nvPr/>
        </p:nvCxnSpPr>
        <p:spPr>
          <a:xfrm>
            <a:off x="3302737" y="3616261"/>
            <a:ext cx="436181" cy="25524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连接符 167"/>
          <p:cNvCxnSpPr>
            <a:stCxn id="166" idx="7"/>
            <a:endCxn id="141" idx="3"/>
          </p:cNvCxnSpPr>
          <p:nvPr/>
        </p:nvCxnSpPr>
        <p:spPr>
          <a:xfrm flipV="1">
            <a:off x="3937113" y="3255992"/>
            <a:ext cx="630368" cy="583555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直接连接符 168"/>
          <p:cNvCxnSpPr>
            <a:stCxn id="141" idx="7"/>
            <a:endCxn id="142" idx="3"/>
          </p:cNvCxnSpPr>
          <p:nvPr/>
        </p:nvCxnSpPr>
        <p:spPr>
          <a:xfrm flipV="1">
            <a:off x="4735806" y="2875828"/>
            <a:ext cx="520132" cy="240975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直接连接符 169"/>
          <p:cNvCxnSpPr>
            <a:stCxn id="142" idx="7"/>
            <a:endCxn id="143" idx="3"/>
          </p:cNvCxnSpPr>
          <p:nvPr/>
        </p:nvCxnSpPr>
        <p:spPr>
          <a:xfrm flipV="1">
            <a:off x="5427055" y="2395107"/>
            <a:ext cx="356822" cy="345953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接连接符 170"/>
          <p:cNvCxnSpPr>
            <a:stCxn id="143" idx="7"/>
            <a:endCxn id="144" idx="3"/>
          </p:cNvCxnSpPr>
          <p:nvPr/>
        </p:nvCxnSpPr>
        <p:spPr>
          <a:xfrm flipV="1">
            <a:off x="5954541" y="1915364"/>
            <a:ext cx="844369" cy="343454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直接连接符 171"/>
          <p:cNvCxnSpPr>
            <a:stCxn id="144" idx="7"/>
            <a:endCxn id="145" idx="3"/>
          </p:cNvCxnSpPr>
          <p:nvPr/>
        </p:nvCxnSpPr>
        <p:spPr>
          <a:xfrm flipV="1">
            <a:off x="6980560" y="1366692"/>
            <a:ext cx="725190" cy="427412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文本框 39"/>
          <p:cNvSpPr txBox="1">
            <a:spLocks noChangeArrowheads="1"/>
          </p:cNvSpPr>
          <p:nvPr/>
        </p:nvSpPr>
        <p:spPr bwMode="auto">
          <a:xfrm>
            <a:off x="4008431" y="3775799"/>
            <a:ext cx="11766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74" name="文本框 33"/>
          <p:cNvSpPr txBox="1">
            <a:spLocks noChangeArrowheads="1"/>
          </p:cNvSpPr>
          <p:nvPr/>
        </p:nvSpPr>
        <p:spPr bwMode="auto">
          <a:xfrm>
            <a:off x="3589540" y="4370094"/>
            <a:ext cx="5854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7</a:t>
            </a: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75" name="文本框 46"/>
          <p:cNvSpPr txBox="1">
            <a:spLocks noChangeArrowheads="1"/>
          </p:cNvSpPr>
          <p:nvPr/>
        </p:nvSpPr>
        <p:spPr bwMode="auto">
          <a:xfrm>
            <a:off x="7234206" y="915566"/>
            <a:ext cx="11766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grpSp>
        <p:nvGrpSpPr>
          <p:cNvPr id="176" name="组合 175"/>
          <p:cNvGrpSpPr/>
          <p:nvPr/>
        </p:nvGrpSpPr>
        <p:grpSpPr>
          <a:xfrm>
            <a:off x="550493" y="4235986"/>
            <a:ext cx="8053955" cy="76668"/>
            <a:chOff x="738746" y="5964849"/>
            <a:chExt cx="10744200" cy="102248"/>
          </a:xfrm>
        </p:grpSpPr>
        <p:cxnSp>
          <p:nvCxnSpPr>
            <p:cNvPr id="177" name="直接连接符 176"/>
            <p:cNvCxnSpPr/>
            <p:nvPr/>
          </p:nvCxnSpPr>
          <p:spPr bwMode="auto">
            <a:xfrm>
              <a:off x="738746" y="6052254"/>
              <a:ext cx="10744200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接连接符 177"/>
            <p:cNvCxnSpPr/>
            <p:nvPr/>
          </p:nvCxnSpPr>
          <p:spPr>
            <a:xfrm flipV="1">
              <a:off x="1639101" y="5971032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接连接符 178"/>
            <p:cNvCxnSpPr/>
            <p:nvPr/>
          </p:nvCxnSpPr>
          <p:spPr>
            <a:xfrm flipV="1">
              <a:off x="2456892" y="5967447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接连接符 179"/>
            <p:cNvCxnSpPr/>
            <p:nvPr/>
          </p:nvCxnSpPr>
          <p:spPr>
            <a:xfrm flipV="1">
              <a:off x="3510148" y="597201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接连接符 180"/>
            <p:cNvCxnSpPr/>
            <p:nvPr/>
          </p:nvCxnSpPr>
          <p:spPr>
            <a:xfrm flipV="1">
              <a:off x="4295309" y="597201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连接符 181"/>
            <p:cNvCxnSpPr/>
            <p:nvPr/>
          </p:nvCxnSpPr>
          <p:spPr>
            <a:xfrm flipV="1">
              <a:off x="5141731" y="597201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2"/>
            <p:cNvCxnSpPr/>
            <p:nvPr/>
          </p:nvCxnSpPr>
          <p:spPr>
            <a:xfrm flipV="1">
              <a:off x="6255551" y="5973993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 flipV="1">
              <a:off x="7243964" y="5967447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接连接符 184"/>
            <p:cNvCxnSpPr/>
            <p:nvPr/>
          </p:nvCxnSpPr>
          <p:spPr>
            <a:xfrm flipV="1">
              <a:off x="7951332" y="5973993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 flipV="1">
              <a:off x="9320250" y="596484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186"/>
            <p:cNvCxnSpPr/>
            <p:nvPr/>
          </p:nvCxnSpPr>
          <p:spPr>
            <a:xfrm flipV="1">
              <a:off x="10524537" y="5985875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8" name="矩形 187"/>
          <p:cNvSpPr/>
          <p:nvPr/>
        </p:nvSpPr>
        <p:spPr>
          <a:xfrm>
            <a:off x="1046303" y="1059582"/>
            <a:ext cx="3163567" cy="930988"/>
          </a:xfrm>
          <a:prstGeom prst="rect">
            <a:avLst/>
          </a:prstGeom>
        </p:spPr>
        <p:txBody>
          <a:bodyPr wrap="square" lIns="68543" tIns="34272" rIns="68543" bIns="34272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3013482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0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9000"/>
                            </p:stCondLst>
                            <p:childTnLst>
                              <p:par>
                                <p:cTn id="1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95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6" grpId="0" animBg="1"/>
      <p:bldP spid="173" grpId="0"/>
      <p:bldP spid="174" grpId="0"/>
      <p:bldP spid="175" grpId="0"/>
      <p:bldP spid="18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 descr="C:\Users\Administrator\Desktop\简约淡雅心形小草PPT背景\幻灯片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991900"/>
            <a:ext cx="7380311" cy="4153187"/>
          </a:xfrm>
          <a:prstGeom prst="rect">
            <a:avLst/>
          </a:prstGeom>
          <a:noFill/>
        </p:spPr>
      </p:pic>
      <p:sp>
        <p:nvSpPr>
          <p:cNvPr id="25" name="圆角矩形 24"/>
          <p:cNvSpPr/>
          <p:nvPr/>
        </p:nvSpPr>
        <p:spPr>
          <a:xfrm>
            <a:off x="4427984" y="1015860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076056" y="1015654"/>
            <a:ext cx="2972164" cy="503773"/>
            <a:chOff x="6339097" y="1573726"/>
            <a:chExt cx="3744416" cy="511504"/>
          </a:xfrm>
        </p:grpSpPr>
        <p:sp>
          <p:nvSpPr>
            <p:cNvPr id="27" name="圆角矩形 26"/>
            <p:cNvSpPr/>
            <p:nvPr/>
          </p:nvSpPr>
          <p:spPr>
            <a:xfrm>
              <a:off x="6339097" y="1573726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896718" y="1614014"/>
              <a:ext cx="2653076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年度工作概述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9" name="圆角矩形 28"/>
          <p:cNvSpPr/>
          <p:nvPr/>
        </p:nvSpPr>
        <p:spPr>
          <a:xfrm>
            <a:off x="4427984" y="1715062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058154" y="1714856"/>
            <a:ext cx="2972164" cy="503773"/>
            <a:chOff x="6315199" y="2410178"/>
            <a:chExt cx="3744416" cy="511504"/>
          </a:xfrm>
        </p:grpSpPr>
        <p:sp>
          <p:nvSpPr>
            <p:cNvPr id="31" name="圆角矩形 30"/>
            <p:cNvSpPr/>
            <p:nvPr/>
          </p:nvSpPr>
          <p:spPr>
            <a:xfrm>
              <a:off x="6315199" y="2410178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893964" y="2450466"/>
              <a:ext cx="2653076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工作完成情况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6" name="圆角矩形 35"/>
          <p:cNvSpPr/>
          <p:nvPr/>
        </p:nvSpPr>
        <p:spPr>
          <a:xfrm>
            <a:off x="4427984" y="2403863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076056" y="2403654"/>
            <a:ext cx="2972164" cy="503773"/>
            <a:chOff x="6339097" y="3296031"/>
            <a:chExt cx="3744416" cy="511504"/>
          </a:xfrm>
        </p:grpSpPr>
        <p:sp>
          <p:nvSpPr>
            <p:cNvPr id="38" name="圆角矩形 37"/>
            <p:cNvSpPr/>
            <p:nvPr/>
          </p:nvSpPr>
          <p:spPr>
            <a:xfrm>
              <a:off x="6339097" y="3296031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6898538" y="3336319"/>
              <a:ext cx="2736305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成功项目展示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40" name="圆角矩形 39"/>
          <p:cNvSpPr/>
          <p:nvPr/>
        </p:nvSpPr>
        <p:spPr>
          <a:xfrm>
            <a:off x="4427984" y="3106714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076056" y="3106349"/>
            <a:ext cx="2972164" cy="503772"/>
            <a:chOff x="6339097" y="4180903"/>
            <a:chExt cx="3744416" cy="511504"/>
          </a:xfrm>
        </p:grpSpPr>
        <p:sp>
          <p:nvSpPr>
            <p:cNvPr id="46" name="圆角矩形 45"/>
            <p:cNvSpPr/>
            <p:nvPr/>
          </p:nvSpPr>
          <p:spPr>
            <a:xfrm>
              <a:off x="6339097" y="4180903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6898538" y="4221882"/>
              <a:ext cx="2736305" cy="437542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工作存在不足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48" name="圆角矩形 47"/>
          <p:cNvSpPr/>
          <p:nvPr/>
        </p:nvSpPr>
        <p:spPr>
          <a:xfrm>
            <a:off x="4428081" y="3803637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5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5076056" y="3803637"/>
            <a:ext cx="2972164" cy="503773"/>
            <a:chOff x="6339097" y="5057483"/>
            <a:chExt cx="3744416" cy="511504"/>
          </a:xfrm>
        </p:grpSpPr>
        <p:sp>
          <p:nvSpPr>
            <p:cNvPr id="65" name="圆角矩形 64"/>
            <p:cNvSpPr/>
            <p:nvPr/>
          </p:nvSpPr>
          <p:spPr>
            <a:xfrm>
              <a:off x="6339097" y="5057483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6898669" y="5085978"/>
              <a:ext cx="2736174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明年工作计划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7" name="下箭头 66"/>
          <p:cNvSpPr/>
          <p:nvPr/>
        </p:nvSpPr>
        <p:spPr>
          <a:xfrm rot="16200000">
            <a:off x="3602551" y="1085329"/>
            <a:ext cx="431948" cy="509274"/>
          </a:xfrm>
          <a:prstGeom prst="down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04" tIns="34253" rIns="68504" bIns="34253" rtlCol="0" anchor="ctr"/>
          <a:lstStyle/>
          <a:p>
            <a:pPr algn="ctr"/>
            <a:endParaRPr lang="zh-CN" altLang="en-US"/>
          </a:p>
        </p:txBody>
      </p:sp>
      <p:sp>
        <p:nvSpPr>
          <p:cNvPr id="68" name="TextBox 67"/>
          <p:cNvSpPr txBox="1"/>
          <p:nvPr/>
        </p:nvSpPr>
        <p:spPr>
          <a:xfrm>
            <a:off x="107504" y="548058"/>
            <a:ext cx="2160240" cy="1015580"/>
          </a:xfrm>
          <a:prstGeom prst="rect">
            <a:avLst/>
          </a:prstGeom>
          <a:noFill/>
        </p:spPr>
        <p:txBody>
          <a:bodyPr wrap="square" lIns="91361" tIns="45679" rIns="91361" bIns="45679">
            <a:spAutoFit/>
          </a:bodyPr>
          <a:lstStyle/>
          <a:p>
            <a:pPr algn="r">
              <a:defRPr/>
            </a:pPr>
            <a:r>
              <a:rPr lang="zh-CN" altLang="en-US" sz="36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en-US" altLang="zh-CN" sz="3600" b="1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en-US" altLang="zh-CN" sz="2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24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2449392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7 0.04121 L -6.25E-7 -3.33333E-6 " pathEditMode="relative" rAng="0" ptsTypes="AA">
                                      <p:cBhvr>
                                        <p:cTn id="22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6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7 0.0412 L -6.25E-7 2.96296E-6 " pathEditMode="relative" rAng="0" ptsTypes="AA">
                                      <p:cBhvr>
                                        <p:cTn id="30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6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-6.25E-7 -7.40741E-7 " pathEditMode="relative" rAng="0" ptsTypes="AA">
                                      <p:cBhvr>
                                        <p:cTn id="38" dur="7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46" dur="7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54" dur="7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00"/>
                            </p:stCondLst>
                            <p:childTnLst>
                              <p:par>
                                <p:cTn id="64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5" grpId="2" animBg="1"/>
      <p:bldP spid="29" grpId="0" animBg="1"/>
      <p:bldP spid="29" grpId="1" animBg="1"/>
      <p:bldP spid="36" grpId="0" animBg="1"/>
      <p:bldP spid="36" grpId="1" animBg="1"/>
      <p:bldP spid="40" grpId="0" animBg="1"/>
      <p:bldP spid="40" grpId="1" animBg="1"/>
      <p:bldP spid="48" grpId="0" animBg="1"/>
      <p:bldP spid="48" grpId="1" animBg="1"/>
      <p:bldP spid="67" grpId="0" animBg="1"/>
      <p:bldP spid="6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 bwMode="auto">
          <a:xfrm>
            <a:off x="6118623" y="2366962"/>
            <a:ext cx="1912144" cy="215504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433513" y="2599135"/>
            <a:ext cx="1913335" cy="214313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924425" y="1841897"/>
            <a:ext cx="504825" cy="751284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 flipH="1">
            <a:off x="3639741" y="1837135"/>
            <a:ext cx="504825" cy="751284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137297" y="2428875"/>
            <a:ext cx="771525" cy="781050"/>
            <a:chOff x="3137297" y="2428875"/>
            <a:chExt cx="771525" cy="781050"/>
          </a:xfrm>
        </p:grpSpPr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3137297" y="2428875"/>
              <a:ext cx="771525" cy="781050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chemeClr val="bg2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6"/>
            <p:cNvSpPr>
              <a:spLocks noChangeAspect="1" noEditPoints="1"/>
            </p:cNvSpPr>
            <p:nvPr/>
          </p:nvSpPr>
          <p:spPr bwMode="auto">
            <a:xfrm>
              <a:off x="3469482" y="2717006"/>
              <a:ext cx="170260" cy="180975"/>
            </a:xfrm>
            <a:custGeom>
              <a:avLst/>
              <a:gdLst>
                <a:gd name="T0" fmla="*/ 67 w 376"/>
                <a:gd name="T1" fmla="*/ 3 h 401"/>
                <a:gd name="T2" fmla="*/ 62 w 376"/>
                <a:gd name="T3" fmla="*/ 3 h 401"/>
                <a:gd name="T4" fmla="*/ 0 w 376"/>
                <a:gd name="T5" fmla="*/ 159 h 401"/>
                <a:gd name="T6" fmla="*/ 65 w 376"/>
                <a:gd name="T7" fmla="*/ 223 h 401"/>
                <a:gd name="T8" fmla="*/ 129 w 376"/>
                <a:gd name="T9" fmla="*/ 159 h 401"/>
                <a:gd name="T10" fmla="*/ 67 w 376"/>
                <a:gd name="T11" fmla="*/ 3 h 401"/>
                <a:gd name="T12" fmla="*/ 313 w 376"/>
                <a:gd name="T13" fmla="*/ 3 h 401"/>
                <a:gd name="T14" fmla="*/ 309 w 376"/>
                <a:gd name="T15" fmla="*/ 3 h 401"/>
                <a:gd name="T16" fmla="*/ 246 w 376"/>
                <a:gd name="T17" fmla="*/ 159 h 401"/>
                <a:gd name="T18" fmla="*/ 311 w 376"/>
                <a:gd name="T19" fmla="*/ 223 h 401"/>
                <a:gd name="T20" fmla="*/ 376 w 376"/>
                <a:gd name="T21" fmla="*/ 159 h 401"/>
                <a:gd name="T22" fmla="*/ 313 w 376"/>
                <a:gd name="T23" fmla="*/ 3 h 401"/>
                <a:gd name="T24" fmla="*/ 185 w 376"/>
                <a:gd name="T25" fmla="*/ 180 h 401"/>
                <a:gd name="T26" fmla="*/ 123 w 376"/>
                <a:gd name="T27" fmla="*/ 337 h 401"/>
                <a:gd name="T28" fmla="*/ 188 w 376"/>
                <a:gd name="T29" fmla="*/ 401 h 401"/>
                <a:gd name="T30" fmla="*/ 253 w 376"/>
                <a:gd name="T31" fmla="*/ 337 h 401"/>
                <a:gd name="T32" fmla="*/ 190 w 376"/>
                <a:gd name="T33" fmla="*/ 180 h 401"/>
                <a:gd name="T34" fmla="*/ 185 w 376"/>
                <a:gd name="T35" fmla="*/ 18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401">
                  <a:moveTo>
                    <a:pt x="67" y="3"/>
                  </a:moveTo>
                  <a:cubicBezTo>
                    <a:pt x="67" y="0"/>
                    <a:pt x="62" y="0"/>
                    <a:pt x="62" y="3"/>
                  </a:cubicBezTo>
                  <a:cubicBezTo>
                    <a:pt x="52" y="85"/>
                    <a:pt x="0" y="102"/>
                    <a:pt x="0" y="159"/>
                  </a:cubicBezTo>
                  <a:cubicBezTo>
                    <a:pt x="0" y="195"/>
                    <a:pt x="29" y="223"/>
                    <a:pt x="65" y="223"/>
                  </a:cubicBezTo>
                  <a:cubicBezTo>
                    <a:pt x="100" y="223"/>
                    <a:pt x="129" y="195"/>
                    <a:pt x="129" y="159"/>
                  </a:cubicBezTo>
                  <a:cubicBezTo>
                    <a:pt x="129" y="102"/>
                    <a:pt x="77" y="85"/>
                    <a:pt x="67" y="3"/>
                  </a:cubicBezTo>
                  <a:close/>
                  <a:moveTo>
                    <a:pt x="313" y="3"/>
                  </a:moveTo>
                  <a:cubicBezTo>
                    <a:pt x="313" y="0"/>
                    <a:pt x="309" y="0"/>
                    <a:pt x="309" y="3"/>
                  </a:cubicBezTo>
                  <a:cubicBezTo>
                    <a:pt x="298" y="85"/>
                    <a:pt x="246" y="102"/>
                    <a:pt x="246" y="159"/>
                  </a:cubicBezTo>
                  <a:cubicBezTo>
                    <a:pt x="246" y="195"/>
                    <a:pt x="276" y="223"/>
                    <a:pt x="311" y="223"/>
                  </a:cubicBezTo>
                  <a:cubicBezTo>
                    <a:pt x="346" y="223"/>
                    <a:pt x="376" y="195"/>
                    <a:pt x="376" y="159"/>
                  </a:cubicBezTo>
                  <a:cubicBezTo>
                    <a:pt x="376" y="102"/>
                    <a:pt x="324" y="85"/>
                    <a:pt x="313" y="3"/>
                  </a:cubicBezTo>
                  <a:close/>
                  <a:moveTo>
                    <a:pt x="185" y="180"/>
                  </a:moveTo>
                  <a:cubicBezTo>
                    <a:pt x="175" y="263"/>
                    <a:pt x="123" y="280"/>
                    <a:pt x="123" y="337"/>
                  </a:cubicBezTo>
                  <a:cubicBezTo>
                    <a:pt x="123" y="372"/>
                    <a:pt x="153" y="401"/>
                    <a:pt x="188" y="401"/>
                  </a:cubicBezTo>
                  <a:cubicBezTo>
                    <a:pt x="223" y="401"/>
                    <a:pt x="253" y="372"/>
                    <a:pt x="253" y="337"/>
                  </a:cubicBezTo>
                  <a:cubicBezTo>
                    <a:pt x="253" y="280"/>
                    <a:pt x="200" y="263"/>
                    <a:pt x="190" y="180"/>
                  </a:cubicBezTo>
                  <a:cubicBezTo>
                    <a:pt x="190" y="178"/>
                    <a:pt x="186" y="178"/>
                    <a:pt x="185" y="18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500" kern="0" dirty="0" smtClean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117306" y="2065735"/>
            <a:ext cx="1453754" cy="1431131"/>
            <a:chOff x="5117306" y="2065735"/>
            <a:chExt cx="1453754" cy="1431131"/>
          </a:xfrm>
        </p:grpSpPr>
        <p:sp>
          <p:nvSpPr>
            <p:cNvPr id="2" name="Freeform 17"/>
            <p:cNvSpPr>
              <a:spLocks noChangeAspect="1"/>
            </p:cNvSpPr>
            <p:nvPr/>
          </p:nvSpPr>
          <p:spPr bwMode="auto">
            <a:xfrm>
              <a:off x="5117306" y="2065735"/>
              <a:ext cx="1453754" cy="1431131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119F33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6"/>
            <p:cNvSpPr>
              <a:spLocks noChangeAspect="1"/>
            </p:cNvSpPr>
            <p:nvPr/>
          </p:nvSpPr>
          <p:spPr bwMode="auto">
            <a:xfrm>
              <a:off x="5865019" y="2717007"/>
              <a:ext cx="182166" cy="189310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500" kern="0" dirty="0" smtClean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679031" y="2334816"/>
            <a:ext cx="971550" cy="948928"/>
            <a:chOff x="3679031" y="2334816"/>
            <a:chExt cx="971550" cy="948928"/>
          </a:xfrm>
        </p:grpSpPr>
        <p:sp>
          <p:nvSpPr>
            <p:cNvPr id="4" name="Freeform 18"/>
            <p:cNvSpPr>
              <a:spLocks/>
            </p:cNvSpPr>
            <p:nvPr/>
          </p:nvSpPr>
          <p:spPr bwMode="auto">
            <a:xfrm>
              <a:off x="3679031" y="2334816"/>
              <a:ext cx="971550" cy="94892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chemeClr val="bg2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42"/>
            <p:cNvSpPr>
              <a:spLocks noEditPoints="1"/>
            </p:cNvSpPr>
            <p:nvPr/>
          </p:nvSpPr>
          <p:spPr bwMode="auto">
            <a:xfrm>
              <a:off x="4106466" y="2730103"/>
              <a:ext cx="194072" cy="166688"/>
            </a:xfrm>
            <a:custGeom>
              <a:avLst/>
              <a:gdLst>
                <a:gd name="T0" fmla="*/ 278 w 288"/>
                <a:gd name="T1" fmla="*/ 0 h 246"/>
                <a:gd name="T2" fmla="*/ 52 w 288"/>
                <a:gd name="T3" fmla="*/ 0 h 246"/>
                <a:gd name="T4" fmla="*/ 42 w 288"/>
                <a:gd name="T5" fmla="*/ 10 h 246"/>
                <a:gd name="T6" fmla="*/ 42 w 288"/>
                <a:gd name="T7" fmla="*/ 43 h 246"/>
                <a:gd name="T8" fmla="*/ 10 w 288"/>
                <a:gd name="T9" fmla="*/ 43 h 246"/>
                <a:gd name="T10" fmla="*/ 0 w 288"/>
                <a:gd name="T11" fmla="*/ 53 h 246"/>
                <a:gd name="T12" fmla="*/ 0 w 288"/>
                <a:gd name="T13" fmla="*/ 219 h 246"/>
                <a:gd name="T14" fmla="*/ 27 w 288"/>
                <a:gd name="T15" fmla="*/ 246 h 246"/>
                <a:gd name="T16" fmla="*/ 52 w 288"/>
                <a:gd name="T17" fmla="*/ 246 h 246"/>
                <a:gd name="T18" fmla="*/ 241 w 288"/>
                <a:gd name="T19" fmla="*/ 246 h 246"/>
                <a:gd name="T20" fmla="*/ 278 w 288"/>
                <a:gd name="T21" fmla="*/ 246 h 246"/>
                <a:gd name="T22" fmla="*/ 288 w 288"/>
                <a:gd name="T23" fmla="*/ 236 h 246"/>
                <a:gd name="T24" fmla="*/ 288 w 288"/>
                <a:gd name="T25" fmla="*/ 10 h 246"/>
                <a:gd name="T26" fmla="*/ 278 w 288"/>
                <a:gd name="T27" fmla="*/ 0 h 246"/>
                <a:gd name="T28" fmla="*/ 271 w 288"/>
                <a:gd name="T29" fmla="*/ 229 h 246"/>
                <a:gd name="T30" fmla="*/ 241 w 288"/>
                <a:gd name="T31" fmla="*/ 229 h 246"/>
                <a:gd name="T32" fmla="*/ 52 w 288"/>
                <a:gd name="T33" fmla="*/ 229 h 246"/>
                <a:gd name="T34" fmla="*/ 27 w 288"/>
                <a:gd name="T35" fmla="*/ 229 h 246"/>
                <a:gd name="T36" fmla="*/ 17 w 288"/>
                <a:gd name="T37" fmla="*/ 219 h 246"/>
                <a:gd name="T38" fmla="*/ 17 w 288"/>
                <a:gd name="T39" fmla="*/ 60 h 246"/>
                <a:gd name="T40" fmla="*/ 42 w 288"/>
                <a:gd name="T41" fmla="*/ 60 h 246"/>
                <a:gd name="T42" fmla="*/ 42 w 288"/>
                <a:gd name="T43" fmla="*/ 214 h 246"/>
                <a:gd name="T44" fmla="*/ 59 w 288"/>
                <a:gd name="T45" fmla="*/ 214 h 246"/>
                <a:gd name="T46" fmla="*/ 59 w 288"/>
                <a:gd name="T47" fmla="*/ 60 h 246"/>
                <a:gd name="T48" fmla="*/ 59 w 288"/>
                <a:gd name="T49" fmla="*/ 60 h 246"/>
                <a:gd name="T50" fmla="*/ 59 w 288"/>
                <a:gd name="T51" fmla="*/ 43 h 246"/>
                <a:gd name="T52" fmla="*/ 59 w 288"/>
                <a:gd name="T53" fmla="*/ 17 h 246"/>
                <a:gd name="T54" fmla="*/ 271 w 288"/>
                <a:gd name="T55" fmla="*/ 17 h 246"/>
                <a:gd name="T56" fmla="*/ 271 w 288"/>
                <a:gd name="T57" fmla="*/ 22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46">
                  <a:moveTo>
                    <a:pt x="278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42" y="2"/>
                    <a:pt x="42" y="1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" y="43"/>
                    <a:pt x="0" y="45"/>
                    <a:pt x="0" y="53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31"/>
                    <a:pt x="14" y="246"/>
                    <a:pt x="27" y="246"/>
                  </a:cubicBezTo>
                  <a:cubicBezTo>
                    <a:pt x="52" y="246"/>
                    <a:pt x="52" y="246"/>
                    <a:pt x="52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78" y="246"/>
                    <a:pt x="278" y="246"/>
                    <a:pt x="278" y="246"/>
                  </a:cubicBezTo>
                  <a:cubicBezTo>
                    <a:pt x="286" y="246"/>
                    <a:pt x="288" y="244"/>
                    <a:pt x="288" y="236"/>
                  </a:cubicBezTo>
                  <a:cubicBezTo>
                    <a:pt x="288" y="10"/>
                    <a:pt x="288" y="10"/>
                    <a:pt x="288" y="10"/>
                  </a:cubicBezTo>
                  <a:cubicBezTo>
                    <a:pt x="288" y="2"/>
                    <a:pt x="286" y="0"/>
                    <a:pt x="278" y="0"/>
                  </a:cubicBezTo>
                  <a:close/>
                  <a:moveTo>
                    <a:pt x="271" y="229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52" y="229"/>
                    <a:pt x="52" y="229"/>
                    <a:pt x="52" y="22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4" y="229"/>
                    <a:pt x="17" y="222"/>
                    <a:pt x="17" y="21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214"/>
                    <a:pt x="42" y="214"/>
                    <a:pt x="42" y="214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271" y="17"/>
                    <a:pt x="271" y="17"/>
                    <a:pt x="271" y="17"/>
                  </a:cubicBezTo>
                  <a:lnTo>
                    <a:pt x="271" y="2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443"/>
            <p:cNvSpPr>
              <a:spLocks noChangeArrowheads="1"/>
            </p:cNvSpPr>
            <p:nvPr/>
          </p:nvSpPr>
          <p:spPr bwMode="auto">
            <a:xfrm>
              <a:off x="4161235" y="2757488"/>
              <a:ext cx="51197" cy="511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444"/>
            <p:cNvSpPr>
              <a:spLocks noChangeArrowheads="1"/>
            </p:cNvSpPr>
            <p:nvPr/>
          </p:nvSpPr>
          <p:spPr bwMode="auto">
            <a:xfrm>
              <a:off x="4229100" y="2764632"/>
              <a:ext cx="42863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445"/>
            <p:cNvSpPr>
              <a:spLocks noChangeArrowheads="1"/>
            </p:cNvSpPr>
            <p:nvPr/>
          </p:nvSpPr>
          <p:spPr bwMode="auto">
            <a:xfrm>
              <a:off x="4229100" y="2790825"/>
              <a:ext cx="42863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446"/>
            <p:cNvSpPr>
              <a:spLocks noChangeArrowheads="1"/>
            </p:cNvSpPr>
            <p:nvPr/>
          </p:nvSpPr>
          <p:spPr bwMode="auto">
            <a:xfrm>
              <a:off x="4161235" y="2826544"/>
              <a:ext cx="110728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447"/>
            <p:cNvSpPr>
              <a:spLocks noChangeArrowheads="1"/>
            </p:cNvSpPr>
            <p:nvPr/>
          </p:nvSpPr>
          <p:spPr bwMode="auto">
            <a:xfrm>
              <a:off x="4161235" y="2853928"/>
              <a:ext cx="110728" cy="83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368404" y="2245519"/>
            <a:ext cx="1110853" cy="1092994"/>
            <a:chOff x="4368404" y="2245519"/>
            <a:chExt cx="1110853" cy="1092994"/>
          </a:xfrm>
        </p:grpSpPr>
        <p:sp>
          <p:nvSpPr>
            <p:cNvPr id="3" name="Freeform 17"/>
            <p:cNvSpPr>
              <a:spLocks/>
            </p:cNvSpPr>
            <p:nvPr/>
          </p:nvSpPr>
          <p:spPr bwMode="auto">
            <a:xfrm>
              <a:off x="4368404" y="2245519"/>
              <a:ext cx="1110853" cy="1092994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bg2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/>
          </p:nvSpPr>
          <p:spPr bwMode="auto">
            <a:xfrm>
              <a:off x="4924425" y="2700338"/>
              <a:ext cx="226219" cy="226219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/>
          </p:nvSpPr>
          <p:spPr bwMode="auto">
            <a:xfrm>
              <a:off x="4958954" y="2730104"/>
              <a:ext cx="116681" cy="105965"/>
            </a:xfrm>
            <a:custGeom>
              <a:avLst/>
              <a:gdLst>
                <a:gd name="T0" fmla="*/ 8 w 95"/>
                <a:gd name="T1" fmla="*/ 33 h 87"/>
                <a:gd name="T2" fmla="*/ 29 w 95"/>
                <a:gd name="T3" fmla="*/ 74 h 87"/>
                <a:gd name="T4" fmla="*/ 57 w 95"/>
                <a:gd name="T5" fmla="*/ 85 h 87"/>
                <a:gd name="T6" fmla="*/ 54 w 95"/>
                <a:gd name="T7" fmla="*/ 81 h 87"/>
                <a:gd name="T8" fmla="*/ 48 w 95"/>
                <a:gd name="T9" fmla="*/ 76 h 87"/>
                <a:gd name="T10" fmla="*/ 45 w 95"/>
                <a:gd name="T11" fmla="*/ 67 h 87"/>
                <a:gd name="T12" fmla="*/ 36 w 95"/>
                <a:gd name="T13" fmla="*/ 64 h 87"/>
                <a:gd name="T14" fmla="*/ 45 w 95"/>
                <a:gd name="T15" fmla="*/ 52 h 87"/>
                <a:gd name="T16" fmla="*/ 71 w 95"/>
                <a:gd name="T17" fmla="*/ 33 h 87"/>
                <a:gd name="T18" fmla="*/ 43 w 95"/>
                <a:gd name="T19" fmla="*/ 3 h 87"/>
                <a:gd name="T20" fmla="*/ 6 w 95"/>
                <a:gd name="T21" fmla="*/ 14 h 87"/>
                <a:gd name="T22" fmla="*/ 8 w 95"/>
                <a:gd name="T23" fmla="*/ 3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87">
                  <a:moveTo>
                    <a:pt x="8" y="33"/>
                  </a:moveTo>
                  <a:cubicBezTo>
                    <a:pt x="4" y="44"/>
                    <a:pt x="7" y="61"/>
                    <a:pt x="29" y="74"/>
                  </a:cubicBezTo>
                  <a:cubicBezTo>
                    <a:pt x="51" y="86"/>
                    <a:pt x="55" y="83"/>
                    <a:pt x="57" y="85"/>
                  </a:cubicBezTo>
                  <a:cubicBezTo>
                    <a:pt x="59" y="87"/>
                    <a:pt x="53" y="87"/>
                    <a:pt x="54" y="81"/>
                  </a:cubicBezTo>
                  <a:cubicBezTo>
                    <a:pt x="55" y="75"/>
                    <a:pt x="51" y="76"/>
                    <a:pt x="48" y="76"/>
                  </a:cubicBezTo>
                  <a:cubicBezTo>
                    <a:pt x="45" y="76"/>
                    <a:pt x="44" y="70"/>
                    <a:pt x="45" y="67"/>
                  </a:cubicBezTo>
                  <a:cubicBezTo>
                    <a:pt x="46" y="63"/>
                    <a:pt x="41" y="71"/>
                    <a:pt x="36" y="64"/>
                  </a:cubicBezTo>
                  <a:cubicBezTo>
                    <a:pt x="32" y="56"/>
                    <a:pt x="39" y="50"/>
                    <a:pt x="45" y="52"/>
                  </a:cubicBezTo>
                  <a:cubicBezTo>
                    <a:pt x="61" y="57"/>
                    <a:pt x="59" y="43"/>
                    <a:pt x="71" y="33"/>
                  </a:cubicBezTo>
                  <a:cubicBezTo>
                    <a:pt x="95" y="15"/>
                    <a:pt x="60" y="5"/>
                    <a:pt x="43" y="3"/>
                  </a:cubicBezTo>
                  <a:cubicBezTo>
                    <a:pt x="25" y="0"/>
                    <a:pt x="0" y="7"/>
                    <a:pt x="6" y="14"/>
                  </a:cubicBezTo>
                  <a:cubicBezTo>
                    <a:pt x="12" y="20"/>
                    <a:pt x="9" y="30"/>
                    <a:pt x="8" y="33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58"/>
            <p:cNvSpPr>
              <a:spLocks/>
            </p:cNvSpPr>
            <p:nvPr/>
          </p:nvSpPr>
          <p:spPr bwMode="auto">
            <a:xfrm>
              <a:off x="5020866" y="2812257"/>
              <a:ext cx="89297" cy="103585"/>
            </a:xfrm>
            <a:custGeom>
              <a:avLst/>
              <a:gdLst>
                <a:gd name="T0" fmla="*/ 12 w 73"/>
                <a:gd name="T1" fmla="*/ 32 h 85"/>
                <a:gd name="T2" fmla="*/ 12 w 73"/>
                <a:gd name="T3" fmla="*/ 45 h 85"/>
                <a:gd name="T4" fmla="*/ 25 w 73"/>
                <a:gd name="T5" fmla="*/ 58 h 85"/>
                <a:gd name="T6" fmla="*/ 19 w 73"/>
                <a:gd name="T7" fmla="*/ 80 h 85"/>
                <a:gd name="T8" fmla="*/ 45 w 73"/>
                <a:gd name="T9" fmla="*/ 66 h 85"/>
                <a:gd name="T10" fmla="*/ 66 w 73"/>
                <a:gd name="T11" fmla="*/ 37 h 85"/>
                <a:gd name="T12" fmla="*/ 54 w 73"/>
                <a:gd name="T13" fmla="*/ 24 h 85"/>
                <a:gd name="T14" fmla="*/ 24 w 73"/>
                <a:gd name="T15" fmla="*/ 11 h 85"/>
                <a:gd name="T16" fmla="*/ 12 w 73"/>
                <a:gd name="T17" fmla="*/ 3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85">
                  <a:moveTo>
                    <a:pt x="12" y="32"/>
                  </a:moveTo>
                  <a:cubicBezTo>
                    <a:pt x="10" y="43"/>
                    <a:pt x="0" y="34"/>
                    <a:pt x="12" y="45"/>
                  </a:cubicBezTo>
                  <a:cubicBezTo>
                    <a:pt x="23" y="56"/>
                    <a:pt x="26" y="33"/>
                    <a:pt x="25" y="58"/>
                  </a:cubicBezTo>
                  <a:cubicBezTo>
                    <a:pt x="23" y="83"/>
                    <a:pt x="2" y="85"/>
                    <a:pt x="19" y="80"/>
                  </a:cubicBezTo>
                  <a:cubicBezTo>
                    <a:pt x="36" y="74"/>
                    <a:pt x="33" y="79"/>
                    <a:pt x="45" y="66"/>
                  </a:cubicBezTo>
                  <a:cubicBezTo>
                    <a:pt x="58" y="54"/>
                    <a:pt x="60" y="47"/>
                    <a:pt x="66" y="37"/>
                  </a:cubicBezTo>
                  <a:cubicBezTo>
                    <a:pt x="73" y="27"/>
                    <a:pt x="62" y="31"/>
                    <a:pt x="54" y="24"/>
                  </a:cubicBezTo>
                  <a:cubicBezTo>
                    <a:pt x="47" y="17"/>
                    <a:pt x="34" y="0"/>
                    <a:pt x="24" y="11"/>
                  </a:cubicBezTo>
                  <a:cubicBezTo>
                    <a:pt x="14" y="21"/>
                    <a:pt x="12" y="32"/>
                    <a:pt x="12" y="32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9"/>
            <p:cNvSpPr>
              <a:spLocks/>
            </p:cNvSpPr>
            <p:nvPr/>
          </p:nvSpPr>
          <p:spPr bwMode="auto">
            <a:xfrm>
              <a:off x="5068492" y="2706292"/>
              <a:ext cx="78581" cy="145256"/>
            </a:xfrm>
            <a:custGeom>
              <a:avLst/>
              <a:gdLst>
                <a:gd name="T0" fmla="*/ 0 w 63"/>
                <a:gd name="T1" fmla="*/ 0 h 119"/>
                <a:gd name="T2" fmla="*/ 11 w 63"/>
                <a:gd name="T3" fmla="*/ 30 h 119"/>
                <a:gd name="T4" fmla="*/ 46 w 63"/>
                <a:gd name="T5" fmla="*/ 54 h 119"/>
                <a:gd name="T6" fmla="*/ 54 w 63"/>
                <a:gd name="T7" fmla="*/ 81 h 119"/>
                <a:gd name="T8" fmla="*/ 52 w 63"/>
                <a:gd name="T9" fmla="*/ 111 h 119"/>
                <a:gd name="T10" fmla="*/ 63 w 63"/>
                <a:gd name="T11" fmla="*/ 1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19">
                  <a:moveTo>
                    <a:pt x="0" y="0"/>
                  </a:moveTo>
                  <a:cubicBezTo>
                    <a:pt x="0" y="6"/>
                    <a:pt x="3" y="22"/>
                    <a:pt x="11" y="30"/>
                  </a:cubicBezTo>
                  <a:cubicBezTo>
                    <a:pt x="19" y="37"/>
                    <a:pt x="45" y="44"/>
                    <a:pt x="46" y="54"/>
                  </a:cubicBezTo>
                  <a:cubicBezTo>
                    <a:pt x="47" y="64"/>
                    <a:pt x="58" y="71"/>
                    <a:pt x="54" y="81"/>
                  </a:cubicBezTo>
                  <a:cubicBezTo>
                    <a:pt x="50" y="90"/>
                    <a:pt x="42" y="103"/>
                    <a:pt x="52" y="111"/>
                  </a:cubicBezTo>
                  <a:cubicBezTo>
                    <a:pt x="61" y="119"/>
                    <a:pt x="63" y="113"/>
                    <a:pt x="63" y="113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13"/>
          <p:cNvSpPr txBox="1"/>
          <p:nvPr/>
        </p:nvSpPr>
        <p:spPr>
          <a:xfrm>
            <a:off x="3033713" y="1332310"/>
            <a:ext cx="1631156" cy="23098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500" b="1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1500" b="1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3037285" y="1612106"/>
            <a:ext cx="1553765" cy="1692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100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5013723" y="1332310"/>
            <a:ext cx="1631156" cy="23098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500" b="1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1500" b="1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5017294" y="1612106"/>
            <a:ext cx="1553766" cy="1692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100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7038976" y="2546748"/>
            <a:ext cx="1631156" cy="23098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500" b="1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1500" b="1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7042548" y="2826544"/>
            <a:ext cx="1553765" cy="1692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100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789385" y="2699148"/>
            <a:ext cx="1631156" cy="23098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500" b="1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1500" b="1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792956" y="2978944"/>
            <a:ext cx="1553766" cy="1692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100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207294" y="3836194"/>
            <a:ext cx="7147322" cy="66479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1200" b="1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感谢您</a:t>
            </a:r>
            <a:r>
              <a:rPr lang="zh-CN" altLang="en-US" sz="1200" b="1" spc="75" dirty="0" smtClean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购买小小草小草的</a:t>
            </a:r>
            <a:r>
              <a:rPr lang="zh-CN" altLang="en-US" sz="1200" b="1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作品：</a:t>
            </a:r>
            <a:r>
              <a:rPr lang="zh-CN" altLang="en-US" sz="1200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作品内所有图片和文字仅供参考使用，所有带网格的形状是为了给图片占位的，具体替换的方法请参考</a:t>
            </a:r>
            <a:r>
              <a:rPr lang="zh-CN" altLang="en-US" sz="1200" b="1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文档底部的教程</a:t>
            </a:r>
            <a:r>
              <a:rPr lang="zh-CN" altLang="en-US" sz="1200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，文档不能解决您的所有问题，遇到不明白的问题，不要忘记有百度搜索哦，相信你一定能找到解决方法的。</a:t>
            </a:r>
            <a:endParaRPr lang="en-US" altLang="zh-CN" sz="1200" spc="75" dirty="0">
              <a:solidFill>
                <a:prstClr val="black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>
            <a:off x="825838" y="1349471"/>
            <a:ext cx="1040482" cy="1026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2"/>
                </a:solidFill>
                <a:latin typeface="+mn-ea"/>
                <a:cs typeface="Arial Unicode MS" pitchFamily="34" charset="-122"/>
              </a:rPr>
              <a:t>01</a:t>
            </a:r>
            <a:endParaRPr lang="zh-CN" altLang="en-US" sz="3200" b="1" dirty="0">
              <a:solidFill>
                <a:schemeClr val="tx2"/>
              </a:solidFill>
              <a:latin typeface="+mn-ea"/>
              <a:cs typeface="Arial Unicode MS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588" y="2375585"/>
            <a:ext cx="1402632" cy="1961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6" name="同心圆 25"/>
          <p:cNvSpPr/>
          <p:nvPr/>
        </p:nvSpPr>
        <p:spPr>
          <a:xfrm>
            <a:off x="628473" y="1167594"/>
            <a:ext cx="1423818" cy="1404156"/>
          </a:xfrm>
          <a:prstGeom prst="donut">
            <a:avLst>
              <a:gd name="adj" fmla="val 1384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32861" y="1346799"/>
            <a:ext cx="2511147" cy="9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写内容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909272" y="1858191"/>
            <a:ext cx="1040482" cy="1026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chemeClr val="bg2"/>
                </a:solidFill>
                <a:latin typeface="+mn-ea"/>
                <a:cs typeface="Arial Unicode MS" pitchFamily="34" charset="-122"/>
              </a:rPr>
              <a:t>02</a:t>
            </a:r>
            <a:endParaRPr lang="zh-CN" altLang="en-US" sz="3200" b="1" dirty="0">
              <a:solidFill>
                <a:schemeClr val="bg2"/>
              </a:solidFill>
              <a:latin typeface="+mn-ea"/>
              <a:cs typeface="Arial Unicode MS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588" y="2884305"/>
            <a:ext cx="5427925" cy="19616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30" name="同心圆 29"/>
          <p:cNvSpPr/>
          <p:nvPr/>
        </p:nvSpPr>
        <p:spPr>
          <a:xfrm>
            <a:off x="4717604" y="1676314"/>
            <a:ext cx="1423818" cy="1404156"/>
          </a:xfrm>
          <a:prstGeom prst="donut">
            <a:avLst>
              <a:gd name="adj" fmla="val 13848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+mn-ea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834849" y="3581719"/>
            <a:ext cx="1040482" cy="1026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chemeClr val="tx2"/>
                </a:solidFill>
                <a:latin typeface="+mn-ea"/>
                <a:cs typeface="Arial Unicode MS" pitchFamily="34" charset="-122"/>
              </a:rPr>
              <a:t>03</a:t>
            </a:r>
            <a:endParaRPr lang="zh-CN" altLang="en-US" sz="3200" b="1" dirty="0">
              <a:solidFill>
                <a:schemeClr val="tx2"/>
              </a:solidFill>
              <a:latin typeface="+mn-ea"/>
              <a:cs typeface="Arial Unicode MS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589" y="3399842"/>
            <a:ext cx="4355975" cy="1961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33" name="同心圆 32"/>
          <p:cNvSpPr/>
          <p:nvPr/>
        </p:nvSpPr>
        <p:spPr>
          <a:xfrm flipV="1">
            <a:off x="3637484" y="3399842"/>
            <a:ext cx="1423818" cy="1404156"/>
          </a:xfrm>
          <a:prstGeom prst="donut">
            <a:avLst>
              <a:gd name="adj" fmla="val 1384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+mn-e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28184" y="1900448"/>
            <a:ext cx="2590700" cy="9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写内容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21660" y="3705614"/>
            <a:ext cx="3022748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写内容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3021691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animBg="1"/>
      <p:bldP spid="26" grpId="0" animBg="1"/>
      <p:bldP spid="27" grpId="0"/>
      <p:bldP spid="28" grpId="0"/>
      <p:bldP spid="29" grpId="0" animBg="1"/>
      <p:bldP spid="30" grpId="0" animBg="1"/>
      <p:bldP spid="31" grpId="0"/>
      <p:bldP spid="32" grpId="0" animBg="1"/>
      <p:bldP spid="33" grpId="0" animBg="1"/>
      <p:bldP spid="34" grpId="0"/>
      <p:bldP spid="3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61"/>
          <p:cNvGrpSpPr>
            <a:grpSpLocks/>
          </p:cNvGrpSpPr>
          <p:nvPr/>
        </p:nvGrpSpPr>
        <p:grpSpPr bwMode="auto">
          <a:xfrm>
            <a:off x="841773" y="1346598"/>
            <a:ext cx="7378303" cy="654844"/>
            <a:chOff x="1122569" y="1795466"/>
            <a:chExt cx="9837326" cy="872329"/>
          </a:xfrm>
        </p:grpSpPr>
        <p:sp>
          <p:nvSpPr>
            <p:cNvPr id="2" name="AutoShape 2"/>
            <p:cNvSpPr>
              <a:spLocks/>
            </p:cNvSpPr>
            <p:nvPr/>
          </p:nvSpPr>
          <p:spPr bwMode="auto">
            <a:xfrm>
              <a:off x="4740330" y="1855736"/>
              <a:ext cx="293676" cy="723240"/>
            </a:xfrm>
            <a:custGeom>
              <a:avLst/>
              <a:gdLst>
                <a:gd name="T0" fmla="*/ 8584982 w 21600"/>
                <a:gd name="T1" fmla="*/ 6018194 h 21600"/>
                <a:gd name="T2" fmla="*/ 7815766 w 21600"/>
                <a:gd name="T3" fmla="*/ 10766874 h 21600"/>
                <a:gd name="T4" fmla="*/ 6021998 w 21600"/>
                <a:gd name="T5" fmla="*/ 12667717 h 21600"/>
                <a:gd name="T6" fmla="*/ 4228253 w 21600"/>
                <a:gd name="T7" fmla="*/ 10766874 h 21600"/>
                <a:gd name="T8" fmla="*/ 3587513 w 21600"/>
                <a:gd name="T9" fmla="*/ 6018194 h 21600"/>
                <a:gd name="T10" fmla="*/ 4228253 w 21600"/>
                <a:gd name="T11" fmla="*/ 1900843 h 21600"/>
                <a:gd name="T12" fmla="*/ 6021998 w 21600"/>
                <a:gd name="T13" fmla="*/ 0 h 21600"/>
                <a:gd name="T14" fmla="*/ 7815766 w 21600"/>
                <a:gd name="T15" fmla="*/ 1900843 h 21600"/>
                <a:gd name="T16" fmla="*/ 8584982 w 21600"/>
                <a:gd name="T17" fmla="*/ 6018194 h 21600"/>
                <a:gd name="T18" fmla="*/ 12172495 w 21600"/>
                <a:gd name="T19" fmla="*/ 42439564 h 21600"/>
                <a:gd name="T20" fmla="*/ 11019491 w 21600"/>
                <a:gd name="T21" fmla="*/ 45290799 h 21600"/>
                <a:gd name="T22" fmla="*/ 9865916 w 21600"/>
                <a:gd name="T23" fmla="*/ 42439564 h 21600"/>
                <a:gd name="T24" fmla="*/ 9865916 w 21600"/>
                <a:gd name="T25" fmla="*/ 21852810 h 21600"/>
                <a:gd name="T26" fmla="*/ 9353652 w 21600"/>
                <a:gd name="T27" fmla="*/ 21852810 h 21600"/>
                <a:gd name="T28" fmla="*/ 9353652 w 21600"/>
                <a:gd name="T29" fmla="*/ 70945353 h 21600"/>
                <a:gd name="T30" fmla="*/ 7815766 w 21600"/>
                <a:gd name="T31" fmla="*/ 74112253 h 21600"/>
                <a:gd name="T32" fmla="*/ 6406333 w 21600"/>
                <a:gd name="T33" fmla="*/ 70945353 h 21600"/>
                <a:gd name="T34" fmla="*/ 6406333 w 21600"/>
                <a:gd name="T35" fmla="*/ 42123899 h 21600"/>
                <a:gd name="T36" fmla="*/ 5766162 w 21600"/>
                <a:gd name="T37" fmla="*/ 42123899 h 21600"/>
                <a:gd name="T38" fmla="*/ 5766162 w 21600"/>
                <a:gd name="T39" fmla="*/ 70945353 h 21600"/>
                <a:gd name="T40" fmla="*/ 4228253 w 21600"/>
                <a:gd name="T41" fmla="*/ 74112253 h 21600"/>
                <a:gd name="T42" fmla="*/ 2818843 w 21600"/>
                <a:gd name="T43" fmla="*/ 70945353 h 21600"/>
                <a:gd name="T44" fmla="*/ 2818843 w 21600"/>
                <a:gd name="T45" fmla="*/ 21852810 h 21600"/>
                <a:gd name="T46" fmla="*/ 2306579 w 21600"/>
                <a:gd name="T47" fmla="*/ 21852810 h 21600"/>
                <a:gd name="T48" fmla="*/ 2306579 w 21600"/>
                <a:gd name="T49" fmla="*/ 42439564 h 21600"/>
                <a:gd name="T50" fmla="*/ 1153005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075249 w 21600"/>
                <a:gd name="T57" fmla="*/ 13302444 h 21600"/>
                <a:gd name="T58" fmla="*/ 9097246 w 21600"/>
                <a:gd name="T59" fmla="*/ 13302444 h 21600"/>
                <a:gd name="T60" fmla="*/ 12172495 w 21600"/>
                <a:gd name="T61" fmla="*/ 19001575 h 21600"/>
                <a:gd name="T62" fmla="*/ 12172495 w 21600"/>
                <a:gd name="T63" fmla="*/ 42439564 h 21600"/>
                <a:gd name="T64" fmla="*/ 12172495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" name="AutoShape 3"/>
            <p:cNvSpPr>
              <a:spLocks/>
            </p:cNvSpPr>
            <p:nvPr/>
          </p:nvSpPr>
          <p:spPr bwMode="auto">
            <a:xfrm>
              <a:off x="2867158" y="1855736"/>
              <a:ext cx="295263" cy="723240"/>
            </a:xfrm>
            <a:custGeom>
              <a:avLst/>
              <a:gdLst>
                <a:gd name="T0" fmla="*/ 8675632 w 21600"/>
                <a:gd name="T1" fmla="*/ 6018194 h 21600"/>
                <a:gd name="T2" fmla="*/ 7910132 w 21600"/>
                <a:gd name="T3" fmla="*/ 10766874 h 21600"/>
                <a:gd name="T4" fmla="*/ 6123980 w 21600"/>
                <a:gd name="T5" fmla="*/ 12667717 h 21600"/>
                <a:gd name="T6" fmla="*/ 4337828 w 21600"/>
                <a:gd name="T7" fmla="*/ 10766874 h 21600"/>
                <a:gd name="T8" fmla="*/ 3572327 w 21600"/>
                <a:gd name="T9" fmla="*/ 6018194 h 21600"/>
                <a:gd name="T10" fmla="*/ 4337828 w 21600"/>
                <a:gd name="T11" fmla="*/ 1900843 h 21600"/>
                <a:gd name="T12" fmla="*/ 6123980 w 21600"/>
                <a:gd name="T13" fmla="*/ 0 h 21600"/>
                <a:gd name="T14" fmla="*/ 7910132 w 21600"/>
                <a:gd name="T15" fmla="*/ 1900843 h 21600"/>
                <a:gd name="T16" fmla="*/ 8675632 w 21600"/>
                <a:gd name="T17" fmla="*/ 6018194 h 21600"/>
                <a:gd name="T18" fmla="*/ 12247959 w 21600"/>
                <a:gd name="T19" fmla="*/ 42439564 h 21600"/>
                <a:gd name="T20" fmla="*/ 11099721 w 21600"/>
                <a:gd name="T21" fmla="*/ 45290799 h 21600"/>
                <a:gd name="T22" fmla="*/ 9951458 w 21600"/>
                <a:gd name="T23" fmla="*/ 42439564 h 21600"/>
                <a:gd name="T24" fmla="*/ 9951458 w 21600"/>
                <a:gd name="T25" fmla="*/ 21852810 h 21600"/>
                <a:gd name="T26" fmla="*/ 9313545 w 21600"/>
                <a:gd name="T27" fmla="*/ 21852810 h 21600"/>
                <a:gd name="T28" fmla="*/ 9313545 w 21600"/>
                <a:gd name="T29" fmla="*/ 70945353 h 21600"/>
                <a:gd name="T30" fmla="*/ 7910132 w 21600"/>
                <a:gd name="T31" fmla="*/ 74112253 h 21600"/>
                <a:gd name="T32" fmla="*/ 6506718 w 21600"/>
                <a:gd name="T33" fmla="*/ 70945353 h 21600"/>
                <a:gd name="T34" fmla="*/ 6506718 w 21600"/>
                <a:gd name="T35" fmla="*/ 42123899 h 21600"/>
                <a:gd name="T36" fmla="*/ 5741241 w 21600"/>
                <a:gd name="T37" fmla="*/ 42123899 h 21600"/>
                <a:gd name="T38" fmla="*/ 5741241 w 21600"/>
                <a:gd name="T39" fmla="*/ 70945353 h 21600"/>
                <a:gd name="T40" fmla="*/ 4337828 w 21600"/>
                <a:gd name="T41" fmla="*/ 74112253 h 21600"/>
                <a:gd name="T42" fmla="*/ 2934414 w 21600"/>
                <a:gd name="T43" fmla="*/ 70945353 h 21600"/>
                <a:gd name="T44" fmla="*/ 2934414 w 21600"/>
                <a:gd name="T45" fmla="*/ 21852810 h 21600"/>
                <a:gd name="T46" fmla="*/ 2424065 w 21600"/>
                <a:gd name="T47" fmla="*/ 21852810 h 21600"/>
                <a:gd name="T48" fmla="*/ 2424065 w 21600"/>
                <a:gd name="T49" fmla="*/ 42439564 h 21600"/>
                <a:gd name="T50" fmla="*/ 1148239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189565 w 21600"/>
                <a:gd name="T57" fmla="*/ 13302444 h 21600"/>
                <a:gd name="T58" fmla="*/ 9058394 w 21600"/>
                <a:gd name="T59" fmla="*/ 13302444 h 21600"/>
                <a:gd name="T60" fmla="*/ 12247959 w 21600"/>
                <a:gd name="T61" fmla="*/ 19001575 h 21600"/>
                <a:gd name="T62" fmla="*/ 12247959 w 21600"/>
                <a:gd name="T63" fmla="*/ 42439564 h 21600"/>
                <a:gd name="T64" fmla="*/ 12247959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675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275" y="6369"/>
                    <a:pt x="4275" y="6369"/>
                    <a:pt x="4275" y="6369"/>
                  </a:cubicBezTo>
                  <a:cubicBezTo>
                    <a:pt x="4275" y="12369"/>
                    <a:pt x="4275" y="12369"/>
                    <a:pt x="4275" y="12369"/>
                  </a:cubicBezTo>
                  <a:cubicBezTo>
                    <a:pt x="4275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4084" name="AutoShape 4"/>
            <p:cNvSpPr>
              <a:spLocks/>
            </p:cNvSpPr>
            <p:nvPr/>
          </p:nvSpPr>
          <p:spPr bwMode="auto">
            <a:xfrm>
              <a:off x="2247509" y="1855438"/>
              <a:ext cx="292594" cy="724215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0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0 w 21600"/>
                <a:gd name="T53" fmla="*/ 2147483647 h 21600"/>
                <a:gd name="T54" fmla="*/ 0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2147483647 w 21600"/>
                <a:gd name="T61" fmla="*/ 2147483647 h 21600"/>
                <a:gd name="T62" fmla="*/ 2147483647 w 21600"/>
                <a:gd name="T63" fmla="*/ 2147483647 h 21600"/>
                <a:gd name="T64" fmla="*/ 2147483647 w 21600"/>
                <a:gd name="T65" fmla="*/ 2147483647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5" name="AutoShape 5"/>
            <p:cNvSpPr>
              <a:spLocks/>
            </p:cNvSpPr>
            <p:nvPr/>
          </p:nvSpPr>
          <p:spPr bwMode="auto">
            <a:xfrm>
              <a:off x="5365779" y="1855736"/>
              <a:ext cx="295263" cy="723240"/>
            </a:xfrm>
            <a:custGeom>
              <a:avLst/>
              <a:gdLst>
                <a:gd name="T0" fmla="*/ 8691604 w 21600"/>
                <a:gd name="T1" fmla="*/ 6018194 h 21600"/>
                <a:gd name="T2" fmla="*/ 7912825 w 21600"/>
                <a:gd name="T3" fmla="*/ 10766874 h 21600"/>
                <a:gd name="T4" fmla="*/ 6096775 w 21600"/>
                <a:gd name="T5" fmla="*/ 12667717 h 21600"/>
                <a:gd name="T6" fmla="*/ 4280748 w 21600"/>
                <a:gd name="T7" fmla="*/ 10766874 h 21600"/>
                <a:gd name="T8" fmla="*/ 3502543 w 21600"/>
                <a:gd name="T9" fmla="*/ 6018194 h 21600"/>
                <a:gd name="T10" fmla="*/ 4280748 w 21600"/>
                <a:gd name="T11" fmla="*/ 1900843 h 21600"/>
                <a:gd name="T12" fmla="*/ 6096775 w 21600"/>
                <a:gd name="T13" fmla="*/ 0 h 21600"/>
                <a:gd name="T14" fmla="*/ 7912825 w 21600"/>
                <a:gd name="T15" fmla="*/ 1900843 h 21600"/>
                <a:gd name="T16" fmla="*/ 8691604 w 21600"/>
                <a:gd name="T17" fmla="*/ 6018194 h 21600"/>
                <a:gd name="T18" fmla="*/ 12323657 w 21600"/>
                <a:gd name="T19" fmla="*/ 42439564 h 21600"/>
                <a:gd name="T20" fmla="*/ 11156326 w 21600"/>
                <a:gd name="T21" fmla="*/ 45290799 h 21600"/>
                <a:gd name="T22" fmla="*/ 9988445 w 21600"/>
                <a:gd name="T23" fmla="*/ 42439564 h 21600"/>
                <a:gd name="T24" fmla="*/ 9988445 w 21600"/>
                <a:gd name="T25" fmla="*/ 21852810 h 21600"/>
                <a:gd name="T26" fmla="*/ 9469809 w 21600"/>
                <a:gd name="T27" fmla="*/ 21852810 h 21600"/>
                <a:gd name="T28" fmla="*/ 9469809 w 21600"/>
                <a:gd name="T29" fmla="*/ 70945353 h 21600"/>
                <a:gd name="T30" fmla="*/ 7912825 w 21600"/>
                <a:gd name="T31" fmla="*/ 74112253 h 21600"/>
                <a:gd name="T32" fmla="*/ 6485901 w 21600"/>
                <a:gd name="T33" fmla="*/ 70945353 h 21600"/>
                <a:gd name="T34" fmla="*/ 6485901 w 21600"/>
                <a:gd name="T35" fmla="*/ 42123899 h 21600"/>
                <a:gd name="T36" fmla="*/ 5707672 w 21600"/>
                <a:gd name="T37" fmla="*/ 42123899 h 21600"/>
                <a:gd name="T38" fmla="*/ 5707672 w 21600"/>
                <a:gd name="T39" fmla="*/ 70945353 h 21600"/>
                <a:gd name="T40" fmla="*/ 4280748 w 21600"/>
                <a:gd name="T41" fmla="*/ 74112253 h 21600"/>
                <a:gd name="T42" fmla="*/ 2853848 w 21600"/>
                <a:gd name="T43" fmla="*/ 70945353 h 21600"/>
                <a:gd name="T44" fmla="*/ 2853848 w 21600"/>
                <a:gd name="T45" fmla="*/ 21852810 h 21600"/>
                <a:gd name="T46" fmla="*/ 2335212 w 21600"/>
                <a:gd name="T47" fmla="*/ 21852810 h 21600"/>
                <a:gd name="T48" fmla="*/ 2335212 w 21600"/>
                <a:gd name="T49" fmla="*/ 42439564 h 21600"/>
                <a:gd name="T50" fmla="*/ 1167331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113441 w 21600"/>
                <a:gd name="T57" fmla="*/ 13302444 h 21600"/>
                <a:gd name="T58" fmla="*/ 9210216 w 21600"/>
                <a:gd name="T59" fmla="*/ 13302444 h 21600"/>
                <a:gd name="T60" fmla="*/ 12323657 w 21600"/>
                <a:gd name="T61" fmla="*/ 19001575 h 21600"/>
                <a:gd name="T62" fmla="*/ 12323657 w 21600"/>
                <a:gd name="T63" fmla="*/ 42439564 h 21600"/>
                <a:gd name="T64" fmla="*/ 12323657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004" y="12277"/>
                    <a:pt x="10004" y="12277"/>
                    <a:pt x="10004" y="12277"/>
                  </a:cubicBezTo>
                  <a:cubicBezTo>
                    <a:pt x="10004" y="20677"/>
                    <a:pt x="10004" y="20677"/>
                    <a:pt x="10004" y="20677"/>
                  </a:cubicBezTo>
                  <a:cubicBezTo>
                    <a:pt x="10004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6" name="AutoShape 6"/>
            <p:cNvSpPr>
              <a:spLocks/>
            </p:cNvSpPr>
            <p:nvPr/>
          </p:nvSpPr>
          <p:spPr bwMode="auto">
            <a:xfrm>
              <a:off x="3491020" y="1855736"/>
              <a:ext cx="296850" cy="723240"/>
            </a:xfrm>
            <a:custGeom>
              <a:avLst/>
              <a:gdLst>
                <a:gd name="T0" fmla="*/ 8891169 w 21600"/>
                <a:gd name="T1" fmla="*/ 6018194 h 21600"/>
                <a:gd name="T2" fmla="*/ 8106648 w 21600"/>
                <a:gd name="T3" fmla="*/ 10766874 h 21600"/>
                <a:gd name="T4" fmla="*/ 6276122 w 21600"/>
                <a:gd name="T5" fmla="*/ 12667717 h 21600"/>
                <a:gd name="T6" fmla="*/ 4445597 w 21600"/>
                <a:gd name="T7" fmla="*/ 10766874 h 21600"/>
                <a:gd name="T8" fmla="*/ 3661075 w 21600"/>
                <a:gd name="T9" fmla="*/ 6018194 h 21600"/>
                <a:gd name="T10" fmla="*/ 4445597 w 21600"/>
                <a:gd name="T11" fmla="*/ 1900843 h 21600"/>
                <a:gd name="T12" fmla="*/ 6276122 w 21600"/>
                <a:gd name="T13" fmla="*/ 0 h 21600"/>
                <a:gd name="T14" fmla="*/ 8106648 w 21600"/>
                <a:gd name="T15" fmla="*/ 1900843 h 21600"/>
                <a:gd name="T16" fmla="*/ 8891169 w 21600"/>
                <a:gd name="T17" fmla="*/ 6018194 h 21600"/>
                <a:gd name="T18" fmla="*/ 12552245 w 21600"/>
                <a:gd name="T19" fmla="*/ 42439564 h 21600"/>
                <a:gd name="T20" fmla="*/ 11375463 w 21600"/>
                <a:gd name="T21" fmla="*/ 45290799 h 21600"/>
                <a:gd name="T22" fmla="*/ 10198705 w 21600"/>
                <a:gd name="T23" fmla="*/ 42439564 h 21600"/>
                <a:gd name="T24" fmla="*/ 10198705 w 21600"/>
                <a:gd name="T25" fmla="*/ 21852810 h 21600"/>
                <a:gd name="T26" fmla="*/ 9544937 w 21600"/>
                <a:gd name="T27" fmla="*/ 21852810 h 21600"/>
                <a:gd name="T28" fmla="*/ 9544937 w 21600"/>
                <a:gd name="T29" fmla="*/ 70945353 h 21600"/>
                <a:gd name="T30" fmla="*/ 8106648 w 21600"/>
                <a:gd name="T31" fmla="*/ 74112253 h 21600"/>
                <a:gd name="T32" fmla="*/ 6668383 w 21600"/>
                <a:gd name="T33" fmla="*/ 70945353 h 21600"/>
                <a:gd name="T34" fmla="*/ 6668383 w 21600"/>
                <a:gd name="T35" fmla="*/ 42123899 h 21600"/>
                <a:gd name="T36" fmla="*/ 5883862 w 21600"/>
                <a:gd name="T37" fmla="*/ 42123899 h 21600"/>
                <a:gd name="T38" fmla="*/ 5883862 w 21600"/>
                <a:gd name="T39" fmla="*/ 70945353 h 21600"/>
                <a:gd name="T40" fmla="*/ 4445597 w 21600"/>
                <a:gd name="T41" fmla="*/ 74112253 h 21600"/>
                <a:gd name="T42" fmla="*/ 3007308 w 21600"/>
                <a:gd name="T43" fmla="*/ 70945353 h 21600"/>
                <a:gd name="T44" fmla="*/ 3007308 w 21600"/>
                <a:gd name="T45" fmla="*/ 21852810 h 21600"/>
                <a:gd name="T46" fmla="*/ 2353540 w 21600"/>
                <a:gd name="T47" fmla="*/ 21852810 h 21600"/>
                <a:gd name="T48" fmla="*/ 2353540 w 21600"/>
                <a:gd name="T49" fmla="*/ 42439564 h 21600"/>
                <a:gd name="T50" fmla="*/ 1176782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68815 w 21600"/>
                <a:gd name="T57" fmla="*/ 13302444 h 21600"/>
                <a:gd name="T58" fmla="*/ 9283430 w 21600"/>
                <a:gd name="T59" fmla="*/ 13302444 h 21600"/>
                <a:gd name="T60" fmla="*/ 12552245 w 21600"/>
                <a:gd name="T61" fmla="*/ 19001575 h 21600"/>
                <a:gd name="T62" fmla="*/ 12552245 w 21600"/>
                <a:gd name="T63" fmla="*/ 42439564 h 21600"/>
                <a:gd name="T64" fmla="*/ 12552245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7" name="AutoShape 7"/>
            <p:cNvSpPr>
              <a:spLocks/>
            </p:cNvSpPr>
            <p:nvPr/>
          </p:nvSpPr>
          <p:spPr bwMode="auto">
            <a:xfrm>
              <a:off x="4114881" y="1855736"/>
              <a:ext cx="295263" cy="723240"/>
            </a:xfrm>
            <a:custGeom>
              <a:avLst/>
              <a:gdLst>
                <a:gd name="T0" fmla="*/ 8691604 w 21600"/>
                <a:gd name="T1" fmla="*/ 6018194 h 21600"/>
                <a:gd name="T2" fmla="*/ 7912825 w 21600"/>
                <a:gd name="T3" fmla="*/ 10766874 h 21600"/>
                <a:gd name="T4" fmla="*/ 6096775 w 21600"/>
                <a:gd name="T5" fmla="*/ 12667717 h 21600"/>
                <a:gd name="T6" fmla="*/ 4280748 w 21600"/>
                <a:gd name="T7" fmla="*/ 10766874 h 21600"/>
                <a:gd name="T8" fmla="*/ 3632053 w 21600"/>
                <a:gd name="T9" fmla="*/ 6018194 h 21600"/>
                <a:gd name="T10" fmla="*/ 4280748 w 21600"/>
                <a:gd name="T11" fmla="*/ 1900843 h 21600"/>
                <a:gd name="T12" fmla="*/ 6096775 w 21600"/>
                <a:gd name="T13" fmla="*/ 0 h 21600"/>
                <a:gd name="T14" fmla="*/ 7912825 w 21600"/>
                <a:gd name="T15" fmla="*/ 1900843 h 21600"/>
                <a:gd name="T16" fmla="*/ 8691604 w 21600"/>
                <a:gd name="T17" fmla="*/ 6018194 h 21600"/>
                <a:gd name="T18" fmla="*/ 12323657 w 21600"/>
                <a:gd name="T19" fmla="*/ 42439564 h 21600"/>
                <a:gd name="T20" fmla="*/ 11156326 w 21600"/>
                <a:gd name="T21" fmla="*/ 45290799 h 21600"/>
                <a:gd name="T22" fmla="*/ 9988445 w 21600"/>
                <a:gd name="T23" fmla="*/ 42439564 h 21600"/>
                <a:gd name="T24" fmla="*/ 9988445 w 21600"/>
                <a:gd name="T25" fmla="*/ 21852810 h 21600"/>
                <a:gd name="T26" fmla="*/ 9469809 w 21600"/>
                <a:gd name="T27" fmla="*/ 21852810 h 21600"/>
                <a:gd name="T28" fmla="*/ 9469809 w 21600"/>
                <a:gd name="T29" fmla="*/ 70945353 h 21600"/>
                <a:gd name="T30" fmla="*/ 8042908 w 21600"/>
                <a:gd name="T31" fmla="*/ 74112253 h 21600"/>
                <a:gd name="T32" fmla="*/ 6485901 w 21600"/>
                <a:gd name="T33" fmla="*/ 70945353 h 21600"/>
                <a:gd name="T34" fmla="*/ 6485901 w 21600"/>
                <a:gd name="T35" fmla="*/ 42123899 h 21600"/>
                <a:gd name="T36" fmla="*/ 5837755 w 21600"/>
                <a:gd name="T37" fmla="*/ 42123899 h 21600"/>
                <a:gd name="T38" fmla="*/ 5837755 w 21600"/>
                <a:gd name="T39" fmla="*/ 70945353 h 21600"/>
                <a:gd name="T40" fmla="*/ 4280748 w 21600"/>
                <a:gd name="T41" fmla="*/ 74112253 h 21600"/>
                <a:gd name="T42" fmla="*/ 2853848 w 21600"/>
                <a:gd name="T43" fmla="*/ 70945353 h 21600"/>
                <a:gd name="T44" fmla="*/ 2853848 w 21600"/>
                <a:gd name="T45" fmla="*/ 21852810 h 21600"/>
                <a:gd name="T46" fmla="*/ 2335212 w 21600"/>
                <a:gd name="T47" fmla="*/ 21852810 h 21600"/>
                <a:gd name="T48" fmla="*/ 2335212 w 21600"/>
                <a:gd name="T49" fmla="*/ 42439564 h 21600"/>
                <a:gd name="T50" fmla="*/ 1167331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113441 w 21600"/>
                <a:gd name="T57" fmla="*/ 13302444 h 21600"/>
                <a:gd name="T58" fmla="*/ 9210216 w 21600"/>
                <a:gd name="T59" fmla="*/ 13302444 h 21600"/>
                <a:gd name="T60" fmla="*/ 12323657 w 21600"/>
                <a:gd name="T61" fmla="*/ 19001575 h 21600"/>
                <a:gd name="T62" fmla="*/ 12323657 w 21600"/>
                <a:gd name="T63" fmla="*/ 42439564 h 21600"/>
                <a:gd name="T64" fmla="*/ 12323657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" name="AutoShape 8"/>
            <p:cNvSpPr>
              <a:spLocks/>
            </p:cNvSpPr>
            <p:nvPr/>
          </p:nvSpPr>
          <p:spPr bwMode="auto">
            <a:xfrm>
              <a:off x="5056230" y="1855736"/>
              <a:ext cx="298438" cy="723240"/>
            </a:xfrm>
            <a:custGeom>
              <a:avLst/>
              <a:gdLst>
                <a:gd name="T0" fmla="*/ 8760416 w 21600"/>
                <a:gd name="T1" fmla="*/ 6018194 h 21600"/>
                <a:gd name="T2" fmla="*/ 8106648 w 21600"/>
                <a:gd name="T3" fmla="*/ 10766874 h 21600"/>
                <a:gd name="T4" fmla="*/ 6276122 w 21600"/>
                <a:gd name="T5" fmla="*/ 12667717 h 21600"/>
                <a:gd name="T6" fmla="*/ 4445597 w 21600"/>
                <a:gd name="T7" fmla="*/ 10766874 h 21600"/>
                <a:gd name="T8" fmla="*/ 3661075 w 21600"/>
                <a:gd name="T9" fmla="*/ 6018194 h 21600"/>
                <a:gd name="T10" fmla="*/ 4445597 w 21600"/>
                <a:gd name="T11" fmla="*/ 1900843 h 21600"/>
                <a:gd name="T12" fmla="*/ 6276122 w 21600"/>
                <a:gd name="T13" fmla="*/ 0 h 21600"/>
                <a:gd name="T14" fmla="*/ 8106648 w 21600"/>
                <a:gd name="T15" fmla="*/ 1900843 h 21600"/>
                <a:gd name="T16" fmla="*/ 8760416 w 21600"/>
                <a:gd name="T17" fmla="*/ 6018194 h 21600"/>
                <a:gd name="T18" fmla="*/ 12552245 w 21600"/>
                <a:gd name="T19" fmla="*/ 42439564 h 21600"/>
                <a:gd name="T20" fmla="*/ 11375463 w 21600"/>
                <a:gd name="T21" fmla="*/ 45290799 h 21600"/>
                <a:gd name="T22" fmla="*/ 10067951 w 21600"/>
                <a:gd name="T23" fmla="*/ 42439564 h 21600"/>
                <a:gd name="T24" fmla="*/ 10067951 w 21600"/>
                <a:gd name="T25" fmla="*/ 21852810 h 21600"/>
                <a:gd name="T26" fmla="*/ 9544937 w 21600"/>
                <a:gd name="T27" fmla="*/ 21852810 h 21600"/>
                <a:gd name="T28" fmla="*/ 9544937 w 21600"/>
                <a:gd name="T29" fmla="*/ 70945353 h 21600"/>
                <a:gd name="T30" fmla="*/ 8106648 w 21600"/>
                <a:gd name="T31" fmla="*/ 74112253 h 21600"/>
                <a:gd name="T32" fmla="*/ 6668383 w 21600"/>
                <a:gd name="T33" fmla="*/ 70945353 h 21600"/>
                <a:gd name="T34" fmla="*/ 6668383 w 21600"/>
                <a:gd name="T35" fmla="*/ 42123899 h 21600"/>
                <a:gd name="T36" fmla="*/ 5883862 w 21600"/>
                <a:gd name="T37" fmla="*/ 42123899 h 21600"/>
                <a:gd name="T38" fmla="*/ 5883862 w 21600"/>
                <a:gd name="T39" fmla="*/ 70945353 h 21600"/>
                <a:gd name="T40" fmla="*/ 4445597 w 21600"/>
                <a:gd name="T41" fmla="*/ 74112253 h 21600"/>
                <a:gd name="T42" fmla="*/ 3007308 w 21600"/>
                <a:gd name="T43" fmla="*/ 70945353 h 21600"/>
                <a:gd name="T44" fmla="*/ 3007308 w 21600"/>
                <a:gd name="T45" fmla="*/ 21852810 h 21600"/>
                <a:gd name="T46" fmla="*/ 2353540 w 21600"/>
                <a:gd name="T47" fmla="*/ 21852810 h 21600"/>
                <a:gd name="T48" fmla="*/ 2353540 w 21600"/>
                <a:gd name="T49" fmla="*/ 42439564 h 21600"/>
                <a:gd name="T50" fmla="*/ 1176782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68815 w 21600"/>
                <a:gd name="T57" fmla="*/ 13302444 h 21600"/>
                <a:gd name="T58" fmla="*/ 9283430 w 21600"/>
                <a:gd name="T59" fmla="*/ 13302444 h 21600"/>
                <a:gd name="T60" fmla="*/ 12552245 w 21600"/>
                <a:gd name="T61" fmla="*/ 19001575 h 21600"/>
                <a:gd name="T62" fmla="*/ 12552245 w 21600"/>
                <a:gd name="T63" fmla="*/ 42439564 h 21600"/>
                <a:gd name="T64" fmla="*/ 12552245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9" name="AutoShape 9"/>
            <p:cNvSpPr>
              <a:spLocks/>
            </p:cNvSpPr>
            <p:nvPr/>
          </p:nvSpPr>
          <p:spPr bwMode="auto">
            <a:xfrm>
              <a:off x="3184645" y="1855736"/>
              <a:ext cx="292088" cy="723240"/>
            </a:xfrm>
            <a:custGeom>
              <a:avLst/>
              <a:gdLst>
                <a:gd name="T0" fmla="*/ 8531889 w 21600"/>
                <a:gd name="T1" fmla="*/ 6018194 h 21600"/>
                <a:gd name="T2" fmla="*/ 7767422 w 21600"/>
                <a:gd name="T3" fmla="*/ 10766874 h 21600"/>
                <a:gd name="T4" fmla="*/ 5984771 w 21600"/>
                <a:gd name="T5" fmla="*/ 12667717 h 21600"/>
                <a:gd name="T6" fmla="*/ 4329794 w 21600"/>
                <a:gd name="T7" fmla="*/ 10766874 h 21600"/>
                <a:gd name="T8" fmla="*/ 3565327 w 21600"/>
                <a:gd name="T9" fmla="*/ 6018194 h 21600"/>
                <a:gd name="T10" fmla="*/ 4202095 w 21600"/>
                <a:gd name="T11" fmla="*/ 1900843 h 21600"/>
                <a:gd name="T12" fmla="*/ 5984771 w 21600"/>
                <a:gd name="T13" fmla="*/ 0 h 21600"/>
                <a:gd name="T14" fmla="*/ 7767422 w 21600"/>
                <a:gd name="T15" fmla="*/ 1900843 h 21600"/>
                <a:gd name="T16" fmla="*/ 8531889 w 21600"/>
                <a:gd name="T17" fmla="*/ 6018194 h 21600"/>
                <a:gd name="T18" fmla="*/ 12097217 w 21600"/>
                <a:gd name="T19" fmla="*/ 42439564 h 21600"/>
                <a:gd name="T20" fmla="*/ 10951333 w 21600"/>
                <a:gd name="T21" fmla="*/ 45290799 h 21600"/>
                <a:gd name="T22" fmla="*/ 9804904 w 21600"/>
                <a:gd name="T23" fmla="*/ 42439564 h 21600"/>
                <a:gd name="T24" fmla="*/ 9804904 w 21600"/>
                <a:gd name="T25" fmla="*/ 21852810 h 21600"/>
                <a:gd name="T26" fmla="*/ 9295812 w 21600"/>
                <a:gd name="T27" fmla="*/ 21852810 h 21600"/>
                <a:gd name="T28" fmla="*/ 9295812 w 21600"/>
                <a:gd name="T29" fmla="*/ 70945353 h 21600"/>
                <a:gd name="T30" fmla="*/ 7895122 w 21600"/>
                <a:gd name="T31" fmla="*/ 74112253 h 21600"/>
                <a:gd name="T32" fmla="*/ 6494407 w 21600"/>
                <a:gd name="T33" fmla="*/ 70945353 h 21600"/>
                <a:gd name="T34" fmla="*/ 6494407 w 21600"/>
                <a:gd name="T35" fmla="*/ 42123899 h 21600"/>
                <a:gd name="T36" fmla="*/ 5730485 w 21600"/>
                <a:gd name="T37" fmla="*/ 42123899 h 21600"/>
                <a:gd name="T38" fmla="*/ 5730485 w 21600"/>
                <a:gd name="T39" fmla="*/ 70945353 h 21600"/>
                <a:gd name="T40" fmla="*/ 4329794 w 21600"/>
                <a:gd name="T41" fmla="*/ 74112253 h 21600"/>
                <a:gd name="T42" fmla="*/ 2801405 w 21600"/>
                <a:gd name="T43" fmla="*/ 70945353 h 21600"/>
                <a:gd name="T44" fmla="*/ 2801405 w 21600"/>
                <a:gd name="T45" fmla="*/ 21852810 h 21600"/>
                <a:gd name="T46" fmla="*/ 2292312 w 21600"/>
                <a:gd name="T47" fmla="*/ 21852810 h 21600"/>
                <a:gd name="T48" fmla="*/ 2292312 w 21600"/>
                <a:gd name="T49" fmla="*/ 42439564 h 21600"/>
                <a:gd name="T50" fmla="*/ 1145884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183366 w 21600"/>
                <a:gd name="T57" fmla="*/ 13302444 h 21600"/>
                <a:gd name="T58" fmla="*/ 9040982 w 21600"/>
                <a:gd name="T59" fmla="*/ 13302444 h 21600"/>
                <a:gd name="T60" fmla="*/ 12097217 w 21600"/>
                <a:gd name="T61" fmla="*/ 19001575 h 21600"/>
                <a:gd name="T62" fmla="*/ 12097217 w 21600"/>
                <a:gd name="T63" fmla="*/ 42439564 h 21600"/>
                <a:gd name="T64" fmla="*/ 12097217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731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596" y="21323"/>
                    <a:pt x="11596" y="20677"/>
                  </a:cubicBezTo>
                  <a:cubicBezTo>
                    <a:pt x="11596" y="12277"/>
                    <a:pt x="11596" y="12277"/>
                    <a:pt x="11596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731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4090" name="AutoShape 10"/>
            <p:cNvSpPr>
              <a:spLocks/>
            </p:cNvSpPr>
            <p:nvPr/>
          </p:nvSpPr>
          <p:spPr bwMode="auto">
            <a:xfrm>
              <a:off x="2562821" y="1855438"/>
              <a:ext cx="297137" cy="724215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0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0 w 21600"/>
                <a:gd name="T53" fmla="*/ 2147483647 h 21600"/>
                <a:gd name="T54" fmla="*/ 0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2147483647 w 21600"/>
                <a:gd name="T61" fmla="*/ 2147483647 h 21600"/>
                <a:gd name="T62" fmla="*/ 2147483647 w 21600"/>
                <a:gd name="T63" fmla="*/ 2147483647 h 21600"/>
                <a:gd name="T64" fmla="*/ 2147483647 w 21600"/>
                <a:gd name="T65" fmla="*/ 2147483647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1" name="AutoShape 11"/>
            <p:cNvSpPr>
              <a:spLocks/>
            </p:cNvSpPr>
            <p:nvPr/>
          </p:nvSpPr>
          <p:spPr bwMode="auto">
            <a:xfrm>
              <a:off x="5680091" y="1855736"/>
              <a:ext cx="296851" cy="723240"/>
            </a:xfrm>
            <a:custGeom>
              <a:avLst/>
              <a:gdLst>
                <a:gd name="T0" fmla="*/ 8707111 w 21600"/>
                <a:gd name="T1" fmla="*/ 6018194 h 21600"/>
                <a:gd name="T2" fmla="*/ 7927360 w 21600"/>
                <a:gd name="T3" fmla="*/ 10766874 h 21600"/>
                <a:gd name="T4" fmla="*/ 6237936 w 21600"/>
                <a:gd name="T5" fmla="*/ 12667717 h 21600"/>
                <a:gd name="T6" fmla="*/ 4418541 w 21600"/>
                <a:gd name="T7" fmla="*/ 10766874 h 21600"/>
                <a:gd name="T8" fmla="*/ 3638790 w 21600"/>
                <a:gd name="T9" fmla="*/ 6018194 h 21600"/>
                <a:gd name="T10" fmla="*/ 4418541 w 21600"/>
                <a:gd name="T11" fmla="*/ 1900843 h 21600"/>
                <a:gd name="T12" fmla="*/ 6237936 w 21600"/>
                <a:gd name="T13" fmla="*/ 0 h 21600"/>
                <a:gd name="T14" fmla="*/ 7927360 w 21600"/>
                <a:gd name="T15" fmla="*/ 1900843 h 21600"/>
                <a:gd name="T16" fmla="*/ 8707111 w 21600"/>
                <a:gd name="T17" fmla="*/ 6018194 h 21600"/>
                <a:gd name="T18" fmla="*/ 12475848 w 21600"/>
                <a:gd name="T19" fmla="*/ 42439564 h 21600"/>
                <a:gd name="T20" fmla="*/ 11176287 w 21600"/>
                <a:gd name="T21" fmla="*/ 45290799 h 21600"/>
                <a:gd name="T22" fmla="*/ 10006672 w 21600"/>
                <a:gd name="T23" fmla="*/ 42439564 h 21600"/>
                <a:gd name="T24" fmla="*/ 10006672 w 21600"/>
                <a:gd name="T25" fmla="*/ 21852810 h 21600"/>
                <a:gd name="T26" fmla="*/ 9486838 w 21600"/>
                <a:gd name="T27" fmla="*/ 21852810 h 21600"/>
                <a:gd name="T28" fmla="*/ 9486838 w 21600"/>
                <a:gd name="T29" fmla="*/ 70945353 h 21600"/>
                <a:gd name="T30" fmla="*/ 8057307 w 21600"/>
                <a:gd name="T31" fmla="*/ 74112253 h 21600"/>
                <a:gd name="T32" fmla="*/ 6627799 w 21600"/>
                <a:gd name="T33" fmla="*/ 70945353 h 21600"/>
                <a:gd name="T34" fmla="*/ 6627799 w 21600"/>
                <a:gd name="T35" fmla="*/ 42123899 h 21600"/>
                <a:gd name="T36" fmla="*/ 5848048 w 21600"/>
                <a:gd name="T37" fmla="*/ 42123899 h 21600"/>
                <a:gd name="T38" fmla="*/ 5848048 w 21600"/>
                <a:gd name="T39" fmla="*/ 70945353 h 21600"/>
                <a:gd name="T40" fmla="*/ 4418541 w 21600"/>
                <a:gd name="T41" fmla="*/ 74112253 h 21600"/>
                <a:gd name="T42" fmla="*/ 2989009 w 21600"/>
                <a:gd name="T43" fmla="*/ 70945353 h 21600"/>
                <a:gd name="T44" fmla="*/ 2989009 w 21600"/>
                <a:gd name="T45" fmla="*/ 21852810 h 21600"/>
                <a:gd name="T46" fmla="*/ 2339229 w 21600"/>
                <a:gd name="T47" fmla="*/ 21852810 h 21600"/>
                <a:gd name="T48" fmla="*/ 2339229 w 21600"/>
                <a:gd name="T49" fmla="*/ 42439564 h 21600"/>
                <a:gd name="T50" fmla="*/ 1169614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48926 w 21600"/>
                <a:gd name="T57" fmla="*/ 13302444 h 21600"/>
                <a:gd name="T58" fmla="*/ 9226921 w 21600"/>
                <a:gd name="T59" fmla="*/ 13302444 h 21600"/>
                <a:gd name="T60" fmla="*/ 12475848 w 21600"/>
                <a:gd name="T61" fmla="*/ 19001575 h 21600"/>
                <a:gd name="T62" fmla="*/ 12475848 w 21600"/>
                <a:gd name="T63" fmla="*/ 42439564 h 21600"/>
                <a:gd name="T64" fmla="*/ 12475848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350" y="13200"/>
                  </a:cubicBezTo>
                  <a:cubicBezTo>
                    <a:pt x="18000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2" name="AutoShape 12"/>
            <p:cNvSpPr>
              <a:spLocks/>
            </p:cNvSpPr>
            <p:nvPr/>
          </p:nvSpPr>
          <p:spPr bwMode="auto">
            <a:xfrm>
              <a:off x="3808507" y="1855736"/>
              <a:ext cx="295263" cy="723240"/>
            </a:xfrm>
            <a:custGeom>
              <a:avLst/>
              <a:gdLst>
                <a:gd name="T0" fmla="*/ 8691644 w 21600"/>
                <a:gd name="T1" fmla="*/ 6018194 h 21600"/>
                <a:gd name="T2" fmla="*/ 7912841 w 21600"/>
                <a:gd name="T3" fmla="*/ 10766874 h 21600"/>
                <a:gd name="T4" fmla="*/ 6096811 w 21600"/>
                <a:gd name="T5" fmla="*/ 12667717 h 21600"/>
                <a:gd name="T6" fmla="*/ 4280781 w 21600"/>
                <a:gd name="T7" fmla="*/ 10766874 h 21600"/>
                <a:gd name="T8" fmla="*/ 3632060 w 21600"/>
                <a:gd name="T9" fmla="*/ 6018194 h 21600"/>
                <a:gd name="T10" fmla="*/ 4280781 w 21600"/>
                <a:gd name="T11" fmla="*/ 1900843 h 21600"/>
                <a:gd name="T12" fmla="*/ 6096811 w 21600"/>
                <a:gd name="T13" fmla="*/ 0 h 21600"/>
                <a:gd name="T14" fmla="*/ 7912841 w 21600"/>
                <a:gd name="T15" fmla="*/ 1900843 h 21600"/>
                <a:gd name="T16" fmla="*/ 8691644 w 21600"/>
                <a:gd name="T17" fmla="*/ 6018194 h 21600"/>
                <a:gd name="T18" fmla="*/ 12323705 w 21600"/>
                <a:gd name="T19" fmla="*/ 42439564 h 21600"/>
                <a:gd name="T20" fmla="*/ 11156371 w 21600"/>
                <a:gd name="T21" fmla="*/ 45290799 h 21600"/>
                <a:gd name="T22" fmla="*/ 9988488 w 21600"/>
                <a:gd name="T23" fmla="*/ 42439564 h 21600"/>
                <a:gd name="T24" fmla="*/ 9988488 w 21600"/>
                <a:gd name="T25" fmla="*/ 21852810 h 21600"/>
                <a:gd name="T26" fmla="*/ 9469851 w 21600"/>
                <a:gd name="T27" fmla="*/ 21852810 h 21600"/>
                <a:gd name="T28" fmla="*/ 9469851 w 21600"/>
                <a:gd name="T29" fmla="*/ 70945353 h 21600"/>
                <a:gd name="T30" fmla="*/ 8042924 w 21600"/>
                <a:gd name="T31" fmla="*/ 74112253 h 21600"/>
                <a:gd name="T32" fmla="*/ 6485914 w 21600"/>
                <a:gd name="T33" fmla="*/ 70945353 h 21600"/>
                <a:gd name="T34" fmla="*/ 6485914 w 21600"/>
                <a:gd name="T35" fmla="*/ 42123899 h 21600"/>
                <a:gd name="T36" fmla="*/ 5837791 w 21600"/>
                <a:gd name="T37" fmla="*/ 42123899 h 21600"/>
                <a:gd name="T38" fmla="*/ 5837791 w 21600"/>
                <a:gd name="T39" fmla="*/ 70945353 h 21600"/>
                <a:gd name="T40" fmla="*/ 4280781 w 21600"/>
                <a:gd name="T41" fmla="*/ 74112253 h 21600"/>
                <a:gd name="T42" fmla="*/ 2853854 w 21600"/>
                <a:gd name="T43" fmla="*/ 70945353 h 21600"/>
                <a:gd name="T44" fmla="*/ 2853854 w 21600"/>
                <a:gd name="T45" fmla="*/ 21852810 h 21600"/>
                <a:gd name="T46" fmla="*/ 2335217 w 21600"/>
                <a:gd name="T47" fmla="*/ 21852810 h 21600"/>
                <a:gd name="T48" fmla="*/ 2335217 w 21600"/>
                <a:gd name="T49" fmla="*/ 42439564 h 21600"/>
                <a:gd name="T50" fmla="*/ 1167334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42957 w 21600"/>
                <a:gd name="T57" fmla="*/ 13302444 h 21600"/>
                <a:gd name="T58" fmla="*/ 9210258 w 21600"/>
                <a:gd name="T59" fmla="*/ 13302444 h 21600"/>
                <a:gd name="T60" fmla="*/ 12323705 w 21600"/>
                <a:gd name="T61" fmla="*/ 19001575 h 21600"/>
                <a:gd name="T62" fmla="*/ 12323705 w 21600"/>
                <a:gd name="T63" fmla="*/ 42439564 h 21600"/>
                <a:gd name="T64" fmla="*/ 12323705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3" name="AutoShape 13"/>
            <p:cNvSpPr>
              <a:spLocks/>
            </p:cNvSpPr>
            <p:nvPr/>
          </p:nvSpPr>
          <p:spPr bwMode="auto">
            <a:xfrm>
              <a:off x="4432368" y="1855736"/>
              <a:ext cx="295263" cy="723240"/>
            </a:xfrm>
            <a:custGeom>
              <a:avLst/>
              <a:gdLst>
                <a:gd name="T0" fmla="*/ 8548045 w 21600"/>
                <a:gd name="T1" fmla="*/ 6018194 h 21600"/>
                <a:gd name="T2" fmla="*/ 7910132 w 21600"/>
                <a:gd name="T3" fmla="*/ 10766874 h 21600"/>
                <a:gd name="T4" fmla="*/ 6123980 w 21600"/>
                <a:gd name="T5" fmla="*/ 12667717 h 21600"/>
                <a:gd name="T6" fmla="*/ 4337828 w 21600"/>
                <a:gd name="T7" fmla="*/ 10766874 h 21600"/>
                <a:gd name="T8" fmla="*/ 3572327 w 21600"/>
                <a:gd name="T9" fmla="*/ 6018194 h 21600"/>
                <a:gd name="T10" fmla="*/ 4337828 w 21600"/>
                <a:gd name="T11" fmla="*/ 1900843 h 21600"/>
                <a:gd name="T12" fmla="*/ 6123980 w 21600"/>
                <a:gd name="T13" fmla="*/ 0 h 21600"/>
                <a:gd name="T14" fmla="*/ 7910132 w 21600"/>
                <a:gd name="T15" fmla="*/ 1900843 h 21600"/>
                <a:gd name="T16" fmla="*/ 8548045 w 21600"/>
                <a:gd name="T17" fmla="*/ 6018194 h 21600"/>
                <a:gd name="T18" fmla="*/ 12247959 w 21600"/>
                <a:gd name="T19" fmla="*/ 42439564 h 21600"/>
                <a:gd name="T20" fmla="*/ 11099721 w 21600"/>
                <a:gd name="T21" fmla="*/ 45290799 h 21600"/>
                <a:gd name="T22" fmla="*/ 9951458 w 21600"/>
                <a:gd name="T23" fmla="*/ 42439564 h 21600"/>
                <a:gd name="T24" fmla="*/ 9951458 w 21600"/>
                <a:gd name="T25" fmla="*/ 21852810 h 21600"/>
                <a:gd name="T26" fmla="*/ 9313545 w 21600"/>
                <a:gd name="T27" fmla="*/ 21852810 h 21600"/>
                <a:gd name="T28" fmla="*/ 9313545 w 21600"/>
                <a:gd name="T29" fmla="*/ 70945353 h 21600"/>
                <a:gd name="T30" fmla="*/ 7910132 w 21600"/>
                <a:gd name="T31" fmla="*/ 74112253 h 21600"/>
                <a:gd name="T32" fmla="*/ 6506718 w 21600"/>
                <a:gd name="T33" fmla="*/ 70945353 h 21600"/>
                <a:gd name="T34" fmla="*/ 6506718 w 21600"/>
                <a:gd name="T35" fmla="*/ 42123899 h 21600"/>
                <a:gd name="T36" fmla="*/ 5741241 w 21600"/>
                <a:gd name="T37" fmla="*/ 42123899 h 21600"/>
                <a:gd name="T38" fmla="*/ 5741241 w 21600"/>
                <a:gd name="T39" fmla="*/ 70945353 h 21600"/>
                <a:gd name="T40" fmla="*/ 4337828 w 21600"/>
                <a:gd name="T41" fmla="*/ 74112253 h 21600"/>
                <a:gd name="T42" fmla="*/ 2934414 w 21600"/>
                <a:gd name="T43" fmla="*/ 70945353 h 21600"/>
                <a:gd name="T44" fmla="*/ 2934414 w 21600"/>
                <a:gd name="T45" fmla="*/ 21852810 h 21600"/>
                <a:gd name="T46" fmla="*/ 2296501 w 21600"/>
                <a:gd name="T47" fmla="*/ 21852810 h 21600"/>
                <a:gd name="T48" fmla="*/ 2296501 w 21600"/>
                <a:gd name="T49" fmla="*/ 42439564 h 21600"/>
                <a:gd name="T50" fmla="*/ 1148239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189565 w 21600"/>
                <a:gd name="T57" fmla="*/ 13302444 h 21600"/>
                <a:gd name="T58" fmla="*/ 9058394 w 21600"/>
                <a:gd name="T59" fmla="*/ 13302444 h 21600"/>
                <a:gd name="T60" fmla="*/ 12247959 w 21600"/>
                <a:gd name="T61" fmla="*/ 19001575 h 21600"/>
                <a:gd name="T62" fmla="*/ 12247959 w 21600"/>
                <a:gd name="T63" fmla="*/ 42439564 h 21600"/>
                <a:gd name="T64" fmla="*/ 12247959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4" name="AutoShape 14"/>
            <p:cNvSpPr>
              <a:spLocks/>
            </p:cNvSpPr>
            <p:nvPr/>
          </p:nvSpPr>
          <p:spPr bwMode="auto">
            <a:xfrm>
              <a:off x="6016627" y="1855736"/>
              <a:ext cx="295263" cy="723240"/>
            </a:xfrm>
            <a:custGeom>
              <a:avLst/>
              <a:gdLst>
                <a:gd name="T0" fmla="*/ 8638223 w 21600"/>
                <a:gd name="T1" fmla="*/ 6018194 h 21600"/>
                <a:gd name="T2" fmla="*/ 7864221 w 21600"/>
                <a:gd name="T3" fmla="*/ 10766874 h 21600"/>
                <a:gd name="T4" fmla="*/ 6059329 w 21600"/>
                <a:gd name="T5" fmla="*/ 12667717 h 21600"/>
                <a:gd name="T6" fmla="*/ 4254460 w 21600"/>
                <a:gd name="T7" fmla="*/ 10766874 h 21600"/>
                <a:gd name="T8" fmla="*/ 3609737 w 21600"/>
                <a:gd name="T9" fmla="*/ 6018194 h 21600"/>
                <a:gd name="T10" fmla="*/ 4254460 w 21600"/>
                <a:gd name="T11" fmla="*/ 1900843 h 21600"/>
                <a:gd name="T12" fmla="*/ 6059329 w 21600"/>
                <a:gd name="T13" fmla="*/ 0 h 21600"/>
                <a:gd name="T14" fmla="*/ 7864221 w 21600"/>
                <a:gd name="T15" fmla="*/ 1900843 h 21600"/>
                <a:gd name="T16" fmla="*/ 8638223 w 21600"/>
                <a:gd name="T17" fmla="*/ 6018194 h 21600"/>
                <a:gd name="T18" fmla="*/ 12247959 w 21600"/>
                <a:gd name="T19" fmla="*/ 42439564 h 21600"/>
                <a:gd name="T20" fmla="*/ 11087814 w 21600"/>
                <a:gd name="T21" fmla="*/ 45290799 h 21600"/>
                <a:gd name="T22" fmla="*/ 9927074 w 21600"/>
                <a:gd name="T23" fmla="*/ 42439564 h 21600"/>
                <a:gd name="T24" fmla="*/ 9927074 w 21600"/>
                <a:gd name="T25" fmla="*/ 21852810 h 21600"/>
                <a:gd name="T26" fmla="*/ 9411653 w 21600"/>
                <a:gd name="T27" fmla="*/ 21852810 h 21600"/>
                <a:gd name="T28" fmla="*/ 9411653 w 21600"/>
                <a:gd name="T29" fmla="*/ 70945353 h 21600"/>
                <a:gd name="T30" fmla="*/ 7993499 w 21600"/>
                <a:gd name="T31" fmla="*/ 74112253 h 21600"/>
                <a:gd name="T32" fmla="*/ 6446068 w 21600"/>
                <a:gd name="T33" fmla="*/ 70945353 h 21600"/>
                <a:gd name="T34" fmla="*/ 6446068 w 21600"/>
                <a:gd name="T35" fmla="*/ 42123899 h 21600"/>
                <a:gd name="T36" fmla="*/ 5801916 w 21600"/>
                <a:gd name="T37" fmla="*/ 42123899 h 21600"/>
                <a:gd name="T38" fmla="*/ 5801916 w 21600"/>
                <a:gd name="T39" fmla="*/ 70945353 h 21600"/>
                <a:gd name="T40" fmla="*/ 4254460 w 21600"/>
                <a:gd name="T41" fmla="*/ 74112253 h 21600"/>
                <a:gd name="T42" fmla="*/ 2836307 w 21600"/>
                <a:gd name="T43" fmla="*/ 70945353 h 21600"/>
                <a:gd name="T44" fmla="*/ 2836307 w 21600"/>
                <a:gd name="T45" fmla="*/ 21852810 h 21600"/>
                <a:gd name="T46" fmla="*/ 2320885 w 21600"/>
                <a:gd name="T47" fmla="*/ 21852810 h 21600"/>
                <a:gd name="T48" fmla="*/ 2320885 w 21600"/>
                <a:gd name="T49" fmla="*/ 42439564 h 21600"/>
                <a:gd name="T50" fmla="*/ 1160145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094315 w 21600"/>
                <a:gd name="T57" fmla="*/ 13302444 h 21600"/>
                <a:gd name="T58" fmla="*/ 9153644 w 21600"/>
                <a:gd name="T59" fmla="*/ 13302444 h 21600"/>
                <a:gd name="T60" fmla="*/ 12247959 w 21600"/>
                <a:gd name="T61" fmla="*/ 19001575 h 21600"/>
                <a:gd name="T62" fmla="*/ 12247959 w 21600"/>
                <a:gd name="T63" fmla="*/ 42439564 h 21600"/>
                <a:gd name="T64" fmla="*/ 12247959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5" name="AutoShape 15"/>
            <p:cNvSpPr>
              <a:spLocks/>
            </p:cNvSpPr>
            <p:nvPr/>
          </p:nvSpPr>
          <p:spPr bwMode="auto">
            <a:xfrm>
              <a:off x="6642075" y="1855736"/>
              <a:ext cx="293676" cy="723240"/>
            </a:xfrm>
            <a:custGeom>
              <a:avLst/>
              <a:gdLst>
                <a:gd name="T0" fmla="*/ 8531889 w 21600"/>
                <a:gd name="T1" fmla="*/ 6018194 h 21600"/>
                <a:gd name="T2" fmla="*/ 7767422 w 21600"/>
                <a:gd name="T3" fmla="*/ 10766874 h 21600"/>
                <a:gd name="T4" fmla="*/ 5984771 w 21600"/>
                <a:gd name="T5" fmla="*/ 12667717 h 21600"/>
                <a:gd name="T6" fmla="*/ 4202095 w 21600"/>
                <a:gd name="T7" fmla="*/ 10766874 h 21600"/>
                <a:gd name="T8" fmla="*/ 3438196 w 21600"/>
                <a:gd name="T9" fmla="*/ 6018194 h 21600"/>
                <a:gd name="T10" fmla="*/ 4202095 w 21600"/>
                <a:gd name="T11" fmla="*/ 1900843 h 21600"/>
                <a:gd name="T12" fmla="*/ 5984771 w 21600"/>
                <a:gd name="T13" fmla="*/ 0 h 21600"/>
                <a:gd name="T14" fmla="*/ 7767422 w 21600"/>
                <a:gd name="T15" fmla="*/ 1900843 h 21600"/>
                <a:gd name="T16" fmla="*/ 8531889 w 21600"/>
                <a:gd name="T17" fmla="*/ 6018194 h 21600"/>
                <a:gd name="T18" fmla="*/ 12097217 w 21600"/>
                <a:gd name="T19" fmla="*/ 42439564 h 21600"/>
                <a:gd name="T20" fmla="*/ 10951333 w 21600"/>
                <a:gd name="T21" fmla="*/ 45290799 h 21600"/>
                <a:gd name="T22" fmla="*/ 9804904 w 21600"/>
                <a:gd name="T23" fmla="*/ 42439564 h 21600"/>
                <a:gd name="T24" fmla="*/ 9804904 w 21600"/>
                <a:gd name="T25" fmla="*/ 21852810 h 21600"/>
                <a:gd name="T26" fmla="*/ 9295812 w 21600"/>
                <a:gd name="T27" fmla="*/ 21852810 h 21600"/>
                <a:gd name="T28" fmla="*/ 9295812 w 21600"/>
                <a:gd name="T29" fmla="*/ 70945353 h 21600"/>
                <a:gd name="T30" fmla="*/ 7767422 w 21600"/>
                <a:gd name="T31" fmla="*/ 74112253 h 21600"/>
                <a:gd name="T32" fmla="*/ 6366732 w 21600"/>
                <a:gd name="T33" fmla="*/ 70945353 h 21600"/>
                <a:gd name="T34" fmla="*/ 6366732 w 21600"/>
                <a:gd name="T35" fmla="*/ 42123899 h 21600"/>
                <a:gd name="T36" fmla="*/ 5730485 w 21600"/>
                <a:gd name="T37" fmla="*/ 42123899 h 21600"/>
                <a:gd name="T38" fmla="*/ 5730485 w 21600"/>
                <a:gd name="T39" fmla="*/ 70945353 h 21600"/>
                <a:gd name="T40" fmla="*/ 4202095 w 21600"/>
                <a:gd name="T41" fmla="*/ 74112253 h 21600"/>
                <a:gd name="T42" fmla="*/ 2801405 w 21600"/>
                <a:gd name="T43" fmla="*/ 70945353 h 21600"/>
                <a:gd name="T44" fmla="*/ 2801405 w 21600"/>
                <a:gd name="T45" fmla="*/ 21852810 h 21600"/>
                <a:gd name="T46" fmla="*/ 2292312 w 21600"/>
                <a:gd name="T47" fmla="*/ 21852810 h 21600"/>
                <a:gd name="T48" fmla="*/ 2292312 w 21600"/>
                <a:gd name="T49" fmla="*/ 42439564 h 21600"/>
                <a:gd name="T50" fmla="*/ 1145884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056235 w 21600"/>
                <a:gd name="T57" fmla="*/ 13302444 h 21600"/>
                <a:gd name="T58" fmla="*/ 9040982 w 21600"/>
                <a:gd name="T59" fmla="*/ 13302444 h 21600"/>
                <a:gd name="T60" fmla="*/ 12097217 w 21600"/>
                <a:gd name="T61" fmla="*/ 19001575 h 21600"/>
                <a:gd name="T62" fmla="*/ 12097217 w 21600"/>
                <a:gd name="T63" fmla="*/ 42439564 h 21600"/>
                <a:gd name="T64" fmla="*/ 12097217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6" name="AutoShape 16"/>
            <p:cNvSpPr>
              <a:spLocks/>
            </p:cNvSpPr>
            <p:nvPr/>
          </p:nvSpPr>
          <p:spPr bwMode="auto">
            <a:xfrm>
              <a:off x="6332526" y="1855736"/>
              <a:ext cx="296850" cy="723240"/>
            </a:xfrm>
            <a:custGeom>
              <a:avLst/>
              <a:gdLst>
                <a:gd name="T0" fmla="*/ 8707070 w 21600"/>
                <a:gd name="T1" fmla="*/ 6018194 h 21600"/>
                <a:gd name="T2" fmla="*/ 8057291 w 21600"/>
                <a:gd name="T3" fmla="*/ 10766874 h 21600"/>
                <a:gd name="T4" fmla="*/ 6237900 w 21600"/>
                <a:gd name="T5" fmla="*/ 12667717 h 21600"/>
                <a:gd name="T6" fmla="*/ 4418508 w 21600"/>
                <a:gd name="T7" fmla="*/ 10766874 h 21600"/>
                <a:gd name="T8" fmla="*/ 3638783 w 21600"/>
                <a:gd name="T9" fmla="*/ 6018194 h 21600"/>
                <a:gd name="T10" fmla="*/ 4418508 w 21600"/>
                <a:gd name="T11" fmla="*/ 1900843 h 21600"/>
                <a:gd name="T12" fmla="*/ 6237900 w 21600"/>
                <a:gd name="T13" fmla="*/ 0 h 21600"/>
                <a:gd name="T14" fmla="*/ 8057291 w 21600"/>
                <a:gd name="T15" fmla="*/ 1900843 h 21600"/>
                <a:gd name="T16" fmla="*/ 8707070 w 21600"/>
                <a:gd name="T17" fmla="*/ 6018194 h 21600"/>
                <a:gd name="T18" fmla="*/ 12475799 w 21600"/>
                <a:gd name="T19" fmla="*/ 42439564 h 21600"/>
                <a:gd name="T20" fmla="*/ 11306187 w 21600"/>
                <a:gd name="T21" fmla="*/ 45290799 h 21600"/>
                <a:gd name="T22" fmla="*/ 10136599 w 21600"/>
                <a:gd name="T23" fmla="*/ 42439564 h 21600"/>
                <a:gd name="T24" fmla="*/ 10136599 w 21600"/>
                <a:gd name="T25" fmla="*/ 21852810 h 21600"/>
                <a:gd name="T26" fmla="*/ 9486796 w 21600"/>
                <a:gd name="T27" fmla="*/ 21852810 h 21600"/>
                <a:gd name="T28" fmla="*/ 9486796 w 21600"/>
                <a:gd name="T29" fmla="*/ 70945353 h 21600"/>
                <a:gd name="T30" fmla="*/ 8057291 w 21600"/>
                <a:gd name="T31" fmla="*/ 74112253 h 21600"/>
                <a:gd name="T32" fmla="*/ 6627762 w 21600"/>
                <a:gd name="T33" fmla="*/ 70945353 h 21600"/>
                <a:gd name="T34" fmla="*/ 6627762 w 21600"/>
                <a:gd name="T35" fmla="*/ 42123899 h 21600"/>
                <a:gd name="T36" fmla="*/ 5848037 w 21600"/>
                <a:gd name="T37" fmla="*/ 42123899 h 21600"/>
                <a:gd name="T38" fmla="*/ 5848037 w 21600"/>
                <a:gd name="T39" fmla="*/ 70945353 h 21600"/>
                <a:gd name="T40" fmla="*/ 4418508 w 21600"/>
                <a:gd name="T41" fmla="*/ 74112253 h 21600"/>
                <a:gd name="T42" fmla="*/ 2989004 w 21600"/>
                <a:gd name="T43" fmla="*/ 70945353 h 21600"/>
                <a:gd name="T44" fmla="*/ 2989004 w 21600"/>
                <a:gd name="T45" fmla="*/ 21852810 h 21600"/>
                <a:gd name="T46" fmla="*/ 2339224 w 21600"/>
                <a:gd name="T47" fmla="*/ 21852810 h 21600"/>
                <a:gd name="T48" fmla="*/ 2339224 w 21600"/>
                <a:gd name="T49" fmla="*/ 42439564 h 21600"/>
                <a:gd name="T50" fmla="*/ 1169612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48896 w 21600"/>
                <a:gd name="T57" fmla="*/ 13302444 h 21600"/>
                <a:gd name="T58" fmla="*/ 9226903 w 21600"/>
                <a:gd name="T59" fmla="*/ 13302444 h 21600"/>
                <a:gd name="T60" fmla="*/ 12475799 w 21600"/>
                <a:gd name="T61" fmla="*/ 19001575 h 21600"/>
                <a:gd name="T62" fmla="*/ 12475799 w 21600"/>
                <a:gd name="T63" fmla="*/ 42439564 h 21600"/>
                <a:gd name="T64" fmla="*/ 12475799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7" name="AutoShape 17"/>
            <p:cNvSpPr>
              <a:spLocks/>
            </p:cNvSpPr>
            <p:nvPr/>
          </p:nvSpPr>
          <p:spPr bwMode="auto">
            <a:xfrm>
              <a:off x="6957975" y="1855736"/>
              <a:ext cx="296850" cy="723240"/>
            </a:xfrm>
            <a:custGeom>
              <a:avLst/>
              <a:gdLst>
                <a:gd name="T0" fmla="*/ 8707111 w 21600"/>
                <a:gd name="T1" fmla="*/ 6018194 h 21600"/>
                <a:gd name="T2" fmla="*/ 7927360 w 21600"/>
                <a:gd name="T3" fmla="*/ 10766874 h 21600"/>
                <a:gd name="T4" fmla="*/ 6237936 w 21600"/>
                <a:gd name="T5" fmla="*/ 12667717 h 21600"/>
                <a:gd name="T6" fmla="*/ 4418541 w 21600"/>
                <a:gd name="T7" fmla="*/ 10766874 h 21600"/>
                <a:gd name="T8" fmla="*/ 3638790 w 21600"/>
                <a:gd name="T9" fmla="*/ 6018194 h 21600"/>
                <a:gd name="T10" fmla="*/ 4418541 w 21600"/>
                <a:gd name="T11" fmla="*/ 1900843 h 21600"/>
                <a:gd name="T12" fmla="*/ 6237936 w 21600"/>
                <a:gd name="T13" fmla="*/ 0 h 21600"/>
                <a:gd name="T14" fmla="*/ 7927360 w 21600"/>
                <a:gd name="T15" fmla="*/ 1900843 h 21600"/>
                <a:gd name="T16" fmla="*/ 8707111 w 21600"/>
                <a:gd name="T17" fmla="*/ 6018194 h 21600"/>
                <a:gd name="T18" fmla="*/ 12475848 w 21600"/>
                <a:gd name="T19" fmla="*/ 42439564 h 21600"/>
                <a:gd name="T20" fmla="*/ 11306233 w 21600"/>
                <a:gd name="T21" fmla="*/ 45290799 h 21600"/>
                <a:gd name="T22" fmla="*/ 10006672 w 21600"/>
                <a:gd name="T23" fmla="*/ 42439564 h 21600"/>
                <a:gd name="T24" fmla="*/ 10006672 w 21600"/>
                <a:gd name="T25" fmla="*/ 21852810 h 21600"/>
                <a:gd name="T26" fmla="*/ 9486838 w 21600"/>
                <a:gd name="T27" fmla="*/ 21852810 h 21600"/>
                <a:gd name="T28" fmla="*/ 9486838 w 21600"/>
                <a:gd name="T29" fmla="*/ 70945353 h 21600"/>
                <a:gd name="T30" fmla="*/ 8057307 w 21600"/>
                <a:gd name="T31" fmla="*/ 74112253 h 21600"/>
                <a:gd name="T32" fmla="*/ 6627799 w 21600"/>
                <a:gd name="T33" fmla="*/ 70945353 h 21600"/>
                <a:gd name="T34" fmla="*/ 6627799 w 21600"/>
                <a:gd name="T35" fmla="*/ 42123899 h 21600"/>
                <a:gd name="T36" fmla="*/ 5848048 w 21600"/>
                <a:gd name="T37" fmla="*/ 42123899 h 21600"/>
                <a:gd name="T38" fmla="*/ 5848048 w 21600"/>
                <a:gd name="T39" fmla="*/ 70945353 h 21600"/>
                <a:gd name="T40" fmla="*/ 4418541 w 21600"/>
                <a:gd name="T41" fmla="*/ 74112253 h 21600"/>
                <a:gd name="T42" fmla="*/ 2989009 w 21600"/>
                <a:gd name="T43" fmla="*/ 70945353 h 21600"/>
                <a:gd name="T44" fmla="*/ 2989009 w 21600"/>
                <a:gd name="T45" fmla="*/ 21852810 h 21600"/>
                <a:gd name="T46" fmla="*/ 2339229 w 21600"/>
                <a:gd name="T47" fmla="*/ 21852810 h 21600"/>
                <a:gd name="T48" fmla="*/ 2339229 w 21600"/>
                <a:gd name="T49" fmla="*/ 42439564 h 21600"/>
                <a:gd name="T50" fmla="*/ 1169614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48926 w 21600"/>
                <a:gd name="T57" fmla="*/ 13302444 h 21600"/>
                <a:gd name="T58" fmla="*/ 9226921 w 21600"/>
                <a:gd name="T59" fmla="*/ 13302444 h 21600"/>
                <a:gd name="T60" fmla="*/ 12475848 w 21600"/>
                <a:gd name="T61" fmla="*/ 19001575 h 21600"/>
                <a:gd name="T62" fmla="*/ 12475848 w 21600"/>
                <a:gd name="T63" fmla="*/ 42439564 h 21600"/>
                <a:gd name="T64" fmla="*/ 12475848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4098" name="AutoShape 53"/>
            <p:cNvSpPr>
              <a:spLocks/>
            </p:cNvSpPr>
            <p:nvPr/>
          </p:nvSpPr>
          <p:spPr bwMode="auto">
            <a:xfrm>
              <a:off x="1122569" y="1795466"/>
              <a:ext cx="872329" cy="872329"/>
            </a:xfrm>
            <a:custGeom>
              <a:avLst/>
              <a:gdLst>
                <a:gd name="T0" fmla="*/ 2147483647 w 19679"/>
                <a:gd name="T1" fmla="*/ 2147483647 h 19679"/>
                <a:gd name="T2" fmla="*/ 2147483647 w 19679"/>
                <a:gd name="T3" fmla="*/ 2147483647 h 19679"/>
                <a:gd name="T4" fmla="*/ 2147483647 w 19679"/>
                <a:gd name="T5" fmla="*/ 2147483647 h 19679"/>
                <a:gd name="T6" fmla="*/ 2147483647 w 19679"/>
                <a:gd name="T7" fmla="*/ 2147483647 h 19679"/>
                <a:gd name="T8" fmla="*/ 2147483647 w 19679"/>
                <a:gd name="T9" fmla="*/ 2147483647 h 19679"/>
                <a:gd name="T10" fmla="*/ 2147483647 w 19679"/>
                <a:gd name="T11" fmla="*/ 2147483647 h 196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  <a:moveTo>
                    <a:pt x="16796" y="2882"/>
                  </a:moveTo>
                </a:path>
              </a:pathLst>
            </a:custGeom>
            <a:solidFill>
              <a:srgbClr val="119F33"/>
            </a:solidFill>
            <a:ln w="50800" cap="flat">
              <a:noFill/>
              <a:prstDash val="solid"/>
              <a:bevel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44099" name="Rectangle 59"/>
            <p:cNvSpPr>
              <a:spLocks/>
            </p:cNvSpPr>
            <p:nvPr/>
          </p:nvSpPr>
          <p:spPr bwMode="auto">
            <a:xfrm>
              <a:off x="1284561" y="2060183"/>
              <a:ext cx="651190" cy="3634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Bef>
                  <a:spcPts val="638"/>
                </a:spcBef>
              </a:pPr>
              <a:r>
                <a:rPr lang="en-US" altLang="zh-CN" sz="1500" b="1" dirty="0">
                  <a:solidFill>
                    <a:srgbClr val="FFFFFF"/>
                  </a:solidFill>
                  <a:cs typeface="Arial" pitchFamily="34" charset="0"/>
                  <a:sym typeface="Arial" pitchFamily="34" charset="0"/>
                </a:rPr>
                <a:t>40%</a:t>
              </a:r>
            </a:p>
          </p:txBody>
        </p:sp>
        <p:sp>
          <p:nvSpPr>
            <p:cNvPr id="44100" name="TextBox 13"/>
            <p:cNvSpPr txBox="1">
              <a:spLocks noChangeArrowheads="1"/>
            </p:cNvSpPr>
            <p:nvPr/>
          </p:nvSpPr>
          <p:spPr bwMode="auto">
            <a:xfrm>
              <a:off x="7815384" y="1869973"/>
              <a:ext cx="2235767" cy="245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12019">
                <a:spcBef>
                  <a:spcPct val="20000"/>
                </a:spcBef>
              </a:pPr>
              <a:r>
                <a:rPr lang="zh-CN" altLang="en-US" sz="1200" b="1" dirty="0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200" b="1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44101" name="TextBox 13"/>
            <p:cNvSpPr txBox="1">
              <a:spLocks noChangeArrowheads="1"/>
            </p:cNvSpPr>
            <p:nvPr/>
          </p:nvSpPr>
          <p:spPr bwMode="auto">
            <a:xfrm>
              <a:off x="7820056" y="2197273"/>
              <a:ext cx="3139839" cy="368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12019"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</p:grpSp>
      <p:grpSp>
        <p:nvGrpSpPr>
          <p:cNvPr id="10" name="组合 62"/>
          <p:cNvGrpSpPr>
            <a:grpSpLocks/>
          </p:cNvGrpSpPr>
          <p:nvPr/>
        </p:nvGrpSpPr>
        <p:grpSpPr bwMode="auto">
          <a:xfrm>
            <a:off x="841773" y="2393157"/>
            <a:ext cx="7374731" cy="654844"/>
            <a:chOff x="1122569" y="3191192"/>
            <a:chExt cx="9832654" cy="872329"/>
          </a:xfrm>
        </p:grpSpPr>
        <p:sp>
          <p:nvSpPr>
            <p:cNvPr id="18" name="AutoShape 18"/>
            <p:cNvSpPr>
              <a:spLocks/>
            </p:cNvSpPr>
            <p:nvPr/>
          </p:nvSpPr>
          <p:spPr bwMode="auto">
            <a:xfrm>
              <a:off x="4740363" y="3253049"/>
              <a:ext cx="293678" cy="723240"/>
            </a:xfrm>
            <a:custGeom>
              <a:avLst/>
              <a:gdLst>
                <a:gd name="T0" fmla="*/ 8584982 w 21600"/>
                <a:gd name="T1" fmla="*/ 6003098 h 21600"/>
                <a:gd name="T2" fmla="*/ 7815766 w 21600"/>
                <a:gd name="T3" fmla="*/ 10739855 h 21600"/>
                <a:gd name="T4" fmla="*/ 6021998 w 21600"/>
                <a:gd name="T5" fmla="*/ 12635973 h 21600"/>
                <a:gd name="T6" fmla="*/ 4228253 w 21600"/>
                <a:gd name="T7" fmla="*/ 10739855 h 21600"/>
                <a:gd name="T8" fmla="*/ 3587513 w 21600"/>
                <a:gd name="T9" fmla="*/ 6003098 h 21600"/>
                <a:gd name="T10" fmla="*/ 4228253 w 21600"/>
                <a:gd name="T11" fmla="*/ 1896060 h 21600"/>
                <a:gd name="T12" fmla="*/ 6021998 w 21600"/>
                <a:gd name="T13" fmla="*/ 0 h 21600"/>
                <a:gd name="T14" fmla="*/ 7815766 w 21600"/>
                <a:gd name="T15" fmla="*/ 1896060 h 21600"/>
                <a:gd name="T16" fmla="*/ 8584982 w 21600"/>
                <a:gd name="T17" fmla="*/ 6003098 h 21600"/>
                <a:gd name="T18" fmla="*/ 12172495 w 21600"/>
                <a:gd name="T19" fmla="*/ 42333153 h 21600"/>
                <a:gd name="T20" fmla="*/ 11019491 w 21600"/>
                <a:gd name="T21" fmla="*/ 45177301 h 21600"/>
                <a:gd name="T22" fmla="*/ 9865916 w 21600"/>
                <a:gd name="T23" fmla="*/ 42333153 h 21600"/>
                <a:gd name="T24" fmla="*/ 9865916 w 21600"/>
                <a:gd name="T25" fmla="*/ 21798021 h 21600"/>
                <a:gd name="T26" fmla="*/ 9353652 w 21600"/>
                <a:gd name="T27" fmla="*/ 21798021 h 21600"/>
                <a:gd name="T28" fmla="*/ 9353652 w 21600"/>
                <a:gd name="T29" fmla="*/ 70767442 h 21600"/>
                <a:gd name="T30" fmla="*/ 7815766 w 21600"/>
                <a:gd name="T31" fmla="*/ 73926450 h 21600"/>
                <a:gd name="T32" fmla="*/ 6406333 w 21600"/>
                <a:gd name="T33" fmla="*/ 70767442 h 21600"/>
                <a:gd name="T34" fmla="*/ 6406333 w 21600"/>
                <a:gd name="T35" fmla="*/ 42018293 h 21600"/>
                <a:gd name="T36" fmla="*/ 5766162 w 21600"/>
                <a:gd name="T37" fmla="*/ 42018293 h 21600"/>
                <a:gd name="T38" fmla="*/ 5766162 w 21600"/>
                <a:gd name="T39" fmla="*/ 70767442 h 21600"/>
                <a:gd name="T40" fmla="*/ 4228253 w 21600"/>
                <a:gd name="T41" fmla="*/ 73926450 h 21600"/>
                <a:gd name="T42" fmla="*/ 2818843 w 21600"/>
                <a:gd name="T43" fmla="*/ 70767442 h 21600"/>
                <a:gd name="T44" fmla="*/ 2818843 w 21600"/>
                <a:gd name="T45" fmla="*/ 21798021 h 21600"/>
                <a:gd name="T46" fmla="*/ 2306579 w 21600"/>
                <a:gd name="T47" fmla="*/ 21798021 h 21600"/>
                <a:gd name="T48" fmla="*/ 2306579 w 21600"/>
                <a:gd name="T49" fmla="*/ 42333153 h 21600"/>
                <a:gd name="T50" fmla="*/ 1153005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75249 w 21600"/>
                <a:gd name="T57" fmla="*/ 13269086 h 21600"/>
                <a:gd name="T58" fmla="*/ 9097246 w 21600"/>
                <a:gd name="T59" fmla="*/ 13269086 h 21600"/>
                <a:gd name="T60" fmla="*/ 12172495 w 21600"/>
                <a:gd name="T61" fmla="*/ 18953931 h 21600"/>
                <a:gd name="T62" fmla="*/ 12172495 w 21600"/>
                <a:gd name="T63" fmla="*/ 42333153 h 21600"/>
                <a:gd name="T64" fmla="*/ 1217249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9" name="AutoShape 19"/>
            <p:cNvSpPr>
              <a:spLocks/>
            </p:cNvSpPr>
            <p:nvPr/>
          </p:nvSpPr>
          <p:spPr bwMode="auto">
            <a:xfrm>
              <a:off x="2867174" y="3253049"/>
              <a:ext cx="293678" cy="723240"/>
            </a:xfrm>
            <a:custGeom>
              <a:avLst/>
              <a:gdLst>
                <a:gd name="T0" fmla="*/ 8675632 w 21600"/>
                <a:gd name="T1" fmla="*/ 6003098 h 21600"/>
                <a:gd name="T2" fmla="*/ 7910132 w 21600"/>
                <a:gd name="T3" fmla="*/ 10739855 h 21600"/>
                <a:gd name="T4" fmla="*/ 6123980 w 21600"/>
                <a:gd name="T5" fmla="*/ 12635973 h 21600"/>
                <a:gd name="T6" fmla="*/ 4337828 w 21600"/>
                <a:gd name="T7" fmla="*/ 10739855 h 21600"/>
                <a:gd name="T8" fmla="*/ 3572327 w 21600"/>
                <a:gd name="T9" fmla="*/ 6003098 h 21600"/>
                <a:gd name="T10" fmla="*/ 4337828 w 21600"/>
                <a:gd name="T11" fmla="*/ 1896060 h 21600"/>
                <a:gd name="T12" fmla="*/ 6123980 w 21600"/>
                <a:gd name="T13" fmla="*/ 0 h 21600"/>
                <a:gd name="T14" fmla="*/ 7910132 w 21600"/>
                <a:gd name="T15" fmla="*/ 1896060 h 21600"/>
                <a:gd name="T16" fmla="*/ 8675632 w 21600"/>
                <a:gd name="T17" fmla="*/ 6003098 h 21600"/>
                <a:gd name="T18" fmla="*/ 12247959 w 21600"/>
                <a:gd name="T19" fmla="*/ 42333153 h 21600"/>
                <a:gd name="T20" fmla="*/ 11099721 w 21600"/>
                <a:gd name="T21" fmla="*/ 45177301 h 21600"/>
                <a:gd name="T22" fmla="*/ 9951458 w 21600"/>
                <a:gd name="T23" fmla="*/ 42333153 h 21600"/>
                <a:gd name="T24" fmla="*/ 9951458 w 21600"/>
                <a:gd name="T25" fmla="*/ 21798021 h 21600"/>
                <a:gd name="T26" fmla="*/ 9313545 w 21600"/>
                <a:gd name="T27" fmla="*/ 21798021 h 21600"/>
                <a:gd name="T28" fmla="*/ 9313545 w 21600"/>
                <a:gd name="T29" fmla="*/ 70767442 h 21600"/>
                <a:gd name="T30" fmla="*/ 7910132 w 21600"/>
                <a:gd name="T31" fmla="*/ 73926450 h 21600"/>
                <a:gd name="T32" fmla="*/ 6506718 w 21600"/>
                <a:gd name="T33" fmla="*/ 70767442 h 21600"/>
                <a:gd name="T34" fmla="*/ 6506718 w 21600"/>
                <a:gd name="T35" fmla="*/ 42018293 h 21600"/>
                <a:gd name="T36" fmla="*/ 5741241 w 21600"/>
                <a:gd name="T37" fmla="*/ 42018293 h 21600"/>
                <a:gd name="T38" fmla="*/ 5741241 w 21600"/>
                <a:gd name="T39" fmla="*/ 70767442 h 21600"/>
                <a:gd name="T40" fmla="*/ 4337828 w 21600"/>
                <a:gd name="T41" fmla="*/ 73926450 h 21600"/>
                <a:gd name="T42" fmla="*/ 2934414 w 21600"/>
                <a:gd name="T43" fmla="*/ 70767442 h 21600"/>
                <a:gd name="T44" fmla="*/ 2934414 w 21600"/>
                <a:gd name="T45" fmla="*/ 21798021 h 21600"/>
                <a:gd name="T46" fmla="*/ 2424065 w 21600"/>
                <a:gd name="T47" fmla="*/ 21798021 h 21600"/>
                <a:gd name="T48" fmla="*/ 2424065 w 21600"/>
                <a:gd name="T49" fmla="*/ 42333153 h 21600"/>
                <a:gd name="T50" fmla="*/ 1148239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9565 w 21600"/>
                <a:gd name="T57" fmla="*/ 13269086 h 21600"/>
                <a:gd name="T58" fmla="*/ 905839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675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275" y="6369"/>
                    <a:pt x="4275" y="6369"/>
                    <a:pt x="4275" y="6369"/>
                  </a:cubicBezTo>
                  <a:cubicBezTo>
                    <a:pt x="4275" y="12369"/>
                    <a:pt x="4275" y="12369"/>
                    <a:pt x="4275" y="12369"/>
                  </a:cubicBezTo>
                  <a:cubicBezTo>
                    <a:pt x="4275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4064" name="AutoShape 20"/>
            <p:cNvSpPr>
              <a:spLocks/>
            </p:cNvSpPr>
            <p:nvPr/>
          </p:nvSpPr>
          <p:spPr bwMode="auto">
            <a:xfrm>
              <a:off x="2247509" y="3252982"/>
              <a:ext cx="292594" cy="723306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0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0 w 21600"/>
                <a:gd name="T53" fmla="*/ 2147483647 h 21600"/>
                <a:gd name="T54" fmla="*/ 0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2147483647 w 21600"/>
                <a:gd name="T61" fmla="*/ 2147483647 h 21600"/>
                <a:gd name="T62" fmla="*/ 2147483647 w 21600"/>
                <a:gd name="T63" fmla="*/ 2147483647 h 21600"/>
                <a:gd name="T64" fmla="*/ 2147483647 w 21600"/>
                <a:gd name="T65" fmla="*/ 2147483647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21" name="AutoShape 21"/>
            <p:cNvSpPr>
              <a:spLocks/>
            </p:cNvSpPr>
            <p:nvPr/>
          </p:nvSpPr>
          <p:spPr bwMode="auto">
            <a:xfrm>
              <a:off x="5365817" y="3253049"/>
              <a:ext cx="295265" cy="723240"/>
            </a:xfrm>
            <a:custGeom>
              <a:avLst/>
              <a:gdLst>
                <a:gd name="T0" fmla="*/ 8691604 w 21600"/>
                <a:gd name="T1" fmla="*/ 6003098 h 21600"/>
                <a:gd name="T2" fmla="*/ 7912825 w 21600"/>
                <a:gd name="T3" fmla="*/ 10739855 h 21600"/>
                <a:gd name="T4" fmla="*/ 6096775 w 21600"/>
                <a:gd name="T5" fmla="*/ 12635973 h 21600"/>
                <a:gd name="T6" fmla="*/ 4280748 w 21600"/>
                <a:gd name="T7" fmla="*/ 10739855 h 21600"/>
                <a:gd name="T8" fmla="*/ 3502543 w 21600"/>
                <a:gd name="T9" fmla="*/ 6003098 h 21600"/>
                <a:gd name="T10" fmla="*/ 4280748 w 21600"/>
                <a:gd name="T11" fmla="*/ 1896060 h 21600"/>
                <a:gd name="T12" fmla="*/ 6096775 w 21600"/>
                <a:gd name="T13" fmla="*/ 0 h 21600"/>
                <a:gd name="T14" fmla="*/ 7912825 w 21600"/>
                <a:gd name="T15" fmla="*/ 1896060 h 21600"/>
                <a:gd name="T16" fmla="*/ 8691604 w 21600"/>
                <a:gd name="T17" fmla="*/ 6003098 h 21600"/>
                <a:gd name="T18" fmla="*/ 12323657 w 21600"/>
                <a:gd name="T19" fmla="*/ 42333153 h 21600"/>
                <a:gd name="T20" fmla="*/ 11156326 w 21600"/>
                <a:gd name="T21" fmla="*/ 45177301 h 21600"/>
                <a:gd name="T22" fmla="*/ 9988445 w 21600"/>
                <a:gd name="T23" fmla="*/ 42333153 h 21600"/>
                <a:gd name="T24" fmla="*/ 9988445 w 21600"/>
                <a:gd name="T25" fmla="*/ 21798021 h 21600"/>
                <a:gd name="T26" fmla="*/ 9469809 w 21600"/>
                <a:gd name="T27" fmla="*/ 21798021 h 21600"/>
                <a:gd name="T28" fmla="*/ 9469809 w 21600"/>
                <a:gd name="T29" fmla="*/ 70767442 h 21600"/>
                <a:gd name="T30" fmla="*/ 7912825 w 21600"/>
                <a:gd name="T31" fmla="*/ 73926450 h 21600"/>
                <a:gd name="T32" fmla="*/ 6485901 w 21600"/>
                <a:gd name="T33" fmla="*/ 70767442 h 21600"/>
                <a:gd name="T34" fmla="*/ 6485901 w 21600"/>
                <a:gd name="T35" fmla="*/ 42018293 h 21600"/>
                <a:gd name="T36" fmla="*/ 5707672 w 21600"/>
                <a:gd name="T37" fmla="*/ 42018293 h 21600"/>
                <a:gd name="T38" fmla="*/ 5707672 w 21600"/>
                <a:gd name="T39" fmla="*/ 70767442 h 21600"/>
                <a:gd name="T40" fmla="*/ 4280748 w 21600"/>
                <a:gd name="T41" fmla="*/ 73926450 h 21600"/>
                <a:gd name="T42" fmla="*/ 2853848 w 21600"/>
                <a:gd name="T43" fmla="*/ 70767442 h 21600"/>
                <a:gd name="T44" fmla="*/ 2853848 w 21600"/>
                <a:gd name="T45" fmla="*/ 21798021 h 21600"/>
                <a:gd name="T46" fmla="*/ 2335212 w 21600"/>
                <a:gd name="T47" fmla="*/ 21798021 h 21600"/>
                <a:gd name="T48" fmla="*/ 2335212 w 21600"/>
                <a:gd name="T49" fmla="*/ 42333153 h 21600"/>
                <a:gd name="T50" fmla="*/ 1167331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13441 w 21600"/>
                <a:gd name="T57" fmla="*/ 13269086 h 21600"/>
                <a:gd name="T58" fmla="*/ 9210216 w 21600"/>
                <a:gd name="T59" fmla="*/ 13269086 h 21600"/>
                <a:gd name="T60" fmla="*/ 12323657 w 21600"/>
                <a:gd name="T61" fmla="*/ 18953931 h 21600"/>
                <a:gd name="T62" fmla="*/ 12323657 w 21600"/>
                <a:gd name="T63" fmla="*/ 42333153 h 21600"/>
                <a:gd name="T64" fmla="*/ 1232365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004" y="12277"/>
                    <a:pt x="10004" y="12277"/>
                    <a:pt x="10004" y="12277"/>
                  </a:cubicBezTo>
                  <a:cubicBezTo>
                    <a:pt x="10004" y="20677"/>
                    <a:pt x="10004" y="20677"/>
                    <a:pt x="10004" y="20677"/>
                  </a:cubicBezTo>
                  <a:cubicBezTo>
                    <a:pt x="10004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2" name="AutoShape 22"/>
            <p:cNvSpPr>
              <a:spLocks/>
            </p:cNvSpPr>
            <p:nvPr/>
          </p:nvSpPr>
          <p:spPr bwMode="auto">
            <a:xfrm>
              <a:off x="3491042" y="3253049"/>
              <a:ext cx="296852" cy="723240"/>
            </a:xfrm>
            <a:custGeom>
              <a:avLst/>
              <a:gdLst>
                <a:gd name="T0" fmla="*/ 8891169 w 21600"/>
                <a:gd name="T1" fmla="*/ 6003098 h 21600"/>
                <a:gd name="T2" fmla="*/ 8106648 w 21600"/>
                <a:gd name="T3" fmla="*/ 10739855 h 21600"/>
                <a:gd name="T4" fmla="*/ 6276122 w 21600"/>
                <a:gd name="T5" fmla="*/ 12635973 h 21600"/>
                <a:gd name="T6" fmla="*/ 4445597 w 21600"/>
                <a:gd name="T7" fmla="*/ 10739855 h 21600"/>
                <a:gd name="T8" fmla="*/ 3661075 w 21600"/>
                <a:gd name="T9" fmla="*/ 6003098 h 21600"/>
                <a:gd name="T10" fmla="*/ 4445597 w 21600"/>
                <a:gd name="T11" fmla="*/ 1896060 h 21600"/>
                <a:gd name="T12" fmla="*/ 6276122 w 21600"/>
                <a:gd name="T13" fmla="*/ 0 h 21600"/>
                <a:gd name="T14" fmla="*/ 8106648 w 21600"/>
                <a:gd name="T15" fmla="*/ 1896060 h 21600"/>
                <a:gd name="T16" fmla="*/ 8891169 w 21600"/>
                <a:gd name="T17" fmla="*/ 6003098 h 21600"/>
                <a:gd name="T18" fmla="*/ 12552245 w 21600"/>
                <a:gd name="T19" fmla="*/ 42333153 h 21600"/>
                <a:gd name="T20" fmla="*/ 11375463 w 21600"/>
                <a:gd name="T21" fmla="*/ 45177301 h 21600"/>
                <a:gd name="T22" fmla="*/ 10198705 w 21600"/>
                <a:gd name="T23" fmla="*/ 42333153 h 21600"/>
                <a:gd name="T24" fmla="*/ 10198705 w 21600"/>
                <a:gd name="T25" fmla="*/ 21798021 h 21600"/>
                <a:gd name="T26" fmla="*/ 9544937 w 21600"/>
                <a:gd name="T27" fmla="*/ 21798021 h 21600"/>
                <a:gd name="T28" fmla="*/ 9544937 w 21600"/>
                <a:gd name="T29" fmla="*/ 70767442 h 21600"/>
                <a:gd name="T30" fmla="*/ 8106648 w 21600"/>
                <a:gd name="T31" fmla="*/ 73926450 h 21600"/>
                <a:gd name="T32" fmla="*/ 6668383 w 21600"/>
                <a:gd name="T33" fmla="*/ 70767442 h 21600"/>
                <a:gd name="T34" fmla="*/ 6668383 w 21600"/>
                <a:gd name="T35" fmla="*/ 42018293 h 21600"/>
                <a:gd name="T36" fmla="*/ 5883862 w 21600"/>
                <a:gd name="T37" fmla="*/ 42018293 h 21600"/>
                <a:gd name="T38" fmla="*/ 5883862 w 21600"/>
                <a:gd name="T39" fmla="*/ 70767442 h 21600"/>
                <a:gd name="T40" fmla="*/ 4445597 w 21600"/>
                <a:gd name="T41" fmla="*/ 73926450 h 21600"/>
                <a:gd name="T42" fmla="*/ 3007308 w 21600"/>
                <a:gd name="T43" fmla="*/ 70767442 h 21600"/>
                <a:gd name="T44" fmla="*/ 3007308 w 21600"/>
                <a:gd name="T45" fmla="*/ 21798021 h 21600"/>
                <a:gd name="T46" fmla="*/ 2353540 w 21600"/>
                <a:gd name="T47" fmla="*/ 21798021 h 21600"/>
                <a:gd name="T48" fmla="*/ 2353540 w 21600"/>
                <a:gd name="T49" fmla="*/ 42333153 h 21600"/>
                <a:gd name="T50" fmla="*/ 117678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68815 w 21600"/>
                <a:gd name="T57" fmla="*/ 13269086 h 21600"/>
                <a:gd name="T58" fmla="*/ 9283430 w 21600"/>
                <a:gd name="T59" fmla="*/ 13269086 h 21600"/>
                <a:gd name="T60" fmla="*/ 12552245 w 21600"/>
                <a:gd name="T61" fmla="*/ 18953931 h 21600"/>
                <a:gd name="T62" fmla="*/ 12552245 w 21600"/>
                <a:gd name="T63" fmla="*/ 42333153 h 21600"/>
                <a:gd name="T64" fmla="*/ 1255224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3" name="AutoShape 23"/>
            <p:cNvSpPr>
              <a:spLocks/>
            </p:cNvSpPr>
            <p:nvPr/>
          </p:nvSpPr>
          <p:spPr bwMode="auto">
            <a:xfrm>
              <a:off x="4114908" y="3253049"/>
              <a:ext cx="295265" cy="723240"/>
            </a:xfrm>
            <a:custGeom>
              <a:avLst/>
              <a:gdLst>
                <a:gd name="T0" fmla="*/ 8691604 w 21600"/>
                <a:gd name="T1" fmla="*/ 6003098 h 21600"/>
                <a:gd name="T2" fmla="*/ 7912825 w 21600"/>
                <a:gd name="T3" fmla="*/ 10739855 h 21600"/>
                <a:gd name="T4" fmla="*/ 6096775 w 21600"/>
                <a:gd name="T5" fmla="*/ 12635973 h 21600"/>
                <a:gd name="T6" fmla="*/ 4280748 w 21600"/>
                <a:gd name="T7" fmla="*/ 10739855 h 21600"/>
                <a:gd name="T8" fmla="*/ 3632053 w 21600"/>
                <a:gd name="T9" fmla="*/ 6003098 h 21600"/>
                <a:gd name="T10" fmla="*/ 4280748 w 21600"/>
                <a:gd name="T11" fmla="*/ 1896060 h 21600"/>
                <a:gd name="T12" fmla="*/ 6096775 w 21600"/>
                <a:gd name="T13" fmla="*/ 0 h 21600"/>
                <a:gd name="T14" fmla="*/ 7912825 w 21600"/>
                <a:gd name="T15" fmla="*/ 1896060 h 21600"/>
                <a:gd name="T16" fmla="*/ 8691604 w 21600"/>
                <a:gd name="T17" fmla="*/ 6003098 h 21600"/>
                <a:gd name="T18" fmla="*/ 12323657 w 21600"/>
                <a:gd name="T19" fmla="*/ 42333153 h 21600"/>
                <a:gd name="T20" fmla="*/ 11156326 w 21600"/>
                <a:gd name="T21" fmla="*/ 45177301 h 21600"/>
                <a:gd name="T22" fmla="*/ 9988445 w 21600"/>
                <a:gd name="T23" fmla="*/ 42333153 h 21600"/>
                <a:gd name="T24" fmla="*/ 9988445 w 21600"/>
                <a:gd name="T25" fmla="*/ 21798021 h 21600"/>
                <a:gd name="T26" fmla="*/ 9469809 w 21600"/>
                <a:gd name="T27" fmla="*/ 21798021 h 21600"/>
                <a:gd name="T28" fmla="*/ 9469809 w 21600"/>
                <a:gd name="T29" fmla="*/ 70767442 h 21600"/>
                <a:gd name="T30" fmla="*/ 8042908 w 21600"/>
                <a:gd name="T31" fmla="*/ 73926450 h 21600"/>
                <a:gd name="T32" fmla="*/ 6485901 w 21600"/>
                <a:gd name="T33" fmla="*/ 70767442 h 21600"/>
                <a:gd name="T34" fmla="*/ 6485901 w 21600"/>
                <a:gd name="T35" fmla="*/ 42018293 h 21600"/>
                <a:gd name="T36" fmla="*/ 5837755 w 21600"/>
                <a:gd name="T37" fmla="*/ 42018293 h 21600"/>
                <a:gd name="T38" fmla="*/ 5837755 w 21600"/>
                <a:gd name="T39" fmla="*/ 70767442 h 21600"/>
                <a:gd name="T40" fmla="*/ 4280748 w 21600"/>
                <a:gd name="T41" fmla="*/ 73926450 h 21600"/>
                <a:gd name="T42" fmla="*/ 2853848 w 21600"/>
                <a:gd name="T43" fmla="*/ 70767442 h 21600"/>
                <a:gd name="T44" fmla="*/ 2853848 w 21600"/>
                <a:gd name="T45" fmla="*/ 21798021 h 21600"/>
                <a:gd name="T46" fmla="*/ 2335212 w 21600"/>
                <a:gd name="T47" fmla="*/ 21798021 h 21600"/>
                <a:gd name="T48" fmla="*/ 2335212 w 21600"/>
                <a:gd name="T49" fmla="*/ 42333153 h 21600"/>
                <a:gd name="T50" fmla="*/ 1167331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13441 w 21600"/>
                <a:gd name="T57" fmla="*/ 13269086 h 21600"/>
                <a:gd name="T58" fmla="*/ 9210216 w 21600"/>
                <a:gd name="T59" fmla="*/ 13269086 h 21600"/>
                <a:gd name="T60" fmla="*/ 12323657 w 21600"/>
                <a:gd name="T61" fmla="*/ 18953931 h 21600"/>
                <a:gd name="T62" fmla="*/ 12323657 w 21600"/>
                <a:gd name="T63" fmla="*/ 42333153 h 21600"/>
                <a:gd name="T64" fmla="*/ 1232365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4" name="AutoShape 24"/>
            <p:cNvSpPr>
              <a:spLocks/>
            </p:cNvSpPr>
            <p:nvPr/>
          </p:nvSpPr>
          <p:spPr bwMode="auto">
            <a:xfrm>
              <a:off x="5056266" y="3253049"/>
              <a:ext cx="298440" cy="723240"/>
            </a:xfrm>
            <a:custGeom>
              <a:avLst/>
              <a:gdLst>
                <a:gd name="T0" fmla="*/ 8760416 w 21600"/>
                <a:gd name="T1" fmla="*/ 6003098 h 21600"/>
                <a:gd name="T2" fmla="*/ 8106648 w 21600"/>
                <a:gd name="T3" fmla="*/ 10739855 h 21600"/>
                <a:gd name="T4" fmla="*/ 6276122 w 21600"/>
                <a:gd name="T5" fmla="*/ 12635973 h 21600"/>
                <a:gd name="T6" fmla="*/ 4445597 w 21600"/>
                <a:gd name="T7" fmla="*/ 10739855 h 21600"/>
                <a:gd name="T8" fmla="*/ 3661075 w 21600"/>
                <a:gd name="T9" fmla="*/ 6003098 h 21600"/>
                <a:gd name="T10" fmla="*/ 4445597 w 21600"/>
                <a:gd name="T11" fmla="*/ 1896060 h 21600"/>
                <a:gd name="T12" fmla="*/ 6276122 w 21600"/>
                <a:gd name="T13" fmla="*/ 0 h 21600"/>
                <a:gd name="T14" fmla="*/ 8106648 w 21600"/>
                <a:gd name="T15" fmla="*/ 1896060 h 21600"/>
                <a:gd name="T16" fmla="*/ 8760416 w 21600"/>
                <a:gd name="T17" fmla="*/ 6003098 h 21600"/>
                <a:gd name="T18" fmla="*/ 12552245 w 21600"/>
                <a:gd name="T19" fmla="*/ 42333153 h 21600"/>
                <a:gd name="T20" fmla="*/ 11375463 w 21600"/>
                <a:gd name="T21" fmla="*/ 45177301 h 21600"/>
                <a:gd name="T22" fmla="*/ 10067951 w 21600"/>
                <a:gd name="T23" fmla="*/ 42333153 h 21600"/>
                <a:gd name="T24" fmla="*/ 10067951 w 21600"/>
                <a:gd name="T25" fmla="*/ 21798021 h 21600"/>
                <a:gd name="T26" fmla="*/ 9544937 w 21600"/>
                <a:gd name="T27" fmla="*/ 21798021 h 21600"/>
                <a:gd name="T28" fmla="*/ 9544937 w 21600"/>
                <a:gd name="T29" fmla="*/ 70767442 h 21600"/>
                <a:gd name="T30" fmla="*/ 8106648 w 21600"/>
                <a:gd name="T31" fmla="*/ 73926450 h 21600"/>
                <a:gd name="T32" fmla="*/ 6668383 w 21600"/>
                <a:gd name="T33" fmla="*/ 70767442 h 21600"/>
                <a:gd name="T34" fmla="*/ 6668383 w 21600"/>
                <a:gd name="T35" fmla="*/ 42018293 h 21600"/>
                <a:gd name="T36" fmla="*/ 5883862 w 21600"/>
                <a:gd name="T37" fmla="*/ 42018293 h 21600"/>
                <a:gd name="T38" fmla="*/ 5883862 w 21600"/>
                <a:gd name="T39" fmla="*/ 70767442 h 21600"/>
                <a:gd name="T40" fmla="*/ 4445597 w 21600"/>
                <a:gd name="T41" fmla="*/ 73926450 h 21600"/>
                <a:gd name="T42" fmla="*/ 3007308 w 21600"/>
                <a:gd name="T43" fmla="*/ 70767442 h 21600"/>
                <a:gd name="T44" fmla="*/ 3007308 w 21600"/>
                <a:gd name="T45" fmla="*/ 21798021 h 21600"/>
                <a:gd name="T46" fmla="*/ 2353540 w 21600"/>
                <a:gd name="T47" fmla="*/ 21798021 h 21600"/>
                <a:gd name="T48" fmla="*/ 2353540 w 21600"/>
                <a:gd name="T49" fmla="*/ 42333153 h 21600"/>
                <a:gd name="T50" fmla="*/ 117678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68815 w 21600"/>
                <a:gd name="T57" fmla="*/ 13269086 h 21600"/>
                <a:gd name="T58" fmla="*/ 9283430 w 21600"/>
                <a:gd name="T59" fmla="*/ 13269086 h 21600"/>
                <a:gd name="T60" fmla="*/ 12552245 w 21600"/>
                <a:gd name="T61" fmla="*/ 18953931 h 21600"/>
                <a:gd name="T62" fmla="*/ 12552245 w 21600"/>
                <a:gd name="T63" fmla="*/ 42333153 h 21600"/>
                <a:gd name="T64" fmla="*/ 1255224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5" name="AutoShape 25"/>
            <p:cNvSpPr>
              <a:spLocks/>
            </p:cNvSpPr>
            <p:nvPr/>
          </p:nvSpPr>
          <p:spPr bwMode="auto">
            <a:xfrm>
              <a:off x="3184664" y="3253049"/>
              <a:ext cx="292090" cy="723240"/>
            </a:xfrm>
            <a:custGeom>
              <a:avLst/>
              <a:gdLst>
                <a:gd name="T0" fmla="*/ 8531889 w 21600"/>
                <a:gd name="T1" fmla="*/ 6003098 h 21600"/>
                <a:gd name="T2" fmla="*/ 7767422 w 21600"/>
                <a:gd name="T3" fmla="*/ 10739855 h 21600"/>
                <a:gd name="T4" fmla="*/ 5984771 w 21600"/>
                <a:gd name="T5" fmla="*/ 12635973 h 21600"/>
                <a:gd name="T6" fmla="*/ 4329794 w 21600"/>
                <a:gd name="T7" fmla="*/ 10739855 h 21600"/>
                <a:gd name="T8" fmla="*/ 3565327 w 21600"/>
                <a:gd name="T9" fmla="*/ 6003098 h 21600"/>
                <a:gd name="T10" fmla="*/ 4202095 w 21600"/>
                <a:gd name="T11" fmla="*/ 1896060 h 21600"/>
                <a:gd name="T12" fmla="*/ 5984771 w 21600"/>
                <a:gd name="T13" fmla="*/ 0 h 21600"/>
                <a:gd name="T14" fmla="*/ 7767422 w 21600"/>
                <a:gd name="T15" fmla="*/ 1896060 h 21600"/>
                <a:gd name="T16" fmla="*/ 8531889 w 21600"/>
                <a:gd name="T17" fmla="*/ 6003098 h 21600"/>
                <a:gd name="T18" fmla="*/ 12097217 w 21600"/>
                <a:gd name="T19" fmla="*/ 42333153 h 21600"/>
                <a:gd name="T20" fmla="*/ 10951333 w 21600"/>
                <a:gd name="T21" fmla="*/ 45177301 h 21600"/>
                <a:gd name="T22" fmla="*/ 9804904 w 21600"/>
                <a:gd name="T23" fmla="*/ 42333153 h 21600"/>
                <a:gd name="T24" fmla="*/ 9804904 w 21600"/>
                <a:gd name="T25" fmla="*/ 21798021 h 21600"/>
                <a:gd name="T26" fmla="*/ 9295812 w 21600"/>
                <a:gd name="T27" fmla="*/ 21798021 h 21600"/>
                <a:gd name="T28" fmla="*/ 9295812 w 21600"/>
                <a:gd name="T29" fmla="*/ 70767442 h 21600"/>
                <a:gd name="T30" fmla="*/ 7895122 w 21600"/>
                <a:gd name="T31" fmla="*/ 73926450 h 21600"/>
                <a:gd name="T32" fmla="*/ 6494407 w 21600"/>
                <a:gd name="T33" fmla="*/ 70767442 h 21600"/>
                <a:gd name="T34" fmla="*/ 6494407 w 21600"/>
                <a:gd name="T35" fmla="*/ 42018293 h 21600"/>
                <a:gd name="T36" fmla="*/ 5730485 w 21600"/>
                <a:gd name="T37" fmla="*/ 42018293 h 21600"/>
                <a:gd name="T38" fmla="*/ 5730485 w 21600"/>
                <a:gd name="T39" fmla="*/ 70767442 h 21600"/>
                <a:gd name="T40" fmla="*/ 4329794 w 21600"/>
                <a:gd name="T41" fmla="*/ 73926450 h 21600"/>
                <a:gd name="T42" fmla="*/ 2801405 w 21600"/>
                <a:gd name="T43" fmla="*/ 70767442 h 21600"/>
                <a:gd name="T44" fmla="*/ 2801405 w 21600"/>
                <a:gd name="T45" fmla="*/ 21798021 h 21600"/>
                <a:gd name="T46" fmla="*/ 2292312 w 21600"/>
                <a:gd name="T47" fmla="*/ 21798021 h 21600"/>
                <a:gd name="T48" fmla="*/ 2292312 w 21600"/>
                <a:gd name="T49" fmla="*/ 42333153 h 21600"/>
                <a:gd name="T50" fmla="*/ 114588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3366 w 21600"/>
                <a:gd name="T57" fmla="*/ 13269086 h 21600"/>
                <a:gd name="T58" fmla="*/ 9040982 w 21600"/>
                <a:gd name="T59" fmla="*/ 13269086 h 21600"/>
                <a:gd name="T60" fmla="*/ 12097217 w 21600"/>
                <a:gd name="T61" fmla="*/ 18953931 h 21600"/>
                <a:gd name="T62" fmla="*/ 12097217 w 21600"/>
                <a:gd name="T63" fmla="*/ 42333153 h 21600"/>
                <a:gd name="T64" fmla="*/ 1209721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731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596" y="21323"/>
                    <a:pt x="11596" y="20677"/>
                  </a:cubicBezTo>
                  <a:cubicBezTo>
                    <a:pt x="11596" y="12277"/>
                    <a:pt x="11596" y="12277"/>
                    <a:pt x="11596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731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4070" name="AutoShape 26"/>
            <p:cNvSpPr>
              <a:spLocks/>
            </p:cNvSpPr>
            <p:nvPr/>
          </p:nvSpPr>
          <p:spPr bwMode="auto">
            <a:xfrm>
              <a:off x="2562821" y="3252982"/>
              <a:ext cx="297137" cy="723306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0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0 w 21600"/>
                <a:gd name="T53" fmla="*/ 2147483647 h 21600"/>
                <a:gd name="T54" fmla="*/ 0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2147483647 w 21600"/>
                <a:gd name="T61" fmla="*/ 2147483647 h 21600"/>
                <a:gd name="T62" fmla="*/ 2147483647 w 21600"/>
                <a:gd name="T63" fmla="*/ 2147483647 h 21600"/>
                <a:gd name="T64" fmla="*/ 2147483647 w 21600"/>
                <a:gd name="T65" fmla="*/ 2147483647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27" name="AutoShape 27"/>
            <p:cNvSpPr>
              <a:spLocks/>
            </p:cNvSpPr>
            <p:nvPr/>
          </p:nvSpPr>
          <p:spPr bwMode="auto">
            <a:xfrm>
              <a:off x="5680132" y="3253049"/>
              <a:ext cx="296853" cy="723240"/>
            </a:xfrm>
            <a:custGeom>
              <a:avLst/>
              <a:gdLst>
                <a:gd name="T0" fmla="*/ 8707111 w 21600"/>
                <a:gd name="T1" fmla="*/ 6003098 h 21600"/>
                <a:gd name="T2" fmla="*/ 7927360 w 21600"/>
                <a:gd name="T3" fmla="*/ 10739855 h 21600"/>
                <a:gd name="T4" fmla="*/ 6237936 w 21600"/>
                <a:gd name="T5" fmla="*/ 12635973 h 21600"/>
                <a:gd name="T6" fmla="*/ 4418541 w 21600"/>
                <a:gd name="T7" fmla="*/ 10739855 h 21600"/>
                <a:gd name="T8" fmla="*/ 3638790 w 21600"/>
                <a:gd name="T9" fmla="*/ 6003098 h 21600"/>
                <a:gd name="T10" fmla="*/ 4418541 w 21600"/>
                <a:gd name="T11" fmla="*/ 1896060 h 21600"/>
                <a:gd name="T12" fmla="*/ 6237936 w 21600"/>
                <a:gd name="T13" fmla="*/ 0 h 21600"/>
                <a:gd name="T14" fmla="*/ 7927360 w 21600"/>
                <a:gd name="T15" fmla="*/ 1896060 h 21600"/>
                <a:gd name="T16" fmla="*/ 8707111 w 21600"/>
                <a:gd name="T17" fmla="*/ 6003098 h 21600"/>
                <a:gd name="T18" fmla="*/ 12475848 w 21600"/>
                <a:gd name="T19" fmla="*/ 42333153 h 21600"/>
                <a:gd name="T20" fmla="*/ 11176287 w 21600"/>
                <a:gd name="T21" fmla="*/ 45177301 h 21600"/>
                <a:gd name="T22" fmla="*/ 10006672 w 21600"/>
                <a:gd name="T23" fmla="*/ 42333153 h 21600"/>
                <a:gd name="T24" fmla="*/ 10006672 w 21600"/>
                <a:gd name="T25" fmla="*/ 21798021 h 21600"/>
                <a:gd name="T26" fmla="*/ 9486838 w 21600"/>
                <a:gd name="T27" fmla="*/ 21798021 h 21600"/>
                <a:gd name="T28" fmla="*/ 9486838 w 21600"/>
                <a:gd name="T29" fmla="*/ 70767442 h 21600"/>
                <a:gd name="T30" fmla="*/ 8057307 w 21600"/>
                <a:gd name="T31" fmla="*/ 73926450 h 21600"/>
                <a:gd name="T32" fmla="*/ 6627799 w 21600"/>
                <a:gd name="T33" fmla="*/ 70767442 h 21600"/>
                <a:gd name="T34" fmla="*/ 6627799 w 21600"/>
                <a:gd name="T35" fmla="*/ 42018293 h 21600"/>
                <a:gd name="T36" fmla="*/ 5848048 w 21600"/>
                <a:gd name="T37" fmla="*/ 42018293 h 21600"/>
                <a:gd name="T38" fmla="*/ 5848048 w 21600"/>
                <a:gd name="T39" fmla="*/ 70767442 h 21600"/>
                <a:gd name="T40" fmla="*/ 4418541 w 21600"/>
                <a:gd name="T41" fmla="*/ 73926450 h 21600"/>
                <a:gd name="T42" fmla="*/ 2989009 w 21600"/>
                <a:gd name="T43" fmla="*/ 70767442 h 21600"/>
                <a:gd name="T44" fmla="*/ 2989009 w 21600"/>
                <a:gd name="T45" fmla="*/ 21798021 h 21600"/>
                <a:gd name="T46" fmla="*/ 2339229 w 21600"/>
                <a:gd name="T47" fmla="*/ 21798021 h 21600"/>
                <a:gd name="T48" fmla="*/ 2339229 w 21600"/>
                <a:gd name="T49" fmla="*/ 42333153 h 21600"/>
                <a:gd name="T50" fmla="*/ 116961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926 w 21600"/>
                <a:gd name="T57" fmla="*/ 13269086 h 21600"/>
                <a:gd name="T58" fmla="*/ 9226921 w 21600"/>
                <a:gd name="T59" fmla="*/ 13269086 h 21600"/>
                <a:gd name="T60" fmla="*/ 12475848 w 21600"/>
                <a:gd name="T61" fmla="*/ 18953931 h 21600"/>
                <a:gd name="T62" fmla="*/ 12475848 w 21600"/>
                <a:gd name="T63" fmla="*/ 42333153 h 21600"/>
                <a:gd name="T64" fmla="*/ 12475848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350" y="13200"/>
                  </a:cubicBezTo>
                  <a:cubicBezTo>
                    <a:pt x="18000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8" name="AutoShape 28"/>
            <p:cNvSpPr>
              <a:spLocks/>
            </p:cNvSpPr>
            <p:nvPr/>
          </p:nvSpPr>
          <p:spPr bwMode="auto">
            <a:xfrm>
              <a:off x="3808531" y="3253049"/>
              <a:ext cx="295265" cy="723240"/>
            </a:xfrm>
            <a:custGeom>
              <a:avLst/>
              <a:gdLst>
                <a:gd name="T0" fmla="*/ 8691644 w 21600"/>
                <a:gd name="T1" fmla="*/ 6003098 h 21600"/>
                <a:gd name="T2" fmla="*/ 7912841 w 21600"/>
                <a:gd name="T3" fmla="*/ 10739855 h 21600"/>
                <a:gd name="T4" fmla="*/ 6096811 w 21600"/>
                <a:gd name="T5" fmla="*/ 12635973 h 21600"/>
                <a:gd name="T6" fmla="*/ 4280781 w 21600"/>
                <a:gd name="T7" fmla="*/ 10739855 h 21600"/>
                <a:gd name="T8" fmla="*/ 3632060 w 21600"/>
                <a:gd name="T9" fmla="*/ 6003098 h 21600"/>
                <a:gd name="T10" fmla="*/ 4280781 w 21600"/>
                <a:gd name="T11" fmla="*/ 1896060 h 21600"/>
                <a:gd name="T12" fmla="*/ 6096811 w 21600"/>
                <a:gd name="T13" fmla="*/ 0 h 21600"/>
                <a:gd name="T14" fmla="*/ 7912841 w 21600"/>
                <a:gd name="T15" fmla="*/ 1896060 h 21600"/>
                <a:gd name="T16" fmla="*/ 8691644 w 21600"/>
                <a:gd name="T17" fmla="*/ 6003098 h 21600"/>
                <a:gd name="T18" fmla="*/ 12323705 w 21600"/>
                <a:gd name="T19" fmla="*/ 42333153 h 21600"/>
                <a:gd name="T20" fmla="*/ 11156371 w 21600"/>
                <a:gd name="T21" fmla="*/ 45177301 h 21600"/>
                <a:gd name="T22" fmla="*/ 9988488 w 21600"/>
                <a:gd name="T23" fmla="*/ 42333153 h 21600"/>
                <a:gd name="T24" fmla="*/ 9988488 w 21600"/>
                <a:gd name="T25" fmla="*/ 21798021 h 21600"/>
                <a:gd name="T26" fmla="*/ 9469851 w 21600"/>
                <a:gd name="T27" fmla="*/ 21798021 h 21600"/>
                <a:gd name="T28" fmla="*/ 9469851 w 21600"/>
                <a:gd name="T29" fmla="*/ 70767442 h 21600"/>
                <a:gd name="T30" fmla="*/ 8042924 w 21600"/>
                <a:gd name="T31" fmla="*/ 73926450 h 21600"/>
                <a:gd name="T32" fmla="*/ 6485914 w 21600"/>
                <a:gd name="T33" fmla="*/ 70767442 h 21600"/>
                <a:gd name="T34" fmla="*/ 6485914 w 21600"/>
                <a:gd name="T35" fmla="*/ 42018293 h 21600"/>
                <a:gd name="T36" fmla="*/ 5837791 w 21600"/>
                <a:gd name="T37" fmla="*/ 42018293 h 21600"/>
                <a:gd name="T38" fmla="*/ 5837791 w 21600"/>
                <a:gd name="T39" fmla="*/ 70767442 h 21600"/>
                <a:gd name="T40" fmla="*/ 4280781 w 21600"/>
                <a:gd name="T41" fmla="*/ 73926450 h 21600"/>
                <a:gd name="T42" fmla="*/ 2853854 w 21600"/>
                <a:gd name="T43" fmla="*/ 70767442 h 21600"/>
                <a:gd name="T44" fmla="*/ 2853854 w 21600"/>
                <a:gd name="T45" fmla="*/ 21798021 h 21600"/>
                <a:gd name="T46" fmla="*/ 2335217 w 21600"/>
                <a:gd name="T47" fmla="*/ 21798021 h 21600"/>
                <a:gd name="T48" fmla="*/ 2335217 w 21600"/>
                <a:gd name="T49" fmla="*/ 42333153 h 21600"/>
                <a:gd name="T50" fmla="*/ 116733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2957 w 21600"/>
                <a:gd name="T57" fmla="*/ 13269086 h 21600"/>
                <a:gd name="T58" fmla="*/ 9210258 w 21600"/>
                <a:gd name="T59" fmla="*/ 13269086 h 21600"/>
                <a:gd name="T60" fmla="*/ 12323705 w 21600"/>
                <a:gd name="T61" fmla="*/ 18953931 h 21600"/>
                <a:gd name="T62" fmla="*/ 12323705 w 21600"/>
                <a:gd name="T63" fmla="*/ 42333153 h 21600"/>
                <a:gd name="T64" fmla="*/ 1232370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9" name="AutoShape 29"/>
            <p:cNvSpPr>
              <a:spLocks/>
            </p:cNvSpPr>
            <p:nvPr/>
          </p:nvSpPr>
          <p:spPr bwMode="auto">
            <a:xfrm>
              <a:off x="4432398" y="3253049"/>
              <a:ext cx="295265" cy="723240"/>
            </a:xfrm>
            <a:custGeom>
              <a:avLst/>
              <a:gdLst>
                <a:gd name="T0" fmla="*/ 8548045 w 21600"/>
                <a:gd name="T1" fmla="*/ 6003098 h 21600"/>
                <a:gd name="T2" fmla="*/ 7910132 w 21600"/>
                <a:gd name="T3" fmla="*/ 10739855 h 21600"/>
                <a:gd name="T4" fmla="*/ 6123980 w 21600"/>
                <a:gd name="T5" fmla="*/ 12635973 h 21600"/>
                <a:gd name="T6" fmla="*/ 4337828 w 21600"/>
                <a:gd name="T7" fmla="*/ 10739855 h 21600"/>
                <a:gd name="T8" fmla="*/ 3572327 w 21600"/>
                <a:gd name="T9" fmla="*/ 6003098 h 21600"/>
                <a:gd name="T10" fmla="*/ 4337828 w 21600"/>
                <a:gd name="T11" fmla="*/ 1896060 h 21600"/>
                <a:gd name="T12" fmla="*/ 6123980 w 21600"/>
                <a:gd name="T13" fmla="*/ 0 h 21600"/>
                <a:gd name="T14" fmla="*/ 7910132 w 21600"/>
                <a:gd name="T15" fmla="*/ 1896060 h 21600"/>
                <a:gd name="T16" fmla="*/ 8548045 w 21600"/>
                <a:gd name="T17" fmla="*/ 6003098 h 21600"/>
                <a:gd name="T18" fmla="*/ 12247959 w 21600"/>
                <a:gd name="T19" fmla="*/ 42333153 h 21600"/>
                <a:gd name="T20" fmla="*/ 11099721 w 21600"/>
                <a:gd name="T21" fmla="*/ 45177301 h 21600"/>
                <a:gd name="T22" fmla="*/ 9951458 w 21600"/>
                <a:gd name="T23" fmla="*/ 42333153 h 21600"/>
                <a:gd name="T24" fmla="*/ 9951458 w 21600"/>
                <a:gd name="T25" fmla="*/ 21798021 h 21600"/>
                <a:gd name="T26" fmla="*/ 9313545 w 21600"/>
                <a:gd name="T27" fmla="*/ 21798021 h 21600"/>
                <a:gd name="T28" fmla="*/ 9313545 w 21600"/>
                <a:gd name="T29" fmla="*/ 70767442 h 21600"/>
                <a:gd name="T30" fmla="*/ 7910132 w 21600"/>
                <a:gd name="T31" fmla="*/ 73926450 h 21600"/>
                <a:gd name="T32" fmla="*/ 6506718 w 21600"/>
                <a:gd name="T33" fmla="*/ 70767442 h 21600"/>
                <a:gd name="T34" fmla="*/ 6506718 w 21600"/>
                <a:gd name="T35" fmla="*/ 42018293 h 21600"/>
                <a:gd name="T36" fmla="*/ 5741241 w 21600"/>
                <a:gd name="T37" fmla="*/ 42018293 h 21600"/>
                <a:gd name="T38" fmla="*/ 5741241 w 21600"/>
                <a:gd name="T39" fmla="*/ 70767442 h 21600"/>
                <a:gd name="T40" fmla="*/ 4337828 w 21600"/>
                <a:gd name="T41" fmla="*/ 73926450 h 21600"/>
                <a:gd name="T42" fmla="*/ 2934414 w 21600"/>
                <a:gd name="T43" fmla="*/ 70767442 h 21600"/>
                <a:gd name="T44" fmla="*/ 2934414 w 21600"/>
                <a:gd name="T45" fmla="*/ 21798021 h 21600"/>
                <a:gd name="T46" fmla="*/ 2296501 w 21600"/>
                <a:gd name="T47" fmla="*/ 21798021 h 21600"/>
                <a:gd name="T48" fmla="*/ 2296501 w 21600"/>
                <a:gd name="T49" fmla="*/ 42333153 h 21600"/>
                <a:gd name="T50" fmla="*/ 1148239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9565 w 21600"/>
                <a:gd name="T57" fmla="*/ 13269086 h 21600"/>
                <a:gd name="T58" fmla="*/ 905839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0" name="AutoShape 30"/>
            <p:cNvSpPr>
              <a:spLocks/>
            </p:cNvSpPr>
            <p:nvPr/>
          </p:nvSpPr>
          <p:spPr bwMode="auto">
            <a:xfrm>
              <a:off x="6016671" y="3253049"/>
              <a:ext cx="293678" cy="723240"/>
            </a:xfrm>
            <a:custGeom>
              <a:avLst/>
              <a:gdLst>
                <a:gd name="T0" fmla="*/ 8638223 w 21600"/>
                <a:gd name="T1" fmla="*/ 6003098 h 21600"/>
                <a:gd name="T2" fmla="*/ 7864221 w 21600"/>
                <a:gd name="T3" fmla="*/ 10739855 h 21600"/>
                <a:gd name="T4" fmla="*/ 6059329 w 21600"/>
                <a:gd name="T5" fmla="*/ 12635973 h 21600"/>
                <a:gd name="T6" fmla="*/ 4254460 w 21600"/>
                <a:gd name="T7" fmla="*/ 10739855 h 21600"/>
                <a:gd name="T8" fmla="*/ 3609737 w 21600"/>
                <a:gd name="T9" fmla="*/ 6003098 h 21600"/>
                <a:gd name="T10" fmla="*/ 4254460 w 21600"/>
                <a:gd name="T11" fmla="*/ 1896060 h 21600"/>
                <a:gd name="T12" fmla="*/ 6059329 w 21600"/>
                <a:gd name="T13" fmla="*/ 0 h 21600"/>
                <a:gd name="T14" fmla="*/ 7864221 w 21600"/>
                <a:gd name="T15" fmla="*/ 1896060 h 21600"/>
                <a:gd name="T16" fmla="*/ 8638223 w 21600"/>
                <a:gd name="T17" fmla="*/ 6003098 h 21600"/>
                <a:gd name="T18" fmla="*/ 12247959 w 21600"/>
                <a:gd name="T19" fmla="*/ 42333153 h 21600"/>
                <a:gd name="T20" fmla="*/ 11087814 w 21600"/>
                <a:gd name="T21" fmla="*/ 45177301 h 21600"/>
                <a:gd name="T22" fmla="*/ 9927074 w 21600"/>
                <a:gd name="T23" fmla="*/ 42333153 h 21600"/>
                <a:gd name="T24" fmla="*/ 9927074 w 21600"/>
                <a:gd name="T25" fmla="*/ 21798021 h 21600"/>
                <a:gd name="T26" fmla="*/ 9411653 w 21600"/>
                <a:gd name="T27" fmla="*/ 21798021 h 21600"/>
                <a:gd name="T28" fmla="*/ 9411653 w 21600"/>
                <a:gd name="T29" fmla="*/ 70767442 h 21600"/>
                <a:gd name="T30" fmla="*/ 7993499 w 21600"/>
                <a:gd name="T31" fmla="*/ 73926450 h 21600"/>
                <a:gd name="T32" fmla="*/ 6446068 w 21600"/>
                <a:gd name="T33" fmla="*/ 70767442 h 21600"/>
                <a:gd name="T34" fmla="*/ 6446068 w 21600"/>
                <a:gd name="T35" fmla="*/ 42018293 h 21600"/>
                <a:gd name="T36" fmla="*/ 5801916 w 21600"/>
                <a:gd name="T37" fmla="*/ 42018293 h 21600"/>
                <a:gd name="T38" fmla="*/ 5801916 w 21600"/>
                <a:gd name="T39" fmla="*/ 70767442 h 21600"/>
                <a:gd name="T40" fmla="*/ 4254460 w 21600"/>
                <a:gd name="T41" fmla="*/ 73926450 h 21600"/>
                <a:gd name="T42" fmla="*/ 2836307 w 21600"/>
                <a:gd name="T43" fmla="*/ 70767442 h 21600"/>
                <a:gd name="T44" fmla="*/ 2836307 w 21600"/>
                <a:gd name="T45" fmla="*/ 21798021 h 21600"/>
                <a:gd name="T46" fmla="*/ 2320885 w 21600"/>
                <a:gd name="T47" fmla="*/ 21798021 h 21600"/>
                <a:gd name="T48" fmla="*/ 2320885 w 21600"/>
                <a:gd name="T49" fmla="*/ 42333153 h 21600"/>
                <a:gd name="T50" fmla="*/ 1160145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94315 w 21600"/>
                <a:gd name="T57" fmla="*/ 13269086 h 21600"/>
                <a:gd name="T58" fmla="*/ 915364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1" name="AutoShape 31"/>
            <p:cNvSpPr>
              <a:spLocks/>
            </p:cNvSpPr>
            <p:nvPr/>
          </p:nvSpPr>
          <p:spPr bwMode="auto">
            <a:xfrm>
              <a:off x="6642126" y="3253049"/>
              <a:ext cx="293678" cy="723240"/>
            </a:xfrm>
            <a:custGeom>
              <a:avLst/>
              <a:gdLst>
                <a:gd name="T0" fmla="*/ 8531889 w 21600"/>
                <a:gd name="T1" fmla="*/ 6003098 h 21600"/>
                <a:gd name="T2" fmla="*/ 7767422 w 21600"/>
                <a:gd name="T3" fmla="*/ 10739855 h 21600"/>
                <a:gd name="T4" fmla="*/ 5984771 w 21600"/>
                <a:gd name="T5" fmla="*/ 12635973 h 21600"/>
                <a:gd name="T6" fmla="*/ 4202095 w 21600"/>
                <a:gd name="T7" fmla="*/ 10739855 h 21600"/>
                <a:gd name="T8" fmla="*/ 3438196 w 21600"/>
                <a:gd name="T9" fmla="*/ 6003098 h 21600"/>
                <a:gd name="T10" fmla="*/ 4202095 w 21600"/>
                <a:gd name="T11" fmla="*/ 1896060 h 21600"/>
                <a:gd name="T12" fmla="*/ 5984771 w 21600"/>
                <a:gd name="T13" fmla="*/ 0 h 21600"/>
                <a:gd name="T14" fmla="*/ 7767422 w 21600"/>
                <a:gd name="T15" fmla="*/ 1896060 h 21600"/>
                <a:gd name="T16" fmla="*/ 8531889 w 21600"/>
                <a:gd name="T17" fmla="*/ 6003098 h 21600"/>
                <a:gd name="T18" fmla="*/ 12097217 w 21600"/>
                <a:gd name="T19" fmla="*/ 42333153 h 21600"/>
                <a:gd name="T20" fmla="*/ 10951333 w 21600"/>
                <a:gd name="T21" fmla="*/ 45177301 h 21600"/>
                <a:gd name="T22" fmla="*/ 9804904 w 21600"/>
                <a:gd name="T23" fmla="*/ 42333153 h 21600"/>
                <a:gd name="T24" fmla="*/ 9804904 w 21600"/>
                <a:gd name="T25" fmla="*/ 21798021 h 21600"/>
                <a:gd name="T26" fmla="*/ 9295812 w 21600"/>
                <a:gd name="T27" fmla="*/ 21798021 h 21600"/>
                <a:gd name="T28" fmla="*/ 9295812 w 21600"/>
                <a:gd name="T29" fmla="*/ 70767442 h 21600"/>
                <a:gd name="T30" fmla="*/ 7767422 w 21600"/>
                <a:gd name="T31" fmla="*/ 73926450 h 21600"/>
                <a:gd name="T32" fmla="*/ 6366732 w 21600"/>
                <a:gd name="T33" fmla="*/ 70767442 h 21600"/>
                <a:gd name="T34" fmla="*/ 6366732 w 21600"/>
                <a:gd name="T35" fmla="*/ 42018293 h 21600"/>
                <a:gd name="T36" fmla="*/ 5730485 w 21600"/>
                <a:gd name="T37" fmla="*/ 42018293 h 21600"/>
                <a:gd name="T38" fmla="*/ 5730485 w 21600"/>
                <a:gd name="T39" fmla="*/ 70767442 h 21600"/>
                <a:gd name="T40" fmla="*/ 4202095 w 21600"/>
                <a:gd name="T41" fmla="*/ 73926450 h 21600"/>
                <a:gd name="T42" fmla="*/ 2801405 w 21600"/>
                <a:gd name="T43" fmla="*/ 70767442 h 21600"/>
                <a:gd name="T44" fmla="*/ 2801405 w 21600"/>
                <a:gd name="T45" fmla="*/ 21798021 h 21600"/>
                <a:gd name="T46" fmla="*/ 2292312 w 21600"/>
                <a:gd name="T47" fmla="*/ 21798021 h 21600"/>
                <a:gd name="T48" fmla="*/ 2292312 w 21600"/>
                <a:gd name="T49" fmla="*/ 42333153 h 21600"/>
                <a:gd name="T50" fmla="*/ 114588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56235 w 21600"/>
                <a:gd name="T57" fmla="*/ 13269086 h 21600"/>
                <a:gd name="T58" fmla="*/ 9040982 w 21600"/>
                <a:gd name="T59" fmla="*/ 13269086 h 21600"/>
                <a:gd name="T60" fmla="*/ 12097217 w 21600"/>
                <a:gd name="T61" fmla="*/ 18953931 h 21600"/>
                <a:gd name="T62" fmla="*/ 12097217 w 21600"/>
                <a:gd name="T63" fmla="*/ 42333153 h 21600"/>
                <a:gd name="T64" fmla="*/ 1209721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2" name="AutoShape 32"/>
            <p:cNvSpPr>
              <a:spLocks/>
            </p:cNvSpPr>
            <p:nvPr/>
          </p:nvSpPr>
          <p:spPr bwMode="auto">
            <a:xfrm>
              <a:off x="6332574" y="3253049"/>
              <a:ext cx="296852" cy="723240"/>
            </a:xfrm>
            <a:custGeom>
              <a:avLst/>
              <a:gdLst>
                <a:gd name="T0" fmla="*/ 8707070 w 21600"/>
                <a:gd name="T1" fmla="*/ 6003098 h 21600"/>
                <a:gd name="T2" fmla="*/ 8057291 w 21600"/>
                <a:gd name="T3" fmla="*/ 10739855 h 21600"/>
                <a:gd name="T4" fmla="*/ 6237900 w 21600"/>
                <a:gd name="T5" fmla="*/ 12635973 h 21600"/>
                <a:gd name="T6" fmla="*/ 4418508 w 21600"/>
                <a:gd name="T7" fmla="*/ 10739855 h 21600"/>
                <a:gd name="T8" fmla="*/ 3638783 w 21600"/>
                <a:gd name="T9" fmla="*/ 6003098 h 21600"/>
                <a:gd name="T10" fmla="*/ 4418508 w 21600"/>
                <a:gd name="T11" fmla="*/ 1896060 h 21600"/>
                <a:gd name="T12" fmla="*/ 6237900 w 21600"/>
                <a:gd name="T13" fmla="*/ 0 h 21600"/>
                <a:gd name="T14" fmla="*/ 8057291 w 21600"/>
                <a:gd name="T15" fmla="*/ 1896060 h 21600"/>
                <a:gd name="T16" fmla="*/ 8707070 w 21600"/>
                <a:gd name="T17" fmla="*/ 6003098 h 21600"/>
                <a:gd name="T18" fmla="*/ 12475799 w 21600"/>
                <a:gd name="T19" fmla="*/ 42333153 h 21600"/>
                <a:gd name="T20" fmla="*/ 11306187 w 21600"/>
                <a:gd name="T21" fmla="*/ 45177301 h 21600"/>
                <a:gd name="T22" fmla="*/ 10136599 w 21600"/>
                <a:gd name="T23" fmla="*/ 42333153 h 21600"/>
                <a:gd name="T24" fmla="*/ 10136599 w 21600"/>
                <a:gd name="T25" fmla="*/ 21798021 h 21600"/>
                <a:gd name="T26" fmla="*/ 9486796 w 21600"/>
                <a:gd name="T27" fmla="*/ 21798021 h 21600"/>
                <a:gd name="T28" fmla="*/ 9486796 w 21600"/>
                <a:gd name="T29" fmla="*/ 70767442 h 21600"/>
                <a:gd name="T30" fmla="*/ 8057291 w 21600"/>
                <a:gd name="T31" fmla="*/ 73926450 h 21600"/>
                <a:gd name="T32" fmla="*/ 6627762 w 21600"/>
                <a:gd name="T33" fmla="*/ 70767442 h 21600"/>
                <a:gd name="T34" fmla="*/ 6627762 w 21600"/>
                <a:gd name="T35" fmla="*/ 42018293 h 21600"/>
                <a:gd name="T36" fmla="*/ 5848037 w 21600"/>
                <a:gd name="T37" fmla="*/ 42018293 h 21600"/>
                <a:gd name="T38" fmla="*/ 5848037 w 21600"/>
                <a:gd name="T39" fmla="*/ 70767442 h 21600"/>
                <a:gd name="T40" fmla="*/ 4418508 w 21600"/>
                <a:gd name="T41" fmla="*/ 73926450 h 21600"/>
                <a:gd name="T42" fmla="*/ 2989004 w 21600"/>
                <a:gd name="T43" fmla="*/ 70767442 h 21600"/>
                <a:gd name="T44" fmla="*/ 2989004 w 21600"/>
                <a:gd name="T45" fmla="*/ 21798021 h 21600"/>
                <a:gd name="T46" fmla="*/ 2339224 w 21600"/>
                <a:gd name="T47" fmla="*/ 21798021 h 21600"/>
                <a:gd name="T48" fmla="*/ 2339224 w 21600"/>
                <a:gd name="T49" fmla="*/ 42333153 h 21600"/>
                <a:gd name="T50" fmla="*/ 116961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896 w 21600"/>
                <a:gd name="T57" fmla="*/ 13269086 h 21600"/>
                <a:gd name="T58" fmla="*/ 9226903 w 21600"/>
                <a:gd name="T59" fmla="*/ 13269086 h 21600"/>
                <a:gd name="T60" fmla="*/ 12475799 w 21600"/>
                <a:gd name="T61" fmla="*/ 18953931 h 21600"/>
                <a:gd name="T62" fmla="*/ 12475799 w 21600"/>
                <a:gd name="T63" fmla="*/ 42333153 h 21600"/>
                <a:gd name="T64" fmla="*/ 1247579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3" name="AutoShape 33"/>
            <p:cNvSpPr>
              <a:spLocks/>
            </p:cNvSpPr>
            <p:nvPr/>
          </p:nvSpPr>
          <p:spPr bwMode="auto">
            <a:xfrm>
              <a:off x="6958028" y="3253049"/>
              <a:ext cx="296852" cy="723240"/>
            </a:xfrm>
            <a:custGeom>
              <a:avLst/>
              <a:gdLst>
                <a:gd name="T0" fmla="*/ 8707111 w 21600"/>
                <a:gd name="T1" fmla="*/ 6003098 h 21600"/>
                <a:gd name="T2" fmla="*/ 7927360 w 21600"/>
                <a:gd name="T3" fmla="*/ 10739855 h 21600"/>
                <a:gd name="T4" fmla="*/ 6237936 w 21600"/>
                <a:gd name="T5" fmla="*/ 12635973 h 21600"/>
                <a:gd name="T6" fmla="*/ 4418541 w 21600"/>
                <a:gd name="T7" fmla="*/ 10739855 h 21600"/>
                <a:gd name="T8" fmla="*/ 3638790 w 21600"/>
                <a:gd name="T9" fmla="*/ 6003098 h 21600"/>
                <a:gd name="T10" fmla="*/ 4418541 w 21600"/>
                <a:gd name="T11" fmla="*/ 1896060 h 21600"/>
                <a:gd name="T12" fmla="*/ 6237936 w 21600"/>
                <a:gd name="T13" fmla="*/ 0 h 21600"/>
                <a:gd name="T14" fmla="*/ 7927360 w 21600"/>
                <a:gd name="T15" fmla="*/ 1896060 h 21600"/>
                <a:gd name="T16" fmla="*/ 8707111 w 21600"/>
                <a:gd name="T17" fmla="*/ 6003098 h 21600"/>
                <a:gd name="T18" fmla="*/ 12475848 w 21600"/>
                <a:gd name="T19" fmla="*/ 42333153 h 21600"/>
                <a:gd name="T20" fmla="*/ 11306233 w 21600"/>
                <a:gd name="T21" fmla="*/ 45177301 h 21600"/>
                <a:gd name="T22" fmla="*/ 10006672 w 21600"/>
                <a:gd name="T23" fmla="*/ 42333153 h 21600"/>
                <a:gd name="T24" fmla="*/ 10006672 w 21600"/>
                <a:gd name="T25" fmla="*/ 21798021 h 21600"/>
                <a:gd name="T26" fmla="*/ 9486838 w 21600"/>
                <a:gd name="T27" fmla="*/ 21798021 h 21600"/>
                <a:gd name="T28" fmla="*/ 9486838 w 21600"/>
                <a:gd name="T29" fmla="*/ 70767442 h 21600"/>
                <a:gd name="T30" fmla="*/ 8057307 w 21600"/>
                <a:gd name="T31" fmla="*/ 73926450 h 21600"/>
                <a:gd name="T32" fmla="*/ 6627799 w 21600"/>
                <a:gd name="T33" fmla="*/ 70767442 h 21600"/>
                <a:gd name="T34" fmla="*/ 6627799 w 21600"/>
                <a:gd name="T35" fmla="*/ 42018293 h 21600"/>
                <a:gd name="T36" fmla="*/ 5848048 w 21600"/>
                <a:gd name="T37" fmla="*/ 42018293 h 21600"/>
                <a:gd name="T38" fmla="*/ 5848048 w 21600"/>
                <a:gd name="T39" fmla="*/ 70767442 h 21600"/>
                <a:gd name="T40" fmla="*/ 4418541 w 21600"/>
                <a:gd name="T41" fmla="*/ 73926450 h 21600"/>
                <a:gd name="T42" fmla="*/ 2989009 w 21600"/>
                <a:gd name="T43" fmla="*/ 70767442 h 21600"/>
                <a:gd name="T44" fmla="*/ 2989009 w 21600"/>
                <a:gd name="T45" fmla="*/ 21798021 h 21600"/>
                <a:gd name="T46" fmla="*/ 2339229 w 21600"/>
                <a:gd name="T47" fmla="*/ 21798021 h 21600"/>
                <a:gd name="T48" fmla="*/ 2339229 w 21600"/>
                <a:gd name="T49" fmla="*/ 42333153 h 21600"/>
                <a:gd name="T50" fmla="*/ 116961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926 w 21600"/>
                <a:gd name="T57" fmla="*/ 13269086 h 21600"/>
                <a:gd name="T58" fmla="*/ 9226921 w 21600"/>
                <a:gd name="T59" fmla="*/ 13269086 h 21600"/>
                <a:gd name="T60" fmla="*/ 12475848 w 21600"/>
                <a:gd name="T61" fmla="*/ 18953931 h 21600"/>
                <a:gd name="T62" fmla="*/ 12475848 w 21600"/>
                <a:gd name="T63" fmla="*/ 42333153 h 21600"/>
                <a:gd name="T64" fmla="*/ 12475848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4078" name="AutoShape 54"/>
            <p:cNvSpPr>
              <a:spLocks/>
            </p:cNvSpPr>
            <p:nvPr/>
          </p:nvSpPr>
          <p:spPr bwMode="auto">
            <a:xfrm>
              <a:off x="1122569" y="3191192"/>
              <a:ext cx="872329" cy="872329"/>
            </a:xfrm>
            <a:custGeom>
              <a:avLst/>
              <a:gdLst>
                <a:gd name="T0" fmla="*/ 2147483647 w 19679"/>
                <a:gd name="T1" fmla="*/ 2147483647 h 19679"/>
                <a:gd name="T2" fmla="*/ 2147483647 w 19679"/>
                <a:gd name="T3" fmla="*/ 2147483647 h 19679"/>
                <a:gd name="T4" fmla="*/ 2147483647 w 19679"/>
                <a:gd name="T5" fmla="*/ 2147483647 h 19679"/>
                <a:gd name="T6" fmla="*/ 2147483647 w 19679"/>
                <a:gd name="T7" fmla="*/ 2147483647 h 19679"/>
                <a:gd name="T8" fmla="*/ 2147483647 w 19679"/>
                <a:gd name="T9" fmla="*/ 2147483647 h 19679"/>
                <a:gd name="T10" fmla="*/ 2147483647 w 19679"/>
                <a:gd name="T11" fmla="*/ 2147483647 h 196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  <a:moveTo>
                    <a:pt x="16796" y="2882"/>
                  </a:moveTo>
                </a:path>
              </a:pathLst>
            </a:custGeom>
            <a:solidFill>
              <a:srgbClr val="119F33"/>
            </a:solidFill>
            <a:ln w="50800" cap="flat">
              <a:noFill/>
              <a:prstDash val="solid"/>
              <a:bevel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44079" name="Rectangle 59"/>
            <p:cNvSpPr>
              <a:spLocks/>
            </p:cNvSpPr>
            <p:nvPr/>
          </p:nvSpPr>
          <p:spPr bwMode="auto">
            <a:xfrm>
              <a:off x="1284561" y="3455909"/>
              <a:ext cx="651190" cy="3634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Bef>
                  <a:spcPts val="638"/>
                </a:spcBef>
              </a:pPr>
              <a:r>
                <a:rPr lang="en-US" altLang="zh-CN" sz="1500" b="1" dirty="0">
                  <a:solidFill>
                    <a:srgbClr val="FFFFFF"/>
                  </a:solidFill>
                  <a:cs typeface="Arial" pitchFamily="34" charset="0"/>
                  <a:sym typeface="Arial" pitchFamily="34" charset="0"/>
                </a:rPr>
                <a:t>50%</a:t>
              </a:r>
            </a:p>
          </p:txBody>
        </p:sp>
        <p:sp>
          <p:nvSpPr>
            <p:cNvPr id="44080" name="TextBox 13"/>
            <p:cNvSpPr txBox="1">
              <a:spLocks noChangeArrowheads="1"/>
            </p:cNvSpPr>
            <p:nvPr/>
          </p:nvSpPr>
          <p:spPr bwMode="auto">
            <a:xfrm>
              <a:off x="7810712" y="3252982"/>
              <a:ext cx="2235767" cy="245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12019">
                <a:spcBef>
                  <a:spcPct val="20000"/>
                </a:spcBef>
              </a:pPr>
              <a:r>
                <a:rPr lang="zh-CN" altLang="en-US" sz="1200" b="1" dirty="0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200" b="1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44081" name="TextBox 13"/>
            <p:cNvSpPr txBox="1">
              <a:spLocks noChangeArrowheads="1"/>
            </p:cNvSpPr>
            <p:nvPr/>
          </p:nvSpPr>
          <p:spPr bwMode="auto">
            <a:xfrm>
              <a:off x="7815384" y="3580283"/>
              <a:ext cx="3139839" cy="368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12019"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</p:grpSp>
      <p:grpSp>
        <p:nvGrpSpPr>
          <p:cNvPr id="20" name="组合 63"/>
          <p:cNvGrpSpPr>
            <a:grpSpLocks/>
          </p:cNvGrpSpPr>
          <p:nvPr/>
        </p:nvGrpSpPr>
        <p:grpSpPr bwMode="auto">
          <a:xfrm>
            <a:off x="841772" y="3413523"/>
            <a:ext cx="7371159" cy="653653"/>
            <a:chOff x="1122569" y="4550571"/>
            <a:chExt cx="9827982" cy="872329"/>
          </a:xfrm>
        </p:grpSpPr>
        <p:sp>
          <p:nvSpPr>
            <p:cNvPr id="34" name="AutoShape 34"/>
            <p:cNvSpPr>
              <a:spLocks/>
            </p:cNvSpPr>
            <p:nvPr/>
          </p:nvSpPr>
          <p:spPr bwMode="auto">
            <a:xfrm>
              <a:off x="4740396" y="4650674"/>
              <a:ext cx="293681" cy="722969"/>
            </a:xfrm>
            <a:custGeom>
              <a:avLst/>
              <a:gdLst>
                <a:gd name="T0" fmla="*/ 8584982 w 21600"/>
                <a:gd name="T1" fmla="*/ 6003098 h 21600"/>
                <a:gd name="T2" fmla="*/ 7815766 w 21600"/>
                <a:gd name="T3" fmla="*/ 10739855 h 21600"/>
                <a:gd name="T4" fmla="*/ 6021998 w 21600"/>
                <a:gd name="T5" fmla="*/ 12635973 h 21600"/>
                <a:gd name="T6" fmla="*/ 4228253 w 21600"/>
                <a:gd name="T7" fmla="*/ 10739855 h 21600"/>
                <a:gd name="T8" fmla="*/ 3587513 w 21600"/>
                <a:gd name="T9" fmla="*/ 6003098 h 21600"/>
                <a:gd name="T10" fmla="*/ 4228253 w 21600"/>
                <a:gd name="T11" fmla="*/ 1896060 h 21600"/>
                <a:gd name="T12" fmla="*/ 6021998 w 21600"/>
                <a:gd name="T13" fmla="*/ 0 h 21600"/>
                <a:gd name="T14" fmla="*/ 7815766 w 21600"/>
                <a:gd name="T15" fmla="*/ 1896060 h 21600"/>
                <a:gd name="T16" fmla="*/ 8584982 w 21600"/>
                <a:gd name="T17" fmla="*/ 6003098 h 21600"/>
                <a:gd name="T18" fmla="*/ 12172495 w 21600"/>
                <a:gd name="T19" fmla="*/ 42333153 h 21600"/>
                <a:gd name="T20" fmla="*/ 11019491 w 21600"/>
                <a:gd name="T21" fmla="*/ 45177301 h 21600"/>
                <a:gd name="T22" fmla="*/ 9865916 w 21600"/>
                <a:gd name="T23" fmla="*/ 42333153 h 21600"/>
                <a:gd name="T24" fmla="*/ 9865916 w 21600"/>
                <a:gd name="T25" fmla="*/ 21798021 h 21600"/>
                <a:gd name="T26" fmla="*/ 9353652 w 21600"/>
                <a:gd name="T27" fmla="*/ 21798021 h 21600"/>
                <a:gd name="T28" fmla="*/ 9353652 w 21600"/>
                <a:gd name="T29" fmla="*/ 70767442 h 21600"/>
                <a:gd name="T30" fmla="*/ 7815766 w 21600"/>
                <a:gd name="T31" fmla="*/ 73926450 h 21600"/>
                <a:gd name="T32" fmla="*/ 6406333 w 21600"/>
                <a:gd name="T33" fmla="*/ 70767442 h 21600"/>
                <a:gd name="T34" fmla="*/ 6406333 w 21600"/>
                <a:gd name="T35" fmla="*/ 42018293 h 21600"/>
                <a:gd name="T36" fmla="*/ 5766162 w 21600"/>
                <a:gd name="T37" fmla="*/ 42018293 h 21600"/>
                <a:gd name="T38" fmla="*/ 5766162 w 21600"/>
                <a:gd name="T39" fmla="*/ 70767442 h 21600"/>
                <a:gd name="T40" fmla="*/ 4228253 w 21600"/>
                <a:gd name="T41" fmla="*/ 73926450 h 21600"/>
                <a:gd name="T42" fmla="*/ 2818843 w 21600"/>
                <a:gd name="T43" fmla="*/ 70767442 h 21600"/>
                <a:gd name="T44" fmla="*/ 2818843 w 21600"/>
                <a:gd name="T45" fmla="*/ 21798021 h 21600"/>
                <a:gd name="T46" fmla="*/ 2306579 w 21600"/>
                <a:gd name="T47" fmla="*/ 21798021 h 21600"/>
                <a:gd name="T48" fmla="*/ 2306579 w 21600"/>
                <a:gd name="T49" fmla="*/ 42333153 h 21600"/>
                <a:gd name="T50" fmla="*/ 1153005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75249 w 21600"/>
                <a:gd name="T57" fmla="*/ 13269086 h 21600"/>
                <a:gd name="T58" fmla="*/ 9097246 w 21600"/>
                <a:gd name="T59" fmla="*/ 13269086 h 21600"/>
                <a:gd name="T60" fmla="*/ 12172495 w 21600"/>
                <a:gd name="T61" fmla="*/ 18953931 h 21600"/>
                <a:gd name="T62" fmla="*/ 12172495 w 21600"/>
                <a:gd name="T63" fmla="*/ 42333153 h 21600"/>
                <a:gd name="T64" fmla="*/ 1217249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5" name="AutoShape 35"/>
            <p:cNvSpPr>
              <a:spLocks/>
            </p:cNvSpPr>
            <p:nvPr/>
          </p:nvSpPr>
          <p:spPr bwMode="auto">
            <a:xfrm>
              <a:off x="2867190" y="4650674"/>
              <a:ext cx="293681" cy="722969"/>
            </a:xfrm>
            <a:custGeom>
              <a:avLst/>
              <a:gdLst>
                <a:gd name="T0" fmla="*/ 8675632 w 21600"/>
                <a:gd name="T1" fmla="*/ 6003098 h 21600"/>
                <a:gd name="T2" fmla="*/ 7910132 w 21600"/>
                <a:gd name="T3" fmla="*/ 10739855 h 21600"/>
                <a:gd name="T4" fmla="*/ 6123980 w 21600"/>
                <a:gd name="T5" fmla="*/ 12635973 h 21600"/>
                <a:gd name="T6" fmla="*/ 4337828 w 21600"/>
                <a:gd name="T7" fmla="*/ 10739855 h 21600"/>
                <a:gd name="T8" fmla="*/ 3572327 w 21600"/>
                <a:gd name="T9" fmla="*/ 6003098 h 21600"/>
                <a:gd name="T10" fmla="*/ 4337828 w 21600"/>
                <a:gd name="T11" fmla="*/ 1896060 h 21600"/>
                <a:gd name="T12" fmla="*/ 6123980 w 21600"/>
                <a:gd name="T13" fmla="*/ 0 h 21600"/>
                <a:gd name="T14" fmla="*/ 7910132 w 21600"/>
                <a:gd name="T15" fmla="*/ 1896060 h 21600"/>
                <a:gd name="T16" fmla="*/ 8675632 w 21600"/>
                <a:gd name="T17" fmla="*/ 6003098 h 21600"/>
                <a:gd name="T18" fmla="*/ 12247959 w 21600"/>
                <a:gd name="T19" fmla="*/ 42333153 h 21600"/>
                <a:gd name="T20" fmla="*/ 11099721 w 21600"/>
                <a:gd name="T21" fmla="*/ 45177301 h 21600"/>
                <a:gd name="T22" fmla="*/ 9951458 w 21600"/>
                <a:gd name="T23" fmla="*/ 42333153 h 21600"/>
                <a:gd name="T24" fmla="*/ 9951458 w 21600"/>
                <a:gd name="T25" fmla="*/ 21798021 h 21600"/>
                <a:gd name="T26" fmla="*/ 9313545 w 21600"/>
                <a:gd name="T27" fmla="*/ 21798021 h 21600"/>
                <a:gd name="T28" fmla="*/ 9313545 w 21600"/>
                <a:gd name="T29" fmla="*/ 70767442 h 21600"/>
                <a:gd name="T30" fmla="*/ 7910132 w 21600"/>
                <a:gd name="T31" fmla="*/ 73926450 h 21600"/>
                <a:gd name="T32" fmla="*/ 6506718 w 21600"/>
                <a:gd name="T33" fmla="*/ 70767442 h 21600"/>
                <a:gd name="T34" fmla="*/ 6506718 w 21600"/>
                <a:gd name="T35" fmla="*/ 42018293 h 21600"/>
                <a:gd name="T36" fmla="*/ 5741241 w 21600"/>
                <a:gd name="T37" fmla="*/ 42018293 h 21600"/>
                <a:gd name="T38" fmla="*/ 5741241 w 21600"/>
                <a:gd name="T39" fmla="*/ 70767442 h 21600"/>
                <a:gd name="T40" fmla="*/ 4337828 w 21600"/>
                <a:gd name="T41" fmla="*/ 73926450 h 21600"/>
                <a:gd name="T42" fmla="*/ 2934414 w 21600"/>
                <a:gd name="T43" fmla="*/ 70767442 h 21600"/>
                <a:gd name="T44" fmla="*/ 2934414 w 21600"/>
                <a:gd name="T45" fmla="*/ 21798021 h 21600"/>
                <a:gd name="T46" fmla="*/ 2424065 w 21600"/>
                <a:gd name="T47" fmla="*/ 21798021 h 21600"/>
                <a:gd name="T48" fmla="*/ 2424065 w 21600"/>
                <a:gd name="T49" fmla="*/ 42333153 h 21600"/>
                <a:gd name="T50" fmla="*/ 1148239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9565 w 21600"/>
                <a:gd name="T57" fmla="*/ 13269086 h 21600"/>
                <a:gd name="T58" fmla="*/ 905839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675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275" y="6369"/>
                    <a:pt x="4275" y="6369"/>
                    <a:pt x="4275" y="6369"/>
                  </a:cubicBezTo>
                  <a:cubicBezTo>
                    <a:pt x="4275" y="12369"/>
                    <a:pt x="4275" y="12369"/>
                    <a:pt x="4275" y="12369"/>
                  </a:cubicBezTo>
                  <a:cubicBezTo>
                    <a:pt x="4275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4044" name="AutoShape 36"/>
            <p:cNvSpPr>
              <a:spLocks/>
            </p:cNvSpPr>
            <p:nvPr/>
          </p:nvSpPr>
          <p:spPr bwMode="auto">
            <a:xfrm>
              <a:off x="2247509" y="4650525"/>
              <a:ext cx="292594" cy="723306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0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0 w 21600"/>
                <a:gd name="T53" fmla="*/ 2147483647 h 21600"/>
                <a:gd name="T54" fmla="*/ 0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2147483647 w 21600"/>
                <a:gd name="T61" fmla="*/ 2147483647 h 21600"/>
                <a:gd name="T62" fmla="*/ 2147483647 w 21600"/>
                <a:gd name="T63" fmla="*/ 2147483647 h 21600"/>
                <a:gd name="T64" fmla="*/ 2147483647 w 21600"/>
                <a:gd name="T65" fmla="*/ 2147483647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7" name="AutoShape 37"/>
            <p:cNvSpPr>
              <a:spLocks/>
            </p:cNvSpPr>
            <p:nvPr/>
          </p:nvSpPr>
          <p:spPr bwMode="auto">
            <a:xfrm>
              <a:off x="5365857" y="4650674"/>
              <a:ext cx="295268" cy="722969"/>
            </a:xfrm>
            <a:custGeom>
              <a:avLst/>
              <a:gdLst>
                <a:gd name="T0" fmla="*/ 8691604 w 21600"/>
                <a:gd name="T1" fmla="*/ 6003098 h 21600"/>
                <a:gd name="T2" fmla="*/ 7912825 w 21600"/>
                <a:gd name="T3" fmla="*/ 10739855 h 21600"/>
                <a:gd name="T4" fmla="*/ 6096775 w 21600"/>
                <a:gd name="T5" fmla="*/ 12635973 h 21600"/>
                <a:gd name="T6" fmla="*/ 4280748 w 21600"/>
                <a:gd name="T7" fmla="*/ 10739855 h 21600"/>
                <a:gd name="T8" fmla="*/ 3502543 w 21600"/>
                <a:gd name="T9" fmla="*/ 6003098 h 21600"/>
                <a:gd name="T10" fmla="*/ 4280748 w 21600"/>
                <a:gd name="T11" fmla="*/ 1896060 h 21600"/>
                <a:gd name="T12" fmla="*/ 6096775 w 21600"/>
                <a:gd name="T13" fmla="*/ 0 h 21600"/>
                <a:gd name="T14" fmla="*/ 7912825 w 21600"/>
                <a:gd name="T15" fmla="*/ 1896060 h 21600"/>
                <a:gd name="T16" fmla="*/ 8691604 w 21600"/>
                <a:gd name="T17" fmla="*/ 6003098 h 21600"/>
                <a:gd name="T18" fmla="*/ 12323657 w 21600"/>
                <a:gd name="T19" fmla="*/ 42333153 h 21600"/>
                <a:gd name="T20" fmla="*/ 11156326 w 21600"/>
                <a:gd name="T21" fmla="*/ 45177301 h 21600"/>
                <a:gd name="T22" fmla="*/ 9988445 w 21600"/>
                <a:gd name="T23" fmla="*/ 42333153 h 21600"/>
                <a:gd name="T24" fmla="*/ 9988445 w 21600"/>
                <a:gd name="T25" fmla="*/ 21798021 h 21600"/>
                <a:gd name="T26" fmla="*/ 9469809 w 21600"/>
                <a:gd name="T27" fmla="*/ 21798021 h 21600"/>
                <a:gd name="T28" fmla="*/ 9469809 w 21600"/>
                <a:gd name="T29" fmla="*/ 70767442 h 21600"/>
                <a:gd name="T30" fmla="*/ 7912825 w 21600"/>
                <a:gd name="T31" fmla="*/ 73926450 h 21600"/>
                <a:gd name="T32" fmla="*/ 6485901 w 21600"/>
                <a:gd name="T33" fmla="*/ 70767442 h 21600"/>
                <a:gd name="T34" fmla="*/ 6485901 w 21600"/>
                <a:gd name="T35" fmla="*/ 42018293 h 21600"/>
                <a:gd name="T36" fmla="*/ 5707672 w 21600"/>
                <a:gd name="T37" fmla="*/ 42018293 h 21600"/>
                <a:gd name="T38" fmla="*/ 5707672 w 21600"/>
                <a:gd name="T39" fmla="*/ 70767442 h 21600"/>
                <a:gd name="T40" fmla="*/ 4280748 w 21600"/>
                <a:gd name="T41" fmla="*/ 73926450 h 21600"/>
                <a:gd name="T42" fmla="*/ 2853848 w 21600"/>
                <a:gd name="T43" fmla="*/ 70767442 h 21600"/>
                <a:gd name="T44" fmla="*/ 2853848 w 21600"/>
                <a:gd name="T45" fmla="*/ 21798021 h 21600"/>
                <a:gd name="T46" fmla="*/ 2335212 w 21600"/>
                <a:gd name="T47" fmla="*/ 21798021 h 21600"/>
                <a:gd name="T48" fmla="*/ 2335212 w 21600"/>
                <a:gd name="T49" fmla="*/ 42333153 h 21600"/>
                <a:gd name="T50" fmla="*/ 1167331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13441 w 21600"/>
                <a:gd name="T57" fmla="*/ 13269086 h 21600"/>
                <a:gd name="T58" fmla="*/ 9210216 w 21600"/>
                <a:gd name="T59" fmla="*/ 13269086 h 21600"/>
                <a:gd name="T60" fmla="*/ 12323657 w 21600"/>
                <a:gd name="T61" fmla="*/ 18953931 h 21600"/>
                <a:gd name="T62" fmla="*/ 12323657 w 21600"/>
                <a:gd name="T63" fmla="*/ 42333153 h 21600"/>
                <a:gd name="T64" fmla="*/ 1232365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004" y="12277"/>
                    <a:pt x="10004" y="12277"/>
                    <a:pt x="10004" y="12277"/>
                  </a:cubicBezTo>
                  <a:cubicBezTo>
                    <a:pt x="10004" y="20677"/>
                    <a:pt x="10004" y="20677"/>
                    <a:pt x="10004" y="20677"/>
                  </a:cubicBezTo>
                  <a:cubicBezTo>
                    <a:pt x="10004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8" name="AutoShape 38"/>
            <p:cNvSpPr>
              <a:spLocks/>
            </p:cNvSpPr>
            <p:nvPr/>
          </p:nvSpPr>
          <p:spPr bwMode="auto">
            <a:xfrm>
              <a:off x="3491064" y="4650674"/>
              <a:ext cx="296855" cy="722969"/>
            </a:xfrm>
            <a:custGeom>
              <a:avLst/>
              <a:gdLst>
                <a:gd name="T0" fmla="*/ 8891169 w 21600"/>
                <a:gd name="T1" fmla="*/ 6003098 h 21600"/>
                <a:gd name="T2" fmla="*/ 8106648 w 21600"/>
                <a:gd name="T3" fmla="*/ 10739855 h 21600"/>
                <a:gd name="T4" fmla="*/ 6276122 w 21600"/>
                <a:gd name="T5" fmla="*/ 12635973 h 21600"/>
                <a:gd name="T6" fmla="*/ 4445597 w 21600"/>
                <a:gd name="T7" fmla="*/ 10739855 h 21600"/>
                <a:gd name="T8" fmla="*/ 3661075 w 21600"/>
                <a:gd name="T9" fmla="*/ 6003098 h 21600"/>
                <a:gd name="T10" fmla="*/ 4445597 w 21600"/>
                <a:gd name="T11" fmla="*/ 1896060 h 21600"/>
                <a:gd name="T12" fmla="*/ 6276122 w 21600"/>
                <a:gd name="T13" fmla="*/ 0 h 21600"/>
                <a:gd name="T14" fmla="*/ 8106648 w 21600"/>
                <a:gd name="T15" fmla="*/ 1896060 h 21600"/>
                <a:gd name="T16" fmla="*/ 8891169 w 21600"/>
                <a:gd name="T17" fmla="*/ 6003098 h 21600"/>
                <a:gd name="T18" fmla="*/ 12552245 w 21600"/>
                <a:gd name="T19" fmla="*/ 42333153 h 21600"/>
                <a:gd name="T20" fmla="*/ 11375463 w 21600"/>
                <a:gd name="T21" fmla="*/ 45177301 h 21600"/>
                <a:gd name="T22" fmla="*/ 10198705 w 21600"/>
                <a:gd name="T23" fmla="*/ 42333153 h 21600"/>
                <a:gd name="T24" fmla="*/ 10198705 w 21600"/>
                <a:gd name="T25" fmla="*/ 21798021 h 21600"/>
                <a:gd name="T26" fmla="*/ 9544937 w 21600"/>
                <a:gd name="T27" fmla="*/ 21798021 h 21600"/>
                <a:gd name="T28" fmla="*/ 9544937 w 21600"/>
                <a:gd name="T29" fmla="*/ 70767442 h 21600"/>
                <a:gd name="T30" fmla="*/ 8106648 w 21600"/>
                <a:gd name="T31" fmla="*/ 73926450 h 21600"/>
                <a:gd name="T32" fmla="*/ 6668383 w 21600"/>
                <a:gd name="T33" fmla="*/ 70767442 h 21600"/>
                <a:gd name="T34" fmla="*/ 6668383 w 21600"/>
                <a:gd name="T35" fmla="*/ 42018293 h 21600"/>
                <a:gd name="T36" fmla="*/ 5883862 w 21600"/>
                <a:gd name="T37" fmla="*/ 42018293 h 21600"/>
                <a:gd name="T38" fmla="*/ 5883862 w 21600"/>
                <a:gd name="T39" fmla="*/ 70767442 h 21600"/>
                <a:gd name="T40" fmla="*/ 4445597 w 21600"/>
                <a:gd name="T41" fmla="*/ 73926450 h 21600"/>
                <a:gd name="T42" fmla="*/ 3007308 w 21600"/>
                <a:gd name="T43" fmla="*/ 70767442 h 21600"/>
                <a:gd name="T44" fmla="*/ 3007308 w 21600"/>
                <a:gd name="T45" fmla="*/ 21798021 h 21600"/>
                <a:gd name="T46" fmla="*/ 2353540 w 21600"/>
                <a:gd name="T47" fmla="*/ 21798021 h 21600"/>
                <a:gd name="T48" fmla="*/ 2353540 w 21600"/>
                <a:gd name="T49" fmla="*/ 42333153 h 21600"/>
                <a:gd name="T50" fmla="*/ 117678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68815 w 21600"/>
                <a:gd name="T57" fmla="*/ 13269086 h 21600"/>
                <a:gd name="T58" fmla="*/ 9283430 w 21600"/>
                <a:gd name="T59" fmla="*/ 13269086 h 21600"/>
                <a:gd name="T60" fmla="*/ 12552245 w 21600"/>
                <a:gd name="T61" fmla="*/ 18953931 h 21600"/>
                <a:gd name="T62" fmla="*/ 12552245 w 21600"/>
                <a:gd name="T63" fmla="*/ 42333153 h 21600"/>
                <a:gd name="T64" fmla="*/ 1255224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9" name="AutoShape 39"/>
            <p:cNvSpPr>
              <a:spLocks/>
            </p:cNvSpPr>
            <p:nvPr/>
          </p:nvSpPr>
          <p:spPr bwMode="auto">
            <a:xfrm>
              <a:off x="4114936" y="4650674"/>
              <a:ext cx="295268" cy="722969"/>
            </a:xfrm>
            <a:custGeom>
              <a:avLst/>
              <a:gdLst>
                <a:gd name="T0" fmla="*/ 8691604 w 21600"/>
                <a:gd name="T1" fmla="*/ 6003098 h 21600"/>
                <a:gd name="T2" fmla="*/ 7912825 w 21600"/>
                <a:gd name="T3" fmla="*/ 10739855 h 21600"/>
                <a:gd name="T4" fmla="*/ 6096775 w 21600"/>
                <a:gd name="T5" fmla="*/ 12635973 h 21600"/>
                <a:gd name="T6" fmla="*/ 4280748 w 21600"/>
                <a:gd name="T7" fmla="*/ 10739855 h 21600"/>
                <a:gd name="T8" fmla="*/ 3632053 w 21600"/>
                <a:gd name="T9" fmla="*/ 6003098 h 21600"/>
                <a:gd name="T10" fmla="*/ 4280748 w 21600"/>
                <a:gd name="T11" fmla="*/ 1896060 h 21600"/>
                <a:gd name="T12" fmla="*/ 6096775 w 21600"/>
                <a:gd name="T13" fmla="*/ 0 h 21600"/>
                <a:gd name="T14" fmla="*/ 7912825 w 21600"/>
                <a:gd name="T15" fmla="*/ 1896060 h 21600"/>
                <a:gd name="T16" fmla="*/ 8691604 w 21600"/>
                <a:gd name="T17" fmla="*/ 6003098 h 21600"/>
                <a:gd name="T18" fmla="*/ 12323657 w 21600"/>
                <a:gd name="T19" fmla="*/ 42333153 h 21600"/>
                <a:gd name="T20" fmla="*/ 11156326 w 21600"/>
                <a:gd name="T21" fmla="*/ 45177301 h 21600"/>
                <a:gd name="T22" fmla="*/ 9988445 w 21600"/>
                <a:gd name="T23" fmla="*/ 42333153 h 21600"/>
                <a:gd name="T24" fmla="*/ 9988445 w 21600"/>
                <a:gd name="T25" fmla="*/ 21798021 h 21600"/>
                <a:gd name="T26" fmla="*/ 9469809 w 21600"/>
                <a:gd name="T27" fmla="*/ 21798021 h 21600"/>
                <a:gd name="T28" fmla="*/ 9469809 w 21600"/>
                <a:gd name="T29" fmla="*/ 70767442 h 21600"/>
                <a:gd name="T30" fmla="*/ 8042908 w 21600"/>
                <a:gd name="T31" fmla="*/ 73926450 h 21600"/>
                <a:gd name="T32" fmla="*/ 6485901 w 21600"/>
                <a:gd name="T33" fmla="*/ 70767442 h 21600"/>
                <a:gd name="T34" fmla="*/ 6485901 w 21600"/>
                <a:gd name="T35" fmla="*/ 42018293 h 21600"/>
                <a:gd name="T36" fmla="*/ 5837755 w 21600"/>
                <a:gd name="T37" fmla="*/ 42018293 h 21600"/>
                <a:gd name="T38" fmla="*/ 5837755 w 21600"/>
                <a:gd name="T39" fmla="*/ 70767442 h 21600"/>
                <a:gd name="T40" fmla="*/ 4280748 w 21600"/>
                <a:gd name="T41" fmla="*/ 73926450 h 21600"/>
                <a:gd name="T42" fmla="*/ 2853848 w 21600"/>
                <a:gd name="T43" fmla="*/ 70767442 h 21600"/>
                <a:gd name="T44" fmla="*/ 2853848 w 21600"/>
                <a:gd name="T45" fmla="*/ 21798021 h 21600"/>
                <a:gd name="T46" fmla="*/ 2335212 w 21600"/>
                <a:gd name="T47" fmla="*/ 21798021 h 21600"/>
                <a:gd name="T48" fmla="*/ 2335212 w 21600"/>
                <a:gd name="T49" fmla="*/ 42333153 h 21600"/>
                <a:gd name="T50" fmla="*/ 1167331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13441 w 21600"/>
                <a:gd name="T57" fmla="*/ 13269086 h 21600"/>
                <a:gd name="T58" fmla="*/ 9210216 w 21600"/>
                <a:gd name="T59" fmla="*/ 13269086 h 21600"/>
                <a:gd name="T60" fmla="*/ 12323657 w 21600"/>
                <a:gd name="T61" fmla="*/ 18953931 h 21600"/>
                <a:gd name="T62" fmla="*/ 12323657 w 21600"/>
                <a:gd name="T63" fmla="*/ 42333153 h 21600"/>
                <a:gd name="T64" fmla="*/ 1232365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0" name="AutoShape 40"/>
            <p:cNvSpPr>
              <a:spLocks/>
            </p:cNvSpPr>
            <p:nvPr/>
          </p:nvSpPr>
          <p:spPr bwMode="auto">
            <a:xfrm>
              <a:off x="5056302" y="4650674"/>
              <a:ext cx="298443" cy="722969"/>
            </a:xfrm>
            <a:custGeom>
              <a:avLst/>
              <a:gdLst>
                <a:gd name="T0" fmla="*/ 8760416 w 21600"/>
                <a:gd name="T1" fmla="*/ 6003098 h 21600"/>
                <a:gd name="T2" fmla="*/ 8106648 w 21600"/>
                <a:gd name="T3" fmla="*/ 10739855 h 21600"/>
                <a:gd name="T4" fmla="*/ 6276122 w 21600"/>
                <a:gd name="T5" fmla="*/ 12635973 h 21600"/>
                <a:gd name="T6" fmla="*/ 4445597 w 21600"/>
                <a:gd name="T7" fmla="*/ 10739855 h 21600"/>
                <a:gd name="T8" fmla="*/ 3661075 w 21600"/>
                <a:gd name="T9" fmla="*/ 6003098 h 21600"/>
                <a:gd name="T10" fmla="*/ 4445597 w 21600"/>
                <a:gd name="T11" fmla="*/ 1896060 h 21600"/>
                <a:gd name="T12" fmla="*/ 6276122 w 21600"/>
                <a:gd name="T13" fmla="*/ 0 h 21600"/>
                <a:gd name="T14" fmla="*/ 8106648 w 21600"/>
                <a:gd name="T15" fmla="*/ 1896060 h 21600"/>
                <a:gd name="T16" fmla="*/ 8760416 w 21600"/>
                <a:gd name="T17" fmla="*/ 6003098 h 21600"/>
                <a:gd name="T18" fmla="*/ 12552245 w 21600"/>
                <a:gd name="T19" fmla="*/ 42333153 h 21600"/>
                <a:gd name="T20" fmla="*/ 11375463 w 21600"/>
                <a:gd name="T21" fmla="*/ 45177301 h 21600"/>
                <a:gd name="T22" fmla="*/ 10067951 w 21600"/>
                <a:gd name="T23" fmla="*/ 42333153 h 21600"/>
                <a:gd name="T24" fmla="*/ 10067951 w 21600"/>
                <a:gd name="T25" fmla="*/ 21798021 h 21600"/>
                <a:gd name="T26" fmla="*/ 9544937 w 21600"/>
                <a:gd name="T27" fmla="*/ 21798021 h 21600"/>
                <a:gd name="T28" fmla="*/ 9544937 w 21600"/>
                <a:gd name="T29" fmla="*/ 70767442 h 21600"/>
                <a:gd name="T30" fmla="*/ 8106648 w 21600"/>
                <a:gd name="T31" fmla="*/ 73926450 h 21600"/>
                <a:gd name="T32" fmla="*/ 6668383 w 21600"/>
                <a:gd name="T33" fmla="*/ 70767442 h 21600"/>
                <a:gd name="T34" fmla="*/ 6668383 w 21600"/>
                <a:gd name="T35" fmla="*/ 42018293 h 21600"/>
                <a:gd name="T36" fmla="*/ 5883862 w 21600"/>
                <a:gd name="T37" fmla="*/ 42018293 h 21600"/>
                <a:gd name="T38" fmla="*/ 5883862 w 21600"/>
                <a:gd name="T39" fmla="*/ 70767442 h 21600"/>
                <a:gd name="T40" fmla="*/ 4445597 w 21600"/>
                <a:gd name="T41" fmla="*/ 73926450 h 21600"/>
                <a:gd name="T42" fmla="*/ 3007308 w 21600"/>
                <a:gd name="T43" fmla="*/ 70767442 h 21600"/>
                <a:gd name="T44" fmla="*/ 3007308 w 21600"/>
                <a:gd name="T45" fmla="*/ 21798021 h 21600"/>
                <a:gd name="T46" fmla="*/ 2353540 w 21600"/>
                <a:gd name="T47" fmla="*/ 21798021 h 21600"/>
                <a:gd name="T48" fmla="*/ 2353540 w 21600"/>
                <a:gd name="T49" fmla="*/ 42333153 h 21600"/>
                <a:gd name="T50" fmla="*/ 117678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68815 w 21600"/>
                <a:gd name="T57" fmla="*/ 13269086 h 21600"/>
                <a:gd name="T58" fmla="*/ 9283430 w 21600"/>
                <a:gd name="T59" fmla="*/ 13269086 h 21600"/>
                <a:gd name="T60" fmla="*/ 12552245 w 21600"/>
                <a:gd name="T61" fmla="*/ 18953931 h 21600"/>
                <a:gd name="T62" fmla="*/ 12552245 w 21600"/>
                <a:gd name="T63" fmla="*/ 42333153 h 21600"/>
                <a:gd name="T64" fmla="*/ 1255224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1" name="AutoShape 41"/>
            <p:cNvSpPr>
              <a:spLocks/>
            </p:cNvSpPr>
            <p:nvPr/>
          </p:nvSpPr>
          <p:spPr bwMode="auto">
            <a:xfrm>
              <a:off x="3184683" y="4650674"/>
              <a:ext cx="292093" cy="722969"/>
            </a:xfrm>
            <a:custGeom>
              <a:avLst/>
              <a:gdLst>
                <a:gd name="T0" fmla="*/ 8531889 w 21600"/>
                <a:gd name="T1" fmla="*/ 6003098 h 21600"/>
                <a:gd name="T2" fmla="*/ 7767422 w 21600"/>
                <a:gd name="T3" fmla="*/ 10739855 h 21600"/>
                <a:gd name="T4" fmla="*/ 5984771 w 21600"/>
                <a:gd name="T5" fmla="*/ 12635973 h 21600"/>
                <a:gd name="T6" fmla="*/ 4329794 w 21600"/>
                <a:gd name="T7" fmla="*/ 10739855 h 21600"/>
                <a:gd name="T8" fmla="*/ 3565327 w 21600"/>
                <a:gd name="T9" fmla="*/ 6003098 h 21600"/>
                <a:gd name="T10" fmla="*/ 4202095 w 21600"/>
                <a:gd name="T11" fmla="*/ 1896060 h 21600"/>
                <a:gd name="T12" fmla="*/ 5984771 w 21600"/>
                <a:gd name="T13" fmla="*/ 0 h 21600"/>
                <a:gd name="T14" fmla="*/ 7767422 w 21600"/>
                <a:gd name="T15" fmla="*/ 1896060 h 21600"/>
                <a:gd name="T16" fmla="*/ 8531889 w 21600"/>
                <a:gd name="T17" fmla="*/ 6003098 h 21600"/>
                <a:gd name="T18" fmla="*/ 12097217 w 21600"/>
                <a:gd name="T19" fmla="*/ 42333153 h 21600"/>
                <a:gd name="T20" fmla="*/ 10951333 w 21600"/>
                <a:gd name="T21" fmla="*/ 45177301 h 21600"/>
                <a:gd name="T22" fmla="*/ 9804904 w 21600"/>
                <a:gd name="T23" fmla="*/ 42333153 h 21600"/>
                <a:gd name="T24" fmla="*/ 9804904 w 21600"/>
                <a:gd name="T25" fmla="*/ 21798021 h 21600"/>
                <a:gd name="T26" fmla="*/ 9295812 w 21600"/>
                <a:gd name="T27" fmla="*/ 21798021 h 21600"/>
                <a:gd name="T28" fmla="*/ 9295812 w 21600"/>
                <a:gd name="T29" fmla="*/ 70767442 h 21600"/>
                <a:gd name="T30" fmla="*/ 7895122 w 21600"/>
                <a:gd name="T31" fmla="*/ 73926450 h 21600"/>
                <a:gd name="T32" fmla="*/ 6494407 w 21600"/>
                <a:gd name="T33" fmla="*/ 70767442 h 21600"/>
                <a:gd name="T34" fmla="*/ 6494407 w 21600"/>
                <a:gd name="T35" fmla="*/ 42018293 h 21600"/>
                <a:gd name="T36" fmla="*/ 5730485 w 21600"/>
                <a:gd name="T37" fmla="*/ 42018293 h 21600"/>
                <a:gd name="T38" fmla="*/ 5730485 w 21600"/>
                <a:gd name="T39" fmla="*/ 70767442 h 21600"/>
                <a:gd name="T40" fmla="*/ 4329794 w 21600"/>
                <a:gd name="T41" fmla="*/ 73926450 h 21600"/>
                <a:gd name="T42" fmla="*/ 2801405 w 21600"/>
                <a:gd name="T43" fmla="*/ 70767442 h 21600"/>
                <a:gd name="T44" fmla="*/ 2801405 w 21600"/>
                <a:gd name="T45" fmla="*/ 21798021 h 21600"/>
                <a:gd name="T46" fmla="*/ 2292312 w 21600"/>
                <a:gd name="T47" fmla="*/ 21798021 h 21600"/>
                <a:gd name="T48" fmla="*/ 2292312 w 21600"/>
                <a:gd name="T49" fmla="*/ 42333153 h 21600"/>
                <a:gd name="T50" fmla="*/ 114588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3366 w 21600"/>
                <a:gd name="T57" fmla="*/ 13269086 h 21600"/>
                <a:gd name="T58" fmla="*/ 9040982 w 21600"/>
                <a:gd name="T59" fmla="*/ 13269086 h 21600"/>
                <a:gd name="T60" fmla="*/ 12097217 w 21600"/>
                <a:gd name="T61" fmla="*/ 18953931 h 21600"/>
                <a:gd name="T62" fmla="*/ 12097217 w 21600"/>
                <a:gd name="T63" fmla="*/ 42333153 h 21600"/>
                <a:gd name="T64" fmla="*/ 1209721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731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596" y="21323"/>
                    <a:pt x="11596" y="20677"/>
                  </a:cubicBezTo>
                  <a:cubicBezTo>
                    <a:pt x="11596" y="12277"/>
                    <a:pt x="11596" y="12277"/>
                    <a:pt x="11596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731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4050" name="AutoShape 42"/>
            <p:cNvSpPr>
              <a:spLocks/>
            </p:cNvSpPr>
            <p:nvPr/>
          </p:nvSpPr>
          <p:spPr bwMode="auto">
            <a:xfrm>
              <a:off x="2562821" y="4650525"/>
              <a:ext cx="297137" cy="723306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0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0 w 21600"/>
                <a:gd name="T53" fmla="*/ 2147483647 h 21600"/>
                <a:gd name="T54" fmla="*/ 0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2147483647 w 21600"/>
                <a:gd name="T61" fmla="*/ 2147483647 h 21600"/>
                <a:gd name="T62" fmla="*/ 2147483647 w 21600"/>
                <a:gd name="T63" fmla="*/ 2147483647 h 21600"/>
                <a:gd name="T64" fmla="*/ 2147483647 w 21600"/>
                <a:gd name="T65" fmla="*/ 2147483647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43" name="AutoShape 43"/>
            <p:cNvSpPr>
              <a:spLocks/>
            </p:cNvSpPr>
            <p:nvPr/>
          </p:nvSpPr>
          <p:spPr bwMode="auto">
            <a:xfrm>
              <a:off x="5680174" y="4650674"/>
              <a:ext cx="296856" cy="722969"/>
            </a:xfrm>
            <a:custGeom>
              <a:avLst/>
              <a:gdLst>
                <a:gd name="T0" fmla="*/ 8707111 w 21600"/>
                <a:gd name="T1" fmla="*/ 6003098 h 21600"/>
                <a:gd name="T2" fmla="*/ 7927360 w 21600"/>
                <a:gd name="T3" fmla="*/ 10739855 h 21600"/>
                <a:gd name="T4" fmla="*/ 6237936 w 21600"/>
                <a:gd name="T5" fmla="*/ 12635973 h 21600"/>
                <a:gd name="T6" fmla="*/ 4418541 w 21600"/>
                <a:gd name="T7" fmla="*/ 10739855 h 21600"/>
                <a:gd name="T8" fmla="*/ 3638790 w 21600"/>
                <a:gd name="T9" fmla="*/ 6003098 h 21600"/>
                <a:gd name="T10" fmla="*/ 4418541 w 21600"/>
                <a:gd name="T11" fmla="*/ 1896060 h 21600"/>
                <a:gd name="T12" fmla="*/ 6237936 w 21600"/>
                <a:gd name="T13" fmla="*/ 0 h 21600"/>
                <a:gd name="T14" fmla="*/ 7927360 w 21600"/>
                <a:gd name="T15" fmla="*/ 1896060 h 21600"/>
                <a:gd name="T16" fmla="*/ 8707111 w 21600"/>
                <a:gd name="T17" fmla="*/ 6003098 h 21600"/>
                <a:gd name="T18" fmla="*/ 12475848 w 21600"/>
                <a:gd name="T19" fmla="*/ 42333153 h 21600"/>
                <a:gd name="T20" fmla="*/ 11176287 w 21600"/>
                <a:gd name="T21" fmla="*/ 45177301 h 21600"/>
                <a:gd name="T22" fmla="*/ 10006672 w 21600"/>
                <a:gd name="T23" fmla="*/ 42333153 h 21600"/>
                <a:gd name="T24" fmla="*/ 10006672 w 21600"/>
                <a:gd name="T25" fmla="*/ 21798021 h 21600"/>
                <a:gd name="T26" fmla="*/ 9486838 w 21600"/>
                <a:gd name="T27" fmla="*/ 21798021 h 21600"/>
                <a:gd name="T28" fmla="*/ 9486838 w 21600"/>
                <a:gd name="T29" fmla="*/ 70767442 h 21600"/>
                <a:gd name="T30" fmla="*/ 8057307 w 21600"/>
                <a:gd name="T31" fmla="*/ 73926450 h 21600"/>
                <a:gd name="T32" fmla="*/ 6627799 w 21600"/>
                <a:gd name="T33" fmla="*/ 70767442 h 21600"/>
                <a:gd name="T34" fmla="*/ 6627799 w 21600"/>
                <a:gd name="T35" fmla="*/ 42018293 h 21600"/>
                <a:gd name="T36" fmla="*/ 5848048 w 21600"/>
                <a:gd name="T37" fmla="*/ 42018293 h 21600"/>
                <a:gd name="T38" fmla="*/ 5848048 w 21600"/>
                <a:gd name="T39" fmla="*/ 70767442 h 21600"/>
                <a:gd name="T40" fmla="*/ 4418541 w 21600"/>
                <a:gd name="T41" fmla="*/ 73926450 h 21600"/>
                <a:gd name="T42" fmla="*/ 2989009 w 21600"/>
                <a:gd name="T43" fmla="*/ 70767442 h 21600"/>
                <a:gd name="T44" fmla="*/ 2989009 w 21600"/>
                <a:gd name="T45" fmla="*/ 21798021 h 21600"/>
                <a:gd name="T46" fmla="*/ 2339229 w 21600"/>
                <a:gd name="T47" fmla="*/ 21798021 h 21600"/>
                <a:gd name="T48" fmla="*/ 2339229 w 21600"/>
                <a:gd name="T49" fmla="*/ 42333153 h 21600"/>
                <a:gd name="T50" fmla="*/ 116961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926 w 21600"/>
                <a:gd name="T57" fmla="*/ 13269086 h 21600"/>
                <a:gd name="T58" fmla="*/ 9226921 w 21600"/>
                <a:gd name="T59" fmla="*/ 13269086 h 21600"/>
                <a:gd name="T60" fmla="*/ 12475848 w 21600"/>
                <a:gd name="T61" fmla="*/ 18953931 h 21600"/>
                <a:gd name="T62" fmla="*/ 12475848 w 21600"/>
                <a:gd name="T63" fmla="*/ 42333153 h 21600"/>
                <a:gd name="T64" fmla="*/ 12475848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350" y="13200"/>
                  </a:cubicBezTo>
                  <a:cubicBezTo>
                    <a:pt x="18000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4" name="AutoShape 44"/>
            <p:cNvSpPr>
              <a:spLocks/>
            </p:cNvSpPr>
            <p:nvPr/>
          </p:nvSpPr>
          <p:spPr bwMode="auto">
            <a:xfrm>
              <a:off x="3808556" y="4650674"/>
              <a:ext cx="295268" cy="722969"/>
            </a:xfrm>
            <a:custGeom>
              <a:avLst/>
              <a:gdLst>
                <a:gd name="T0" fmla="*/ 8691644 w 21600"/>
                <a:gd name="T1" fmla="*/ 6003098 h 21600"/>
                <a:gd name="T2" fmla="*/ 7912841 w 21600"/>
                <a:gd name="T3" fmla="*/ 10739855 h 21600"/>
                <a:gd name="T4" fmla="*/ 6096811 w 21600"/>
                <a:gd name="T5" fmla="*/ 12635973 h 21600"/>
                <a:gd name="T6" fmla="*/ 4280781 w 21600"/>
                <a:gd name="T7" fmla="*/ 10739855 h 21600"/>
                <a:gd name="T8" fmla="*/ 3632060 w 21600"/>
                <a:gd name="T9" fmla="*/ 6003098 h 21600"/>
                <a:gd name="T10" fmla="*/ 4280781 w 21600"/>
                <a:gd name="T11" fmla="*/ 1896060 h 21600"/>
                <a:gd name="T12" fmla="*/ 6096811 w 21600"/>
                <a:gd name="T13" fmla="*/ 0 h 21600"/>
                <a:gd name="T14" fmla="*/ 7912841 w 21600"/>
                <a:gd name="T15" fmla="*/ 1896060 h 21600"/>
                <a:gd name="T16" fmla="*/ 8691644 w 21600"/>
                <a:gd name="T17" fmla="*/ 6003098 h 21600"/>
                <a:gd name="T18" fmla="*/ 12323705 w 21600"/>
                <a:gd name="T19" fmla="*/ 42333153 h 21600"/>
                <a:gd name="T20" fmla="*/ 11156371 w 21600"/>
                <a:gd name="T21" fmla="*/ 45177301 h 21600"/>
                <a:gd name="T22" fmla="*/ 9988488 w 21600"/>
                <a:gd name="T23" fmla="*/ 42333153 h 21600"/>
                <a:gd name="T24" fmla="*/ 9988488 w 21600"/>
                <a:gd name="T25" fmla="*/ 21798021 h 21600"/>
                <a:gd name="T26" fmla="*/ 9469851 w 21600"/>
                <a:gd name="T27" fmla="*/ 21798021 h 21600"/>
                <a:gd name="T28" fmla="*/ 9469851 w 21600"/>
                <a:gd name="T29" fmla="*/ 70767442 h 21600"/>
                <a:gd name="T30" fmla="*/ 8042924 w 21600"/>
                <a:gd name="T31" fmla="*/ 73926450 h 21600"/>
                <a:gd name="T32" fmla="*/ 6485914 w 21600"/>
                <a:gd name="T33" fmla="*/ 70767442 h 21600"/>
                <a:gd name="T34" fmla="*/ 6485914 w 21600"/>
                <a:gd name="T35" fmla="*/ 42018293 h 21600"/>
                <a:gd name="T36" fmla="*/ 5837791 w 21600"/>
                <a:gd name="T37" fmla="*/ 42018293 h 21600"/>
                <a:gd name="T38" fmla="*/ 5837791 w 21600"/>
                <a:gd name="T39" fmla="*/ 70767442 h 21600"/>
                <a:gd name="T40" fmla="*/ 4280781 w 21600"/>
                <a:gd name="T41" fmla="*/ 73926450 h 21600"/>
                <a:gd name="T42" fmla="*/ 2853854 w 21600"/>
                <a:gd name="T43" fmla="*/ 70767442 h 21600"/>
                <a:gd name="T44" fmla="*/ 2853854 w 21600"/>
                <a:gd name="T45" fmla="*/ 21798021 h 21600"/>
                <a:gd name="T46" fmla="*/ 2335217 w 21600"/>
                <a:gd name="T47" fmla="*/ 21798021 h 21600"/>
                <a:gd name="T48" fmla="*/ 2335217 w 21600"/>
                <a:gd name="T49" fmla="*/ 42333153 h 21600"/>
                <a:gd name="T50" fmla="*/ 116733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2957 w 21600"/>
                <a:gd name="T57" fmla="*/ 13269086 h 21600"/>
                <a:gd name="T58" fmla="*/ 9210258 w 21600"/>
                <a:gd name="T59" fmla="*/ 13269086 h 21600"/>
                <a:gd name="T60" fmla="*/ 12323705 w 21600"/>
                <a:gd name="T61" fmla="*/ 18953931 h 21600"/>
                <a:gd name="T62" fmla="*/ 12323705 w 21600"/>
                <a:gd name="T63" fmla="*/ 42333153 h 21600"/>
                <a:gd name="T64" fmla="*/ 1232370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5" name="AutoShape 45"/>
            <p:cNvSpPr>
              <a:spLocks/>
            </p:cNvSpPr>
            <p:nvPr/>
          </p:nvSpPr>
          <p:spPr bwMode="auto">
            <a:xfrm>
              <a:off x="4432429" y="4650674"/>
              <a:ext cx="295268" cy="722969"/>
            </a:xfrm>
            <a:custGeom>
              <a:avLst/>
              <a:gdLst>
                <a:gd name="T0" fmla="*/ 8548045 w 21600"/>
                <a:gd name="T1" fmla="*/ 6003098 h 21600"/>
                <a:gd name="T2" fmla="*/ 7910132 w 21600"/>
                <a:gd name="T3" fmla="*/ 10739855 h 21600"/>
                <a:gd name="T4" fmla="*/ 6123980 w 21600"/>
                <a:gd name="T5" fmla="*/ 12635973 h 21600"/>
                <a:gd name="T6" fmla="*/ 4337828 w 21600"/>
                <a:gd name="T7" fmla="*/ 10739855 h 21600"/>
                <a:gd name="T8" fmla="*/ 3572327 w 21600"/>
                <a:gd name="T9" fmla="*/ 6003098 h 21600"/>
                <a:gd name="T10" fmla="*/ 4337828 w 21600"/>
                <a:gd name="T11" fmla="*/ 1896060 h 21600"/>
                <a:gd name="T12" fmla="*/ 6123980 w 21600"/>
                <a:gd name="T13" fmla="*/ 0 h 21600"/>
                <a:gd name="T14" fmla="*/ 7910132 w 21600"/>
                <a:gd name="T15" fmla="*/ 1896060 h 21600"/>
                <a:gd name="T16" fmla="*/ 8548045 w 21600"/>
                <a:gd name="T17" fmla="*/ 6003098 h 21600"/>
                <a:gd name="T18" fmla="*/ 12247959 w 21600"/>
                <a:gd name="T19" fmla="*/ 42333153 h 21600"/>
                <a:gd name="T20" fmla="*/ 11099721 w 21600"/>
                <a:gd name="T21" fmla="*/ 45177301 h 21600"/>
                <a:gd name="T22" fmla="*/ 9951458 w 21600"/>
                <a:gd name="T23" fmla="*/ 42333153 h 21600"/>
                <a:gd name="T24" fmla="*/ 9951458 w 21600"/>
                <a:gd name="T25" fmla="*/ 21798021 h 21600"/>
                <a:gd name="T26" fmla="*/ 9313545 w 21600"/>
                <a:gd name="T27" fmla="*/ 21798021 h 21600"/>
                <a:gd name="T28" fmla="*/ 9313545 w 21600"/>
                <a:gd name="T29" fmla="*/ 70767442 h 21600"/>
                <a:gd name="T30" fmla="*/ 7910132 w 21600"/>
                <a:gd name="T31" fmla="*/ 73926450 h 21600"/>
                <a:gd name="T32" fmla="*/ 6506718 w 21600"/>
                <a:gd name="T33" fmla="*/ 70767442 h 21600"/>
                <a:gd name="T34" fmla="*/ 6506718 w 21600"/>
                <a:gd name="T35" fmla="*/ 42018293 h 21600"/>
                <a:gd name="T36" fmla="*/ 5741241 w 21600"/>
                <a:gd name="T37" fmla="*/ 42018293 h 21600"/>
                <a:gd name="T38" fmla="*/ 5741241 w 21600"/>
                <a:gd name="T39" fmla="*/ 70767442 h 21600"/>
                <a:gd name="T40" fmla="*/ 4337828 w 21600"/>
                <a:gd name="T41" fmla="*/ 73926450 h 21600"/>
                <a:gd name="T42" fmla="*/ 2934414 w 21600"/>
                <a:gd name="T43" fmla="*/ 70767442 h 21600"/>
                <a:gd name="T44" fmla="*/ 2934414 w 21600"/>
                <a:gd name="T45" fmla="*/ 21798021 h 21600"/>
                <a:gd name="T46" fmla="*/ 2296501 w 21600"/>
                <a:gd name="T47" fmla="*/ 21798021 h 21600"/>
                <a:gd name="T48" fmla="*/ 2296501 w 21600"/>
                <a:gd name="T49" fmla="*/ 42333153 h 21600"/>
                <a:gd name="T50" fmla="*/ 1148239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9565 w 21600"/>
                <a:gd name="T57" fmla="*/ 13269086 h 21600"/>
                <a:gd name="T58" fmla="*/ 905839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6" name="AutoShape 46"/>
            <p:cNvSpPr>
              <a:spLocks/>
            </p:cNvSpPr>
            <p:nvPr/>
          </p:nvSpPr>
          <p:spPr bwMode="auto">
            <a:xfrm>
              <a:off x="6016716" y="4650674"/>
              <a:ext cx="293681" cy="722969"/>
            </a:xfrm>
            <a:custGeom>
              <a:avLst/>
              <a:gdLst>
                <a:gd name="T0" fmla="*/ 8638223 w 21600"/>
                <a:gd name="T1" fmla="*/ 6003098 h 21600"/>
                <a:gd name="T2" fmla="*/ 7864221 w 21600"/>
                <a:gd name="T3" fmla="*/ 10739855 h 21600"/>
                <a:gd name="T4" fmla="*/ 6059329 w 21600"/>
                <a:gd name="T5" fmla="*/ 12635973 h 21600"/>
                <a:gd name="T6" fmla="*/ 4254460 w 21600"/>
                <a:gd name="T7" fmla="*/ 10739855 h 21600"/>
                <a:gd name="T8" fmla="*/ 3609737 w 21600"/>
                <a:gd name="T9" fmla="*/ 6003098 h 21600"/>
                <a:gd name="T10" fmla="*/ 4254460 w 21600"/>
                <a:gd name="T11" fmla="*/ 1896060 h 21600"/>
                <a:gd name="T12" fmla="*/ 6059329 w 21600"/>
                <a:gd name="T13" fmla="*/ 0 h 21600"/>
                <a:gd name="T14" fmla="*/ 7864221 w 21600"/>
                <a:gd name="T15" fmla="*/ 1896060 h 21600"/>
                <a:gd name="T16" fmla="*/ 8638223 w 21600"/>
                <a:gd name="T17" fmla="*/ 6003098 h 21600"/>
                <a:gd name="T18" fmla="*/ 12247959 w 21600"/>
                <a:gd name="T19" fmla="*/ 42333153 h 21600"/>
                <a:gd name="T20" fmla="*/ 11087814 w 21600"/>
                <a:gd name="T21" fmla="*/ 45177301 h 21600"/>
                <a:gd name="T22" fmla="*/ 9927074 w 21600"/>
                <a:gd name="T23" fmla="*/ 42333153 h 21600"/>
                <a:gd name="T24" fmla="*/ 9927074 w 21600"/>
                <a:gd name="T25" fmla="*/ 21798021 h 21600"/>
                <a:gd name="T26" fmla="*/ 9411653 w 21600"/>
                <a:gd name="T27" fmla="*/ 21798021 h 21600"/>
                <a:gd name="T28" fmla="*/ 9411653 w 21600"/>
                <a:gd name="T29" fmla="*/ 70767442 h 21600"/>
                <a:gd name="T30" fmla="*/ 7993499 w 21600"/>
                <a:gd name="T31" fmla="*/ 73926450 h 21600"/>
                <a:gd name="T32" fmla="*/ 6446068 w 21600"/>
                <a:gd name="T33" fmla="*/ 70767442 h 21600"/>
                <a:gd name="T34" fmla="*/ 6446068 w 21600"/>
                <a:gd name="T35" fmla="*/ 42018293 h 21600"/>
                <a:gd name="T36" fmla="*/ 5801916 w 21600"/>
                <a:gd name="T37" fmla="*/ 42018293 h 21600"/>
                <a:gd name="T38" fmla="*/ 5801916 w 21600"/>
                <a:gd name="T39" fmla="*/ 70767442 h 21600"/>
                <a:gd name="T40" fmla="*/ 4254460 w 21600"/>
                <a:gd name="T41" fmla="*/ 73926450 h 21600"/>
                <a:gd name="T42" fmla="*/ 2836307 w 21600"/>
                <a:gd name="T43" fmla="*/ 70767442 h 21600"/>
                <a:gd name="T44" fmla="*/ 2836307 w 21600"/>
                <a:gd name="T45" fmla="*/ 21798021 h 21600"/>
                <a:gd name="T46" fmla="*/ 2320885 w 21600"/>
                <a:gd name="T47" fmla="*/ 21798021 h 21600"/>
                <a:gd name="T48" fmla="*/ 2320885 w 21600"/>
                <a:gd name="T49" fmla="*/ 42333153 h 21600"/>
                <a:gd name="T50" fmla="*/ 1160145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94315 w 21600"/>
                <a:gd name="T57" fmla="*/ 13269086 h 21600"/>
                <a:gd name="T58" fmla="*/ 915364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7" name="AutoShape 47"/>
            <p:cNvSpPr>
              <a:spLocks/>
            </p:cNvSpPr>
            <p:nvPr/>
          </p:nvSpPr>
          <p:spPr bwMode="auto">
            <a:xfrm>
              <a:off x="6642177" y="4650674"/>
              <a:ext cx="293681" cy="722969"/>
            </a:xfrm>
            <a:custGeom>
              <a:avLst/>
              <a:gdLst>
                <a:gd name="T0" fmla="*/ 8531889 w 21600"/>
                <a:gd name="T1" fmla="*/ 6003098 h 21600"/>
                <a:gd name="T2" fmla="*/ 7767422 w 21600"/>
                <a:gd name="T3" fmla="*/ 10739855 h 21600"/>
                <a:gd name="T4" fmla="*/ 5984771 w 21600"/>
                <a:gd name="T5" fmla="*/ 12635973 h 21600"/>
                <a:gd name="T6" fmla="*/ 4202095 w 21600"/>
                <a:gd name="T7" fmla="*/ 10739855 h 21600"/>
                <a:gd name="T8" fmla="*/ 3438196 w 21600"/>
                <a:gd name="T9" fmla="*/ 6003098 h 21600"/>
                <a:gd name="T10" fmla="*/ 4202095 w 21600"/>
                <a:gd name="T11" fmla="*/ 1896060 h 21600"/>
                <a:gd name="T12" fmla="*/ 5984771 w 21600"/>
                <a:gd name="T13" fmla="*/ 0 h 21600"/>
                <a:gd name="T14" fmla="*/ 7767422 w 21600"/>
                <a:gd name="T15" fmla="*/ 1896060 h 21600"/>
                <a:gd name="T16" fmla="*/ 8531889 w 21600"/>
                <a:gd name="T17" fmla="*/ 6003098 h 21600"/>
                <a:gd name="T18" fmla="*/ 12097217 w 21600"/>
                <a:gd name="T19" fmla="*/ 42333153 h 21600"/>
                <a:gd name="T20" fmla="*/ 10951333 w 21600"/>
                <a:gd name="T21" fmla="*/ 45177301 h 21600"/>
                <a:gd name="T22" fmla="*/ 9804904 w 21600"/>
                <a:gd name="T23" fmla="*/ 42333153 h 21600"/>
                <a:gd name="T24" fmla="*/ 9804904 w 21600"/>
                <a:gd name="T25" fmla="*/ 21798021 h 21600"/>
                <a:gd name="T26" fmla="*/ 9295812 w 21600"/>
                <a:gd name="T27" fmla="*/ 21798021 h 21600"/>
                <a:gd name="T28" fmla="*/ 9295812 w 21600"/>
                <a:gd name="T29" fmla="*/ 70767442 h 21600"/>
                <a:gd name="T30" fmla="*/ 7767422 w 21600"/>
                <a:gd name="T31" fmla="*/ 73926450 h 21600"/>
                <a:gd name="T32" fmla="*/ 6366732 w 21600"/>
                <a:gd name="T33" fmla="*/ 70767442 h 21600"/>
                <a:gd name="T34" fmla="*/ 6366732 w 21600"/>
                <a:gd name="T35" fmla="*/ 42018293 h 21600"/>
                <a:gd name="T36" fmla="*/ 5730485 w 21600"/>
                <a:gd name="T37" fmla="*/ 42018293 h 21600"/>
                <a:gd name="T38" fmla="*/ 5730485 w 21600"/>
                <a:gd name="T39" fmla="*/ 70767442 h 21600"/>
                <a:gd name="T40" fmla="*/ 4202095 w 21600"/>
                <a:gd name="T41" fmla="*/ 73926450 h 21600"/>
                <a:gd name="T42" fmla="*/ 2801405 w 21600"/>
                <a:gd name="T43" fmla="*/ 70767442 h 21600"/>
                <a:gd name="T44" fmla="*/ 2801405 w 21600"/>
                <a:gd name="T45" fmla="*/ 21798021 h 21600"/>
                <a:gd name="T46" fmla="*/ 2292312 w 21600"/>
                <a:gd name="T47" fmla="*/ 21798021 h 21600"/>
                <a:gd name="T48" fmla="*/ 2292312 w 21600"/>
                <a:gd name="T49" fmla="*/ 42333153 h 21600"/>
                <a:gd name="T50" fmla="*/ 114588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56235 w 21600"/>
                <a:gd name="T57" fmla="*/ 13269086 h 21600"/>
                <a:gd name="T58" fmla="*/ 9040982 w 21600"/>
                <a:gd name="T59" fmla="*/ 13269086 h 21600"/>
                <a:gd name="T60" fmla="*/ 12097217 w 21600"/>
                <a:gd name="T61" fmla="*/ 18953931 h 21600"/>
                <a:gd name="T62" fmla="*/ 12097217 w 21600"/>
                <a:gd name="T63" fmla="*/ 42333153 h 21600"/>
                <a:gd name="T64" fmla="*/ 1209721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8" name="AutoShape 48"/>
            <p:cNvSpPr>
              <a:spLocks/>
            </p:cNvSpPr>
            <p:nvPr/>
          </p:nvSpPr>
          <p:spPr bwMode="auto">
            <a:xfrm>
              <a:off x="6332622" y="4650674"/>
              <a:ext cx="296855" cy="722969"/>
            </a:xfrm>
            <a:custGeom>
              <a:avLst/>
              <a:gdLst>
                <a:gd name="T0" fmla="*/ 8707070 w 21600"/>
                <a:gd name="T1" fmla="*/ 6003098 h 21600"/>
                <a:gd name="T2" fmla="*/ 8057291 w 21600"/>
                <a:gd name="T3" fmla="*/ 10739855 h 21600"/>
                <a:gd name="T4" fmla="*/ 6237900 w 21600"/>
                <a:gd name="T5" fmla="*/ 12635973 h 21600"/>
                <a:gd name="T6" fmla="*/ 4418508 w 21600"/>
                <a:gd name="T7" fmla="*/ 10739855 h 21600"/>
                <a:gd name="T8" fmla="*/ 3638783 w 21600"/>
                <a:gd name="T9" fmla="*/ 6003098 h 21600"/>
                <a:gd name="T10" fmla="*/ 4418508 w 21600"/>
                <a:gd name="T11" fmla="*/ 1896060 h 21600"/>
                <a:gd name="T12" fmla="*/ 6237900 w 21600"/>
                <a:gd name="T13" fmla="*/ 0 h 21600"/>
                <a:gd name="T14" fmla="*/ 8057291 w 21600"/>
                <a:gd name="T15" fmla="*/ 1896060 h 21600"/>
                <a:gd name="T16" fmla="*/ 8707070 w 21600"/>
                <a:gd name="T17" fmla="*/ 6003098 h 21600"/>
                <a:gd name="T18" fmla="*/ 12475799 w 21600"/>
                <a:gd name="T19" fmla="*/ 42333153 h 21600"/>
                <a:gd name="T20" fmla="*/ 11306187 w 21600"/>
                <a:gd name="T21" fmla="*/ 45177301 h 21600"/>
                <a:gd name="T22" fmla="*/ 10136599 w 21600"/>
                <a:gd name="T23" fmla="*/ 42333153 h 21600"/>
                <a:gd name="T24" fmla="*/ 10136599 w 21600"/>
                <a:gd name="T25" fmla="*/ 21798021 h 21600"/>
                <a:gd name="T26" fmla="*/ 9486796 w 21600"/>
                <a:gd name="T27" fmla="*/ 21798021 h 21600"/>
                <a:gd name="T28" fmla="*/ 9486796 w 21600"/>
                <a:gd name="T29" fmla="*/ 70767442 h 21600"/>
                <a:gd name="T30" fmla="*/ 8057291 w 21600"/>
                <a:gd name="T31" fmla="*/ 73926450 h 21600"/>
                <a:gd name="T32" fmla="*/ 6627762 w 21600"/>
                <a:gd name="T33" fmla="*/ 70767442 h 21600"/>
                <a:gd name="T34" fmla="*/ 6627762 w 21600"/>
                <a:gd name="T35" fmla="*/ 42018293 h 21600"/>
                <a:gd name="T36" fmla="*/ 5848037 w 21600"/>
                <a:gd name="T37" fmla="*/ 42018293 h 21600"/>
                <a:gd name="T38" fmla="*/ 5848037 w 21600"/>
                <a:gd name="T39" fmla="*/ 70767442 h 21600"/>
                <a:gd name="T40" fmla="*/ 4418508 w 21600"/>
                <a:gd name="T41" fmla="*/ 73926450 h 21600"/>
                <a:gd name="T42" fmla="*/ 2989004 w 21600"/>
                <a:gd name="T43" fmla="*/ 70767442 h 21600"/>
                <a:gd name="T44" fmla="*/ 2989004 w 21600"/>
                <a:gd name="T45" fmla="*/ 21798021 h 21600"/>
                <a:gd name="T46" fmla="*/ 2339224 w 21600"/>
                <a:gd name="T47" fmla="*/ 21798021 h 21600"/>
                <a:gd name="T48" fmla="*/ 2339224 w 21600"/>
                <a:gd name="T49" fmla="*/ 42333153 h 21600"/>
                <a:gd name="T50" fmla="*/ 116961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896 w 21600"/>
                <a:gd name="T57" fmla="*/ 13269086 h 21600"/>
                <a:gd name="T58" fmla="*/ 9226903 w 21600"/>
                <a:gd name="T59" fmla="*/ 13269086 h 21600"/>
                <a:gd name="T60" fmla="*/ 12475799 w 21600"/>
                <a:gd name="T61" fmla="*/ 18953931 h 21600"/>
                <a:gd name="T62" fmla="*/ 12475799 w 21600"/>
                <a:gd name="T63" fmla="*/ 42333153 h 21600"/>
                <a:gd name="T64" fmla="*/ 1247579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9" name="AutoShape 49"/>
            <p:cNvSpPr>
              <a:spLocks/>
            </p:cNvSpPr>
            <p:nvPr/>
          </p:nvSpPr>
          <p:spPr bwMode="auto">
            <a:xfrm>
              <a:off x="6958082" y="4650674"/>
              <a:ext cx="296855" cy="722969"/>
            </a:xfrm>
            <a:custGeom>
              <a:avLst/>
              <a:gdLst>
                <a:gd name="T0" fmla="*/ 8707111 w 21600"/>
                <a:gd name="T1" fmla="*/ 6003098 h 21600"/>
                <a:gd name="T2" fmla="*/ 7927360 w 21600"/>
                <a:gd name="T3" fmla="*/ 10739855 h 21600"/>
                <a:gd name="T4" fmla="*/ 6237936 w 21600"/>
                <a:gd name="T5" fmla="*/ 12635973 h 21600"/>
                <a:gd name="T6" fmla="*/ 4418541 w 21600"/>
                <a:gd name="T7" fmla="*/ 10739855 h 21600"/>
                <a:gd name="T8" fmla="*/ 3638790 w 21600"/>
                <a:gd name="T9" fmla="*/ 6003098 h 21600"/>
                <a:gd name="T10" fmla="*/ 4418541 w 21600"/>
                <a:gd name="T11" fmla="*/ 1896060 h 21600"/>
                <a:gd name="T12" fmla="*/ 6237936 w 21600"/>
                <a:gd name="T13" fmla="*/ 0 h 21600"/>
                <a:gd name="T14" fmla="*/ 7927360 w 21600"/>
                <a:gd name="T15" fmla="*/ 1896060 h 21600"/>
                <a:gd name="T16" fmla="*/ 8707111 w 21600"/>
                <a:gd name="T17" fmla="*/ 6003098 h 21600"/>
                <a:gd name="T18" fmla="*/ 12475848 w 21600"/>
                <a:gd name="T19" fmla="*/ 42333153 h 21600"/>
                <a:gd name="T20" fmla="*/ 11306233 w 21600"/>
                <a:gd name="T21" fmla="*/ 45177301 h 21600"/>
                <a:gd name="T22" fmla="*/ 10006672 w 21600"/>
                <a:gd name="T23" fmla="*/ 42333153 h 21600"/>
                <a:gd name="T24" fmla="*/ 10006672 w 21600"/>
                <a:gd name="T25" fmla="*/ 21798021 h 21600"/>
                <a:gd name="T26" fmla="*/ 9486838 w 21600"/>
                <a:gd name="T27" fmla="*/ 21798021 h 21600"/>
                <a:gd name="T28" fmla="*/ 9486838 w 21600"/>
                <a:gd name="T29" fmla="*/ 70767442 h 21600"/>
                <a:gd name="T30" fmla="*/ 8057307 w 21600"/>
                <a:gd name="T31" fmla="*/ 73926450 h 21600"/>
                <a:gd name="T32" fmla="*/ 6627799 w 21600"/>
                <a:gd name="T33" fmla="*/ 70767442 h 21600"/>
                <a:gd name="T34" fmla="*/ 6627799 w 21600"/>
                <a:gd name="T35" fmla="*/ 42018293 h 21600"/>
                <a:gd name="T36" fmla="*/ 5848048 w 21600"/>
                <a:gd name="T37" fmla="*/ 42018293 h 21600"/>
                <a:gd name="T38" fmla="*/ 5848048 w 21600"/>
                <a:gd name="T39" fmla="*/ 70767442 h 21600"/>
                <a:gd name="T40" fmla="*/ 4418541 w 21600"/>
                <a:gd name="T41" fmla="*/ 73926450 h 21600"/>
                <a:gd name="T42" fmla="*/ 2989009 w 21600"/>
                <a:gd name="T43" fmla="*/ 70767442 h 21600"/>
                <a:gd name="T44" fmla="*/ 2989009 w 21600"/>
                <a:gd name="T45" fmla="*/ 21798021 h 21600"/>
                <a:gd name="T46" fmla="*/ 2339229 w 21600"/>
                <a:gd name="T47" fmla="*/ 21798021 h 21600"/>
                <a:gd name="T48" fmla="*/ 2339229 w 21600"/>
                <a:gd name="T49" fmla="*/ 42333153 h 21600"/>
                <a:gd name="T50" fmla="*/ 116961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926 w 21600"/>
                <a:gd name="T57" fmla="*/ 13269086 h 21600"/>
                <a:gd name="T58" fmla="*/ 9226921 w 21600"/>
                <a:gd name="T59" fmla="*/ 13269086 h 21600"/>
                <a:gd name="T60" fmla="*/ 12475848 w 21600"/>
                <a:gd name="T61" fmla="*/ 18953931 h 21600"/>
                <a:gd name="T62" fmla="*/ 12475848 w 21600"/>
                <a:gd name="T63" fmla="*/ 42333153 h 21600"/>
                <a:gd name="T64" fmla="*/ 12475848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4058" name="AutoShape 55"/>
            <p:cNvSpPr>
              <a:spLocks/>
            </p:cNvSpPr>
            <p:nvPr/>
          </p:nvSpPr>
          <p:spPr bwMode="auto">
            <a:xfrm>
              <a:off x="1122569" y="4550571"/>
              <a:ext cx="872329" cy="872329"/>
            </a:xfrm>
            <a:custGeom>
              <a:avLst/>
              <a:gdLst>
                <a:gd name="T0" fmla="*/ 2147483647 w 19679"/>
                <a:gd name="T1" fmla="*/ 2147483647 h 19679"/>
                <a:gd name="T2" fmla="*/ 2147483647 w 19679"/>
                <a:gd name="T3" fmla="*/ 2147483647 h 19679"/>
                <a:gd name="T4" fmla="*/ 2147483647 w 19679"/>
                <a:gd name="T5" fmla="*/ 2147483647 h 19679"/>
                <a:gd name="T6" fmla="*/ 2147483647 w 19679"/>
                <a:gd name="T7" fmla="*/ 2147483647 h 19679"/>
                <a:gd name="T8" fmla="*/ 2147483647 w 19679"/>
                <a:gd name="T9" fmla="*/ 2147483647 h 19679"/>
                <a:gd name="T10" fmla="*/ 2147483647 w 19679"/>
                <a:gd name="T11" fmla="*/ 2147483647 h 196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  <a:moveTo>
                    <a:pt x="16796" y="2882"/>
                  </a:moveTo>
                </a:path>
              </a:pathLst>
            </a:custGeom>
            <a:solidFill>
              <a:srgbClr val="119F33"/>
            </a:solidFill>
            <a:ln w="50800" cap="flat">
              <a:noFill/>
              <a:prstDash val="solid"/>
              <a:bevel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44059" name="Rectangle 59"/>
            <p:cNvSpPr>
              <a:spLocks/>
            </p:cNvSpPr>
            <p:nvPr/>
          </p:nvSpPr>
          <p:spPr bwMode="auto">
            <a:xfrm>
              <a:off x="1284561" y="4840730"/>
              <a:ext cx="651190" cy="3634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Bef>
                  <a:spcPts val="638"/>
                </a:spcBef>
              </a:pPr>
              <a:r>
                <a:rPr lang="en-US" altLang="zh-CN" sz="1500" b="1" dirty="0">
                  <a:solidFill>
                    <a:srgbClr val="FFFFFF"/>
                  </a:solidFill>
                  <a:cs typeface="Arial" pitchFamily="34" charset="0"/>
                  <a:sym typeface="Arial" pitchFamily="34" charset="0"/>
                </a:rPr>
                <a:t>60%</a:t>
              </a:r>
            </a:p>
          </p:txBody>
        </p:sp>
        <p:sp>
          <p:nvSpPr>
            <p:cNvPr id="44060" name="TextBox 13"/>
            <p:cNvSpPr txBox="1">
              <a:spLocks noChangeArrowheads="1"/>
            </p:cNvSpPr>
            <p:nvPr/>
          </p:nvSpPr>
          <p:spPr bwMode="auto">
            <a:xfrm>
              <a:off x="7806041" y="4649255"/>
              <a:ext cx="2235766" cy="246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12019">
                <a:spcBef>
                  <a:spcPct val="20000"/>
                </a:spcBef>
              </a:pPr>
              <a:r>
                <a:rPr lang="zh-CN" altLang="en-US" sz="1200" b="1" dirty="0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200" b="1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44061" name="TextBox 13"/>
            <p:cNvSpPr txBox="1">
              <a:spLocks noChangeArrowheads="1"/>
            </p:cNvSpPr>
            <p:nvPr/>
          </p:nvSpPr>
          <p:spPr bwMode="auto">
            <a:xfrm>
              <a:off x="7810712" y="4976556"/>
              <a:ext cx="3139839" cy="369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12019"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</p:grp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istrator\Desktop\简约淡雅心形小草PPT背景\幻灯片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1"/>
            <a:ext cx="9140827" cy="514389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491880" y="2085317"/>
            <a:ext cx="5088554" cy="746348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 谢 您 的 观 看 ！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96730" y="2810054"/>
            <a:ext cx="4347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适合各行业工作汇报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项目报告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年终总结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计划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6136" y="1105669"/>
            <a:ext cx="24609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2030</a:t>
            </a:r>
            <a:endParaRPr lang="zh-CN" altLang="en-US" sz="72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12658" y="3745364"/>
            <a:ext cx="1404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汇报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人：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XXX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63929" y="4105404"/>
            <a:ext cx="2225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部门：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XXX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市场营销部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104600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800"/>
                            </p:stCondLst>
                            <p:childTnLst>
                              <p:par>
                                <p:cTn id="3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729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733425" y="1491630"/>
            <a:ext cx="7616429" cy="1716881"/>
            <a:chOff x="1281908" y="2264313"/>
            <a:chExt cx="9547394" cy="2152191"/>
          </a:xfrm>
        </p:grpSpPr>
        <p:sp>
          <p:nvSpPr>
            <p:cNvPr id="40983" name="Freeform 7"/>
            <p:cNvSpPr>
              <a:spLocks/>
            </p:cNvSpPr>
            <p:nvPr/>
          </p:nvSpPr>
          <p:spPr bwMode="auto">
            <a:xfrm flipV="1">
              <a:off x="8689248" y="3349704"/>
              <a:ext cx="2140054" cy="1066800"/>
            </a:xfrm>
            <a:custGeom>
              <a:avLst/>
              <a:gdLst>
                <a:gd name="T0" fmla="*/ 2147483647 w 421"/>
                <a:gd name="T1" fmla="*/ 2147483647 h 210"/>
                <a:gd name="T2" fmla="*/ 2147483647 w 421"/>
                <a:gd name="T3" fmla="*/ 2147483647 h 210"/>
                <a:gd name="T4" fmla="*/ 2147483647 w 421"/>
                <a:gd name="T5" fmla="*/ 2147483647 h 210"/>
                <a:gd name="T6" fmla="*/ 2147483647 w 421"/>
                <a:gd name="T7" fmla="*/ 0 h 210"/>
                <a:gd name="T8" fmla="*/ 0 w 421"/>
                <a:gd name="T9" fmla="*/ 2147483647 h 210"/>
                <a:gd name="T10" fmla="*/ 2147483647 w 421"/>
                <a:gd name="T11" fmla="*/ 2147483647 h 210"/>
                <a:gd name="T12" fmla="*/ 2147483647 w 421"/>
                <a:gd name="T13" fmla="*/ 2147483647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119F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Teardrop 16"/>
            <p:cNvSpPr/>
            <p:nvPr/>
          </p:nvSpPr>
          <p:spPr>
            <a:xfrm rot="8100000">
              <a:off x="2131129" y="3103100"/>
              <a:ext cx="417894" cy="417901"/>
            </a:xfrm>
            <a:prstGeom prst="teardrop">
              <a:avLst/>
            </a:prstGeom>
            <a:solidFill>
              <a:srgbClr val="5AAB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0985" name="Freeform 6"/>
            <p:cNvSpPr>
              <a:spLocks noEditPoints="1"/>
            </p:cNvSpPr>
            <p:nvPr/>
          </p:nvSpPr>
          <p:spPr bwMode="auto">
            <a:xfrm>
              <a:off x="2239541" y="3188910"/>
              <a:ext cx="209778" cy="230756"/>
            </a:xfrm>
            <a:custGeom>
              <a:avLst/>
              <a:gdLst>
                <a:gd name="T0" fmla="*/ 2147483647 w 376"/>
                <a:gd name="T1" fmla="*/ 2147483647 h 376"/>
                <a:gd name="T2" fmla="*/ 2147483647 w 376"/>
                <a:gd name="T3" fmla="*/ 2147483647 h 376"/>
                <a:gd name="T4" fmla="*/ 2147483647 w 376"/>
                <a:gd name="T5" fmla="*/ 2147483647 h 376"/>
                <a:gd name="T6" fmla="*/ 2147483647 w 376"/>
                <a:gd name="T7" fmla="*/ 2147483647 h 376"/>
                <a:gd name="T8" fmla="*/ 2147483647 w 376"/>
                <a:gd name="T9" fmla="*/ 2147483647 h 376"/>
                <a:gd name="T10" fmla="*/ 2147483647 w 376"/>
                <a:gd name="T11" fmla="*/ 2147483647 h 376"/>
                <a:gd name="T12" fmla="*/ 2147483647 w 376"/>
                <a:gd name="T13" fmla="*/ 2147483647 h 376"/>
                <a:gd name="T14" fmla="*/ 2147483647 w 376"/>
                <a:gd name="T15" fmla="*/ 0 h 376"/>
                <a:gd name="T16" fmla="*/ 2147483647 w 376"/>
                <a:gd name="T17" fmla="*/ 2147483647 h 376"/>
                <a:gd name="T18" fmla="*/ 2147483647 w 376"/>
                <a:gd name="T19" fmla="*/ 2147483647 h 376"/>
                <a:gd name="T20" fmla="*/ 2147483647 w 376"/>
                <a:gd name="T21" fmla="*/ 2147483647 h 376"/>
                <a:gd name="T22" fmla="*/ 2147483647 w 376"/>
                <a:gd name="T23" fmla="*/ 2147483647 h 376"/>
                <a:gd name="T24" fmla="*/ 2147483647 w 376"/>
                <a:gd name="T25" fmla="*/ 2147483647 h 376"/>
                <a:gd name="T26" fmla="*/ 2147483647 w 376"/>
                <a:gd name="T27" fmla="*/ 2147483647 h 376"/>
                <a:gd name="T28" fmla="*/ 2147483647 w 376"/>
                <a:gd name="T29" fmla="*/ 2147483647 h 376"/>
                <a:gd name="T30" fmla="*/ 0 w 376"/>
                <a:gd name="T31" fmla="*/ 2147483647 h 376"/>
                <a:gd name="T32" fmla="*/ 2147483647 w 376"/>
                <a:gd name="T33" fmla="*/ 2147483647 h 376"/>
                <a:gd name="T34" fmla="*/ 2147483647 w 376"/>
                <a:gd name="T35" fmla="*/ 2147483647 h 376"/>
                <a:gd name="T36" fmla="*/ 2147483647 w 376"/>
                <a:gd name="T37" fmla="*/ 2147483647 h 376"/>
                <a:gd name="T38" fmla="*/ 2147483647 w 376"/>
                <a:gd name="T39" fmla="*/ 2147483647 h 376"/>
                <a:gd name="T40" fmla="*/ 2147483647 w 376"/>
                <a:gd name="T41" fmla="*/ 2147483647 h 376"/>
                <a:gd name="T42" fmla="*/ 2147483647 w 376"/>
                <a:gd name="T43" fmla="*/ 2147483647 h 376"/>
                <a:gd name="T44" fmla="*/ 2147483647 w 376"/>
                <a:gd name="T45" fmla="*/ 2147483647 h 376"/>
                <a:gd name="T46" fmla="*/ 2147483647 w 376"/>
                <a:gd name="T47" fmla="*/ 2147483647 h 376"/>
                <a:gd name="T48" fmla="*/ 2147483647 w 376"/>
                <a:gd name="T49" fmla="*/ 2147483647 h 376"/>
                <a:gd name="T50" fmla="*/ 2147483647 w 376"/>
                <a:gd name="T51" fmla="*/ 2147483647 h 376"/>
                <a:gd name="T52" fmla="*/ 2147483647 w 376"/>
                <a:gd name="T53" fmla="*/ 2147483647 h 376"/>
                <a:gd name="T54" fmla="*/ 2147483647 w 376"/>
                <a:gd name="T55" fmla="*/ 2147483647 h 376"/>
                <a:gd name="T56" fmla="*/ 2147483647 w 376"/>
                <a:gd name="T57" fmla="*/ 2147483647 h 376"/>
                <a:gd name="T58" fmla="*/ 2147483647 w 376"/>
                <a:gd name="T59" fmla="*/ 2147483647 h 376"/>
                <a:gd name="T60" fmla="*/ 2147483647 w 376"/>
                <a:gd name="T61" fmla="*/ 2147483647 h 376"/>
                <a:gd name="T62" fmla="*/ 2147483647 w 376"/>
                <a:gd name="T63" fmla="*/ 2147483647 h 376"/>
                <a:gd name="T64" fmla="*/ 2147483647 w 376"/>
                <a:gd name="T65" fmla="*/ 2147483647 h 376"/>
                <a:gd name="T66" fmla="*/ 2147483647 w 376"/>
                <a:gd name="T67" fmla="*/ 2147483647 h 376"/>
                <a:gd name="T68" fmla="*/ 2147483647 w 376"/>
                <a:gd name="T69" fmla="*/ 2147483647 h 376"/>
                <a:gd name="T70" fmla="*/ 2147483647 w 376"/>
                <a:gd name="T71" fmla="*/ 2147483647 h 376"/>
                <a:gd name="T72" fmla="*/ 2147483647 w 376"/>
                <a:gd name="T73" fmla="*/ 2147483647 h 376"/>
                <a:gd name="T74" fmla="*/ 2147483647 w 376"/>
                <a:gd name="T75" fmla="*/ 2147483647 h 376"/>
                <a:gd name="T76" fmla="*/ 2147483647 w 376"/>
                <a:gd name="T77" fmla="*/ 2147483647 h 376"/>
                <a:gd name="T78" fmla="*/ 2147483647 w 376"/>
                <a:gd name="T79" fmla="*/ 2147483647 h 376"/>
                <a:gd name="T80" fmla="*/ 2147483647 w 376"/>
                <a:gd name="T81" fmla="*/ 2147483647 h 376"/>
                <a:gd name="T82" fmla="*/ 2147483647 w 376"/>
                <a:gd name="T83" fmla="*/ 2147483647 h 376"/>
                <a:gd name="T84" fmla="*/ 2147483647 w 376"/>
                <a:gd name="T85" fmla="*/ 2147483647 h 376"/>
                <a:gd name="T86" fmla="*/ 2147483647 w 376"/>
                <a:gd name="T87" fmla="*/ 2147483647 h 376"/>
                <a:gd name="T88" fmla="*/ 2147483647 w 376"/>
                <a:gd name="T89" fmla="*/ 2147483647 h 376"/>
                <a:gd name="T90" fmla="*/ 2147483647 w 376"/>
                <a:gd name="T91" fmla="*/ 2147483647 h 376"/>
                <a:gd name="T92" fmla="*/ 2147483647 w 376"/>
                <a:gd name="T93" fmla="*/ 2147483647 h 376"/>
                <a:gd name="T94" fmla="*/ 2147483647 w 376"/>
                <a:gd name="T95" fmla="*/ 2147483647 h 376"/>
                <a:gd name="T96" fmla="*/ 2147483647 w 376"/>
                <a:gd name="T97" fmla="*/ 2147483647 h 376"/>
                <a:gd name="T98" fmla="*/ 2147483647 w 376"/>
                <a:gd name="T99" fmla="*/ 2147483647 h 376"/>
                <a:gd name="T100" fmla="*/ 2147483647 w 376"/>
                <a:gd name="T101" fmla="*/ 2147483647 h 376"/>
                <a:gd name="T102" fmla="*/ 2147483647 w 376"/>
                <a:gd name="T103" fmla="*/ 2147483647 h 376"/>
                <a:gd name="T104" fmla="*/ 2147483647 w 376"/>
                <a:gd name="T105" fmla="*/ 2147483647 h 376"/>
                <a:gd name="T106" fmla="*/ 2147483647 w 376"/>
                <a:gd name="T107" fmla="*/ 2147483647 h 376"/>
                <a:gd name="T108" fmla="*/ 2147483647 w 376"/>
                <a:gd name="T109" fmla="*/ 2147483647 h 376"/>
                <a:gd name="T110" fmla="*/ 2147483647 w 376"/>
                <a:gd name="T111" fmla="*/ 2147483647 h 376"/>
                <a:gd name="T112" fmla="*/ 2147483647 w 376"/>
                <a:gd name="T113" fmla="*/ 2147483647 h 37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Teardrop 19"/>
            <p:cNvSpPr/>
            <p:nvPr/>
          </p:nvSpPr>
          <p:spPr>
            <a:xfrm rot="8100000">
              <a:off x="5854866" y="3103100"/>
              <a:ext cx="419387" cy="417901"/>
            </a:xfrm>
            <a:prstGeom prst="teardrop">
              <a:avLst/>
            </a:prstGeom>
            <a:solidFill>
              <a:srgbClr val="5AAB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0987" name="Freeform 11"/>
            <p:cNvSpPr>
              <a:spLocks/>
            </p:cNvSpPr>
            <p:nvPr/>
          </p:nvSpPr>
          <p:spPr bwMode="auto">
            <a:xfrm>
              <a:off x="5934601" y="3236086"/>
              <a:ext cx="258741" cy="168209"/>
            </a:xfrm>
            <a:custGeom>
              <a:avLst/>
              <a:gdLst>
                <a:gd name="T0" fmla="*/ 2147483647 w 400"/>
                <a:gd name="T1" fmla="*/ 2147483647 h 260"/>
                <a:gd name="T2" fmla="*/ 2147483647 w 400"/>
                <a:gd name="T3" fmla="*/ 2147483647 h 260"/>
                <a:gd name="T4" fmla="*/ 2147483647 w 400"/>
                <a:gd name="T5" fmla="*/ 0 h 260"/>
                <a:gd name="T6" fmla="*/ 2147483647 w 400"/>
                <a:gd name="T7" fmla="*/ 2147483647 h 260"/>
                <a:gd name="T8" fmla="*/ 2147483647 w 400"/>
                <a:gd name="T9" fmla="*/ 2147483647 h 260"/>
                <a:gd name="T10" fmla="*/ 2147483647 w 400"/>
                <a:gd name="T11" fmla="*/ 2147483647 h 260"/>
                <a:gd name="T12" fmla="*/ 0 w 400"/>
                <a:gd name="T13" fmla="*/ 2147483647 h 260"/>
                <a:gd name="T14" fmla="*/ 2147483647 w 400"/>
                <a:gd name="T15" fmla="*/ 2147483647 h 260"/>
                <a:gd name="T16" fmla="*/ 2147483647 w 400"/>
                <a:gd name="T17" fmla="*/ 2147483647 h 260"/>
                <a:gd name="T18" fmla="*/ 2147483647 w 400"/>
                <a:gd name="T19" fmla="*/ 2147483647 h 260"/>
                <a:gd name="T20" fmla="*/ 2147483647 w 400"/>
                <a:gd name="T21" fmla="*/ 2147483647 h 260"/>
                <a:gd name="T22" fmla="*/ 2147483647 w 400"/>
                <a:gd name="T23" fmla="*/ 2147483647 h 260"/>
                <a:gd name="T24" fmla="*/ 2147483647 w 400"/>
                <a:gd name="T25" fmla="*/ 2147483647 h 260"/>
                <a:gd name="T26" fmla="*/ 2147483647 w 400"/>
                <a:gd name="T27" fmla="*/ 2147483647 h 260"/>
                <a:gd name="T28" fmla="*/ 2147483647 w 400"/>
                <a:gd name="T29" fmla="*/ 2147483647 h 260"/>
                <a:gd name="T30" fmla="*/ 2147483647 w 400"/>
                <a:gd name="T31" fmla="*/ 2147483647 h 260"/>
                <a:gd name="T32" fmla="*/ 2147483647 w 400"/>
                <a:gd name="T33" fmla="*/ 2147483647 h 260"/>
                <a:gd name="T34" fmla="*/ 2147483647 w 400"/>
                <a:gd name="T35" fmla="*/ 2147483647 h 2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00" h="260">
                  <a:moveTo>
                    <a:pt x="304" y="73"/>
                  </a:moveTo>
                  <a:cubicBezTo>
                    <a:pt x="298" y="73"/>
                    <a:pt x="293" y="73"/>
                    <a:pt x="288" y="74"/>
                  </a:cubicBezTo>
                  <a:cubicBezTo>
                    <a:pt x="275" y="31"/>
                    <a:pt x="234" y="0"/>
                    <a:pt x="186" y="0"/>
                  </a:cubicBezTo>
                  <a:cubicBezTo>
                    <a:pt x="127" y="0"/>
                    <a:pt x="80" y="46"/>
                    <a:pt x="80" y="104"/>
                  </a:cubicBezTo>
                  <a:cubicBezTo>
                    <a:pt x="80" y="109"/>
                    <a:pt x="80" y="114"/>
                    <a:pt x="81" y="119"/>
                  </a:cubicBezTo>
                  <a:cubicBezTo>
                    <a:pt x="78" y="119"/>
                    <a:pt x="75" y="118"/>
                    <a:pt x="72" y="118"/>
                  </a:cubicBezTo>
                  <a:cubicBezTo>
                    <a:pt x="32" y="118"/>
                    <a:pt x="0" y="150"/>
                    <a:pt x="0" y="189"/>
                  </a:cubicBezTo>
                  <a:cubicBezTo>
                    <a:pt x="0" y="228"/>
                    <a:pt x="32" y="260"/>
                    <a:pt x="72" y="260"/>
                  </a:cubicBezTo>
                  <a:cubicBezTo>
                    <a:pt x="172" y="260"/>
                    <a:pt x="172" y="260"/>
                    <a:pt x="172" y="260"/>
                  </a:cubicBezTo>
                  <a:cubicBezTo>
                    <a:pt x="172" y="184"/>
                    <a:pt x="172" y="184"/>
                    <a:pt x="172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00" y="92"/>
                    <a:pt x="200" y="92"/>
                    <a:pt x="200" y="92"/>
                  </a:cubicBezTo>
                  <a:cubicBezTo>
                    <a:pt x="270" y="184"/>
                    <a:pt x="270" y="184"/>
                    <a:pt x="270" y="184"/>
                  </a:cubicBezTo>
                  <a:cubicBezTo>
                    <a:pt x="228" y="184"/>
                    <a:pt x="228" y="184"/>
                    <a:pt x="228" y="184"/>
                  </a:cubicBezTo>
                  <a:cubicBezTo>
                    <a:pt x="228" y="260"/>
                    <a:pt x="228" y="260"/>
                    <a:pt x="228" y="260"/>
                  </a:cubicBezTo>
                  <a:cubicBezTo>
                    <a:pt x="304" y="260"/>
                    <a:pt x="304" y="260"/>
                    <a:pt x="304" y="260"/>
                  </a:cubicBezTo>
                  <a:cubicBezTo>
                    <a:pt x="357" y="260"/>
                    <a:pt x="400" y="218"/>
                    <a:pt x="400" y="166"/>
                  </a:cubicBezTo>
                  <a:cubicBezTo>
                    <a:pt x="400" y="115"/>
                    <a:pt x="357" y="73"/>
                    <a:pt x="304" y="7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Teardrop 22"/>
            <p:cNvSpPr/>
            <p:nvPr/>
          </p:nvSpPr>
          <p:spPr>
            <a:xfrm rot="8100000">
              <a:off x="3987774" y="3103100"/>
              <a:ext cx="417894" cy="417901"/>
            </a:xfrm>
            <a:prstGeom prst="teardrop">
              <a:avLst/>
            </a:prstGeom>
            <a:solidFill>
              <a:srgbClr val="119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0989" name="Freeform 16"/>
            <p:cNvSpPr>
              <a:spLocks noEditPoints="1"/>
            </p:cNvSpPr>
            <p:nvPr/>
          </p:nvSpPr>
          <p:spPr bwMode="auto">
            <a:xfrm>
              <a:off x="4075222" y="3200863"/>
              <a:ext cx="239343" cy="239070"/>
            </a:xfrm>
            <a:custGeom>
              <a:avLst/>
              <a:gdLst>
                <a:gd name="T0" fmla="*/ 2147483647 w 371"/>
                <a:gd name="T1" fmla="*/ 269698744 h 370"/>
                <a:gd name="T2" fmla="*/ 536887637 w 371"/>
                <a:gd name="T3" fmla="*/ 2147483647 h 370"/>
                <a:gd name="T4" fmla="*/ 2147483647 w 371"/>
                <a:gd name="T5" fmla="*/ 2147483647 h 370"/>
                <a:gd name="T6" fmla="*/ 2147483647 w 371"/>
                <a:gd name="T7" fmla="*/ 2147483647 h 370"/>
                <a:gd name="T8" fmla="*/ 2147483647 w 371"/>
                <a:gd name="T9" fmla="*/ 269698744 h 370"/>
                <a:gd name="T10" fmla="*/ 2147483647 w 371"/>
                <a:gd name="T11" fmla="*/ 2147483647 h 370"/>
                <a:gd name="T12" fmla="*/ 2147483647 w 371"/>
                <a:gd name="T13" fmla="*/ 2147483647 h 370"/>
                <a:gd name="T14" fmla="*/ 2147483647 w 371"/>
                <a:gd name="T15" fmla="*/ 2147483647 h 370"/>
                <a:gd name="T16" fmla="*/ 2147483647 w 371"/>
                <a:gd name="T17" fmla="*/ 2147483647 h 370"/>
                <a:gd name="T18" fmla="*/ 2147483647 w 371"/>
                <a:gd name="T19" fmla="*/ 2147483647 h 370"/>
                <a:gd name="T20" fmla="*/ 2147483647 w 371"/>
                <a:gd name="T21" fmla="*/ 2147483647 h 370"/>
                <a:gd name="T22" fmla="*/ 2147483647 w 371"/>
                <a:gd name="T23" fmla="*/ 2147483647 h 370"/>
                <a:gd name="T24" fmla="*/ 2147483647 w 371"/>
                <a:gd name="T25" fmla="*/ 2147483647 h 370"/>
                <a:gd name="T26" fmla="*/ 2147483647 w 371"/>
                <a:gd name="T27" fmla="*/ 2147483647 h 370"/>
                <a:gd name="T28" fmla="*/ 2147483647 w 371"/>
                <a:gd name="T29" fmla="*/ 2147483647 h 370"/>
                <a:gd name="T30" fmla="*/ 2147483647 w 371"/>
                <a:gd name="T31" fmla="*/ 2147483647 h 370"/>
                <a:gd name="T32" fmla="*/ 2147483647 w 371"/>
                <a:gd name="T33" fmla="*/ 2147483647 h 370"/>
                <a:gd name="T34" fmla="*/ 2147483647 w 371"/>
                <a:gd name="T35" fmla="*/ 2147483647 h 370"/>
                <a:gd name="T36" fmla="*/ 2147483647 w 371"/>
                <a:gd name="T37" fmla="*/ 2147483647 h 370"/>
                <a:gd name="T38" fmla="*/ 2147483647 w 371"/>
                <a:gd name="T39" fmla="*/ 2147483647 h 370"/>
                <a:gd name="T40" fmla="*/ 2147483647 w 371"/>
                <a:gd name="T41" fmla="*/ 2147483647 h 370"/>
                <a:gd name="T42" fmla="*/ 2147483647 w 371"/>
                <a:gd name="T43" fmla="*/ 2147483647 h 370"/>
                <a:gd name="T44" fmla="*/ 2147483647 w 371"/>
                <a:gd name="T45" fmla="*/ 2147483647 h 370"/>
                <a:gd name="T46" fmla="*/ 2147483647 w 371"/>
                <a:gd name="T47" fmla="*/ 2147483647 h 370"/>
                <a:gd name="T48" fmla="*/ 2147483647 w 371"/>
                <a:gd name="T49" fmla="*/ 2147483647 h 370"/>
                <a:gd name="T50" fmla="*/ 2147483647 w 371"/>
                <a:gd name="T51" fmla="*/ 2147483647 h 370"/>
                <a:gd name="T52" fmla="*/ 2147483647 w 371"/>
                <a:gd name="T53" fmla="*/ 2147483647 h 370"/>
                <a:gd name="T54" fmla="*/ 2147483647 w 371"/>
                <a:gd name="T55" fmla="*/ 2147483647 h 370"/>
                <a:gd name="T56" fmla="*/ 2147483647 w 371"/>
                <a:gd name="T57" fmla="*/ 2147483647 h 370"/>
                <a:gd name="T58" fmla="*/ 2147483647 w 371"/>
                <a:gd name="T59" fmla="*/ 2147483647 h 370"/>
                <a:gd name="T60" fmla="*/ 2147483647 w 371"/>
                <a:gd name="T61" fmla="*/ 2147483647 h 370"/>
                <a:gd name="T62" fmla="*/ 2147483647 w 371"/>
                <a:gd name="T63" fmla="*/ 2147483647 h 370"/>
                <a:gd name="T64" fmla="*/ 2147483647 w 371"/>
                <a:gd name="T65" fmla="*/ 2147483647 h 370"/>
                <a:gd name="T66" fmla="*/ 2147483647 w 371"/>
                <a:gd name="T67" fmla="*/ 2147483647 h 370"/>
                <a:gd name="T68" fmla="*/ 2147483647 w 371"/>
                <a:gd name="T69" fmla="*/ 2147483647 h 370"/>
                <a:gd name="T70" fmla="*/ 2147483647 w 371"/>
                <a:gd name="T71" fmla="*/ 2147483647 h 370"/>
                <a:gd name="T72" fmla="*/ 2147483647 w 371"/>
                <a:gd name="T73" fmla="*/ 2147483647 h 370"/>
                <a:gd name="T74" fmla="*/ 2147483647 w 371"/>
                <a:gd name="T75" fmla="*/ 2147483647 h 37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90" name="Freeform 7"/>
            <p:cNvSpPr>
              <a:spLocks/>
            </p:cNvSpPr>
            <p:nvPr/>
          </p:nvSpPr>
          <p:spPr bwMode="auto">
            <a:xfrm>
              <a:off x="6839162" y="2264313"/>
              <a:ext cx="2140054" cy="1066800"/>
            </a:xfrm>
            <a:custGeom>
              <a:avLst/>
              <a:gdLst>
                <a:gd name="T0" fmla="*/ 2147483647 w 421"/>
                <a:gd name="T1" fmla="*/ 2147483647 h 210"/>
                <a:gd name="T2" fmla="*/ 2147483647 w 421"/>
                <a:gd name="T3" fmla="*/ 2147483647 h 210"/>
                <a:gd name="T4" fmla="*/ 2147483647 w 421"/>
                <a:gd name="T5" fmla="*/ 2147483647 h 210"/>
                <a:gd name="T6" fmla="*/ 2147483647 w 421"/>
                <a:gd name="T7" fmla="*/ 0 h 210"/>
                <a:gd name="T8" fmla="*/ 0 w 421"/>
                <a:gd name="T9" fmla="*/ 2147483647 h 210"/>
                <a:gd name="T10" fmla="*/ 2147483647 w 421"/>
                <a:gd name="T11" fmla="*/ 2147483647 h 210"/>
                <a:gd name="T12" fmla="*/ 2147483647 w 421"/>
                <a:gd name="T13" fmla="*/ 2147483647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119F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91" name="Freeform 7"/>
            <p:cNvSpPr>
              <a:spLocks/>
            </p:cNvSpPr>
            <p:nvPr/>
          </p:nvSpPr>
          <p:spPr bwMode="auto">
            <a:xfrm flipV="1">
              <a:off x="4985578" y="3331113"/>
              <a:ext cx="2140054" cy="1066800"/>
            </a:xfrm>
            <a:custGeom>
              <a:avLst/>
              <a:gdLst>
                <a:gd name="T0" fmla="*/ 2147483647 w 421"/>
                <a:gd name="T1" fmla="*/ 2147483647 h 210"/>
                <a:gd name="T2" fmla="*/ 2147483647 w 421"/>
                <a:gd name="T3" fmla="*/ 2147483647 h 210"/>
                <a:gd name="T4" fmla="*/ 2147483647 w 421"/>
                <a:gd name="T5" fmla="*/ 2147483647 h 210"/>
                <a:gd name="T6" fmla="*/ 2147483647 w 421"/>
                <a:gd name="T7" fmla="*/ 0 h 210"/>
                <a:gd name="T8" fmla="*/ 0 w 421"/>
                <a:gd name="T9" fmla="*/ 2147483647 h 210"/>
                <a:gd name="T10" fmla="*/ 2147483647 w 421"/>
                <a:gd name="T11" fmla="*/ 2147483647 h 210"/>
                <a:gd name="T12" fmla="*/ 2147483647 w 421"/>
                <a:gd name="T13" fmla="*/ 2147483647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119F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92" name="Freeform 7"/>
            <p:cNvSpPr>
              <a:spLocks/>
            </p:cNvSpPr>
            <p:nvPr/>
          </p:nvSpPr>
          <p:spPr bwMode="auto">
            <a:xfrm>
              <a:off x="3133197" y="2264313"/>
              <a:ext cx="2140054" cy="1066800"/>
            </a:xfrm>
            <a:custGeom>
              <a:avLst/>
              <a:gdLst>
                <a:gd name="T0" fmla="*/ 2147483647 w 421"/>
                <a:gd name="T1" fmla="*/ 2147483647 h 210"/>
                <a:gd name="T2" fmla="*/ 2147483647 w 421"/>
                <a:gd name="T3" fmla="*/ 2147483647 h 210"/>
                <a:gd name="T4" fmla="*/ 2147483647 w 421"/>
                <a:gd name="T5" fmla="*/ 2147483647 h 210"/>
                <a:gd name="T6" fmla="*/ 2147483647 w 421"/>
                <a:gd name="T7" fmla="*/ 0 h 210"/>
                <a:gd name="T8" fmla="*/ 0 w 421"/>
                <a:gd name="T9" fmla="*/ 2147483647 h 210"/>
                <a:gd name="T10" fmla="*/ 2147483647 w 421"/>
                <a:gd name="T11" fmla="*/ 2147483647 h 210"/>
                <a:gd name="T12" fmla="*/ 2147483647 w 421"/>
                <a:gd name="T13" fmla="*/ 2147483647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119F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93" name="Freeform 7"/>
            <p:cNvSpPr>
              <a:spLocks/>
            </p:cNvSpPr>
            <p:nvPr/>
          </p:nvSpPr>
          <p:spPr bwMode="auto">
            <a:xfrm>
              <a:off x="1281908" y="2264313"/>
              <a:ext cx="2140054" cy="1066800"/>
            </a:xfrm>
            <a:custGeom>
              <a:avLst/>
              <a:gdLst>
                <a:gd name="T0" fmla="*/ 2147483647 w 421"/>
                <a:gd name="T1" fmla="*/ 2147483647 h 210"/>
                <a:gd name="T2" fmla="*/ 2147483647 w 421"/>
                <a:gd name="T3" fmla="*/ 2147483647 h 210"/>
                <a:gd name="T4" fmla="*/ 2147483647 w 421"/>
                <a:gd name="T5" fmla="*/ 2147483647 h 210"/>
                <a:gd name="T6" fmla="*/ 2147483647 w 421"/>
                <a:gd name="T7" fmla="*/ 0 h 210"/>
                <a:gd name="T8" fmla="*/ 0 w 421"/>
                <a:gd name="T9" fmla="*/ 2147483647 h 210"/>
                <a:gd name="T10" fmla="*/ 2147483647 w 421"/>
                <a:gd name="T11" fmla="*/ 2147483647 h 210"/>
                <a:gd name="T12" fmla="*/ 2147483647 w 421"/>
                <a:gd name="T13" fmla="*/ 2147483647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94" name="Freeform 7"/>
            <p:cNvSpPr>
              <a:spLocks/>
            </p:cNvSpPr>
            <p:nvPr/>
          </p:nvSpPr>
          <p:spPr bwMode="auto">
            <a:xfrm flipV="1">
              <a:off x="1281908" y="3331113"/>
              <a:ext cx="2140054" cy="1066800"/>
            </a:xfrm>
            <a:custGeom>
              <a:avLst/>
              <a:gdLst>
                <a:gd name="T0" fmla="*/ 2147483647 w 421"/>
                <a:gd name="T1" fmla="*/ 2147483647 h 210"/>
                <a:gd name="T2" fmla="*/ 2147483647 w 421"/>
                <a:gd name="T3" fmla="*/ 2147483647 h 210"/>
                <a:gd name="T4" fmla="*/ 2147483647 w 421"/>
                <a:gd name="T5" fmla="*/ 2147483647 h 210"/>
                <a:gd name="T6" fmla="*/ 2147483647 w 421"/>
                <a:gd name="T7" fmla="*/ 0 h 210"/>
                <a:gd name="T8" fmla="*/ 0 w 421"/>
                <a:gd name="T9" fmla="*/ 2147483647 h 210"/>
                <a:gd name="T10" fmla="*/ 2147483647 w 421"/>
                <a:gd name="T11" fmla="*/ 2147483647 h 210"/>
                <a:gd name="T12" fmla="*/ 2147483647 w 421"/>
                <a:gd name="T13" fmla="*/ 2147483647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119F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95" name="Freeform 7"/>
            <p:cNvSpPr>
              <a:spLocks/>
            </p:cNvSpPr>
            <p:nvPr/>
          </p:nvSpPr>
          <p:spPr bwMode="auto">
            <a:xfrm flipV="1">
              <a:off x="3133197" y="3331113"/>
              <a:ext cx="2140054" cy="1066800"/>
            </a:xfrm>
            <a:custGeom>
              <a:avLst/>
              <a:gdLst>
                <a:gd name="T0" fmla="*/ 2147483647 w 421"/>
                <a:gd name="T1" fmla="*/ 2147483647 h 210"/>
                <a:gd name="T2" fmla="*/ 2147483647 w 421"/>
                <a:gd name="T3" fmla="*/ 2147483647 h 210"/>
                <a:gd name="T4" fmla="*/ 2147483647 w 421"/>
                <a:gd name="T5" fmla="*/ 2147483647 h 210"/>
                <a:gd name="T6" fmla="*/ 2147483647 w 421"/>
                <a:gd name="T7" fmla="*/ 0 h 210"/>
                <a:gd name="T8" fmla="*/ 0 w 421"/>
                <a:gd name="T9" fmla="*/ 2147483647 h 210"/>
                <a:gd name="T10" fmla="*/ 2147483647 w 421"/>
                <a:gd name="T11" fmla="*/ 2147483647 h 210"/>
                <a:gd name="T12" fmla="*/ 2147483647 w 421"/>
                <a:gd name="T13" fmla="*/ 2147483647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96" name="Freeform 7"/>
            <p:cNvSpPr>
              <a:spLocks/>
            </p:cNvSpPr>
            <p:nvPr/>
          </p:nvSpPr>
          <p:spPr bwMode="auto">
            <a:xfrm>
              <a:off x="4985578" y="2264313"/>
              <a:ext cx="2140054" cy="1066800"/>
            </a:xfrm>
            <a:custGeom>
              <a:avLst/>
              <a:gdLst>
                <a:gd name="T0" fmla="*/ 2147483647 w 421"/>
                <a:gd name="T1" fmla="*/ 2147483647 h 210"/>
                <a:gd name="T2" fmla="*/ 2147483647 w 421"/>
                <a:gd name="T3" fmla="*/ 2147483647 h 210"/>
                <a:gd name="T4" fmla="*/ 2147483647 w 421"/>
                <a:gd name="T5" fmla="*/ 2147483647 h 210"/>
                <a:gd name="T6" fmla="*/ 2147483647 w 421"/>
                <a:gd name="T7" fmla="*/ 0 h 210"/>
                <a:gd name="T8" fmla="*/ 0 w 421"/>
                <a:gd name="T9" fmla="*/ 2147483647 h 210"/>
                <a:gd name="T10" fmla="*/ 2147483647 w 421"/>
                <a:gd name="T11" fmla="*/ 2147483647 h 210"/>
                <a:gd name="T12" fmla="*/ 2147483647 w 421"/>
                <a:gd name="T13" fmla="*/ 2147483647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97" name="Freeform 7"/>
            <p:cNvSpPr>
              <a:spLocks/>
            </p:cNvSpPr>
            <p:nvPr/>
          </p:nvSpPr>
          <p:spPr bwMode="auto">
            <a:xfrm flipV="1">
              <a:off x="6839162" y="3331113"/>
              <a:ext cx="2140054" cy="1066800"/>
            </a:xfrm>
            <a:custGeom>
              <a:avLst/>
              <a:gdLst>
                <a:gd name="T0" fmla="*/ 2147483647 w 421"/>
                <a:gd name="T1" fmla="*/ 2147483647 h 210"/>
                <a:gd name="T2" fmla="*/ 2147483647 w 421"/>
                <a:gd name="T3" fmla="*/ 2147483647 h 210"/>
                <a:gd name="T4" fmla="*/ 2147483647 w 421"/>
                <a:gd name="T5" fmla="*/ 2147483647 h 210"/>
                <a:gd name="T6" fmla="*/ 2147483647 w 421"/>
                <a:gd name="T7" fmla="*/ 0 h 210"/>
                <a:gd name="T8" fmla="*/ 0 w 421"/>
                <a:gd name="T9" fmla="*/ 2147483647 h 210"/>
                <a:gd name="T10" fmla="*/ 2147483647 w 421"/>
                <a:gd name="T11" fmla="*/ 2147483647 h 210"/>
                <a:gd name="T12" fmla="*/ 2147483647 w 421"/>
                <a:gd name="T13" fmla="*/ 2147483647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Teardrop 34"/>
            <p:cNvSpPr/>
            <p:nvPr/>
          </p:nvSpPr>
          <p:spPr>
            <a:xfrm rot="8100000">
              <a:off x="7707034" y="3103100"/>
              <a:ext cx="419386" cy="417901"/>
            </a:xfrm>
            <a:prstGeom prst="teardrop">
              <a:avLst/>
            </a:prstGeom>
            <a:solidFill>
              <a:srgbClr val="119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0999" name="Freeform 26"/>
            <p:cNvSpPr>
              <a:spLocks noEditPoints="1"/>
            </p:cNvSpPr>
            <p:nvPr/>
          </p:nvSpPr>
          <p:spPr bwMode="auto">
            <a:xfrm>
              <a:off x="7836861" y="3210493"/>
              <a:ext cx="175570" cy="219811"/>
            </a:xfrm>
            <a:custGeom>
              <a:avLst/>
              <a:gdLst>
                <a:gd name="T0" fmla="*/ 2147483647 w 321"/>
                <a:gd name="T1" fmla="*/ 2147483647 h 402"/>
                <a:gd name="T2" fmla="*/ 2147483647 w 321"/>
                <a:gd name="T3" fmla="*/ 1798383697 h 402"/>
                <a:gd name="T4" fmla="*/ 2147483647 w 321"/>
                <a:gd name="T5" fmla="*/ 2147483647 h 402"/>
                <a:gd name="T6" fmla="*/ 2147483647 w 321"/>
                <a:gd name="T7" fmla="*/ 2147483647 h 402"/>
                <a:gd name="T8" fmla="*/ 981813693 w 321"/>
                <a:gd name="T9" fmla="*/ 2147483647 h 402"/>
                <a:gd name="T10" fmla="*/ 163635616 w 321"/>
                <a:gd name="T11" fmla="*/ 2147483647 h 402"/>
                <a:gd name="T12" fmla="*/ 1309084925 w 321"/>
                <a:gd name="T13" fmla="*/ 2147483647 h 402"/>
                <a:gd name="T14" fmla="*/ 2147483647 w 321"/>
                <a:gd name="T15" fmla="*/ 2147483647 h 402"/>
                <a:gd name="T16" fmla="*/ 2147483647 w 321"/>
                <a:gd name="T17" fmla="*/ 2147483647 h 402"/>
                <a:gd name="T18" fmla="*/ 2147483647 w 321"/>
                <a:gd name="T19" fmla="*/ 2147483647 h 402"/>
                <a:gd name="T20" fmla="*/ 2147483647 w 321"/>
                <a:gd name="T21" fmla="*/ 2147483647 h 402"/>
                <a:gd name="T22" fmla="*/ 2147483647 w 321"/>
                <a:gd name="T23" fmla="*/ 2147483647 h 402"/>
                <a:gd name="T24" fmla="*/ 2147483647 w 321"/>
                <a:gd name="T25" fmla="*/ 2147483647 h 402"/>
                <a:gd name="T26" fmla="*/ 2147483647 w 321"/>
                <a:gd name="T27" fmla="*/ 2147483647 h 402"/>
                <a:gd name="T28" fmla="*/ 2147483647 w 321"/>
                <a:gd name="T29" fmla="*/ 2147483647 h 402"/>
                <a:gd name="T30" fmla="*/ 2147483647 w 321"/>
                <a:gd name="T31" fmla="*/ 2147483647 h 402"/>
                <a:gd name="T32" fmla="*/ 2147483647 w 321"/>
                <a:gd name="T33" fmla="*/ 2147483647 h 402"/>
                <a:gd name="T34" fmla="*/ 2147483647 w 321"/>
                <a:gd name="T35" fmla="*/ 2147483647 h 402"/>
                <a:gd name="T36" fmla="*/ 2147483647 w 321"/>
                <a:gd name="T37" fmla="*/ 2147483647 h 402"/>
                <a:gd name="T38" fmla="*/ 2147483647 w 321"/>
                <a:gd name="T39" fmla="*/ 2147483647 h 402"/>
                <a:gd name="T40" fmla="*/ 2147483647 w 321"/>
                <a:gd name="T41" fmla="*/ 2147483647 h 4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21" h="402">
                  <a:moveTo>
                    <a:pt x="311" y="99"/>
                  </a:moveTo>
                  <a:cubicBezTo>
                    <a:pt x="301" y="40"/>
                    <a:pt x="246" y="0"/>
                    <a:pt x="189" y="11"/>
                  </a:cubicBezTo>
                  <a:cubicBezTo>
                    <a:pt x="132" y="21"/>
                    <a:pt x="84" y="67"/>
                    <a:pt x="94" y="126"/>
                  </a:cubicBezTo>
                  <a:cubicBezTo>
                    <a:pt x="96" y="139"/>
                    <a:pt x="102" y="159"/>
                    <a:pt x="109" y="174"/>
                  </a:cubicBezTo>
                  <a:cubicBezTo>
                    <a:pt x="6" y="328"/>
                    <a:pt x="6" y="328"/>
                    <a:pt x="6" y="328"/>
                  </a:cubicBezTo>
                  <a:cubicBezTo>
                    <a:pt x="2" y="334"/>
                    <a:pt x="0" y="344"/>
                    <a:pt x="1" y="351"/>
                  </a:cubicBezTo>
                  <a:cubicBezTo>
                    <a:pt x="8" y="390"/>
                    <a:pt x="8" y="390"/>
                    <a:pt x="8" y="390"/>
                  </a:cubicBezTo>
                  <a:cubicBezTo>
                    <a:pt x="9" y="397"/>
                    <a:pt x="15" y="402"/>
                    <a:pt x="22" y="401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9" y="394"/>
                    <a:pt x="67" y="388"/>
                    <a:pt x="71" y="382"/>
                  </a:cubicBezTo>
                  <a:cubicBezTo>
                    <a:pt x="111" y="316"/>
                    <a:pt x="111" y="316"/>
                    <a:pt x="111" y="316"/>
                  </a:cubicBezTo>
                  <a:cubicBezTo>
                    <a:pt x="112" y="316"/>
                    <a:pt x="112" y="316"/>
                    <a:pt x="112" y="316"/>
                  </a:cubicBezTo>
                  <a:cubicBezTo>
                    <a:pt x="140" y="311"/>
                    <a:pt x="140" y="311"/>
                    <a:pt x="140" y="311"/>
                  </a:cubicBezTo>
                  <a:cubicBezTo>
                    <a:pt x="187" y="233"/>
                    <a:pt x="187" y="233"/>
                    <a:pt x="187" y="233"/>
                  </a:cubicBezTo>
                  <a:cubicBezTo>
                    <a:pt x="203" y="236"/>
                    <a:pt x="226" y="235"/>
                    <a:pt x="239" y="232"/>
                  </a:cubicBezTo>
                  <a:cubicBezTo>
                    <a:pt x="296" y="222"/>
                    <a:pt x="321" y="159"/>
                    <a:pt x="311" y="99"/>
                  </a:cubicBezTo>
                  <a:close/>
                  <a:moveTo>
                    <a:pt x="260" y="130"/>
                  </a:moveTo>
                  <a:cubicBezTo>
                    <a:pt x="244" y="153"/>
                    <a:pt x="228" y="137"/>
                    <a:pt x="206" y="120"/>
                  </a:cubicBezTo>
                  <a:cubicBezTo>
                    <a:pt x="184" y="104"/>
                    <a:pt x="163" y="94"/>
                    <a:pt x="179" y="71"/>
                  </a:cubicBezTo>
                  <a:cubicBezTo>
                    <a:pt x="195" y="47"/>
                    <a:pt x="226" y="42"/>
                    <a:pt x="248" y="58"/>
                  </a:cubicBezTo>
                  <a:cubicBezTo>
                    <a:pt x="270" y="74"/>
                    <a:pt x="276" y="107"/>
                    <a:pt x="260" y="1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00" name="Freeform 7"/>
            <p:cNvSpPr>
              <a:spLocks/>
            </p:cNvSpPr>
            <p:nvPr/>
          </p:nvSpPr>
          <p:spPr bwMode="auto">
            <a:xfrm>
              <a:off x="8689248" y="2282904"/>
              <a:ext cx="2140054" cy="1066800"/>
            </a:xfrm>
            <a:custGeom>
              <a:avLst/>
              <a:gdLst>
                <a:gd name="T0" fmla="*/ 2147483647 w 421"/>
                <a:gd name="T1" fmla="*/ 2147483647 h 210"/>
                <a:gd name="T2" fmla="*/ 2147483647 w 421"/>
                <a:gd name="T3" fmla="*/ 2147483647 h 210"/>
                <a:gd name="T4" fmla="*/ 2147483647 w 421"/>
                <a:gd name="T5" fmla="*/ 2147483647 h 210"/>
                <a:gd name="T6" fmla="*/ 2147483647 w 421"/>
                <a:gd name="T7" fmla="*/ 0 h 210"/>
                <a:gd name="T8" fmla="*/ 0 w 421"/>
                <a:gd name="T9" fmla="*/ 2147483647 h 210"/>
                <a:gd name="T10" fmla="*/ 2147483647 w 421"/>
                <a:gd name="T11" fmla="*/ 2147483647 h 210"/>
                <a:gd name="T12" fmla="*/ 2147483647 w 421"/>
                <a:gd name="T13" fmla="*/ 2147483647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Teardrop 45"/>
            <p:cNvSpPr/>
            <p:nvPr/>
          </p:nvSpPr>
          <p:spPr>
            <a:xfrm rot="8100000">
              <a:off x="9557709" y="3121010"/>
              <a:ext cx="417894" cy="417901"/>
            </a:xfrm>
            <a:prstGeom prst="teardrop">
              <a:avLst/>
            </a:prstGeom>
            <a:solidFill>
              <a:srgbClr val="5AAB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7" name="Freeform 16"/>
            <p:cNvSpPr>
              <a:spLocks noChangeAspect="1" noEditPoints="1"/>
            </p:cNvSpPr>
            <p:nvPr/>
          </p:nvSpPr>
          <p:spPr bwMode="auto">
            <a:xfrm>
              <a:off x="9644273" y="3200113"/>
              <a:ext cx="216409" cy="252234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898923" y="3347817"/>
            <a:ext cx="1353740" cy="455326"/>
            <a:chOff x="1198433" y="4671125"/>
            <a:chExt cx="1804999" cy="606934"/>
          </a:xfrm>
        </p:grpSpPr>
        <p:sp>
          <p:nvSpPr>
            <p:cNvPr id="40981" name="TextBox 13"/>
            <p:cNvSpPr txBox="1">
              <a:spLocks noChangeArrowheads="1"/>
            </p:cNvSpPr>
            <p:nvPr/>
          </p:nvSpPr>
          <p:spPr bwMode="auto">
            <a:xfrm>
              <a:off x="1304473" y="4671125"/>
              <a:ext cx="159291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500" b="1" dirty="0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500" b="1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40982" name="TextBox 13"/>
            <p:cNvSpPr txBox="1">
              <a:spLocks noChangeArrowheads="1"/>
            </p:cNvSpPr>
            <p:nvPr/>
          </p:nvSpPr>
          <p:spPr bwMode="auto">
            <a:xfrm>
              <a:off x="1198433" y="5052418"/>
              <a:ext cx="1804999" cy="225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100" dirty="0">
                  <a:solidFill>
                    <a:srgbClr val="445469"/>
                  </a:solidFill>
                  <a:sym typeface="Arial" pitchFamily="34" charset="0"/>
                </a:rPr>
                <a:t>单击此处可编辑内容</a:t>
              </a:r>
              <a:endParaRPr lang="en-US" altLang="zh-CN" sz="1100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2413398" y="3347817"/>
            <a:ext cx="1353740" cy="455326"/>
            <a:chOff x="3218596" y="4671125"/>
            <a:chExt cx="1804999" cy="606934"/>
          </a:xfrm>
        </p:grpSpPr>
        <p:sp>
          <p:nvSpPr>
            <p:cNvPr id="40979" name="TextBox 13"/>
            <p:cNvSpPr txBox="1">
              <a:spLocks noChangeArrowheads="1"/>
            </p:cNvSpPr>
            <p:nvPr/>
          </p:nvSpPr>
          <p:spPr bwMode="auto">
            <a:xfrm>
              <a:off x="3324636" y="4671125"/>
              <a:ext cx="159291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500" b="1" dirty="0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500" b="1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40980" name="TextBox 13"/>
            <p:cNvSpPr txBox="1">
              <a:spLocks noChangeArrowheads="1"/>
            </p:cNvSpPr>
            <p:nvPr/>
          </p:nvSpPr>
          <p:spPr bwMode="auto">
            <a:xfrm>
              <a:off x="3218596" y="5052418"/>
              <a:ext cx="1804999" cy="225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100" dirty="0">
                  <a:solidFill>
                    <a:srgbClr val="445469"/>
                  </a:solidFill>
                  <a:sym typeface="Arial" pitchFamily="34" charset="0"/>
                </a:rPr>
                <a:t>单击此处可编辑内容</a:t>
              </a:r>
              <a:endParaRPr lang="en-US" altLang="zh-CN" sz="1100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3838575" y="3347817"/>
            <a:ext cx="1353741" cy="455326"/>
            <a:chOff x="5117476" y="4671125"/>
            <a:chExt cx="1804999" cy="606934"/>
          </a:xfrm>
        </p:grpSpPr>
        <p:sp>
          <p:nvSpPr>
            <p:cNvPr id="40977" name="TextBox 13"/>
            <p:cNvSpPr txBox="1">
              <a:spLocks noChangeArrowheads="1"/>
            </p:cNvSpPr>
            <p:nvPr/>
          </p:nvSpPr>
          <p:spPr bwMode="auto">
            <a:xfrm>
              <a:off x="5223516" y="4671125"/>
              <a:ext cx="159291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500" b="1" dirty="0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500" b="1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40978" name="TextBox 13"/>
            <p:cNvSpPr txBox="1">
              <a:spLocks noChangeArrowheads="1"/>
            </p:cNvSpPr>
            <p:nvPr/>
          </p:nvSpPr>
          <p:spPr bwMode="auto">
            <a:xfrm>
              <a:off x="5117476" y="5052418"/>
              <a:ext cx="1804999" cy="225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100" dirty="0">
                  <a:solidFill>
                    <a:srgbClr val="445469"/>
                  </a:solidFill>
                  <a:sym typeface="Arial" pitchFamily="34" charset="0"/>
                </a:rPr>
                <a:t>单击此处可编辑内容</a:t>
              </a:r>
              <a:endParaRPr lang="en-US" altLang="zh-CN" sz="1100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5316142" y="3347817"/>
            <a:ext cx="1353740" cy="455326"/>
            <a:chOff x="7087615" y="4671125"/>
            <a:chExt cx="1804999" cy="606934"/>
          </a:xfrm>
        </p:grpSpPr>
        <p:sp>
          <p:nvSpPr>
            <p:cNvPr id="40975" name="TextBox 13"/>
            <p:cNvSpPr txBox="1">
              <a:spLocks noChangeArrowheads="1"/>
            </p:cNvSpPr>
            <p:nvPr/>
          </p:nvSpPr>
          <p:spPr bwMode="auto">
            <a:xfrm>
              <a:off x="7193655" y="4671125"/>
              <a:ext cx="159291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500" b="1" dirty="0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500" b="1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40976" name="TextBox 13"/>
            <p:cNvSpPr txBox="1">
              <a:spLocks noChangeArrowheads="1"/>
            </p:cNvSpPr>
            <p:nvPr/>
          </p:nvSpPr>
          <p:spPr bwMode="auto">
            <a:xfrm>
              <a:off x="7087615" y="5052418"/>
              <a:ext cx="1804999" cy="225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100" dirty="0">
                  <a:solidFill>
                    <a:srgbClr val="445469"/>
                  </a:solidFill>
                  <a:sym typeface="Arial" pitchFamily="34" charset="0"/>
                </a:rPr>
                <a:t>单击此处可编辑内容</a:t>
              </a:r>
              <a:endParaRPr lang="en-US" altLang="zh-CN" sz="1100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6872288" y="3347817"/>
            <a:ext cx="1353741" cy="455326"/>
            <a:chOff x="9163794" y="4671125"/>
            <a:chExt cx="1804999" cy="606934"/>
          </a:xfrm>
        </p:grpSpPr>
        <p:sp>
          <p:nvSpPr>
            <p:cNvPr id="40973" name="TextBox 13"/>
            <p:cNvSpPr txBox="1">
              <a:spLocks noChangeArrowheads="1"/>
            </p:cNvSpPr>
            <p:nvPr/>
          </p:nvSpPr>
          <p:spPr bwMode="auto">
            <a:xfrm>
              <a:off x="9269834" y="4671125"/>
              <a:ext cx="159291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500" b="1" dirty="0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500" b="1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40974" name="TextBox 13"/>
            <p:cNvSpPr txBox="1">
              <a:spLocks noChangeArrowheads="1"/>
            </p:cNvSpPr>
            <p:nvPr/>
          </p:nvSpPr>
          <p:spPr bwMode="auto">
            <a:xfrm>
              <a:off x="9163794" y="5052418"/>
              <a:ext cx="1804999" cy="225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100" dirty="0">
                  <a:solidFill>
                    <a:srgbClr val="445469"/>
                  </a:solidFill>
                  <a:sym typeface="Arial" pitchFamily="34" charset="0"/>
                </a:rPr>
                <a:t>单击此处可编辑内容</a:t>
              </a:r>
              <a:endParaRPr lang="en-US" altLang="zh-CN" sz="1100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</p:grp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4425554" y="1409700"/>
            <a:ext cx="1160859" cy="2611041"/>
            <a:chOff x="5901200" y="1879696"/>
            <a:chExt cx="1546676" cy="3480871"/>
          </a:xfrm>
          <a:solidFill>
            <a:srgbClr val="119F33"/>
          </a:solidFill>
        </p:grpSpPr>
        <p:sp>
          <p:nvSpPr>
            <p:cNvPr id="13" name="Freeform 12@|5FFC:3103537|FBC:16777215|LFC:16777215|LBC:16777215"/>
            <p:cNvSpPr/>
            <p:nvPr/>
          </p:nvSpPr>
          <p:spPr>
            <a:xfrm>
              <a:off x="5901200" y="1879696"/>
              <a:ext cx="1546676" cy="3480871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6200" tIns="609442" rIns="76201" bIns="609441" spcCol="1270"/>
            <a:lstStyle/>
            <a:p>
              <a:pPr defTabSz="4000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00" dirty="0">
                <a:cs typeface="+mn-ea"/>
                <a:sym typeface="+mn-lt"/>
              </a:endParaRPr>
            </a:p>
          </p:txBody>
        </p:sp>
        <p:sp>
          <p:nvSpPr>
            <p:cNvPr id="14" name="TextBox 10@|17FFC:16777215|FBC:16777215|LFC:16777215|LBC:16777215"/>
            <p:cNvSpPr txBox="1"/>
            <p:nvPr/>
          </p:nvSpPr>
          <p:spPr>
            <a:xfrm>
              <a:off x="5966239" y="3424105"/>
              <a:ext cx="1416598" cy="861647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项目名称</a:t>
              </a:r>
              <a:endParaRPr 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" name="组合 30"/>
            <p:cNvGrpSpPr>
              <a:grpSpLocks/>
            </p:cNvGrpSpPr>
            <p:nvPr/>
          </p:nvGrpSpPr>
          <p:grpSpPr bwMode="auto">
            <a:xfrm>
              <a:off x="6377101" y="2632059"/>
              <a:ext cx="559975" cy="677008"/>
              <a:chOff x="1282721" y="2485539"/>
              <a:chExt cx="559975" cy="677008"/>
            </a:xfrm>
            <a:grpFill/>
          </p:grpSpPr>
          <p:sp>
            <p:nvSpPr>
              <p:cNvPr id="30" name="Oval 29@|1FFC:16777215|FBC:16777215|LFC:16777215|LBC:16777215"/>
              <p:cNvSpPr/>
              <p:nvPr/>
            </p:nvSpPr>
            <p:spPr>
              <a:xfrm>
                <a:off x="1282721" y="2534745"/>
                <a:ext cx="559975" cy="56189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/>
              </a:p>
            </p:txBody>
          </p:sp>
          <p:sp>
            <p:nvSpPr>
              <p:cNvPr id="29" name="TextBox 10@|17FFC:16777215|FBC:16777215|LFC:16777215|LBC:16777215"/>
              <p:cNvSpPr txBox="1"/>
              <p:nvPr/>
            </p:nvSpPr>
            <p:spPr>
              <a:xfrm>
                <a:off x="1328724" y="2485539"/>
                <a:ext cx="474314" cy="67700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en-US" altLang="zh-CN" sz="2700" b="1" dirty="0">
                    <a:solidFill>
                      <a:schemeClr val="bg1"/>
                    </a:solidFill>
                    <a:sym typeface="+mn-lt"/>
                  </a:rPr>
                  <a:t>1</a:t>
                </a:r>
              </a:p>
            </p:txBody>
          </p:sp>
        </p:grp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5673329" y="1409700"/>
            <a:ext cx="1159669" cy="2611041"/>
            <a:chOff x="7563875" y="1879696"/>
            <a:chExt cx="1546676" cy="3480871"/>
          </a:xfrm>
        </p:grpSpPr>
        <p:sp>
          <p:nvSpPr>
            <p:cNvPr id="15" name="Freeform 14@|5FFC:3255130|FBC:16777215|LFC:16777215|LBC:16777215"/>
            <p:cNvSpPr/>
            <p:nvPr/>
          </p:nvSpPr>
          <p:spPr>
            <a:xfrm>
              <a:off x="7563875" y="1879696"/>
              <a:ext cx="1546676" cy="3480871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bg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6200" tIns="609442" rIns="76201" bIns="609441" spcCol="1270"/>
            <a:lstStyle/>
            <a:p>
              <a:pPr defTabSz="4000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5" name="TextBox 10@|17FFC:16777215|FBC:16777215|LFC:16777215|LBC:16777215"/>
            <p:cNvSpPr txBox="1"/>
            <p:nvPr/>
          </p:nvSpPr>
          <p:spPr>
            <a:xfrm>
              <a:off x="7563875" y="3424105"/>
              <a:ext cx="1546676" cy="49237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项目名称</a:t>
              </a:r>
              <a:endParaRPr lang="en-US" altLang="zh-CN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5" name="组合 31"/>
            <p:cNvGrpSpPr>
              <a:grpSpLocks/>
            </p:cNvGrpSpPr>
            <p:nvPr/>
          </p:nvGrpSpPr>
          <p:grpSpPr bwMode="auto">
            <a:xfrm>
              <a:off x="8018033" y="2632059"/>
              <a:ext cx="560550" cy="677008"/>
              <a:chOff x="1282242" y="2485539"/>
              <a:chExt cx="560550" cy="677008"/>
            </a:xfrm>
          </p:grpSpPr>
          <p:sp>
            <p:nvSpPr>
              <p:cNvPr id="33" name="Oval 32@|1FFC:16777215|FBC:16777215|LFC:16777215|LBC:16777215"/>
              <p:cNvSpPr/>
              <p:nvPr/>
            </p:nvSpPr>
            <p:spPr>
              <a:xfrm>
                <a:off x="1282242" y="2534745"/>
                <a:ext cx="560550" cy="5618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rgbClr val="0F3E70"/>
                  </a:solidFill>
                </a:endParaRPr>
              </a:p>
            </p:txBody>
          </p:sp>
          <p:sp>
            <p:nvSpPr>
              <p:cNvPr id="34" name="TextBox 10@|17FFC:16777215|FBC:16777215|LFC:16777215|LBC:16777215"/>
              <p:cNvSpPr txBox="1"/>
              <p:nvPr/>
            </p:nvSpPr>
            <p:spPr>
              <a:xfrm>
                <a:off x="1328293" y="2485539"/>
                <a:ext cx="474801" cy="6770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en-US" altLang="zh-CN" sz="2700" b="1" dirty="0">
                    <a:solidFill>
                      <a:schemeClr val="bg2"/>
                    </a:solidFill>
                    <a:sym typeface="+mn-lt"/>
                  </a:rPr>
                  <a:t>2</a:t>
                </a:r>
              </a:p>
            </p:txBody>
          </p:sp>
        </p:grpSp>
      </p:grpSp>
      <p:grpSp>
        <p:nvGrpSpPr>
          <p:cNvPr id="7" name="组合 2"/>
          <p:cNvGrpSpPr>
            <a:grpSpLocks/>
          </p:cNvGrpSpPr>
          <p:nvPr/>
        </p:nvGrpSpPr>
        <p:grpSpPr bwMode="auto">
          <a:xfrm>
            <a:off x="6919913" y="1409700"/>
            <a:ext cx="1159669" cy="2611041"/>
            <a:chOff x="9226550" y="1879696"/>
            <a:chExt cx="1546678" cy="3480871"/>
          </a:xfrm>
        </p:grpSpPr>
        <p:sp>
          <p:nvSpPr>
            <p:cNvPr id="17" name="Freeform 16@|5FFC:3255130|FBC:16777215|LFC:16777215|LBC:16777215"/>
            <p:cNvSpPr/>
            <p:nvPr/>
          </p:nvSpPr>
          <p:spPr>
            <a:xfrm>
              <a:off x="9226550" y="1879696"/>
              <a:ext cx="1546678" cy="3480871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bg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6200" tIns="609442" rIns="76201" bIns="609441" spcCol="1270"/>
            <a:lstStyle/>
            <a:p>
              <a:pPr defTabSz="4000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8" name="TextBox 10@|17FFC:16777215|FBC:16777215|LFC:16777215|LBC:16777215"/>
            <p:cNvSpPr txBox="1"/>
            <p:nvPr/>
          </p:nvSpPr>
          <p:spPr>
            <a:xfrm>
              <a:off x="9226550" y="3424105"/>
              <a:ext cx="1448224" cy="86164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项目名称</a:t>
              </a:r>
              <a:endParaRPr lang="en-US" altLang="zh-CN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8" name="组合 34"/>
            <p:cNvGrpSpPr>
              <a:grpSpLocks/>
            </p:cNvGrpSpPr>
            <p:nvPr/>
          </p:nvGrpSpPr>
          <p:grpSpPr bwMode="auto">
            <a:xfrm>
              <a:off x="9718819" y="2632059"/>
              <a:ext cx="562139" cy="677008"/>
              <a:chOff x="1281807" y="2485539"/>
              <a:chExt cx="562139" cy="677008"/>
            </a:xfrm>
          </p:grpSpPr>
          <p:sp>
            <p:nvSpPr>
              <p:cNvPr id="36" name="Oval 35@|1FFC:16777215|FBC:16777215|LFC:16777215|LBC:16777215"/>
              <p:cNvSpPr/>
              <p:nvPr/>
            </p:nvSpPr>
            <p:spPr>
              <a:xfrm>
                <a:off x="1281807" y="2534745"/>
                <a:ext cx="562139" cy="5618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rgbClr val="0F3E70"/>
                  </a:solidFill>
                </a:endParaRPr>
              </a:p>
            </p:txBody>
          </p:sp>
          <p:sp>
            <p:nvSpPr>
              <p:cNvPr id="37" name="TextBox 10@|17FFC:16777215|FBC:16777215|LFC:16777215|LBC:16777215"/>
              <p:cNvSpPr txBox="1"/>
              <p:nvPr/>
            </p:nvSpPr>
            <p:spPr>
              <a:xfrm>
                <a:off x="1327858" y="2485539"/>
                <a:ext cx="476389" cy="6770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en-US" altLang="zh-CN" sz="2700" b="1" dirty="0">
                    <a:solidFill>
                      <a:schemeClr val="bg2"/>
                    </a:solidFill>
                    <a:sym typeface="+mn-lt"/>
                  </a:rPr>
                  <a:t>3</a:t>
                </a:r>
              </a:p>
            </p:txBody>
          </p:sp>
        </p:grpSp>
      </p:grpSp>
      <p:grpSp>
        <p:nvGrpSpPr>
          <p:cNvPr id="9" name="组合 1"/>
          <p:cNvGrpSpPr>
            <a:grpSpLocks/>
          </p:cNvGrpSpPr>
          <p:nvPr/>
        </p:nvGrpSpPr>
        <p:grpSpPr bwMode="auto">
          <a:xfrm>
            <a:off x="742950" y="1947863"/>
            <a:ext cx="3020616" cy="1814763"/>
            <a:chOff x="6857842" y="2596631"/>
            <a:chExt cx="4027314" cy="2420804"/>
          </a:xfrm>
        </p:grpSpPr>
        <p:sp>
          <p:nvSpPr>
            <p:cNvPr id="6" name="TextBox 11@|17FFC:16777215|FBC:16777215|LFC:16777215|LBC:16777215"/>
            <p:cNvSpPr txBox="1"/>
            <p:nvPr/>
          </p:nvSpPr>
          <p:spPr>
            <a:xfrm>
              <a:off x="6857842" y="3268455"/>
              <a:ext cx="4027314" cy="174898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100" b="1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感谢您购买小小草小草的作品：</a:t>
              </a:r>
              <a:r>
                <a:rPr lang="zh-CN" altLang="en-US" sz="1100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作品内所有图片和文字仅供参考使用，所有带网格的形状是为了给图片占位的，具体替换的方法请参考</a:t>
              </a:r>
              <a:r>
                <a:rPr lang="zh-CN" altLang="en-US" sz="1100" b="1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文档底部的教程</a:t>
              </a:r>
              <a:r>
                <a:rPr lang="zh-CN" altLang="en-US" sz="1100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，文档不能解决您的所有问题，遇到不明白的问题，不要忘记有百度搜索哦，相信你一定能找到解决方法的。</a:t>
              </a:r>
              <a:endParaRPr lang="en-US" altLang="zh-CN" sz="1100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" name="TextBox 10@|17FFC:16777215|FBC:16777215|LFC:16777215|LBC:16777215"/>
            <p:cNvSpPr txBox="1"/>
            <p:nvPr/>
          </p:nvSpPr>
          <p:spPr>
            <a:xfrm>
              <a:off x="6857842" y="2596631"/>
              <a:ext cx="2774829" cy="67742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700" b="1" dirty="0">
                  <a:solidFill>
                    <a:schemeClr val="tx2"/>
                  </a:solidFill>
                  <a:cs typeface="+mn-ea"/>
                  <a:sym typeface="+mn-lt"/>
                </a:rPr>
                <a:t>项目概况</a:t>
              </a:r>
              <a:endParaRPr lang="en-US" sz="2700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078706" y="1558529"/>
            <a:ext cx="1753791" cy="2315765"/>
            <a:chOff x="1438419" y="2078706"/>
            <a:chExt cx="2338080" cy="3086703"/>
          </a:xfrm>
        </p:grpSpPr>
        <p:sp>
          <p:nvSpPr>
            <p:cNvPr id="4" name="Oval 3@|1FFC:16777215|FBC:16777215|LFC:681197|LBC:16777215"/>
            <p:cNvSpPr/>
            <p:nvPr/>
          </p:nvSpPr>
          <p:spPr>
            <a:xfrm>
              <a:off x="1652704" y="2185034"/>
              <a:ext cx="2012685" cy="2012309"/>
            </a:xfrm>
            <a:prstGeom prst="ellipse">
              <a:avLst/>
            </a:prstGeom>
            <a:noFill/>
            <a:ln w="571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ym typeface="Arial" panose="020B0604020202020204" pitchFamily="34" charset="0"/>
              </a:endParaRPr>
            </a:p>
          </p:txBody>
        </p:sp>
        <p:sp>
          <p:nvSpPr>
            <p:cNvPr id="5" name="Oval 14@|1FFC:681197|FBC:16777215|LFC:16777215|LBC:16777215"/>
            <p:cNvSpPr/>
            <p:nvPr/>
          </p:nvSpPr>
          <p:spPr>
            <a:xfrm>
              <a:off x="2946345" y="2078706"/>
              <a:ext cx="620631" cy="62051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100" b="1" dirty="0">
                <a:sym typeface="Arial" panose="020B0604020202020204" pitchFamily="34" charset="0"/>
              </a:endParaRPr>
            </a:p>
          </p:txBody>
        </p:sp>
        <p:sp>
          <p:nvSpPr>
            <p:cNvPr id="6" name="Freeform 8@|5FFC:16777215|FBC:16777215|LFC:16777215|LBC:16777215"/>
            <p:cNvSpPr>
              <a:spLocks noEditPoints="1"/>
            </p:cNvSpPr>
            <p:nvPr/>
          </p:nvSpPr>
          <p:spPr bwMode="auto">
            <a:xfrm>
              <a:off x="3124122" y="2245340"/>
              <a:ext cx="265078" cy="28724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0"/>
                </a:cxn>
                <a:cxn ang="0">
                  <a:pos x="0" y="224"/>
                </a:cxn>
                <a:cxn ang="0">
                  <a:pos x="196" y="224"/>
                </a:cxn>
                <a:cxn ang="0">
                  <a:pos x="196" y="214"/>
                </a:cxn>
                <a:cxn ang="0">
                  <a:pos x="10" y="214"/>
                </a:cxn>
                <a:cxn ang="0">
                  <a:pos x="10" y="0"/>
                </a:cxn>
                <a:cxn ang="0">
                  <a:pos x="29" y="194"/>
                </a:cxn>
                <a:cxn ang="0">
                  <a:pos x="78" y="194"/>
                </a:cxn>
                <a:cxn ang="0">
                  <a:pos x="78" y="90"/>
                </a:cxn>
                <a:cxn ang="0">
                  <a:pos x="29" y="139"/>
                </a:cxn>
                <a:cxn ang="0">
                  <a:pos x="29" y="194"/>
                </a:cxn>
                <a:cxn ang="0">
                  <a:pos x="88" y="194"/>
                </a:cxn>
                <a:cxn ang="0">
                  <a:pos x="137" y="194"/>
                </a:cxn>
                <a:cxn ang="0">
                  <a:pos x="137" y="100"/>
                </a:cxn>
                <a:cxn ang="0">
                  <a:pos x="118" y="119"/>
                </a:cxn>
                <a:cxn ang="0">
                  <a:pos x="88" y="90"/>
                </a:cxn>
                <a:cxn ang="0">
                  <a:pos x="88" y="194"/>
                </a:cxn>
                <a:cxn ang="0">
                  <a:pos x="147" y="194"/>
                </a:cxn>
                <a:cxn ang="0">
                  <a:pos x="196" y="194"/>
                </a:cxn>
                <a:cxn ang="0">
                  <a:pos x="196" y="46"/>
                </a:cxn>
                <a:cxn ang="0">
                  <a:pos x="147" y="95"/>
                </a:cxn>
                <a:cxn ang="0">
                  <a:pos x="147" y="194"/>
                </a:cxn>
                <a:cxn ang="0">
                  <a:pos x="83" y="58"/>
                </a:cxn>
                <a:cxn ang="0">
                  <a:pos x="118" y="95"/>
                </a:cxn>
                <a:cxn ang="0">
                  <a:pos x="189" y="24"/>
                </a:cxn>
                <a:cxn ang="0">
                  <a:pos x="206" y="44"/>
                </a:cxn>
                <a:cxn ang="0">
                  <a:pos x="206" y="0"/>
                </a:cxn>
                <a:cxn ang="0">
                  <a:pos x="162" y="0"/>
                </a:cxn>
                <a:cxn ang="0">
                  <a:pos x="179" y="17"/>
                </a:cxn>
                <a:cxn ang="0">
                  <a:pos x="118" y="78"/>
                </a:cxn>
                <a:cxn ang="0">
                  <a:pos x="81" y="41"/>
                </a:cxn>
                <a:cxn ang="0">
                  <a:pos x="27" y="97"/>
                </a:cxn>
                <a:cxn ang="0">
                  <a:pos x="34" y="104"/>
                </a:cxn>
                <a:cxn ang="0">
                  <a:pos x="83" y="58"/>
                </a:cxn>
              </a:cxnLst>
              <a:rect l="0" t="0" r="r" b="b"/>
              <a:pathLst>
                <a:path w="206" h="224">
                  <a:moveTo>
                    <a:pt x="10" y="0"/>
                  </a:moveTo>
                  <a:lnTo>
                    <a:pt x="0" y="0"/>
                  </a:lnTo>
                  <a:lnTo>
                    <a:pt x="0" y="224"/>
                  </a:lnTo>
                  <a:lnTo>
                    <a:pt x="196" y="224"/>
                  </a:lnTo>
                  <a:lnTo>
                    <a:pt x="196" y="214"/>
                  </a:lnTo>
                  <a:lnTo>
                    <a:pt x="10" y="214"/>
                  </a:lnTo>
                  <a:lnTo>
                    <a:pt x="10" y="0"/>
                  </a:lnTo>
                  <a:close/>
                  <a:moveTo>
                    <a:pt x="29" y="194"/>
                  </a:moveTo>
                  <a:lnTo>
                    <a:pt x="78" y="194"/>
                  </a:lnTo>
                  <a:lnTo>
                    <a:pt x="78" y="90"/>
                  </a:lnTo>
                  <a:lnTo>
                    <a:pt x="29" y="139"/>
                  </a:lnTo>
                  <a:lnTo>
                    <a:pt x="29" y="194"/>
                  </a:lnTo>
                  <a:close/>
                  <a:moveTo>
                    <a:pt x="88" y="194"/>
                  </a:moveTo>
                  <a:lnTo>
                    <a:pt x="137" y="194"/>
                  </a:lnTo>
                  <a:lnTo>
                    <a:pt x="137" y="100"/>
                  </a:lnTo>
                  <a:lnTo>
                    <a:pt x="118" y="119"/>
                  </a:lnTo>
                  <a:lnTo>
                    <a:pt x="88" y="90"/>
                  </a:lnTo>
                  <a:lnTo>
                    <a:pt x="88" y="194"/>
                  </a:lnTo>
                  <a:close/>
                  <a:moveTo>
                    <a:pt x="147" y="194"/>
                  </a:moveTo>
                  <a:lnTo>
                    <a:pt x="196" y="194"/>
                  </a:lnTo>
                  <a:lnTo>
                    <a:pt x="196" y="46"/>
                  </a:lnTo>
                  <a:lnTo>
                    <a:pt x="147" y="95"/>
                  </a:lnTo>
                  <a:lnTo>
                    <a:pt x="147" y="194"/>
                  </a:lnTo>
                  <a:close/>
                  <a:moveTo>
                    <a:pt x="83" y="58"/>
                  </a:moveTo>
                  <a:lnTo>
                    <a:pt x="118" y="95"/>
                  </a:lnTo>
                  <a:lnTo>
                    <a:pt x="189" y="24"/>
                  </a:lnTo>
                  <a:lnTo>
                    <a:pt x="206" y="44"/>
                  </a:lnTo>
                  <a:lnTo>
                    <a:pt x="206" y="0"/>
                  </a:lnTo>
                  <a:lnTo>
                    <a:pt x="162" y="0"/>
                  </a:lnTo>
                  <a:lnTo>
                    <a:pt x="179" y="17"/>
                  </a:lnTo>
                  <a:lnTo>
                    <a:pt x="118" y="78"/>
                  </a:lnTo>
                  <a:lnTo>
                    <a:pt x="81" y="41"/>
                  </a:lnTo>
                  <a:lnTo>
                    <a:pt x="27" y="97"/>
                  </a:lnTo>
                  <a:lnTo>
                    <a:pt x="34" y="104"/>
                  </a:lnTo>
                  <a:lnTo>
                    <a:pt x="83" y="5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lIns="121888" tIns="60944" rIns="121888" bIns="60944"/>
            <a:lstStyle/>
            <a:p>
              <a:pPr>
                <a:defRPr/>
              </a:pPr>
              <a:endParaRPr lang="en-US" sz="2400" dirty="0">
                <a:sym typeface="Arial" panose="020B0604020202020204" pitchFamily="34" charset="0"/>
              </a:endParaRPr>
            </a:p>
          </p:txBody>
        </p:sp>
        <p:sp>
          <p:nvSpPr>
            <p:cNvPr id="39963" name="TextBox 6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2202140" y="2771204"/>
              <a:ext cx="1364688" cy="86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3600" b="1" dirty="0">
                  <a:solidFill>
                    <a:schemeClr val="tx2"/>
                  </a:solidFill>
                  <a:sym typeface="Arial" pitchFamily="34" charset="0"/>
                </a:rPr>
                <a:t>28</a:t>
              </a:r>
              <a:r>
                <a:rPr lang="en-US" altLang="zh-CN" sz="2100" b="1" dirty="0">
                  <a:solidFill>
                    <a:schemeClr val="tx2"/>
                  </a:solidFill>
                  <a:sym typeface="Arial" pitchFamily="34" charset="0"/>
                </a:rPr>
                <a:t>%</a:t>
              </a:r>
              <a:endParaRPr lang="zh-CN" altLang="en-US" sz="2100" b="1" dirty="0">
                <a:solidFill>
                  <a:schemeClr val="tx2"/>
                </a:solidFill>
                <a:sym typeface="Arial" pitchFamily="34" charset="0"/>
              </a:endParaRPr>
            </a:p>
          </p:txBody>
        </p:sp>
        <p:sp>
          <p:nvSpPr>
            <p:cNvPr id="39964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1438419" y="4389854"/>
              <a:ext cx="233808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500" b="1" dirty="0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500" b="1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39965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1442500" y="4796077"/>
              <a:ext cx="233399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574256" y="1558529"/>
            <a:ext cx="1753791" cy="2315765"/>
            <a:chOff x="4765819" y="2078706"/>
            <a:chExt cx="2338080" cy="3086703"/>
          </a:xfrm>
        </p:grpSpPr>
        <p:sp>
          <p:nvSpPr>
            <p:cNvPr id="8" name="Oval 7@|1FFC:16777215|FBC:16777215|LFC:681197|LBC:16777215"/>
            <p:cNvSpPr/>
            <p:nvPr/>
          </p:nvSpPr>
          <p:spPr>
            <a:xfrm>
              <a:off x="4862644" y="2185034"/>
              <a:ext cx="2011097" cy="2012309"/>
            </a:xfrm>
            <a:prstGeom prst="ellipse">
              <a:avLst/>
            </a:prstGeom>
            <a:noFill/>
            <a:ln w="571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ym typeface="Arial" panose="020B0604020202020204" pitchFamily="34" charset="0"/>
              </a:endParaRPr>
            </a:p>
          </p:txBody>
        </p:sp>
        <p:sp>
          <p:nvSpPr>
            <p:cNvPr id="9" name="Oval 14@|1FFC:681197|FBC:16777215|LFC:16777215|LBC:16777215"/>
            <p:cNvSpPr/>
            <p:nvPr/>
          </p:nvSpPr>
          <p:spPr>
            <a:xfrm>
              <a:off x="6154699" y="2078706"/>
              <a:ext cx="620630" cy="62051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100" b="1" dirty="0">
                <a:sym typeface="Arial" panose="020B0604020202020204" pitchFamily="34" charset="0"/>
              </a:endParaRPr>
            </a:p>
          </p:txBody>
        </p:sp>
        <p:sp>
          <p:nvSpPr>
            <p:cNvPr id="39956" name="TextBox 9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343844" y="2771204"/>
              <a:ext cx="1364688" cy="86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3600" b="1" dirty="0">
                  <a:solidFill>
                    <a:schemeClr val="tx2"/>
                  </a:solidFill>
                  <a:sym typeface="Arial" pitchFamily="34" charset="0"/>
                </a:rPr>
                <a:t>35</a:t>
              </a:r>
              <a:r>
                <a:rPr lang="en-US" altLang="zh-CN" sz="2100" b="1" dirty="0">
                  <a:solidFill>
                    <a:schemeClr val="tx2"/>
                  </a:solidFill>
                  <a:sym typeface="Arial" pitchFamily="34" charset="0"/>
                </a:rPr>
                <a:t>%</a:t>
              </a:r>
              <a:endParaRPr lang="zh-CN" altLang="en-US" sz="2100" b="1" dirty="0">
                <a:solidFill>
                  <a:schemeClr val="tx2"/>
                </a:solidFill>
                <a:sym typeface="Arial" pitchFamily="34" charset="0"/>
              </a:endParaRPr>
            </a:p>
          </p:txBody>
        </p:sp>
        <p:sp>
          <p:nvSpPr>
            <p:cNvPr id="39957" name="Freeform 68@|5FFC:16777215|FBC:16777215|LFC:16777215|LBC:16777215"/>
            <p:cNvSpPr>
              <a:spLocks noEditPoints="1"/>
            </p:cNvSpPr>
            <p:nvPr/>
          </p:nvSpPr>
          <p:spPr bwMode="auto">
            <a:xfrm>
              <a:off x="6292373" y="2215194"/>
              <a:ext cx="345443" cy="347576"/>
            </a:xfrm>
            <a:custGeom>
              <a:avLst/>
              <a:gdLst>
                <a:gd name="T0" fmla="*/ 2147483647 w 286"/>
                <a:gd name="T1" fmla="*/ 2147483647 h 288"/>
                <a:gd name="T2" fmla="*/ 2147483647 w 286"/>
                <a:gd name="T3" fmla="*/ 2147483647 h 288"/>
                <a:gd name="T4" fmla="*/ 2147483647 w 286"/>
                <a:gd name="T5" fmla="*/ 2147483647 h 288"/>
                <a:gd name="T6" fmla="*/ 2147483647 w 286"/>
                <a:gd name="T7" fmla="*/ 0 h 288"/>
                <a:gd name="T8" fmla="*/ 2147483647 w 286"/>
                <a:gd name="T9" fmla="*/ 0 h 288"/>
                <a:gd name="T10" fmla="*/ 2147483647 w 286"/>
                <a:gd name="T11" fmla="*/ 2147483647 h 288"/>
                <a:gd name="T12" fmla="*/ 2147483647 w 286"/>
                <a:gd name="T13" fmla="*/ 2147483647 h 288"/>
                <a:gd name="T14" fmla="*/ 0 w 286"/>
                <a:gd name="T15" fmla="*/ 2147483647 h 288"/>
                <a:gd name="T16" fmla="*/ 0 w 286"/>
                <a:gd name="T17" fmla="*/ 2147483647 h 288"/>
                <a:gd name="T18" fmla="*/ 2147483647 w 286"/>
                <a:gd name="T19" fmla="*/ 2147483647 h 288"/>
                <a:gd name="T20" fmla="*/ 2147483647 w 286"/>
                <a:gd name="T21" fmla="*/ 2147483647 h 288"/>
                <a:gd name="T22" fmla="*/ 2147483647 w 286"/>
                <a:gd name="T23" fmla="*/ 2147483647 h 288"/>
                <a:gd name="T24" fmla="*/ 2147483647 w 286"/>
                <a:gd name="T25" fmla="*/ 2147483647 h 288"/>
                <a:gd name="T26" fmla="*/ 2147483647 w 286"/>
                <a:gd name="T27" fmla="*/ 2147483647 h 288"/>
                <a:gd name="T28" fmla="*/ 2147483647 w 286"/>
                <a:gd name="T29" fmla="*/ 2147483647 h 288"/>
                <a:gd name="T30" fmla="*/ 2147483647 w 286"/>
                <a:gd name="T31" fmla="*/ 2147483647 h 288"/>
                <a:gd name="T32" fmla="*/ 2147483647 w 286"/>
                <a:gd name="T33" fmla="*/ 2147483647 h 288"/>
                <a:gd name="T34" fmla="*/ 2147483647 w 286"/>
                <a:gd name="T35" fmla="*/ 2147483647 h 288"/>
                <a:gd name="T36" fmla="*/ 2147483647 w 286"/>
                <a:gd name="T37" fmla="*/ 2147483647 h 288"/>
                <a:gd name="T38" fmla="*/ 2147483647 w 286"/>
                <a:gd name="T39" fmla="*/ 2147483647 h 288"/>
                <a:gd name="T40" fmla="*/ 2147483647 w 286"/>
                <a:gd name="T41" fmla="*/ 2147483647 h 288"/>
                <a:gd name="T42" fmla="*/ 2147483647 w 286"/>
                <a:gd name="T43" fmla="*/ 2147483647 h 288"/>
                <a:gd name="T44" fmla="*/ 2147483647 w 286"/>
                <a:gd name="T45" fmla="*/ 2147483647 h 288"/>
                <a:gd name="T46" fmla="*/ 2147483647 w 286"/>
                <a:gd name="T47" fmla="*/ 2147483647 h 288"/>
                <a:gd name="T48" fmla="*/ 2147483647 w 286"/>
                <a:gd name="T49" fmla="*/ 2147483647 h 288"/>
                <a:gd name="T50" fmla="*/ 2147483647 w 286"/>
                <a:gd name="T51" fmla="*/ 2147483647 h 288"/>
                <a:gd name="T52" fmla="*/ 2147483647 w 286"/>
                <a:gd name="T53" fmla="*/ 2147483647 h 288"/>
                <a:gd name="T54" fmla="*/ 2147483647 w 286"/>
                <a:gd name="T55" fmla="*/ 2147483647 h 288"/>
                <a:gd name="T56" fmla="*/ 2147483647 w 286"/>
                <a:gd name="T57" fmla="*/ 2147483647 h 288"/>
                <a:gd name="T58" fmla="*/ 2147483647 w 286"/>
                <a:gd name="T59" fmla="*/ 2147483647 h 288"/>
                <a:gd name="T60" fmla="*/ 2147483647 w 286"/>
                <a:gd name="T61" fmla="*/ 2147483647 h 288"/>
                <a:gd name="T62" fmla="*/ 2147483647 w 286"/>
                <a:gd name="T63" fmla="*/ 2147483647 h 288"/>
                <a:gd name="T64" fmla="*/ 2147483647 w 286"/>
                <a:gd name="T65" fmla="*/ 2147483647 h 2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86" h="288">
                  <a:moveTo>
                    <a:pt x="286" y="131"/>
                  </a:moveTo>
                  <a:cubicBezTo>
                    <a:pt x="259" y="131"/>
                    <a:pt x="259" y="131"/>
                    <a:pt x="259" y="131"/>
                  </a:cubicBezTo>
                  <a:cubicBezTo>
                    <a:pt x="254" y="76"/>
                    <a:pt x="210" y="31"/>
                    <a:pt x="155" y="26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26"/>
                    <a:pt x="131" y="26"/>
                    <a:pt x="131" y="26"/>
                  </a:cubicBezTo>
                  <a:cubicBezTo>
                    <a:pt x="76" y="32"/>
                    <a:pt x="32" y="76"/>
                    <a:pt x="27" y="13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33" y="209"/>
                    <a:pt x="77" y="252"/>
                    <a:pt x="131" y="258"/>
                  </a:cubicBezTo>
                  <a:cubicBezTo>
                    <a:pt x="131" y="288"/>
                    <a:pt x="131" y="288"/>
                    <a:pt x="131" y="288"/>
                  </a:cubicBezTo>
                  <a:cubicBezTo>
                    <a:pt x="155" y="288"/>
                    <a:pt x="155" y="288"/>
                    <a:pt x="155" y="288"/>
                  </a:cubicBezTo>
                  <a:cubicBezTo>
                    <a:pt x="155" y="258"/>
                    <a:pt x="155" y="258"/>
                    <a:pt x="155" y="258"/>
                  </a:cubicBezTo>
                  <a:cubicBezTo>
                    <a:pt x="210" y="253"/>
                    <a:pt x="253" y="209"/>
                    <a:pt x="259" y="155"/>
                  </a:cubicBezTo>
                  <a:cubicBezTo>
                    <a:pt x="286" y="155"/>
                    <a:pt x="286" y="155"/>
                    <a:pt x="286" y="155"/>
                  </a:cubicBezTo>
                  <a:lnTo>
                    <a:pt x="286" y="131"/>
                  </a:lnTo>
                  <a:close/>
                  <a:moveTo>
                    <a:pt x="235" y="131"/>
                  </a:moveTo>
                  <a:cubicBezTo>
                    <a:pt x="155" y="131"/>
                    <a:pt x="155" y="131"/>
                    <a:pt x="155" y="131"/>
                  </a:cubicBezTo>
                  <a:cubicBezTo>
                    <a:pt x="155" y="50"/>
                    <a:pt x="155" y="50"/>
                    <a:pt x="155" y="50"/>
                  </a:cubicBezTo>
                  <a:cubicBezTo>
                    <a:pt x="197" y="55"/>
                    <a:pt x="231" y="89"/>
                    <a:pt x="235" y="131"/>
                  </a:cubicBezTo>
                  <a:close/>
                  <a:moveTo>
                    <a:pt x="131" y="50"/>
                  </a:moveTo>
                  <a:cubicBezTo>
                    <a:pt x="131" y="131"/>
                    <a:pt x="131" y="131"/>
                    <a:pt x="131" y="131"/>
                  </a:cubicBezTo>
                  <a:cubicBezTo>
                    <a:pt x="51" y="131"/>
                    <a:pt x="51" y="131"/>
                    <a:pt x="51" y="131"/>
                  </a:cubicBezTo>
                  <a:cubicBezTo>
                    <a:pt x="56" y="89"/>
                    <a:pt x="89" y="56"/>
                    <a:pt x="131" y="50"/>
                  </a:cubicBezTo>
                  <a:close/>
                  <a:moveTo>
                    <a:pt x="52" y="155"/>
                  </a:moveTo>
                  <a:cubicBezTo>
                    <a:pt x="131" y="155"/>
                    <a:pt x="131" y="155"/>
                    <a:pt x="131" y="155"/>
                  </a:cubicBezTo>
                  <a:cubicBezTo>
                    <a:pt x="131" y="234"/>
                    <a:pt x="131" y="234"/>
                    <a:pt x="131" y="234"/>
                  </a:cubicBezTo>
                  <a:cubicBezTo>
                    <a:pt x="90" y="228"/>
                    <a:pt x="57" y="196"/>
                    <a:pt x="52" y="155"/>
                  </a:cubicBezTo>
                  <a:close/>
                  <a:moveTo>
                    <a:pt x="155" y="234"/>
                  </a:moveTo>
                  <a:cubicBezTo>
                    <a:pt x="155" y="155"/>
                    <a:pt x="155" y="155"/>
                    <a:pt x="155" y="155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29" y="196"/>
                    <a:pt x="196" y="229"/>
                    <a:pt x="155" y="23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8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765819" y="4389854"/>
              <a:ext cx="233808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500" b="1" dirty="0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500" b="1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39959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769900" y="4796077"/>
              <a:ext cx="233399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</p:grpSp>
      <p:grpSp>
        <p:nvGrpSpPr>
          <p:cNvPr id="7" name="组合 23"/>
          <p:cNvGrpSpPr>
            <a:grpSpLocks/>
          </p:cNvGrpSpPr>
          <p:nvPr/>
        </p:nvGrpSpPr>
        <p:grpSpPr bwMode="auto">
          <a:xfrm>
            <a:off x="5965031" y="1558529"/>
            <a:ext cx="1753791" cy="2315765"/>
            <a:chOff x="7953519" y="2078706"/>
            <a:chExt cx="2338080" cy="3086703"/>
          </a:xfrm>
        </p:grpSpPr>
        <p:sp>
          <p:nvSpPr>
            <p:cNvPr id="12" name="Oval 11@|1FFC:16777215|FBC:16777215|LFC:681197|LBC:16777215"/>
            <p:cNvSpPr/>
            <p:nvPr/>
          </p:nvSpPr>
          <p:spPr>
            <a:xfrm>
              <a:off x="8070979" y="2185034"/>
              <a:ext cx="2011098" cy="2012309"/>
            </a:xfrm>
            <a:prstGeom prst="ellipse">
              <a:avLst/>
            </a:prstGeom>
            <a:noFill/>
            <a:ln w="571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ym typeface="Arial" panose="020B0604020202020204" pitchFamily="34" charset="0"/>
              </a:endParaRPr>
            </a:p>
          </p:txBody>
        </p:sp>
        <p:sp>
          <p:nvSpPr>
            <p:cNvPr id="13" name="Oval 14@|1FFC:681197|FBC:16777215|LFC:16777215|LBC:16777215"/>
            <p:cNvSpPr/>
            <p:nvPr/>
          </p:nvSpPr>
          <p:spPr>
            <a:xfrm>
              <a:off x="9363033" y="2078706"/>
              <a:ext cx="620631" cy="62051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100" b="1" dirty="0">
                <a:sym typeface="Arial" panose="020B0604020202020204" pitchFamily="34" charset="0"/>
              </a:endParaRPr>
            </a:p>
          </p:txBody>
        </p:sp>
        <p:sp>
          <p:nvSpPr>
            <p:cNvPr id="39948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8552385" y="2771204"/>
              <a:ext cx="1364688" cy="86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3600" b="1" dirty="0">
                  <a:solidFill>
                    <a:schemeClr val="tx2"/>
                  </a:solidFill>
                  <a:sym typeface="Arial" pitchFamily="34" charset="0"/>
                </a:rPr>
                <a:t>86</a:t>
              </a:r>
              <a:r>
                <a:rPr lang="en-US" altLang="zh-CN" sz="2100" b="1" dirty="0">
                  <a:solidFill>
                    <a:schemeClr val="tx2"/>
                  </a:solidFill>
                  <a:sym typeface="Arial" pitchFamily="34" charset="0"/>
                </a:rPr>
                <a:t>%</a:t>
              </a:r>
              <a:endParaRPr lang="zh-CN" altLang="en-US" sz="2100" b="1" dirty="0">
                <a:solidFill>
                  <a:schemeClr val="tx2"/>
                </a:solidFill>
                <a:sym typeface="Arial" pitchFamily="34" charset="0"/>
              </a:endParaRPr>
            </a:p>
          </p:txBody>
        </p:sp>
        <p:sp>
          <p:nvSpPr>
            <p:cNvPr id="39949" name="Freeform 247@|5FFC:16777215|FBC:16777215|LFC:0|LBC:16777215"/>
            <p:cNvSpPr>
              <a:spLocks noEditPoints="1"/>
            </p:cNvSpPr>
            <p:nvPr/>
          </p:nvSpPr>
          <p:spPr bwMode="auto">
            <a:xfrm>
              <a:off x="9693832" y="2398249"/>
              <a:ext cx="128873" cy="132720"/>
            </a:xfrm>
            <a:custGeom>
              <a:avLst/>
              <a:gdLst>
                <a:gd name="T0" fmla="*/ 0 w 119"/>
                <a:gd name="T1" fmla="*/ 2147483647 h 121"/>
                <a:gd name="T2" fmla="*/ 2147483647 w 119"/>
                <a:gd name="T3" fmla="*/ 2147483647 h 121"/>
                <a:gd name="T4" fmla="*/ 2147483647 w 119"/>
                <a:gd name="T5" fmla="*/ 2147483647 h 121"/>
                <a:gd name="T6" fmla="*/ 2147483647 w 119"/>
                <a:gd name="T7" fmla="*/ 2147483647 h 121"/>
                <a:gd name="T8" fmla="*/ 2147483647 w 119"/>
                <a:gd name="T9" fmla="*/ 2147483647 h 121"/>
                <a:gd name="T10" fmla="*/ 2147483647 w 119"/>
                <a:gd name="T11" fmla="*/ 2147483647 h 121"/>
                <a:gd name="T12" fmla="*/ 2147483647 w 119"/>
                <a:gd name="T13" fmla="*/ 2147483647 h 121"/>
                <a:gd name="T14" fmla="*/ 2147483647 w 119"/>
                <a:gd name="T15" fmla="*/ 0 h 121"/>
                <a:gd name="T16" fmla="*/ 1270160375 w 119"/>
                <a:gd name="T17" fmla="*/ 2147483647 h 121"/>
                <a:gd name="T18" fmla="*/ 0 w 119"/>
                <a:gd name="T19" fmla="*/ 2147483647 h 121"/>
                <a:gd name="T20" fmla="*/ 2147483647 w 119"/>
                <a:gd name="T21" fmla="*/ 2147483647 h 121"/>
                <a:gd name="T22" fmla="*/ 2147483647 w 119"/>
                <a:gd name="T23" fmla="*/ 2147483647 h 121"/>
                <a:gd name="T24" fmla="*/ 2147483647 w 119"/>
                <a:gd name="T25" fmla="*/ 2147483647 h 121"/>
                <a:gd name="T26" fmla="*/ 2147483647 w 119"/>
                <a:gd name="T27" fmla="*/ 2147483647 h 121"/>
                <a:gd name="T28" fmla="*/ 2147483647 w 119"/>
                <a:gd name="T29" fmla="*/ 2147483647 h 12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9" h="121">
                  <a:moveTo>
                    <a:pt x="0" y="40"/>
                  </a:moveTo>
                  <a:cubicBezTo>
                    <a:pt x="46" y="85"/>
                    <a:pt x="46" y="85"/>
                    <a:pt x="46" y="85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83" y="121"/>
                    <a:pt x="83" y="121"/>
                    <a:pt x="83" y="121"/>
                  </a:cubicBezTo>
                  <a:cubicBezTo>
                    <a:pt x="119" y="85"/>
                    <a:pt x="119" y="85"/>
                    <a:pt x="119" y="85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6"/>
                    <a:pt x="1" y="38"/>
                    <a:pt x="0" y="40"/>
                  </a:cubicBezTo>
                  <a:close/>
                  <a:moveTo>
                    <a:pt x="80" y="67"/>
                  </a:moveTo>
                  <a:cubicBezTo>
                    <a:pt x="88" y="67"/>
                    <a:pt x="95" y="73"/>
                    <a:pt x="95" y="82"/>
                  </a:cubicBezTo>
                  <a:cubicBezTo>
                    <a:pt x="95" y="90"/>
                    <a:pt x="88" y="97"/>
                    <a:pt x="80" y="97"/>
                  </a:cubicBezTo>
                  <a:cubicBezTo>
                    <a:pt x="71" y="97"/>
                    <a:pt x="65" y="90"/>
                    <a:pt x="65" y="82"/>
                  </a:cubicBezTo>
                  <a:cubicBezTo>
                    <a:pt x="65" y="73"/>
                    <a:pt x="71" y="67"/>
                    <a:pt x="80" y="6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0" name="Freeform 248@|5FFC:16777215|FBC:16777215|LFC:0|LBC:16777215"/>
            <p:cNvSpPr>
              <a:spLocks/>
            </p:cNvSpPr>
            <p:nvPr/>
          </p:nvSpPr>
          <p:spPr bwMode="auto">
            <a:xfrm>
              <a:off x="9507256" y="2215519"/>
              <a:ext cx="165419" cy="163496"/>
            </a:xfrm>
            <a:custGeom>
              <a:avLst/>
              <a:gdLst>
                <a:gd name="T0" fmla="*/ 2147483647 w 151"/>
                <a:gd name="T1" fmla="*/ 2147483647 h 149"/>
                <a:gd name="T2" fmla="*/ 2147483647 w 151"/>
                <a:gd name="T3" fmla="*/ 2147483647 h 149"/>
                <a:gd name="T4" fmla="*/ 2147483647 w 151"/>
                <a:gd name="T5" fmla="*/ 2147483647 h 149"/>
                <a:gd name="T6" fmla="*/ 2147483647 w 151"/>
                <a:gd name="T7" fmla="*/ 0 h 149"/>
                <a:gd name="T8" fmla="*/ 2147483647 w 151"/>
                <a:gd name="T9" fmla="*/ 2147483647 h 149"/>
                <a:gd name="T10" fmla="*/ 2147483647 w 151"/>
                <a:gd name="T11" fmla="*/ 2147483647 h 149"/>
                <a:gd name="T12" fmla="*/ 2147483647 w 151"/>
                <a:gd name="T13" fmla="*/ 2147483647 h 149"/>
                <a:gd name="T14" fmla="*/ 2147483647 w 151"/>
                <a:gd name="T15" fmla="*/ 2147483647 h 149"/>
                <a:gd name="T16" fmla="*/ 0 w 151"/>
                <a:gd name="T17" fmla="*/ 2147483647 h 149"/>
                <a:gd name="T18" fmla="*/ 2147483647 w 151"/>
                <a:gd name="T19" fmla="*/ 2147483647 h 149"/>
                <a:gd name="T20" fmla="*/ 2147483647 w 151"/>
                <a:gd name="T21" fmla="*/ 2147483647 h 149"/>
                <a:gd name="T22" fmla="*/ 2147483647 w 151"/>
                <a:gd name="T23" fmla="*/ 2147483647 h 149"/>
                <a:gd name="T24" fmla="*/ 2147483647 w 151"/>
                <a:gd name="T25" fmla="*/ 2147483647 h 149"/>
                <a:gd name="T26" fmla="*/ 2147483647 w 151"/>
                <a:gd name="T27" fmla="*/ 2147483647 h 1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1" h="149">
                  <a:moveTo>
                    <a:pt x="151" y="114"/>
                  </a:moveTo>
                  <a:cubicBezTo>
                    <a:pt x="124" y="87"/>
                    <a:pt x="124" y="87"/>
                    <a:pt x="124" y="87"/>
                  </a:cubicBezTo>
                  <a:cubicBezTo>
                    <a:pt x="128" y="80"/>
                    <a:pt x="130" y="74"/>
                    <a:pt x="130" y="67"/>
                  </a:cubicBezTo>
                  <a:cubicBezTo>
                    <a:pt x="130" y="33"/>
                    <a:pt x="97" y="0"/>
                    <a:pt x="62" y="0"/>
                  </a:cubicBezTo>
                  <a:cubicBezTo>
                    <a:pt x="62" y="0"/>
                    <a:pt x="58" y="4"/>
                    <a:pt x="56" y="6"/>
                  </a:cubicBezTo>
                  <a:cubicBezTo>
                    <a:pt x="84" y="34"/>
                    <a:pt x="82" y="29"/>
                    <a:pt x="82" y="46"/>
                  </a:cubicBezTo>
                  <a:cubicBezTo>
                    <a:pt x="82" y="60"/>
                    <a:pt x="60" y="81"/>
                    <a:pt x="46" y="81"/>
                  </a:cubicBezTo>
                  <a:cubicBezTo>
                    <a:pt x="29" y="81"/>
                    <a:pt x="34" y="84"/>
                    <a:pt x="6" y="56"/>
                  </a:cubicBezTo>
                  <a:cubicBezTo>
                    <a:pt x="4" y="58"/>
                    <a:pt x="0" y="62"/>
                    <a:pt x="0" y="62"/>
                  </a:cubicBezTo>
                  <a:cubicBezTo>
                    <a:pt x="1" y="97"/>
                    <a:pt x="33" y="130"/>
                    <a:pt x="67" y="130"/>
                  </a:cubicBezTo>
                  <a:cubicBezTo>
                    <a:pt x="74" y="130"/>
                    <a:pt x="80" y="128"/>
                    <a:pt x="87" y="124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13" y="148"/>
                    <a:pt x="115" y="148"/>
                    <a:pt x="117" y="148"/>
                  </a:cubicBezTo>
                  <a:lnTo>
                    <a:pt x="151" y="1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1" name="Freeform 249@|5FFC:16777215|FBC:16777215|LFC:0|LBC:16777215"/>
            <p:cNvSpPr>
              <a:spLocks/>
            </p:cNvSpPr>
            <p:nvPr/>
          </p:nvSpPr>
          <p:spPr bwMode="auto">
            <a:xfrm>
              <a:off x="9528414" y="2215519"/>
              <a:ext cx="311602" cy="315450"/>
            </a:xfrm>
            <a:custGeom>
              <a:avLst/>
              <a:gdLst>
                <a:gd name="T0" fmla="*/ 2147483647 w 285"/>
                <a:gd name="T1" fmla="*/ 2147483647 h 289"/>
                <a:gd name="T2" fmla="*/ 2147483647 w 285"/>
                <a:gd name="T3" fmla="*/ 2147483647 h 289"/>
                <a:gd name="T4" fmla="*/ 2147483647 w 285"/>
                <a:gd name="T5" fmla="*/ 2147483647 h 289"/>
                <a:gd name="T6" fmla="*/ 2147483647 w 285"/>
                <a:gd name="T7" fmla="*/ 2147483647 h 289"/>
                <a:gd name="T8" fmla="*/ 2147483647 w 285"/>
                <a:gd name="T9" fmla="*/ 2147483647 h 289"/>
                <a:gd name="T10" fmla="*/ 2147483647 w 285"/>
                <a:gd name="T11" fmla="*/ 2147483647 h 289"/>
                <a:gd name="T12" fmla="*/ 2147483647 w 285"/>
                <a:gd name="T13" fmla="*/ 2147483647 h 289"/>
                <a:gd name="T14" fmla="*/ 2147483647 w 285"/>
                <a:gd name="T15" fmla="*/ 2147483647 h 289"/>
                <a:gd name="T16" fmla="*/ 2147483647 w 285"/>
                <a:gd name="T17" fmla="*/ 0 h 289"/>
                <a:gd name="T18" fmla="*/ 2147483647 w 285"/>
                <a:gd name="T19" fmla="*/ 2147483647 h 289"/>
                <a:gd name="T20" fmla="*/ 2147483647 w 285"/>
                <a:gd name="T21" fmla="*/ 2147483647 h 289"/>
                <a:gd name="T22" fmla="*/ 2147483647 w 285"/>
                <a:gd name="T23" fmla="*/ 2147483647 h 289"/>
                <a:gd name="T24" fmla="*/ 2147483647 w 285"/>
                <a:gd name="T25" fmla="*/ 2147483647 h 289"/>
                <a:gd name="T26" fmla="*/ 2147483647 w 285"/>
                <a:gd name="T27" fmla="*/ 2147483647 h 289"/>
                <a:gd name="T28" fmla="*/ 2147483647 w 285"/>
                <a:gd name="T29" fmla="*/ 2147483647 h 289"/>
                <a:gd name="T30" fmla="*/ 2147483647 w 285"/>
                <a:gd name="T31" fmla="*/ 2147483647 h 289"/>
                <a:gd name="T32" fmla="*/ 2147483647 w 285"/>
                <a:gd name="T33" fmla="*/ 2147483647 h 289"/>
                <a:gd name="T34" fmla="*/ 2147483647 w 285"/>
                <a:gd name="T35" fmla="*/ 2147483647 h 289"/>
                <a:gd name="T36" fmla="*/ 2147483647 w 285"/>
                <a:gd name="T37" fmla="*/ 2147483647 h 289"/>
                <a:gd name="T38" fmla="*/ 2147483647 w 285"/>
                <a:gd name="T39" fmla="*/ 2147483647 h 289"/>
                <a:gd name="T40" fmla="*/ 2147483647 w 285"/>
                <a:gd name="T41" fmla="*/ 2147483647 h 289"/>
                <a:gd name="T42" fmla="*/ 2147483647 w 285"/>
                <a:gd name="T43" fmla="*/ 2147483647 h 289"/>
                <a:gd name="T44" fmla="*/ 2147483647 w 285"/>
                <a:gd name="T45" fmla="*/ 2147483647 h 289"/>
                <a:gd name="T46" fmla="*/ 2147483647 w 285"/>
                <a:gd name="T47" fmla="*/ 2147483647 h 289"/>
                <a:gd name="T48" fmla="*/ 2147483647 w 285"/>
                <a:gd name="T49" fmla="*/ 2147483647 h 289"/>
                <a:gd name="T50" fmla="*/ 2147483647 w 285"/>
                <a:gd name="T51" fmla="*/ 2147483647 h 289"/>
                <a:gd name="T52" fmla="*/ 2147483647 w 285"/>
                <a:gd name="T53" fmla="*/ 2147483647 h 289"/>
                <a:gd name="T54" fmla="*/ 2147483647 w 285"/>
                <a:gd name="T55" fmla="*/ 2147483647 h 289"/>
                <a:gd name="T56" fmla="*/ 2147483647 w 285"/>
                <a:gd name="T57" fmla="*/ 2147483647 h 289"/>
                <a:gd name="T58" fmla="*/ 2147483647 w 285"/>
                <a:gd name="T59" fmla="*/ 2147483647 h 289"/>
                <a:gd name="T60" fmla="*/ 2147483647 w 285"/>
                <a:gd name="T61" fmla="*/ 2147483647 h 289"/>
                <a:gd name="T62" fmla="*/ 2147483647 w 285"/>
                <a:gd name="T63" fmla="*/ 2147483647 h 289"/>
                <a:gd name="T64" fmla="*/ 2147483647 w 285"/>
                <a:gd name="T65" fmla="*/ 2147483647 h 2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85" h="289">
                  <a:moveTo>
                    <a:pt x="240" y="172"/>
                  </a:moveTo>
                  <a:cubicBezTo>
                    <a:pt x="259" y="190"/>
                    <a:pt x="259" y="190"/>
                    <a:pt x="259" y="190"/>
                  </a:cubicBezTo>
                  <a:cubicBezTo>
                    <a:pt x="259" y="190"/>
                    <a:pt x="285" y="117"/>
                    <a:pt x="254" y="86"/>
                  </a:cubicBezTo>
                  <a:cubicBezTo>
                    <a:pt x="242" y="74"/>
                    <a:pt x="226" y="58"/>
                    <a:pt x="213" y="45"/>
                  </a:cubicBezTo>
                  <a:cubicBezTo>
                    <a:pt x="210" y="42"/>
                    <a:pt x="202" y="44"/>
                    <a:pt x="200" y="42"/>
                  </a:cubicBezTo>
                  <a:cubicBezTo>
                    <a:pt x="194" y="34"/>
                    <a:pt x="192" y="27"/>
                    <a:pt x="191" y="26"/>
                  </a:cubicBezTo>
                  <a:cubicBezTo>
                    <a:pt x="190" y="20"/>
                    <a:pt x="184" y="14"/>
                    <a:pt x="178" y="9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2" y="2"/>
                    <a:pt x="170" y="0"/>
                    <a:pt x="167" y="0"/>
                  </a:cubicBezTo>
                  <a:cubicBezTo>
                    <a:pt x="165" y="0"/>
                    <a:pt x="163" y="2"/>
                    <a:pt x="159" y="6"/>
                  </a:cubicBezTo>
                  <a:cubicBezTo>
                    <a:pt x="133" y="31"/>
                    <a:pt x="133" y="31"/>
                    <a:pt x="133" y="31"/>
                  </a:cubicBezTo>
                  <a:cubicBezTo>
                    <a:pt x="124" y="40"/>
                    <a:pt x="126" y="41"/>
                    <a:pt x="134" y="49"/>
                  </a:cubicBezTo>
                  <a:cubicBezTo>
                    <a:pt x="136" y="51"/>
                    <a:pt x="136" y="51"/>
                    <a:pt x="136" y="51"/>
                  </a:cubicBezTo>
                  <a:cubicBezTo>
                    <a:pt x="142" y="57"/>
                    <a:pt x="149" y="64"/>
                    <a:pt x="155" y="64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61" y="65"/>
                    <a:pt x="172" y="68"/>
                    <a:pt x="177" y="77"/>
                  </a:cubicBezTo>
                  <a:cubicBezTo>
                    <a:pt x="182" y="89"/>
                    <a:pt x="174" y="97"/>
                    <a:pt x="171" y="102"/>
                  </a:cubicBezTo>
                  <a:cubicBezTo>
                    <a:pt x="104" y="169"/>
                    <a:pt x="104" y="169"/>
                    <a:pt x="104" y="169"/>
                  </a:cubicBezTo>
                  <a:cubicBezTo>
                    <a:pt x="102" y="168"/>
                    <a:pt x="100" y="168"/>
                    <a:pt x="98" y="168"/>
                  </a:cubicBezTo>
                  <a:cubicBezTo>
                    <a:pt x="94" y="168"/>
                    <a:pt x="91" y="169"/>
                    <a:pt x="88" y="172"/>
                  </a:cubicBezTo>
                  <a:cubicBezTo>
                    <a:pt x="87" y="172"/>
                    <a:pt x="87" y="173"/>
                    <a:pt x="86" y="174"/>
                  </a:cubicBezTo>
                  <a:cubicBezTo>
                    <a:pt x="86" y="174"/>
                    <a:pt x="30" y="229"/>
                    <a:pt x="16" y="244"/>
                  </a:cubicBezTo>
                  <a:cubicBezTo>
                    <a:pt x="15" y="245"/>
                    <a:pt x="14" y="245"/>
                    <a:pt x="14" y="246"/>
                  </a:cubicBezTo>
                  <a:cubicBezTo>
                    <a:pt x="0" y="259"/>
                    <a:pt x="25" y="289"/>
                    <a:pt x="43" y="289"/>
                  </a:cubicBezTo>
                  <a:cubicBezTo>
                    <a:pt x="47" y="289"/>
                    <a:pt x="50" y="288"/>
                    <a:pt x="53" y="285"/>
                  </a:cubicBezTo>
                  <a:cubicBezTo>
                    <a:pt x="54" y="285"/>
                    <a:pt x="54" y="284"/>
                    <a:pt x="55" y="283"/>
                  </a:cubicBezTo>
                  <a:cubicBezTo>
                    <a:pt x="70" y="268"/>
                    <a:pt x="125" y="213"/>
                    <a:pt x="125" y="213"/>
                  </a:cubicBezTo>
                  <a:cubicBezTo>
                    <a:pt x="126" y="212"/>
                    <a:pt x="127" y="212"/>
                    <a:pt x="127" y="211"/>
                  </a:cubicBezTo>
                  <a:cubicBezTo>
                    <a:pt x="131" y="207"/>
                    <a:pt x="132" y="201"/>
                    <a:pt x="130" y="195"/>
                  </a:cubicBezTo>
                  <a:cubicBezTo>
                    <a:pt x="205" y="120"/>
                    <a:pt x="205" y="120"/>
                    <a:pt x="205" y="120"/>
                  </a:cubicBezTo>
                  <a:cubicBezTo>
                    <a:pt x="210" y="116"/>
                    <a:pt x="215" y="112"/>
                    <a:pt x="217" y="112"/>
                  </a:cubicBezTo>
                  <a:cubicBezTo>
                    <a:pt x="218" y="112"/>
                    <a:pt x="218" y="112"/>
                    <a:pt x="218" y="112"/>
                  </a:cubicBezTo>
                  <a:cubicBezTo>
                    <a:pt x="246" y="128"/>
                    <a:pt x="240" y="172"/>
                    <a:pt x="240" y="17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2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953519" y="4389854"/>
              <a:ext cx="233808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500" b="1" dirty="0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500" b="1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39953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957600" y="4796077"/>
              <a:ext cx="233399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</p:grp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66"/>
          <p:cNvGrpSpPr>
            <a:grpSpLocks/>
          </p:cNvGrpSpPr>
          <p:nvPr/>
        </p:nvGrpSpPr>
        <p:grpSpPr bwMode="auto">
          <a:xfrm>
            <a:off x="395641" y="986284"/>
            <a:ext cx="4453517" cy="3745706"/>
            <a:chOff x="720" y="839"/>
            <a:chExt cx="3740" cy="3146"/>
          </a:xfrm>
          <a:solidFill>
            <a:schemeClr val="tx2"/>
          </a:solidFill>
        </p:grpSpPr>
        <p:sp>
          <p:nvSpPr>
            <p:cNvPr id="59" name="Freeform 67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69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74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75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76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77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78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79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80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81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82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83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84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85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Freeform 86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87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88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89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90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91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92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93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94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95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Freeform 96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97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Freeform 98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Freeform 99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Freeform 100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Freeform 101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Freeform 102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Freeform 103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Freeform 104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Freeform 105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Freeform 106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Freeform 107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Freeform 108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Freeform 109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Freeform 110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Freeform 111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Freeform 112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" name="Freeform 113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" name="Freeform 114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" name="Freeform 115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" name="Freeform 116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" name="Freeform 117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" name="Freeform 118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" name="Freeform 119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Freeform 120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" name="Freeform 121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Freeform 122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" name="Freeform 123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" name="Freeform 124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" name="Freeform 125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" name="Freeform 126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" name="Freeform 127"/>
            <p:cNvSpPr>
              <a:spLocks/>
            </p:cNvSpPr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" name="Freeform 128"/>
            <p:cNvSpPr>
              <a:spLocks/>
            </p:cNvSpPr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5" name="Freeform 78"/>
          <p:cNvSpPr>
            <a:spLocks/>
          </p:cNvSpPr>
          <p:nvPr/>
        </p:nvSpPr>
        <p:spPr bwMode="gray">
          <a:xfrm>
            <a:off x="3334486" y="3939033"/>
            <a:ext cx="671600" cy="571500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chemeClr val="bg2"/>
          </a:solidFill>
          <a:ln w="635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lIns="68567" tIns="34284" rIns="68567" bIns="34284"/>
          <a:lstStyle/>
          <a:p>
            <a:endParaRPr lang="zh-CN" altLang="en-US"/>
          </a:p>
        </p:txBody>
      </p:sp>
      <p:sp>
        <p:nvSpPr>
          <p:cNvPr id="126" name="Freeform 92"/>
          <p:cNvSpPr>
            <a:spLocks/>
          </p:cNvSpPr>
          <p:nvPr/>
        </p:nvSpPr>
        <p:spPr bwMode="gray">
          <a:xfrm>
            <a:off x="3647662" y="2615059"/>
            <a:ext cx="587055" cy="394097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chemeClr val="bg2"/>
          </a:solidFill>
          <a:ln w="635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lIns="68567" tIns="34284" rIns="68567" bIns="34284"/>
          <a:lstStyle/>
          <a:p>
            <a:endParaRPr lang="zh-CN" altLang="en-US"/>
          </a:p>
        </p:txBody>
      </p:sp>
      <p:sp>
        <p:nvSpPr>
          <p:cNvPr id="127" name="Freeform 100"/>
          <p:cNvSpPr>
            <a:spLocks/>
          </p:cNvSpPr>
          <p:nvPr/>
        </p:nvSpPr>
        <p:spPr bwMode="gray">
          <a:xfrm>
            <a:off x="3876292" y="2010221"/>
            <a:ext cx="512035" cy="510779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chemeClr val="bg2"/>
          </a:solidFill>
          <a:ln w="635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lIns="68567" tIns="34284" rIns="68567" bIns="34284"/>
          <a:lstStyle/>
          <a:p>
            <a:endParaRPr lang="zh-CN" altLang="en-US"/>
          </a:p>
        </p:txBody>
      </p:sp>
      <p:sp>
        <p:nvSpPr>
          <p:cNvPr id="128" name="Freeform 82"/>
          <p:cNvSpPr>
            <a:spLocks/>
          </p:cNvSpPr>
          <p:nvPr/>
        </p:nvSpPr>
        <p:spPr bwMode="gray">
          <a:xfrm>
            <a:off x="4001417" y="3293714"/>
            <a:ext cx="336991" cy="378619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chemeClr val="bg2"/>
          </a:solidFill>
          <a:ln w="635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lIns="68567" tIns="34284" rIns="68567" bIns="34284"/>
          <a:lstStyle/>
          <a:p>
            <a:endParaRPr lang="zh-CN" altLang="en-US"/>
          </a:p>
        </p:txBody>
      </p:sp>
      <p:cxnSp>
        <p:nvCxnSpPr>
          <p:cNvPr id="129" name="直接连接符 128"/>
          <p:cNvCxnSpPr/>
          <p:nvPr/>
        </p:nvCxnSpPr>
        <p:spPr>
          <a:xfrm>
            <a:off x="4326660" y="2331096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连接符 129"/>
          <p:cNvCxnSpPr/>
          <p:nvPr/>
        </p:nvCxnSpPr>
        <p:spPr>
          <a:xfrm>
            <a:off x="4515994" y="2517428"/>
            <a:ext cx="16889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接连接符 130"/>
          <p:cNvCxnSpPr/>
          <p:nvPr/>
        </p:nvCxnSpPr>
        <p:spPr>
          <a:xfrm>
            <a:off x="4166548" y="2713224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接连接符 131"/>
          <p:cNvCxnSpPr/>
          <p:nvPr/>
        </p:nvCxnSpPr>
        <p:spPr>
          <a:xfrm>
            <a:off x="4355883" y="2899557"/>
            <a:ext cx="18490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连接符 132"/>
          <p:cNvCxnSpPr/>
          <p:nvPr/>
        </p:nvCxnSpPr>
        <p:spPr>
          <a:xfrm flipV="1">
            <a:off x="4278775" y="3397300"/>
            <a:ext cx="237218" cy="15359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接连接符 133"/>
          <p:cNvCxnSpPr/>
          <p:nvPr/>
        </p:nvCxnSpPr>
        <p:spPr>
          <a:xfrm>
            <a:off x="4515994" y="3397300"/>
            <a:ext cx="16889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接连接符 134"/>
          <p:cNvCxnSpPr/>
          <p:nvPr/>
        </p:nvCxnSpPr>
        <p:spPr>
          <a:xfrm>
            <a:off x="3784602" y="4261098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连接符 135"/>
          <p:cNvCxnSpPr/>
          <p:nvPr/>
        </p:nvCxnSpPr>
        <p:spPr>
          <a:xfrm>
            <a:off x="3973935" y="4447431"/>
            <a:ext cx="214606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矩形 136"/>
          <p:cNvSpPr/>
          <p:nvPr/>
        </p:nvSpPr>
        <p:spPr>
          <a:xfrm>
            <a:off x="5027553" y="2157086"/>
            <a:ext cx="1234359" cy="288498"/>
          </a:xfrm>
          <a:prstGeom prst="rect">
            <a:avLst/>
          </a:prstGeom>
        </p:spPr>
        <p:txBody>
          <a:bodyPr wrap="none" lIns="68567" tIns="34284" rIns="68567" bIns="34284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8" name="矩形 137"/>
          <p:cNvSpPr/>
          <p:nvPr/>
        </p:nvSpPr>
        <p:spPr>
          <a:xfrm>
            <a:off x="5027553" y="2588867"/>
            <a:ext cx="1234359" cy="288498"/>
          </a:xfrm>
          <a:prstGeom prst="rect">
            <a:avLst/>
          </a:prstGeom>
        </p:spPr>
        <p:txBody>
          <a:bodyPr wrap="none" lIns="68567" tIns="34284" rIns="68567" bIns="34284">
            <a:spAutoFit/>
          </a:bodyPr>
          <a:lstStyle/>
          <a:p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9" name="矩形 138"/>
          <p:cNvSpPr/>
          <p:nvPr/>
        </p:nvSpPr>
        <p:spPr>
          <a:xfrm>
            <a:off x="5027553" y="3087946"/>
            <a:ext cx="1234359" cy="288498"/>
          </a:xfrm>
          <a:prstGeom prst="rect">
            <a:avLst/>
          </a:prstGeom>
        </p:spPr>
        <p:txBody>
          <a:bodyPr wrap="none" lIns="68567" tIns="34284" rIns="68567" bIns="34284">
            <a:spAutoFit/>
          </a:bodyPr>
          <a:lstStyle/>
          <a:p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0" name="矩形 139"/>
          <p:cNvSpPr/>
          <p:nvPr/>
        </p:nvSpPr>
        <p:spPr>
          <a:xfrm>
            <a:off x="4993600" y="4085423"/>
            <a:ext cx="1234359" cy="288498"/>
          </a:xfrm>
          <a:prstGeom prst="rect">
            <a:avLst/>
          </a:prstGeom>
        </p:spPr>
        <p:txBody>
          <a:bodyPr wrap="none" lIns="68567" tIns="34284" rIns="68567" bIns="34284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1" name="矩形标注 140"/>
          <p:cNvSpPr/>
          <p:nvPr/>
        </p:nvSpPr>
        <p:spPr>
          <a:xfrm>
            <a:off x="6607140" y="1723282"/>
            <a:ext cx="2175135" cy="2923856"/>
          </a:xfrm>
          <a:prstGeom prst="wedgeRectCallout">
            <a:avLst>
              <a:gd name="adj1" fmla="val -72333"/>
              <a:gd name="adj2" fmla="val 19715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7" tIns="34284" rIns="68567" bIns="34284" rtlCol="0" anchor="ctr"/>
          <a:lstStyle/>
          <a:p>
            <a:pPr algn="ctr"/>
            <a:endParaRPr lang="zh-CN" altLang="en-US"/>
          </a:p>
        </p:txBody>
      </p:sp>
      <p:sp>
        <p:nvSpPr>
          <p:cNvPr id="142" name="TextBox 141"/>
          <p:cNvSpPr txBox="1"/>
          <p:nvPr/>
        </p:nvSpPr>
        <p:spPr>
          <a:xfrm>
            <a:off x="6732240" y="1840332"/>
            <a:ext cx="1872208" cy="2709973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867494525"/>
      </p:ext>
    </p:extLst>
  </p:cSld>
  <p:clrMapOvr>
    <a:masterClrMapping/>
  </p:clrMapOvr>
  <p:transition spd="slow">
    <p:cover dir="ld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5" grpId="0" animBg="1"/>
          <p:bldP spid="126" grpId="0" animBg="1"/>
          <p:bldP spid="127" grpId="0" animBg="1"/>
          <p:bldP spid="128" grpId="0" animBg="1"/>
          <p:bldP spid="137" grpId="0"/>
          <p:bldP spid="138" grpId="0"/>
          <p:bldP spid="139" grpId="0"/>
          <p:bldP spid="140" grpId="0"/>
          <p:bldP spid="141" grpId="0" animBg="1"/>
          <p:bldP spid="142" grpId="0"/>
          <p:bldP spid="142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5" grpId="0" animBg="1"/>
          <p:bldP spid="126" grpId="0" animBg="1"/>
          <p:bldP spid="127" grpId="0" animBg="1"/>
          <p:bldP spid="128" grpId="0" animBg="1"/>
          <p:bldP spid="137" grpId="0"/>
          <p:bldP spid="138" grpId="0"/>
          <p:bldP spid="139" grpId="0"/>
          <p:bldP spid="140" grpId="0"/>
          <p:bldP spid="141" grpId="0" animBg="1"/>
          <p:bldP spid="142" grpId="0"/>
          <p:bldP spid="142" grpId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602456" y="1347614"/>
            <a:ext cx="3358754" cy="1332298"/>
            <a:chOff x="803786" y="1959667"/>
            <a:chExt cx="4477634" cy="1776200"/>
          </a:xfrm>
        </p:grpSpPr>
        <p:sp>
          <p:nvSpPr>
            <p:cNvPr id="28" name="Rounded Rectangle 5@|1FFC:7355919|FBC:16777215|LFC:16777215|LBC:16777215"/>
            <p:cNvSpPr/>
            <p:nvPr/>
          </p:nvSpPr>
          <p:spPr>
            <a:xfrm>
              <a:off x="1127585" y="1959667"/>
              <a:ext cx="4153835" cy="484135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100" i="1" dirty="0">
                <a:solidFill>
                  <a:prstClr val="white"/>
                </a:solidFill>
                <a:latin typeface="PT Sans" pitchFamily="34" charset="-52"/>
              </a:endParaRPr>
            </a:p>
          </p:txBody>
        </p:sp>
        <p:sp>
          <p:nvSpPr>
            <p:cNvPr id="32" name="Rectangle 31@|1FFC:16777215|FBC:16777215|LFC:16777215|LBC:16777215"/>
            <p:cNvSpPr/>
            <p:nvPr/>
          </p:nvSpPr>
          <p:spPr>
            <a:xfrm>
              <a:off x="1405354" y="2529517"/>
              <a:ext cx="3876066" cy="12063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100" b="1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感谢您购买小小草小草的作品：</a:t>
              </a:r>
              <a:r>
                <a:rPr lang="zh-CN" altLang="en-US" sz="1100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作品内所有图片和文字仅供参考使用，所有带网格的形状是为了给图片占位的，具体替换的方法请参考</a:t>
              </a:r>
              <a:r>
                <a:rPr lang="zh-CN" altLang="en-US" sz="1100" b="1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文档底部的教程。</a:t>
              </a:r>
              <a:endParaRPr lang="en-US" altLang="zh-CN" sz="1100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820" name="Rectangle 35@|1FFC:16777215|FBC:16777215|LFC:16777215|LBC:16777215"/>
            <p:cNvSpPr>
              <a:spLocks noChangeArrowheads="1"/>
            </p:cNvSpPr>
            <p:nvPr/>
          </p:nvSpPr>
          <p:spPr bwMode="auto">
            <a:xfrm>
              <a:off x="1405097" y="2017025"/>
              <a:ext cx="2787309" cy="4308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500" b="1" dirty="0">
                  <a:solidFill>
                    <a:srgbClr val="FFFFFF"/>
                  </a:solidFill>
                  <a:latin typeface="微软雅黑" pitchFamily="34" charset="-122"/>
                </a:rPr>
                <a:t>点击此处添加标题</a:t>
              </a:r>
              <a:endParaRPr lang="zh-CN" altLang="en-US" sz="1500" b="1" dirty="0">
                <a:solidFill>
                  <a:srgbClr val="FFFFFF"/>
                </a:solidFill>
              </a:endParaRPr>
            </a:p>
          </p:txBody>
        </p:sp>
        <p:sp>
          <p:nvSpPr>
            <p:cNvPr id="2" name="Rectangle 1@|1FFC:3289814|FBC:16777215|LFC:16777215|LBC:16777215"/>
            <p:cNvSpPr/>
            <p:nvPr/>
          </p:nvSpPr>
          <p:spPr>
            <a:xfrm>
              <a:off x="803786" y="1959667"/>
              <a:ext cx="499984" cy="484135"/>
            </a:xfrm>
            <a:prstGeom prst="rect">
              <a:avLst/>
            </a:prstGeom>
            <a:solidFill>
              <a:srgbClr val="119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33822" name="Rectangle 39@|1FFC:16777215|FBC:16777215|LFC:16777215|LBC:16777215"/>
            <p:cNvSpPr>
              <a:spLocks noChangeArrowheads="1"/>
            </p:cNvSpPr>
            <p:nvPr/>
          </p:nvSpPr>
          <p:spPr bwMode="auto">
            <a:xfrm>
              <a:off x="835518" y="1976721"/>
              <a:ext cx="436243" cy="4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b="1" dirty="0">
                  <a:solidFill>
                    <a:srgbClr val="FFFFFF"/>
                  </a:solidFill>
                  <a:latin typeface="微软雅黑" pitchFamily="34" charset="-122"/>
                </a:rPr>
                <a:t>1</a:t>
              </a:r>
              <a:endParaRPr lang="zh-CN" alt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组合 4"/>
          <p:cNvGrpSpPr>
            <a:grpSpLocks/>
          </p:cNvGrpSpPr>
          <p:nvPr/>
        </p:nvGrpSpPr>
        <p:grpSpPr bwMode="auto">
          <a:xfrm>
            <a:off x="602457" y="2860899"/>
            <a:ext cx="3398044" cy="1377541"/>
            <a:chOff x="803786" y="3976022"/>
            <a:chExt cx="4530350" cy="1835902"/>
          </a:xfrm>
        </p:grpSpPr>
        <p:sp>
          <p:nvSpPr>
            <p:cNvPr id="29" name="Rounded Rectangle 7@|1FFC:7355919|FBC:16777215|LFC:16777215|LBC:16777215"/>
            <p:cNvSpPr/>
            <p:nvPr/>
          </p:nvSpPr>
          <p:spPr>
            <a:xfrm>
              <a:off x="1127609" y="3976022"/>
              <a:ext cx="4154144" cy="483971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100" i="1" dirty="0">
                <a:solidFill>
                  <a:prstClr val="white"/>
                </a:solidFill>
                <a:latin typeface="PT Sans" pitchFamily="34" charset="-52"/>
              </a:endParaRPr>
            </a:p>
          </p:txBody>
        </p:sp>
        <p:sp>
          <p:nvSpPr>
            <p:cNvPr id="34" name="Rectangle 33@|1FFC:16777215|FBC:16777215|LFC:16777215|LBC:16777215"/>
            <p:cNvSpPr/>
            <p:nvPr/>
          </p:nvSpPr>
          <p:spPr>
            <a:xfrm>
              <a:off x="1380001" y="4605978"/>
              <a:ext cx="3954135" cy="12059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100" b="1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感谢您购买小小草小草的作品：</a:t>
              </a:r>
              <a:r>
                <a:rPr lang="zh-CN" altLang="en-US" sz="1100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作品内所有图片和文字仅供参考使用，所有带网格的形状是为了给图片占位的，具体替换的方法请参考</a:t>
              </a:r>
              <a:r>
                <a:rPr lang="zh-CN" altLang="en-US" sz="1100" b="1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文档底部的教程。</a:t>
              </a:r>
              <a:endParaRPr lang="en-US" altLang="zh-CN" sz="1100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815" name="Rectangle 37@|1FFC:16777215|FBC:16777215|LFC:16777215|LBC:16777215"/>
            <p:cNvSpPr>
              <a:spLocks noChangeArrowheads="1"/>
            </p:cNvSpPr>
            <p:nvPr/>
          </p:nvSpPr>
          <p:spPr bwMode="auto">
            <a:xfrm>
              <a:off x="1405098" y="4014553"/>
              <a:ext cx="2787310" cy="430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500" b="1" dirty="0">
                  <a:solidFill>
                    <a:srgbClr val="FFFFFF"/>
                  </a:solidFill>
                  <a:latin typeface="微软雅黑" pitchFamily="34" charset="-122"/>
                </a:rPr>
                <a:t>点击此处添加标题</a:t>
              </a:r>
              <a:endParaRPr lang="zh-CN" altLang="en-US" sz="1500" b="1" dirty="0">
                <a:solidFill>
                  <a:srgbClr val="FFFFFF"/>
                </a:solidFill>
              </a:endParaRPr>
            </a:p>
          </p:txBody>
        </p:sp>
        <p:sp>
          <p:nvSpPr>
            <p:cNvPr id="41" name="Rectangle 40@|1FFC:3289814|FBC:16777215|LFC:16777215|LBC:16777215"/>
            <p:cNvSpPr/>
            <p:nvPr/>
          </p:nvSpPr>
          <p:spPr>
            <a:xfrm>
              <a:off x="803786" y="3976022"/>
              <a:ext cx="500022" cy="483971"/>
            </a:xfrm>
            <a:prstGeom prst="rect">
              <a:avLst/>
            </a:prstGeom>
            <a:solidFill>
              <a:srgbClr val="119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33817" name="Rectangle 41@|1FFC:16777215|FBC:16777215|LFC:16777215|LBC:16777215"/>
            <p:cNvSpPr>
              <a:spLocks noChangeArrowheads="1"/>
            </p:cNvSpPr>
            <p:nvPr/>
          </p:nvSpPr>
          <p:spPr bwMode="auto">
            <a:xfrm>
              <a:off x="835519" y="3993076"/>
              <a:ext cx="436243" cy="492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b="1" dirty="0">
                  <a:solidFill>
                    <a:srgbClr val="FFFFFF"/>
                  </a:solidFill>
                  <a:latin typeface="微软雅黑" pitchFamily="34" charset="-122"/>
                </a:rPr>
                <a:t>3</a:t>
              </a:r>
              <a:endParaRPr lang="zh-CN" alt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5016104" y="1347615"/>
            <a:ext cx="3342084" cy="1343013"/>
            <a:chOff x="6688049" y="1959667"/>
            <a:chExt cx="4456377" cy="1788425"/>
          </a:xfrm>
        </p:grpSpPr>
        <p:sp>
          <p:nvSpPr>
            <p:cNvPr id="30" name="Rounded Rectangle 9@|1FFC:7355919|FBC:16777215|LFC:16777215|LBC:16777215"/>
            <p:cNvSpPr/>
            <p:nvPr/>
          </p:nvSpPr>
          <p:spPr>
            <a:xfrm>
              <a:off x="6937301" y="1959667"/>
              <a:ext cx="4154735" cy="483577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100" i="1" dirty="0">
                <a:solidFill>
                  <a:prstClr val="white"/>
                </a:solidFill>
                <a:latin typeface="PT Sans" pitchFamily="34" charset="-52"/>
              </a:endParaRPr>
            </a:p>
          </p:txBody>
        </p:sp>
        <p:sp>
          <p:nvSpPr>
            <p:cNvPr id="33" name="Rectangle 32@|1FFC:16777215|FBC:16777215|LFC:16777215|LBC:16777215"/>
            <p:cNvSpPr/>
            <p:nvPr/>
          </p:nvSpPr>
          <p:spPr>
            <a:xfrm>
              <a:off x="7189729" y="2543130"/>
              <a:ext cx="3954697" cy="120496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100" b="1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感谢您购买小小草小草的作品：</a:t>
              </a:r>
              <a:r>
                <a:rPr lang="zh-CN" altLang="en-US" sz="1100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作品内所有图片和文字仅供参考使用，所有带网格的形状是为了给图片占位的，具体替换的方法请参考</a:t>
              </a:r>
              <a:r>
                <a:rPr lang="zh-CN" altLang="en-US" sz="1100" b="1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文档底部的教程。</a:t>
              </a:r>
              <a:endParaRPr lang="en-US" altLang="zh-CN" sz="1100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810" name="Rectangle 36@|1FFC:16777215|FBC:16777215|LFC:16777215|LBC:16777215"/>
            <p:cNvSpPr>
              <a:spLocks noChangeArrowheads="1"/>
            </p:cNvSpPr>
            <p:nvPr/>
          </p:nvSpPr>
          <p:spPr bwMode="auto">
            <a:xfrm>
              <a:off x="7202688" y="2017025"/>
              <a:ext cx="2787310" cy="430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500" b="1" dirty="0">
                  <a:solidFill>
                    <a:srgbClr val="FFFFFF"/>
                  </a:solidFill>
                  <a:latin typeface="微软雅黑" pitchFamily="34" charset="-122"/>
                </a:rPr>
                <a:t>点击此处添加标题</a:t>
              </a:r>
              <a:endParaRPr lang="zh-CN" altLang="en-US" sz="1500" b="1" dirty="0">
                <a:solidFill>
                  <a:srgbClr val="FFFFFF"/>
                </a:solidFill>
              </a:endParaRPr>
            </a:p>
          </p:txBody>
        </p:sp>
        <p:sp>
          <p:nvSpPr>
            <p:cNvPr id="43" name="Rectangle 42@|1FFC:3289814|FBC:16777215|LFC:16777215|LBC:16777215"/>
            <p:cNvSpPr/>
            <p:nvPr/>
          </p:nvSpPr>
          <p:spPr>
            <a:xfrm>
              <a:off x="6688049" y="1959667"/>
              <a:ext cx="500092" cy="483577"/>
            </a:xfrm>
            <a:prstGeom prst="rect">
              <a:avLst/>
            </a:prstGeom>
            <a:solidFill>
              <a:srgbClr val="119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33812" name="Rectangle 43@|1FFC:16777215|FBC:16777215|LFC:16777215|LBC:16777215"/>
            <p:cNvSpPr>
              <a:spLocks noChangeArrowheads="1"/>
            </p:cNvSpPr>
            <p:nvPr/>
          </p:nvSpPr>
          <p:spPr bwMode="auto">
            <a:xfrm>
              <a:off x="6719782" y="1976721"/>
              <a:ext cx="436243" cy="4918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b="1" dirty="0">
                  <a:solidFill>
                    <a:srgbClr val="FFFFFF"/>
                  </a:solidFill>
                  <a:latin typeface="微软雅黑" pitchFamily="34" charset="-122"/>
                </a:rPr>
                <a:t>2</a:t>
              </a:r>
              <a:endParaRPr lang="zh-CN" alt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5016104" y="2860899"/>
            <a:ext cx="3313509" cy="1377541"/>
            <a:chOff x="6688049" y="3976022"/>
            <a:chExt cx="4418277" cy="1835902"/>
          </a:xfrm>
        </p:grpSpPr>
        <p:sp>
          <p:nvSpPr>
            <p:cNvPr id="31" name="Rounded Rectangle 11@|1FFC:7355919|FBC:16777215|LFC:16777215|LBC:16777215"/>
            <p:cNvSpPr/>
            <p:nvPr/>
          </p:nvSpPr>
          <p:spPr>
            <a:xfrm>
              <a:off x="6937301" y="3976022"/>
              <a:ext cx="4154737" cy="483971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100" i="1" dirty="0">
                <a:solidFill>
                  <a:prstClr val="white"/>
                </a:solidFill>
                <a:latin typeface="PT Sans" pitchFamily="34" charset="-52"/>
              </a:endParaRPr>
            </a:p>
          </p:txBody>
        </p:sp>
        <p:sp>
          <p:nvSpPr>
            <p:cNvPr id="35" name="Rectangle 34@|1FFC:16777215|FBC:16777215|LFC:16777215|LBC:16777215"/>
            <p:cNvSpPr/>
            <p:nvPr/>
          </p:nvSpPr>
          <p:spPr>
            <a:xfrm>
              <a:off x="7151627" y="4605978"/>
              <a:ext cx="3954699" cy="12059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100" b="1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感谢您购买小小草小草的作品：</a:t>
              </a:r>
              <a:r>
                <a:rPr lang="zh-CN" altLang="en-US" sz="1100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作品内所有图片和文字仅供参考使用，所有带网格的形状是为了给图片占位的，具体替换的方法请参考</a:t>
              </a:r>
              <a:r>
                <a:rPr lang="zh-CN" altLang="en-US" sz="1100" b="1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文档底部的教程。</a:t>
              </a:r>
              <a:endParaRPr lang="en-US" altLang="zh-CN" sz="1100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805" name="Rectangle 38@|1FFC:16777215|FBC:16777215|LFC:16777215|LBC:16777215"/>
            <p:cNvSpPr>
              <a:spLocks noChangeArrowheads="1"/>
            </p:cNvSpPr>
            <p:nvPr/>
          </p:nvSpPr>
          <p:spPr bwMode="auto">
            <a:xfrm>
              <a:off x="7202687" y="4014553"/>
              <a:ext cx="2787310" cy="430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500" b="1" dirty="0">
                  <a:solidFill>
                    <a:srgbClr val="FFFFFF"/>
                  </a:solidFill>
                  <a:latin typeface="微软雅黑" pitchFamily="34" charset="-122"/>
                </a:rPr>
                <a:t>点击此处添加标题</a:t>
              </a:r>
              <a:endParaRPr lang="zh-CN" altLang="en-US" sz="1500" b="1" dirty="0">
                <a:solidFill>
                  <a:srgbClr val="FFFFFF"/>
                </a:solidFill>
              </a:endParaRPr>
            </a:p>
          </p:txBody>
        </p:sp>
        <p:sp>
          <p:nvSpPr>
            <p:cNvPr id="45" name="Rectangle 44@|1FFC:3289814|FBC:16777215|LFC:16777215|LBC:16777215"/>
            <p:cNvSpPr/>
            <p:nvPr/>
          </p:nvSpPr>
          <p:spPr>
            <a:xfrm>
              <a:off x="6688049" y="3976022"/>
              <a:ext cx="500092" cy="483971"/>
            </a:xfrm>
            <a:prstGeom prst="rect">
              <a:avLst/>
            </a:prstGeom>
            <a:solidFill>
              <a:srgbClr val="119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33807" name="Rectangle 45@|1FFC:16777215|FBC:16777215|LFC:16777215|LBC:16777215"/>
            <p:cNvSpPr>
              <a:spLocks noChangeArrowheads="1"/>
            </p:cNvSpPr>
            <p:nvPr/>
          </p:nvSpPr>
          <p:spPr bwMode="auto">
            <a:xfrm>
              <a:off x="6767990" y="3993076"/>
              <a:ext cx="388035" cy="492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1" hangingPunct="1"/>
              <a:r>
                <a:rPr lang="en-US" altLang="zh-CN" b="1" dirty="0">
                  <a:solidFill>
                    <a:srgbClr val="FFFFFF"/>
                  </a:solidFill>
                  <a:latin typeface="微软雅黑" pitchFamily="34" charset="-122"/>
                </a:rPr>
                <a:t>4</a:t>
              </a:r>
              <a:endParaRPr lang="zh-CN" altLang="en-US" b="1" dirty="0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C:\Users\Administrator\Desktop\简约淡雅心形小草PPT背景\幻灯片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991900"/>
            <a:ext cx="7380311" cy="4153187"/>
          </a:xfrm>
          <a:prstGeom prst="rect">
            <a:avLst/>
          </a:prstGeom>
          <a:noFill/>
        </p:spPr>
      </p:pic>
      <p:sp>
        <p:nvSpPr>
          <p:cNvPr id="25" name="圆角矩形 24"/>
          <p:cNvSpPr/>
          <p:nvPr/>
        </p:nvSpPr>
        <p:spPr>
          <a:xfrm>
            <a:off x="4427984" y="1015860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076056" y="1015654"/>
            <a:ext cx="2972164" cy="503773"/>
            <a:chOff x="6339097" y="1573726"/>
            <a:chExt cx="3744416" cy="511504"/>
          </a:xfrm>
        </p:grpSpPr>
        <p:sp>
          <p:nvSpPr>
            <p:cNvPr id="27" name="圆角矩形 26"/>
            <p:cNvSpPr/>
            <p:nvPr/>
          </p:nvSpPr>
          <p:spPr>
            <a:xfrm>
              <a:off x="6339097" y="1573726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896718" y="1614014"/>
              <a:ext cx="2653076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年度工作概述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9" name="圆角矩形 28"/>
          <p:cNvSpPr/>
          <p:nvPr/>
        </p:nvSpPr>
        <p:spPr>
          <a:xfrm>
            <a:off x="4427984" y="1715062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058154" y="1714856"/>
            <a:ext cx="2972164" cy="503773"/>
            <a:chOff x="6315199" y="2410178"/>
            <a:chExt cx="3744416" cy="511504"/>
          </a:xfrm>
        </p:grpSpPr>
        <p:sp>
          <p:nvSpPr>
            <p:cNvPr id="31" name="圆角矩形 30"/>
            <p:cNvSpPr/>
            <p:nvPr/>
          </p:nvSpPr>
          <p:spPr>
            <a:xfrm>
              <a:off x="6315199" y="2410178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893964" y="2450466"/>
              <a:ext cx="2653076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工作完成情况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圆角矩形 32"/>
          <p:cNvSpPr/>
          <p:nvPr/>
        </p:nvSpPr>
        <p:spPr>
          <a:xfrm>
            <a:off x="4427984" y="2403863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5076056" y="2403654"/>
            <a:ext cx="2972164" cy="503773"/>
            <a:chOff x="6339097" y="3296031"/>
            <a:chExt cx="3744416" cy="511504"/>
          </a:xfrm>
        </p:grpSpPr>
        <p:sp>
          <p:nvSpPr>
            <p:cNvPr id="57" name="圆角矩形 56"/>
            <p:cNvSpPr/>
            <p:nvPr/>
          </p:nvSpPr>
          <p:spPr>
            <a:xfrm>
              <a:off x="6339097" y="3296031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6898538" y="3336319"/>
              <a:ext cx="2736305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成功项目展示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9" name="圆角矩形 58"/>
          <p:cNvSpPr/>
          <p:nvPr/>
        </p:nvSpPr>
        <p:spPr>
          <a:xfrm>
            <a:off x="4427984" y="3106714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5076056" y="3106349"/>
            <a:ext cx="2972164" cy="503772"/>
            <a:chOff x="6339097" y="4180903"/>
            <a:chExt cx="3744416" cy="511504"/>
          </a:xfrm>
        </p:grpSpPr>
        <p:sp>
          <p:nvSpPr>
            <p:cNvPr id="61" name="圆角矩形 60"/>
            <p:cNvSpPr/>
            <p:nvPr/>
          </p:nvSpPr>
          <p:spPr>
            <a:xfrm>
              <a:off x="6339097" y="4180903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6898538" y="4221882"/>
              <a:ext cx="2736305" cy="437542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工作存在不足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3" name="圆角矩形 62"/>
          <p:cNvSpPr/>
          <p:nvPr/>
        </p:nvSpPr>
        <p:spPr>
          <a:xfrm>
            <a:off x="4428081" y="3803637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5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5076056" y="3803637"/>
            <a:ext cx="2972164" cy="503773"/>
            <a:chOff x="6339097" y="5057483"/>
            <a:chExt cx="3744416" cy="511504"/>
          </a:xfrm>
        </p:grpSpPr>
        <p:sp>
          <p:nvSpPr>
            <p:cNvPr id="65" name="圆角矩形 64"/>
            <p:cNvSpPr/>
            <p:nvPr/>
          </p:nvSpPr>
          <p:spPr>
            <a:xfrm>
              <a:off x="6339097" y="5057483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6898669" y="5085978"/>
              <a:ext cx="2736174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明年工作计划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7" name="下箭头 66"/>
          <p:cNvSpPr/>
          <p:nvPr/>
        </p:nvSpPr>
        <p:spPr>
          <a:xfrm rot="16200000">
            <a:off x="3602551" y="1715872"/>
            <a:ext cx="431948" cy="509274"/>
          </a:xfrm>
          <a:prstGeom prst="down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04" tIns="34253" rIns="68504" bIns="34253" rtlCol="0" anchor="ctr"/>
          <a:lstStyle/>
          <a:p>
            <a:pPr algn="ctr"/>
            <a:endParaRPr lang="zh-CN" altLang="en-US"/>
          </a:p>
        </p:txBody>
      </p:sp>
      <p:sp>
        <p:nvSpPr>
          <p:cNvPr id="68" name="TextBox 67"/>
          <p:cNvSpPr txBox="1"/>
          <p:nvPr/>
        </p:nvSpPr>
        <p:spPr>
          <a:xfrm>
            <a:off x="107504" y="627534"/>
            <a:ext cx="2160240" cy="1015580"/>
          </a:xfrm>
          <a:prstGeom prst="rect">
            <a:avLst/>
          </a:prstGeom>
          <a:noFill/>
        </p:spPr>
        <p:txBody>
          <a:bodyPr wrap="square" lIns="91361" tIns="45679" rIns="91361" bIns="45679">
            <a:spAutoFit/>
          </a:bodyPr>
          <a:lstStyle/>
          <a:p>
            <a:pPr algn="r">
              <a:defRPr/>
            </a:pPr>
            <a:r>
              <a:rPr lang="zh-CN" altLang="en-US" sz="36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en-US" altLang="zh-CN" sz="3600" b="1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en-US" altLang="zh-CN" sz="2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24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09768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7 0.04121 L -6.25E-7 -3.33333E-6 " pathEditMode="relative" rAng="0" ptsTypes="AA">
                                      <p:cBhvr>
                                        <p:cTn id="22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6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7 0.0412 L -6.25E-7 2.96296E-6 " pathEditMode="relative" rAng="0" ptsTypes="AA">
                                      <p:cBhvr>
                                        <p:cTn id="30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6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-6.25E-7 -7.40741E-7 " pathEditMode="relative" rAng="0" ptsTypes="AA">
                                      <p:cBhvr>
                                        <p:cTn id="38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46" dur="7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54" dur="7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00"/>
                            </p:stCondLst>
                            <p:childTnLst>
                              <p:par>
                                <p:cTn id="64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9" grpId="0" animBg="1"/>
      <p:bldP spid="29" grpId="1" animBg="1"/>
      <p:bldP spid="29" grpId="2" animBg="1"/>
      <p:bldP spid="33" grpId="0" animBg="1"/>
      <p:bldP spid="33" grpId="1" animBg="1"/>
      <p:bldP spid="59" grpId="0" animBg="1"/>
      <p:bldP spid="59" grpId="1" animBg="1"/>
      <p:bldP spid="63" grpId="0" animBg="1"/>
      <p:bldP spid="63" grpId="1" animBg="1"/>
      <p:bldP spid="67" grpId="0" animBg="1"/>
      <p:bldP spid="6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自定义 12">
      <a:dk1>
        <a:srgbClr val="000000"/>
      </a:dk1>
      <a:lt1>
        <a:srgbClr val="FFFFFF"/>
      </a:lt1>
      <a:dk2>
        <a:srgbClr val="009E47"/>
      </a:dk2>
      <a:lt2>
        <a:srgbClr val="A0A0A0"/>
      </a:lt2>
      <a:accent1>
        <a:srgbClr val="B5B5B5"/>
      </a:accent1>
      <a:accent2>
        <a:srgbClr val="B5B5B5"/>
      </a:accent2>
      <a:accent3>
        <a:srgbClr val="B5B5B5"/>
      </a:accent3>
      <a:accent4>
        <a:srgbClr val="B5B5B5"/>
      </a:accent4>
      <a:accent5>
        <a:srgbClr val="B5B5B5"/>
      </a:accent5>
      <a:accent6>
        <a:srgbClr val="B5B5B5"/>
      </a:accent6>
      <a:hlink>
        <a:srgbClr val="0000FF"/>
      </a:hlink>
      <a:folHlink>
        <a:srgbClr val="800080"/>
      </a:folHlink>
    </a:clrScheme>
    <a:fontScheme name="微软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2026</TotalTime>
  <Words>2910</Words>
  <Application>Microsoft Office PowerPoint</Application>
  <PresentationFormat>全屏显示(16:9)</PresentationFormat>
  <Paragraphs>379</Paragraphs>
  <Slides>34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55" baseType="lpstr">
      <vt:lpstr>Arial Unicode MS</vt:lpstr>
      <vt:lpstr>Gulim</vt:lpstr>
      <vt:lpstr>HY견고딕</vt:lpstr>
      <vt:lpstr>Meiryo</vt:lpstr>
      <vt:lpstr>PT Sans</vt:lpstr>
      <vt:lpstr>方正兰亭黑_GBK</vt:lpstr>
      <vt:lpstr>方正兰亭纤黑简体</vt:lpstr>
      <vt:lpstr>方正兰亭中粗黑_GBK</vt:lpstr>
      <vt:lpstr>华文黑体</vt:lpstr>
      <vt:lpstr>宋体</vt:lpstr>
      <vt:lpstr>微软雅黑</vt:lpstr>
      <vt:lpstr>Arial</vt:lpstr>
      <vt:lpstr>Calibri</vt:lpstr>
      <vt:lpstr>Calibri Light</vt:lpstr>
      <vt:lpstr>Century Gothic</vt:lpstr>
      <vt:lpstr>Helvetica Light</vt:lpstr>
      <vt:lpstr>Open Sans</vt:lpstr>
      <vt:lpstr>Roboto Medium</vt:lpstr>
      <vt:lpstr>Times New Roman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183</cp:revision>
  <dcterms:created xsi:type="dcterms:W3CDTF">2014-12-16T06:14:24Z</dcterms:created>
  <dcterms:modified xsi:type="dcterms:W3CDTF">2022-06-11T11:50:14Z</dcterms:modified>
</cp:coreProperties>
</file>