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image17.jpg" ContentType="image/png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17"/>
  </p:notesMasterIdLst>
  <p:sldIdLst>
    <p:sldId id="281" r:id="rId3"/>
    <p:sldId id="272" r:id="rId4"/>
    <p:sldId id="275" r:id="rId5"/>
    <p:sldId id="278" r:id="rId6"/>
    <p:sldId id="280" r:id="rId7"/>
    <p:sldId id="282" r:id="rId8"/>
    <p:sldId id="286" r:id="rId9"/>
    <p:sldId id="288" r:id="rId10"/>
    <p:sldId id="290" r:id="rId11"/>
    <p:sldId id="287" r:id="rId12"/>
    <p:sldId id="289" r:id="rId13"/>
    <p:sldId id="291" r:id="rId14"/>
    <p:sldId id="283" r:id="rId15"/>
    <p:sldId id="292" r:id="rId16"/>
  </p:sldIdLst>
  <p:sldSz cx="9601200" cy="5400675"/>
  <p:notesSz cx="6858000" cy="9144000"/>
  <p:defaultTextStyle>
    <a:defPPr>
      <a:defRPr lang="zh-CN"/>
    </a:defPPr>
    <a:lvl1pPr marL="0" algn="l" defTabSz="777606" rtl="0" eaLnBrk="1" latinLnBrk="0" hangingPunct="1">
      <a:defRPr sz="1531" kern="1200">
        <a:solidFill>
          <a:schemeClr val="tx1"/>
        </a:solidFill>
        <a:latin typeface="+mn-lt"/>
        <a:ea typeface="+mn-ea"/>
        <a:cs typeface="+mn-cs"/>
      </a:defRPr>
    </a:lvl1pPr>
    <a:lvl2pPr marL="388803" algn="l" defTabSz="777606" rtl="0" eaLnBrk="1" latinLnBrk="0" hangingPunct="1">
      <a:defRPr sz="1531" kern="1200">
        <a:solidFill>
          <a:schemeClr val="tx1"/>
        </a:solidFill>
        <a:latin typeface="+mn-lt"/>
        <a:ea typeface="+mn-ea"/>
        <a:cs typeface="+mn-cs"/>
      </a:defRPr>
    </a:lvl2pPr>
    <a:lvl3pPr marL="777606" algn="l" defTabSz="777606" rtl="0" eaLnBrk="1" latinLnBrk="0" hangingPunct="1">
      <a:defRPr sz="1531" kern="1200">
        <a:solidFill>
          <a:schemeClr val="tx1"/>
        </a:solidFill>
        <a:latin typeface="+mn-lt"/>
        <a:ea typeface="+mn-ea"/>
        <a:cs typeface="+mn-cs"/>
      </a:defRPr>
    </a:lvl3pPr>
    <a:lvl4pPr marL="1166409" algn="l" defTabSz="777606" rtl="0" eaLnBrk="1" latinLnBrk="0" hangingPunct="1">
      <a:defRPr sz="1531" kern="1200">
        <a:solidFill>
          <a:schemeClr val="tx1"/>
        </a:solidFill>
        <a:latin typeface="+mn-lt"/>
        <a:ea typeface="+mn-ea"/>
        <a:cs typeface="+mn-cs"/>
      </a:defRPr>
    </a:lvl4pPr>
    <a:lvl5pPr marL="1555212" algn="l" defTabSz="777606" rtl="0" eaLnBrk="1" latinLnBrk="0" hangingPunct="1">
      <a:defRPr sz="1531" kern="1200">
        <a:solidFill>
          <a:schemeClr val="tx1"/>
        </a:solidFill>
        <a:latin typeface="+mn-lt"/>
        <a:ea typeface="+mn-ea"/>
        <a:cs typeface="+mn-cs"/>
      </a:defRPr>
    </a:lvl5pPr>
    <a:lvl6pPr marL="1944014" algn="l" defTabSz="777606" rtl="0" eaLnBrk="1" latinLnBrk="0" hangingPunct="1">
      <a:defRPr sz="1531" kern="1200">
        <a:solidFill>
          <a:schemeClr val="tx1"/>
        </a:solidFill>
        <a:latin typeface="+mn-lt"/>
        <a:ea typeface="+mn-ea"/>
        <a:cs typeface="+mn-cs"/>
      </a:defRPr>
    </a:lvl6pPr>
    <a:lvl7pPr marL="2332817" algn="l" defTabSz="777606" rtl="0" eaLnBrk="1" latinLnBrk="0" hangingPunct="1">
      <a:defRPr sz="1531" kern="1200">
        <a:solidFill>
          <a:schemeClr val="tx1"/>
        </a:solidFill>
        <a:latin typeface="+mn-lt"/>
        <a:ea typeface="+mn-ea"/>
        <a:cs typeface="+mn-cs"/>
      </a:defRPr>
    </a:lvl7pPr>
    <a:lvl8pPr marL="2721620" algn="l" defTabSz="777606" rtl="0" eaLnBrk="1" latinLnBrk="0" hangingPunct="1">
      <a:defRPr sz="1531" kern="1200">
        <a:solidFill>
          <a:schemeClr val="tx1"/>
        </a:solidFill>
        <a:latin typeface="+mn-lt"/>
        <a:ea typeface="+mn-ea"/>
        <a:cs typeface="+mn-cs"/>
      </a:defRPr>
    </a:lvl8pPr>
    <a:lvl9pPr marL="3110423" algn="l" defTabSz="777606" rtl="0" eaLnBrk="1" latinLnBrk="0" hangingPunct="1">
      <a:defRPr sz="153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1" userDrawn="1">
          <p15:clr>
            <a:srgbClr val="A4A3A4"/>
          </p15:clr>
        </p15:guide>
        <p15:guide id="2" pos="30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F3F3F2"/>
    <a:srgbClr val="F4F4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78" autoAdjust="0"/>
    <p:restoredTop sz="94660"/>
  </p:normalViewPr>
  <p:slideViewPr>
    <p:cSldViewPr snapToGrid="0">
      <p:cViewPr varScale="1">
        <p:scale>
          <a:sx n="134" d="100"/>
          <a:sy n="134" d="100"/>
        </p:scale>
        <p:origin x="786" y="126"/>
      </p:cViewPr>
      <p:guideLst>
        <p:guide orient="horz" pos="1701"/>
        <p:guide pos="30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4" d="100"/>
        <a:sy n="13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990295-A4CA-4163-8A63-EF4B3DAB66A7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C015B7-38AA-4B20-BB4D-7C35CD61FA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363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77606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1pPr>
    <a:lvl2pPr marL="388803" algn="l" defTabSz="777606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2pPr>
    <a:lvl3pPr marL="777606" algn="l" defTabSz="777606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3pPr>
    <a:lvl4pPr marL="1166409" algn="l" defTabSz="777606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4pPr>
    <a:lvl5pPr marL="1555212" algn="l" defTabSz="777606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5pPr>
    <a:lvl6pPr marL="1944014" algn="l" defTabSz="777606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6pPr>
    <a:lvl7pPr marL="2332817" algn="l" defTabSz="777606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7pPr>
    <a:lvl8pPr marL="2721620" algn="l" defTabSz="777606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8pPr>
    <a:lvl9pPr marL="3110423" algn="l" defTabSz="777606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2881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0432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2211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6340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1616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0371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3515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23661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00150" y="883861"/>
            <a:ext cx="7200900" cy="1880235"/>
          </a:xfrm>
        </p:spPr>
        <p:txBody>
          <a:bodyPr anchor="b"/>
          <a:lstStyle>
            <a:lvl1pPr algn="ctr">
              <a:defRPr sz="472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0150" y="2836605"/>
            <a:ext cx="7200900" cy="1303913"/>
          </a:xfrm>
        </p:spPr>
        <p:txBody>
          <a:bodyPr/>
          <a:lstStyle>
            <a:lvl1pPr marL="0" indent="0" algn="ctr">
              <a:buNone/>
              <a:defRPr sz="1890"/>
            </a:lvl1pPr>
            <a:lvl2pPr marL="360045" indent="0" algn="ctr">
              <a:buNone/>
              <a:defRPr sz="1575"/>
            </a:lvl2pPr>
            <a:lvl3pPr marL="720090" indent="0" algn="ctr">
              <a:buNone/>
              <a:defRPr sz="1418"/>
            </a:lvl3pPr>
            <a:lvl4pPr marL="1080135" indent="0" algn="ctr">
              <a:buNone/>
              <a:defRPr sz="1260"/>
            </a:lvl4pPr>
            <a:lvl5pPr marL="1440180" indent="0" algn="ctr">
              <a:buNone/>
              <a:defRPr sz="1260"/>
            </a:lvl5pPr>
            <a:lvl6pPr marL="1800225" indent="0" algn="ctr">
              <a:buNone/>
              <a:defRPr sz="1260"/>
            </a:lvl6pPr>
            <a:lvl7pPr marL="2160270" indent="0" algn="ctr">
              <a:buNone/>
              <a:defRPr sz="1260"/>
            </a:lvl7pPr>
            <a:lvl8pPr marL="2520315" indent="0" algn="ctr">
              <a:buNone/>
              <a:defRPr sz="1260"/>
            </a:lvl8pPr>
            <a:lvl9pPr marL="2880360" indent="0" algn="ctr">
              <a:buNone/>
              <a:defRPr sz="126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5152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199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859" y="287536"/>
            <a:ext cx="2070259" cy="45768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3" y="287536"/>
            <a:ext cx="6090761" cy="45768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4463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00150" y="883861"/>
            <a:ext cx="7200900" cy="1880235"/>
          </a:xfrm>
        </p:spPr>
        <p:txBody>
          <a:bodyPr anchor="b"/>
          <a:lstStyle>
            <a:lvl1pPr algn="ctr">
              <a:defRPr sz="472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0150" y="2836605"/>
            <a:ext cx="7200900" cy="1303913"/>
          </a:xfrm>
        </p:spPr>
        <p:txBody>
          <a:bodyPr/>
          <a:lstStyle>
            <a:lvl1pPr marL="0" indent="0" algn="ctr">
              <a:buNone/>
              <a:defRPr sz="1890"/>
            </a:lvl1pPr>
            <a:lvl2pPr marL="360045" indent="0" algn="ctr">
              <a:buNone/>
              <a:defRPr sz="1575"/>
            </a:lvl2pPr>
            <a:lvl3pPr marL="720090" indent="0" algn="ctr">
              <a:buNone/>
              <a:defRPr sz="1418"/>
            </a:lvl3pPr>
            <a:lvl4pPr marL="1080135" indent="0" algn="ctr">
              <a:buNone/>
              <a:defRPr sz="1260"/>
            </a:lvl4pPr>
            <a:lvl5pPr marL="1440180" indent="0" algn="ctr">
              <a:buNone/>
              <a:defRPr sz="1260"/>
            </a:lvl5pPr>
            <a:lvl6pPr marL="1800225" indent="0" algn="ctr">
              <a:buNone/>
              <a:defRPr sz="1260"/>
            </a:lvl6pPr>
            <a:lvl7pPr marL="2160270" indent="0" algn="ctr">
              <a:buNone/>
              <a:defRPr sz="1260"/>
            </a:lvl7pPr>
            <a:lvl8pPr marL="2520315" indent="0" algn="ctr">
              <a:buNone/>
              <a:defRPr sz="1260"/>
            </a:lvl8pPr>
            <a:lvl9pPr marL="2880360" indent="0" algn="ctr">
              <a:buNone/>
              <a:defRPr sz="126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1232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8086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082" y="1346419"/>
            <a:ext cx="8281035" cy="2246530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082" y="3614203"/>
            <a:ext cx="8281035" cy="1181397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1pPr>
            <a:lvl2pPr marL="36004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20090" indent="0">
              <a:buNone/>
              <a:defRPr sz="1418">
                <a:solidFill>
                  <a:schemeClr val="tx1">
                    <a:tint val="75000"/>
                  </a:schemeClr>
                </a:solidFill>
              </a:defRPr>
            </a:lvl3pPr>
            <a:lvl4pPr marL="108013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4018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80022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6027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2031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8036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7626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083" y="1437680"/>
            <a:ext cx="4080510" cy="34266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608" y="1437680"/>
            <a:ext cx="4080510" cy="34266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2637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287536"/>
            <a:ext cx="8281035" cy="104388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334" y="1323916"/>
            <a:ext cx="4061757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334" y="1972747"/>
            <a:ext cx="4061757" cy="29016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0607" y="1323916"/>
            <a:ext cx="4081761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60607" y="1972747"/>
            <a:ext cx="4081761" cy="29016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1592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25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3079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360045"/>
            <a:ext cx="3096637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1760" y="777597"/>
            <a:ext cx="4860608" cy="3837980"/>
          </a:xfrm>
        </p:spPr>
        <p:txBody>
          <a:bodyPr/>
          <a:lstStyle>
            <a:lvl1pPr>
              <a:defRPr sz="2520"/>
            </a:lvl1pPr>
            <a:lvl2pPr>
              <a:defRPr sz="2205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1620202"/>
            <a:ext cx="3096637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2513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7895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360045"/>
            <a:ext cx="3096637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81760" y="777597"/>
            <a:ext cx="4860608" cy="3837980"/>
          </a:xfrm>
        </p:spPr>
        <p:txBody>
          <a:bodyPr anchor="t"/>
          <a:lstStyle>
            <a:lvl1pPr marL="0" indent="0">
              <a:buNone/>
              <a:defRPr sz="2520"/>
            </a:lvl1pPr>
            <a:lvl2pPr marL="360045" indent="0">
              <a:buNone/>
              <a:defRPr sz="2205"/>
            </a:lvl2pPr>
            <a:lvl3pPr marL="720090" indent="0">
              <a:buNone/>
              <a:defRPr sz="1890"/>
            </a:lvl3pPr>
            <a:lvl4pPr marL="1080135" indent="0">
              <a:buNone/>
              <a:defRPr sz="1575"/>
            </a:lvl4pPr>
            <a:lvl5pPr marL="1440180" indent="0">
              <a:buNone/>
              <a:defRPr sz="1575"/>
            </a:lvl5pPr>
            <a:lvl6pPr marL="1800225" indent="0">
              <a:buNone/>
              <a:defRPr sz="1575"/>
            </a:lvl6pPr>
            <a:lvl7pPr marL="2160270" indent="0">
              <a:buNone/>
              <a:defRPr sz="1575"/>
            </a:lvl7pPr>
            <a:lvl8pPr marL="2520315" indent="0">
              <a:buNone/>
              <a:defRPr sz="1575"/>
            </a:lvl8pPr>
            <a:lvl9pPr marL="2880360" indent="0">
              <a:buNone/>
              <a:defRPr sz="1575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1620202"/>
            <a:ext cx="3096637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2407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3409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859" y="287536"/>
            <a:ext cx="2070259" cy="45768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3" y="287536"/>
            <a:ext cx="6090761" cy="45768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834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082" y="1346419"/>
            <a:ext cx="8281035" cy="2246530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082" y="3614203"/>
            <a:ext cx="8281035" cy="1181397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1pPr>
            <a:lvl2pPr marL="36004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20090" indent="0">
              <a:buNone/>
              <a:defRPr sz="1418">
                <a:solidFill>
                  <a:schemeClr val="tx1">
                    <a:tint val="75000"/>
                  </a:schemeClr>
                </a:solidFill>
              </a:defRPr>
            </a:lvl3pPr>
            <a:lvl4pPr marL="108013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4018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80022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6027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2031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8036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775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083" y="1437680"/>
            <a:ext cx="4080510" cy="34266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608" y="1437680"/>
            <a:ext cx="4080510" cy="34266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38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287536"/>
            <a:ext cx="8281035" cy="104388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334" y="1323916"/>
            <a:ext cx="4061757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334" y="1972747"/>
            <a:ext cx="4061757" cy="29016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0607" y="1323916"/>
            <a:ext cx="4081761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60607" y="1972747"/>
            <a:ext cx="4081761" cy="29016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741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1485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316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360045"/>
            <a:ext cx="3096637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1760" y="777597"/>
            <a:ext cx="4860608" cy="3837980"/>
          </a:xfrm>
        </p:spPr>
        <p:txBody>
          <a:bodyPr/>
          <a:lstStyle>
            <a:lvl1pPr>
              <a:defRPr sz="2520"/>
            </a:lvl1pPr>
            <a:lvl2pPr>
              <a:defRPr sz="2205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1620202"/>
            <a:ext cx="3096637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269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360045"/>
            <a:ext cx="3096637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81760" y="777597"/>
            <a:ext cx="4860608" cy="3837980"/>
          </a:xfrm>
        </p:spPr>
        <p:txBody>
          <a:bodyPr anchor="t"/>
          <a:lstStyle>
            <a:lvl1pPr marL="0" indent="0">
              <a:buNone/>
              <a:defRPr sz="2520"/>
            </a:lvl1pPr>
            <a:lvl2pPr marL="360045" indent="0">
              <a:buNone/>
              <a:defRPr sz="2205"/>
            </a:lvl2pPr>
            <a:lvl3pPr marL="720090" indent="0">
              <a:buNone/>
              <a:defRPr sz="1890"/>
            </a:lvl3pPr>
            <a:lvl4pPr marL="1080135" indent="0">
              <a:buNone/>
              <a:defRPr sz="1575"/>
            </a:lvl4pPr>
            <a:lvl5pPr marL="1440180" indent="0">
              <a:buNone/>
              <a:defRPr sz="1575"/>
            </a:lvl5pPr>
            <a:lvl6pPr marL="1800225" indent="0">
              <a:buNone/>
              <a:defRPr sz="1575"/>
            </a:lvl6pPr>
            <a:lvl7pPr marL="2160270" indent="0">
              <a:buNone/>
              <a:defRPr sz="1575"/>
            </a:lvl7pPr>
            <a:lvl8pPr marL="2520315" indent="0">
              <a:buNone/>
              <a:defRPr sz="1575"/>
            </a:lvl8pPr>
            <a:lvl9pPr marL="2880360" indent="0">
              <a:buNone/>
              <a:defRPr sz="1575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1620202"/>
            <a:ext cx="3096637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542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083" y="287536"/>
            <a:ext cx="8281035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83" y="1437680"/>
            <a:ext cx="8281035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0083" y="5005626"/>
            <a:ext cx="216027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09789-FCD6-481A-9923-32E656DF23C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0398" y="5005626"/>
            <a:ext cx="3240405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0848" y="5005626"/>
            <a:ext cx="216027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54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20090" rtl="0" eaLnBrk="1" latinLnBrk="0" hangingPunct="1">
        <a:lnSpc>
          <a:spcPct val="90000"/>
        </a:lnSpc>
        <a:spcBef>
          <a:spcPct val="0"/>
        </a:spcBef>
        <a:buNone/>
        <a:defRPr sz="34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023" indent="-180023" algn="l" defTabSz="720090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1pPr>
      <a:lvl2pPr marL="54006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0011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6015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62020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98024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34029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70033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306038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2pPr>
      <a:lvl3pPr marL="72009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44018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80022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16027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288036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083" y="287536"/>
            <a:ext cx="8281035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83" y="1437680"/>
            <a:ext cx="8281035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0083" y="5005626"/>
            <a:ext cx="216027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72009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720090"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0398" y="5005626"/>
            <a:ext cx="3240405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72009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0848" y="5005626"/>
            <a:ext cx="216027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72009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72009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377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720090" rtl="0" eaLnBrk="1" latinLnBrk="0" hangingPunct="1">
        <a:lnSpc>
          <a:spcPct val="90000"/>
        </a:lnSpc>
        <a:spcBef>
          <a:spcPct val="0"/>
        </a:spcBef>
        <a:buNone/>
        <a:defRPr sz="34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023" indent="-180023" algn="l" defTabSz="720090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1pPr>
      <a:lvl2pPr marL="54006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0011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6015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62020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98024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34029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70033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306038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2pPr>
      <a:lvl3pPr marL="72009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44018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80022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16027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288036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2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3" Type="http://schemas.openxmlformats.org/officeDocument/2006/relationships/image" Target="../media/image10.jp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61"/>
          <a:stretch/>
        </p:blipFill>
        <p:spPr>
          <a:xfrm flipH="1">
            <a:off x="4648277" y="0"/>
            <a:ext cx="4957805" cy="540067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61"/>
          <a:stretch/>
        </p:blipFill>
        <p:spPr>
          <a:xfrm>
            <a:off x="1" y="-1"/>
            <a:ext cx="5028057" cy="5400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02" b="96991" l="100" r="99700">
                        <a14:foregroundMark x1="53100" y1="602" x2="8900" y2="33200"/>
                        <a14:foregroundMark x1="11200" y1="32197" x2="100" y2="39920"/>
                        <a14:foregroundMark x1="3700" y1="67101" x2="8700" y2="71715"/>
                        <a14:foregroundMark x1="57800" y1="7322" x2="62000" y2="7523"/>
                        <a14:foregroundMark x1="93300" y1="38415" x2="99700" y2="42828"/>
                        <a14:foregroundMark x1="7200" y1="41825" x2="7600" y2="86760"/>
                        <a14:foregroundMark x1="28300" y1="48746" x2="500" y2="72919"/>
                        <a14:foregroundMark x1="11800" y1="78435" x2="34500" y2="94684"/>
                        <a14:foregroundMark x1="86600" y1="84654" x2="59100" y2="96991"/>
                        <a14:foregroundMark x1="92000" y1="76530" x2="98700" y2="612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928" y="861703"/>
            <a:ext cx="3554538" cy="354387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97544" y="1456415"/>
            <a:ext cx="965289" cy="2500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823" dirty="0"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古风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033100" y="1989520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78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1778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1778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242060" y="3081452"/>
            <a:ext cx="369387" cy="4207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134" dirty="0">
                <a:solidFill>
                  <a:srgbClr val="FF0000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章</a:t>
            </a:r>
          </a:p>
        </p:txBody>
      </p:sp>
    </p:spTree>
    <p:extLst>
      <p:ext uri="{BB962C8B-B14F-4D97-AF65-F5344CB8AC3E}">
        <p14:creationId xmlns:p14="http://schemas.microsoft.com/office/powerpoint/2010/main" val="1229249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3846" r="90385">
                        <a14:foregroundMark x1="86538" y1="843" x2="86538" y2="95663"/>
                        <a14:foregroundMark x1="27692" y1="38916" x2="14038" y2="42410"/>
                        <a14:foregroundMark x1="49038" y1="47711" x2="35769" y2="49880"/>
                        <a14:foregroundMark x1="46538" y1="23735" x2="45192" y2="21807"/>
                        <a14:foregroundMark x1="63846" y1="11446" x2="56154" y2="15783"/>
                        <a14:foregroundMark x1="69038" y1="2169" x2="71538" y2="9036"/>
                        <a14:foregroundMark x1="72500" y1="26386" x2="71538" y2="34699"/>
                        <a14:foregroundMark x1="75769" y1="62892" x2="76154" y2="71205"/>
                        <a14:foregroundMark x1="32500" y1="10964" x2="29038" y2="13855"/>
                        <a14:foregroundMark x1="33654" y1="16506" x2="35385" y2="20723"/>
                        <a14:foregroundMark x1="40000" y1="21566" x2="31154" y2="21807"/>
                        <a14:foregroundMark x1="24808" y1="27952" x2="23077" y2="31687"/>
                        <a14:foregroundMark x1="30385" y1="27952" x2="45577" y2="35783"/>
                        <a14:foregroundMark x1="47692" y1="25904" x2="49038" y2="29518"/>
                        <a14:foregroundMark x1="69423" y1="6145" x2="77115" y2="91928"/>
                        <a14:foregroundMark x1="69423" y1="13012" x2="70192" y2="36988"/>
                        <a14:foregroundMark x1="60000" y1="9277" x2="53654" y2="4578"/>
                        <a14:foregroundMark x1="65577" y1="7711" x2="63846" y2="482"/>
                        <a14:foregroundMark x1="14038" y1="42169" x2="6923" y2="45904"/>
                        <a14:foregroundMark x1="45577" y1="42410" x2="37115" y2="437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690"/>
          <a:stretch/>
        </p:blipFill>
        <p:spPr>
          <a:xfrm>
            <a:off x="6401336" y="299684"/>
            <a:ext cx="3123295" cy="480130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61"/>
          <a:stretch/>
        </p:blipFill>
        <p:spPr>
          <a:xfrm>
            <a:off x="899424" y="2596041"/>
            <a:ext cx="2478945" cy="1894931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533053" y="2959486"/>
            <a:ext cx="965289" cy="129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823" dirty="0">
                <a:solidFill>
                  <a:schemeClr val="bg1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三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164354" y="3176619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78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1778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1778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68330" y="2900263"/>
            <a:ext cx="369387" cy="4207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134" dirty="0">
                <a:solidFill>
                  <a:srgbClr val="FF0000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章</a:t>
            </a:r>
          </a:p>
        </p:txBody>
      </p:sp>
    </p:spTree>
    <p:extLst>
      <p:ext uri="{BB962C8B-B14F-4D97-AF65-F5344CB8AC3E}">
        <p14:creationId xmlns:p14="http://schemas.microsoft.com/office/powerpoint/2010/main" val="38254632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uiExpand="1" build="p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70" y="1411610"/>
            <a:ext cx="2815405" cy="28154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75" y="1411610"/>
            <a:ext cx="2815405" cy="281540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137" y="1411610"/>
            <a:ext cx="2815405" cy="281540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533051" y="2394453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经典繁方篆" panose="02010609000101010101" pitchFamily="49" charset="-122"/>
              </a:rPr>
              <a:t>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348456" y="2394453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经典繁方篆" panose="02010609000101010101" pitchFamily="49" charset="-122"/>
              </a:rPr>
              <a:t>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346756" y="2394453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经典繁方篆" panose="02010609000101010101" pitchFamily="49" charset="-122"/>
              </a:rPr>
              <a:t>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082915" y="404530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134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898320" y="404530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134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921040" y="404530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134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89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489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/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8043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 build="p"/>
      <p:bldP spid="21" grpId="0" uiExpand="1" build="p"/>
      <p:bldP spid="22" grpId="0" uiExpand="1" build="p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804" b="92157" l="3000" r="95800">
                        <a14:foregroundMark x1="33200" y1="49673" x2="3000" y2="49020"/>
                        <a14:foregroundMark x1="30600" y1="14379" x2="63000" y2="14379"/>
                        <a14:foregroundMark x1="92000" y1="32026" x2="95800" y2="33333"/>
                        <a14:foregroundMark x1="81000" y1="17647" x2="81800" y2="18954"/>
                        <a14:foregroundMark x1="72600" y1="13725" x2="69800" y2="11111"/>
                        <a14:foregroundMark x1="38400" y1="75163" x2="37400" y2="921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046" y="1353976"/>
            <a:ext cx="2098879" cy="64225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775872" y="1415166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经典繁方篆" panose="02010609000101010101" pitchFamily="49" charset="-122"/>
              </a:rPr>
              <a:t>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559886" y="1524612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559886" y="2028173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请输入文本内容请输入文本内容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559886" y="2531733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请输入文本内容请输入文本内容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804" b="92157" l="3000" r="95800">
                        <a14:foregroundMark x1="33200" y1="49673" x2="3000" y2="49020"/>
                        <a14:foregroundMark x1="30600" y1="14379" x2="63000" y2="14379"/>
                        <a14:foregroundMark x1="92000" y1="32026" x2="95800" y2="33333"/>
                        <a14:foregroundMark x1="81000" y1="17647" x2="81800" y2="18954"/>
                        <a14:foregroundMark x1="72600" y1="13725" x2="69800" y2="11111"/>
                        <a14:foregroundMark x1="38400" y1="75163" x2="37400" y2="921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046" y="3035561"/>
            <a:ext cx="2098879" cy="642257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1775872" y="3096751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经典繁方篆" panose="02010609000101010101" pitchFamily="49" charset="-122"/>
              </a:rPr>
              <a:t>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559886" y="3206197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请输入文本内容请输入文本内容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559886" y="3709758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请输入文本内容请输入文本内容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559886" y="4213318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请输入文本内容请输入文本内容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979" y="2931367"/>
            <a:ext cx="2139497" cy="2139497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89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489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/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3316802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21" grpId="0"/>
      <p:bldP spid="22" grpId="0"/>
      <p:bldP spid="24" grpId="0"/>
      <p:bldP spid="25" grpId="0"/>
      <p:bldP spid="26" grpId="0"/>
      <p:bldP spid="27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78" y="2051650"/>
            <a:ext cx="1821862" cy="179149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105" y="475729"/>
            <a:ext cx="6542098" cy="462526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12267" y="2413843"/>
            <a:ext cx="1162599" cy="107721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谢谢收看</a:t>
            </a:r>
            <a:endParaRPr lang="en-US" altLang="zh-CN" sz="32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01128" y="2208628"/>
            <a:ext cx="369387" cy="4207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134" dirty="0">
                <a:solidFill>
                  <a:srgbClr val="FF0000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章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472112" y="867080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78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1778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1778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240860" y="4827372"/>
            <a:ext cx="1453959" cy="28392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245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BY:UNDRELAN</a:t>
            </a:r>
            <a:endParaRPr lang="zh-CN" altLang="en-US" sz="1245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3713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6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animBg="1"/>
      <p:bldP spid="14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765982" y="2320178"/>
            <a:ext cx="470059" cy="51722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20090">
              <a:defRPr/>
            </a:pPr>
            <a:endParaRPr lang="zh-CN" altLang="en-US" sz="1418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30279" y="2323018"/>
            <a:ext cx="7370921" cy="51756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1750" tIns="0" rIns="141750" bIns="0" anchor="ctr"/>
          <a:lstStyle/>
          <a:p>
            <a:pPr algn="ctr" defTabSz="720090">
              <a:defRPr/>
            </a:pPr>
            <a:r>
              <a:rPr lang="en-US" altLang="zh-CN" sz="2205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205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718397"/>
            <a:ext cx="7333417" cy="61053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720090">
              <a:defRPr/>
            </a:pPr>
            <a:r>
              <a:rPr lang="zh-CN" altLang="en-US" sz="2520" spc="158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205" spc="158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205" spc="158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205" spc="158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205" spc="158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205" spc="158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205" spc="158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205" spc="158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7333417" y="1715216"/>
            <a:ext cx="672290" cy="613712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20090">
              <a:defRPr/>
            </a:pPr>
            <a:endParaRPr lang="zh-CN" altLang="en-US" sz="1418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33192" y="3087805"/>
            <a:ext cx="5438797" cy="133305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720090">
              <a:lnSpc>
                <a:spcPts val="1890"/>
              </a:lnSpc>
            </a:pPr>
            <a:r>
              <a:rPr lang="en-US" altLang="zh-CN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45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720090">
              <a:lnSpc>
                <a:spcPts val="1890"/>
              </a:lnSpc>
            </a:pPr>
            <a:r>
              <a:rPr lang="en-US" altLang="zh-CN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45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720090">
              <a:lnSpc>
                <a:spcPts val="1890"/>
              </a:lnSpc>
            </a:pPr>
            <a:r>
              <a:rPr lang="en-US" altLang="zh-CN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28601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a.hiphotos.baidu.com/zhidao/pic/item/58ee3d6d55fbb2fb73dc69d64d4a20a44723dc7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18"/>
          <a:stretch/>
        </p:blipFill>
        <p:spPr bwMode="auto">
          <a:xfrm>
            <a:off x="0" y="552347"/>
            <a:ext cx="4908378" cy="3328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3416" b="98587" l="699" r="97203">
                        <a14:foregroundMark x1="26474" y1="76207" x2="43257" y2="93404"/>
                        <a14:foregroundMark x1="97203" y1="45347" x2="84715" y2="81508"/>
                        <a14:foregroundMark x1="90909" y1="14134" x2="94605" y2="57008"/>
                        <a14:foregroundMark x1="8492" y1="76207" x2="4196" y2="69965"/>
                        <a14:foregroundMark x1="91908" y1="8716" x2="88811" y2="3416"/>
                        <a14:foregroundMark x1="7892" y1="17903" x2="7493" y2="20377"/>
                        <a14:foregroundMark x1="3197" y1="66549" x2="699" y2="59717"/>
                        <a14:foregroundMark x1="8292" y1="22850" x2="7493" y2="26031"/>
                        <a14:backgroundMark x1="43257" y1="5771" x2="44156" y2="78210"/>
                        <a14:backgroundMark x1="78721" y1="43227" x2="79520" y2="62426"/>
                        <a14:backgroundMark x1="89411" y1="46879" x2="88412" y2="53121"/>
                        <a14:backgroundMark x1="87812" y1="54181" x2="86913" y2="58304"/>
                        <a14:backgroundMark x1="86314" y1="59717" x2="84116" y2="63840"/>
                        <a14:backgroundMark x1="4396" y1="52886" x2="5395" y2="56537"/>
                        <a14:backgroundMark x1="6494" y1="54888" x2="6893" y2="57715"/>
                        <a14:backgroundMark x1="4595" y1="61720" x2="5994" y2="63840"/>
                        <a14:backgroundMark x1="6893" y1="62662" x2="8492" y2="66078"/>
                        <a14:backgroundMark x1="14885" y1="83039" x2="12887" y2="80565"/>
                        <a14:backgroundMark x1="10589" y1="18728" x2="9990" y2="20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780" y="2837311"/>
            <a:ext cx="946318" cy="80262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707661" y="292375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壹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189606" y="3726378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1600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16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6320" y="2837311"/>
            <a:ext cx="946318" cy="80262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6498201" y="292375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980147" y="3726378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1600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16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332" y="2837311"/>
            <a:ext cx="946318" cy="802621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8246213" y="292375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三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728158" y="3726378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1600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16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985201" y="1678065"/>
            <a:ext cx="369387" cy="36593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778" dirty="0">
                <a:solidFill>
                  <a:srgbClr val="FF0000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章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/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4" name="文本框 23"/>
          <p:cNvSpPr txBox="1"/>
          <p:nvPr/>
        </p:nvSpPr>
        <p:spPr>
          <a:xfrm>
            <a:off x="8534343" y="805921"/>
            <a:ext cx="555241" cy="96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经典繁方篆" panose="02010609000101010101" pitchFamily="49" charset="-122"/>
              </a:rPr>
              <a:t>扉</a:t>
            </a:r>
            <a:endParaRPr lang="en-US" altLang="zh-CN" sz="2845" dirty="0">
              <a:latin typeface="叶根友毛笔行书2.0版" panose="02010601030101010101" pitchFamily="2" charset="-122"/>
              <a:ea typeface="叶根友毛笔行书2.0版" panose="02010601030101010101" pitchFamily="2" charset="-122"/>
              <a:cs typeface="经典繁方篆" panose="02010609000101010101" pitchFamily="49" charset="-122"/>
            </a:endParaRPr>
          </a:p>
          <a:p>
            <a:r>
              <a:rPr lang="zh-CN" altLang="en-US" sz="2845" dirty="0"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经典繁方篆" panose="02010609000101010101" pitchFamily="49" charset="-122"/>
              </a:rPr>
              <a:t>页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160878" y="999659"/>
            <a:ext cx="2373470" cy="13007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78" dirty="0">
                <a:solidFill>
                  <a:schemeClr val="tx1">
                    <a:lumMod val="85000"/>
                    <a:lumOff val="15000"/>
                  </a:schemeClr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经典繁方篆" panose="02010609000101010101" pitchFamily="49" charset="-122"/>
              </a:rPr>
              <a:t>万木冻欲折孤根暖独回 前村深雪里昨夜一枝开 </a:t>
            </a:r>
          </a:p>
          <a:p>
            <a:r>
              <a:rPr lang="zh-CN" altLang="en-US" sz="1778" dirty="0">
                <a:solidFill>
                  <a:schemeClr val="tx1">
                    <a:lumMod val="85000"/>
                    <a:lumOff val="15000"/>
                  </a:schemeClr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经典繁方篆" panose="02010609000101010101" pitchFamily="49" charset="-122"/>
              </a:rPr>
              <a:t>风递幽香出禽窥素艳来 明年如应律先发映春台</a:t>
            </a:r>
            <a:endParaRPr lang="en-US" altLang="zh-CN" sz="1778" dirty="0">
              <a:solidFill>
                <a:schemeClr val="tx1">
                  <a:lumMod val="85000"/>
                  <a:lumOff val="15000"/>
                </a:schemeClr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  <a:cs typeface="经典繁方篆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47345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8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94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 uiExpand="1" build="p"/>
      <p:bldP spid="17" grpId="0"/>
      <p:bldP spid="18" grpId="0" uiExpand="1" build="p"/>
      <p:bldP spid="20" grpId="0"/>
      <p:bldP spid="21" grpId="0" uiExpand="1" build="p"/>
      <p:bldP spid="23" grpId="0" animBg="1"/>
      <p:bldP spid="24" grpId="0"/>
      <p:bldP spid="15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3416" b="98587" l="699" r="97203">
                        <a14:foregroundMark x1="26474" y1="76207" x2="43257" y2="93404"/>
                        <a14:foregroundMark x1="97203" y1="45347" x2="84715" y2="81508"/>
                        <a14:foregroundMark x1="90909" y1="14134" x2="94605" y2="57008"/>
                        <a14:foregroundMark x1="8492" y1="76207" x2="4196" y2="69965"/>
                        <a14:foregroundMark x1="91908" y1="8716" x2="88811" y2="3416"/>
                        <a14:foregroundMark x1="7892" y1="17903" x2="7493" y2="20377"/>
                        <a14:foregroundMark x1="3197" y1="66549" x2="699" y2="59717"/>
                        <a14:foregroundMark x1="8292" y1="22850" x2="7493" y2="26031"/>
                        <a14:backgroundMark x1="43257" y1="5771" x2="44156" y2="78210"/>
                        <a14:backgroundMark x1="78721" y1="43227" x2="79520" y2="62426"/>
                        <a14:backgroundMark x1="89411" y1="46879" x2="88412" y2="53121"/>
                        <a14:backgroundMark x1="87812" y1="54181" x2="86913" y2="58304"/>
                        <a14:backgroundMark x1="86314" y1="59717" x2="84116" y2="63840"/>
                        <a14:backgroundMark x1="4396" y1="52886" x2="5395" y2="56537"/>
                        <a14:backgroundMark x1="6494" y1="54888" x2="6893" y2="57715"/>
                        <a14:backgroundMark x1="4595" y1="61720" x2="5994" y2="63840"/>
                        <a14:backgroundMark x1="6893" y1="62662" x2="8492" y2="66078"/>
                        <a14:backgroundMark x1="14885" y1="83039" x2="12887" y2="80565"/>
                        <a14:backgroundMark x1="10589" y1="18728" x2="9990" y2="20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618" y="2324757"/>
            <a:ext cx="1977543" cy="167725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684306" y="2324755"/>
            <a:ext cx="965289" cy="129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823" dirty="0"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484432" y="2875704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78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1778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1778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087785" y="3610766"/>
            <a:ext cx="369387" cy="4207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134" dirty="0">
                <a:solidFill>
                  <a:srgbClr val="FF0000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章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51" r="1919"/>
          <a:stretch/>
        </p:blipFill>
        <p:spPr>
          <a:xfrm flipH="1">
            <a:off x="-168919" y="1452963"/>
            <a:ext cx="5405385" cy="3832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7444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uiExpand="1" build="p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765434"/>
            <a:ext cx="3842986" cy="40858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89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489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/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9406" y="1765437"/>
            <a:ext cx="1393576" cy="1393576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718960" y="2120874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三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156861" y="3130844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1600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16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1039" y="3008657"/>
            <a:ext cx="1393576" cy="1393576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910593" y="3364094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348494" y="4374065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1600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16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799" y="2052737"/>
            <a:ext cx="1393576" cy="1393576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4258353" y="2408174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696254" y="3418144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1600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16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</p:spTree>
    <p:extLst>
      <p:ext uri="{BB962C8B-B14F-4D97-AF65-F5344CB8AC3E}">
        <p14:creationId xmlns:p14="http://schemas.microsoft.com/office/powerpoint/2010/main" val="6076898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5" grpId="0" build="p"/>
      <p:bldP spid="17" grpId="0"/>
      <p:bldP spid="18" grpId="0" uiExpand="1" build="p"/>
      <p:bldP spid="20" grpId="0"/>
      <p:bldP spid="21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52"/>
          <a:stretch/>
        </p:blipFill>
        <p:spPr>
          <a:xfrm>
            <a:off x="2" y="3072522"/>
            <a:ext cx="9601200" cy="202847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844" y="1353974"/>
            <a:ext cx="2688872" cy="2644058"/>
          </a:xfrm>
          <a:prstGeom prst="rect">
            <a:avLst/>
          </a:prstGeom>
        </p:spPr>
      </p:pic>
      <p:sp>
        <p:nvSpPr>
          <p:cNvPr id="28" name="椭圆 27"/>
          <p:cNvSpPr/>
          <p:nvPr/>
        </p:nvSpPr>
        <p:spPr>
          <a:xfrm>
            <a:off x="1059254" y="1957033"/>
            <a:ext cx="1655553" cy="1655553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sp>
        <p:nvSpPr>
          <p:cNvPr id="33" name="文本框 32"/>
          <p:cNvSpPr txBox="1"/>
          <p:nvPr/>
        </p:nvSpPr>
        <p:spPr>
          <a:xfrm>
            <a:off x="1146363" y="3998034"/>
            <a:ext cx="7989924" cy="74917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请输入文本内容请输入文本内请输入文本内容请输入文本内容</a:t>
            </a:r>
            <a:endParaRPr lang="en-US" altLang="zh-CN" sz="2134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请输入文本内容请输入文本内请输入文本内容请输入文本内容</a:t>
            </a:r>
            <a:endParaRPr lang="en-US" altLang="zh-CN" sz="2134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89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489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/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727" y="1353974"/>
            <a:ext cx="2688872" cy="2644058"/>
          </a:xfrm>
          <a:prstGeom prst="rect">
            <a:avLst/>
          </a:prstGeom>
        </p:spPr>
      </p:pic>
      <p:sp>
        <p:nvSpPr>
          <p:cNvPr id="37" name="椭圆 36"/>
          <p:cNvSpPr/>
          <p:nvPr/>
        </p:nvSpPr>
        <p:spPr>
          <a:xfrm>
            <a:off x="4105137" y="1957033"/>
            <a:ext cx="1655553" cy="1655553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413" y="1353974"/>
            <a:ext cx="2688872" cy="2644058"/>
          </a:xfrm>
          <a:prstGeom prst="rect">
            <a:avLst/>
          </a:prstGeom>
        </p:spPr>
      </p:pic>
      <p:sp>
        <p:nvSpPr>
          <p:cNvPr id="39" name="椭圆 38"/>
          <p:cNvSpPr/>
          <p:nvPr/>
        </p:nvSpPr>
        <p:spPr>
          <a:xfrm>
            <a:off x="6948823" y="1957033"/>
            <a:ext cx="1655553" cy="1655553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</p:spTree>
    <p:extLst>
      <p:ext uri="{BB962C8B-B14F-4D97-AF65-F5344CB8AC3E}">
        <p14:creationId xmlns:p14="http://schemas.microsoft.com/office/powerpoint/2010/main" val="12114620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3" grpId="0" uiExpand="1" build="p"/>
      <p:bldP spid="34" grpId="0"/>
      <p:bldP spid="37" grpId="0" animBg="1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52"/>
          <a:stretch/>
        </p:blipFill>
        <p:spPr>
          <a:xfrm>
            <a:off x="2" y="3072522"/>
            <a:ext cx="9601200" cy="20284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887" b="96017" l="5000" r="96000">
                        <a14:foregroundMark x1="31800" y1="73585" x2="57600" y2="96436"/>
                        <a14:foregroundMark x1="53200" y1="10692" x2="53200" y2="10692"/>
                        <a14:backgroundMark x1="75200" y1="28302" x2="78200" y2="31866"/>
                        <a14:backgroundMark x1="69800" y1="71698" x2="66200" y2="73375"/>
                        <a14:backgroundMark x1="80000" y1="80084" x2="78200" y2="809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513" y="1446500"/>
            <a:ext cx="2241180" cy="213808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58" y="2899729"/>
            <a:ext cx="1723096" cy="164383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743" y="1675640"/>
            <a:ext cx="1042925" cy="994951"/>
          </a:xfrm>
          <a:prstGeom prst="rect">
            <a:avLst/>
          </a:prstGeom>
        </p:spPr>
      </p:pic>
      <p:sp>
        <p:nvSpPr>
          <p:cNvPr id="23" name="椭圆 22"/>
          <p:cNvSpPr/>
          <p:nvPr/>
        </p:nvSpPr>
        <p:spPr>
          <a:xfrm>
            <a:off x="2276249" y="1968609"/>
            <a:ext cx="1093862" cy="1093862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sp>
        <p:nvSpPr>
          <p:cNvPr id="24" name="椭圆 23"/>
          <p:cNvSpPr/>
          <p:nvPr/>
        </p:nvSpPr>
        <p:spPr>
          <a:xfrm>
            <a:off x="801782" y="3276985"/>
            <a:ext cx="919886" cy="919886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sp>
        <p:nvSpPr>
          <p:cNvPr id="25" name="椭圆 24"/>
          <p:cNvSpPr/>
          <p:nvPr/>
        </p:nvSpPr>
        <p:spPr>
          <a:xfrm>
            <a:off x="945538" y="1918445"/>
            <a:ext cx="509340" cy="509340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sp>
        <p:nvSpPr>
          <p:cNvPr id="35" name="文本框 34"/>
          <p:cNvSpPr txBox="1"/>
          <p:nvPr/>
        </p:nvSpPr>
        <p:spPr>
          <a:xfrm>
            <a:off x="5365677" y="1771089"/>
            <a:ext cx="4235525" cy="42075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请输入文本内容请输入文本内容</a:t>
            </a:r>
            <a:endParaRPr lang="en-US" altLang="zh-CN" sz="2134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892" y="1362693"/>
            <a:ext cx="1275133" cy="1193742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4493241" y="1668522"/>
            <a:ext cx="872437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89" dirty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标题</a:t>
            </a:r>
            <a:endParaRPr lang="en-US" altLang="zh-CN" sz="2489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5365677" y="2813279"/>
            <a:ext cx="4235525" cy="42075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请输入文本内容请输入文本内容</a:t>
            </a:r>
            <a:endParaRPr lang="en-US" altLang="zh-CN" sz="2134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62" name="图片 61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892" y="2404884"/>
            <a:ext cx="1275133" cy="1193742"/>
          </a:xfrm>
          <a:prstGeom prst="rect">
            <a:avLst/>
          </a:prstGeom>
        </p:spPr>
      </p:pic>
      <p:sp>
        <p:nvSpPr>
          <p:cNvPr id="63" name="文本框 62"/>
          <p:cNvSpPr txBox="1"/>
          <p:nvPr/>
        </p:nvSpPr>
        <p:spPr>
          <a:xfrm>
            <a:off x="4493241" y="2710712"/>
            <a:ext cx="872437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89" dirty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标题</a:t>
            </a:r>
            <a:endParaRPr lang="en-US" altLang="zh-CN" sz="2489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5365676" y="3862351"/>
            <a:ext cx="4114866" cy="42075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请输入文本内容请输入文本内容</a:t>
            </a:r>
            <a:endParaRPr lang="en-US" altLang="zh-CN" sz="2134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892" y="3470069"/>
            <a:ext cx="1275133" cy="1193742"/>
          </a:xfrm>
          <a:prstGeom prst="rect">
            <a:avLst/>
          </a:prstGeom>
        </p:spPr>
      </p:pic>
      <p:sp>
        <p:nvSpPr>
          <p:cNvPr id="66" name="文本框 65"/>
          <p:cNvSpPr txBox="1"/>
          <p:nvPr/>
        </p:nvSpPr>
        <p:spPr>
          <a:xfrm>
            <a:off x="4493241" y="3775897"/>
            <a:ext cx="872437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89" dirty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标题</a:t>
            </a:r>
            <a:endParaRPr lang="en-US" altLang="zh-CN" sz="2489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89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489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/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42259295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35" grpId="0"/>
      <p:bldP spid="51" grpId="0"/>
      <p:bldP spid="61" grpId="0"/>
      <p:bldP spid="63" grpId="0"/>
      <p:bldP spid="64" grpId="0"/>
      <p:bldP spid="66" grpId="0"/>
      <p:bldP spid="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9685"/>
            <a:ext cx="4801306" cy="480130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3416" b="98587" l="699" r="97203">
                        <a14:foregroundMark x1="26474" y1="76207" x2="43257" y2="93404"/>
                        <a14:foregroundMark x1="97203" y1="45347" x2="84715" y2="81508"/>
                        <a14:foregroundMark x1="90909" y1="14134" x2="94605" y2="57008"/>
                        <a14:foregroundMark x1="8492" y1="76207" x2="4196" y2="69965"/>
                        <a14:foregroundMark x1="91908" y1="8716" x2="88811" y2="3416"/>
                        <a14:foregroundMark x1="7892" y1="17903" x2="7493" y2="20377"/>
                        <a14:foregroundMark x1="3197" y1="66549" x2="699" y2="59717"/>
                        <a14:foregroundMark x1="8292" y1="22850" x2="7493" y2="26031"/>
                        <a14:backgroundMark x1="43257" y1="5771" x2="44156" y2="78210"/>
                        <a14:backgroundMark x1="78721" y1="43227" x2="79520" y2="62426"/>
                        <a14:backgroundMark x1="89411" y1="46879" x2="88412" y2="53121"/>
                        <a14:backgroundMark x1="87812" y1="54181" x2="86913" y2="58304"/>
                        <a14:backgroundMark x1="86314" y1="59717" x2="84116" y2="63840"/>
                        <a14:backgroundMark x1="4396" y1="52886" x2="5395" y2="56537"/>
                        <a14:backgroundMark x1="6494" y1="54888" x2="6893" y2="57715"/>
                        <a14:backgroundMark x1="4595" y1="61720" x2="5994" y2="63840"/>
                        <a14:backgroundMark x1="6893" y1="62662" x2="8492" y2="66078"/>
                        <a14:backgroundMark x1="14885" y1="83039" x2="12887" y2="80565"/>
                        <a14:backgroundMark x1="10589" y1="18728" x2="9990" y2="20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618" y="2324757"/>
            <a:ext cx="1977543" cy="167725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684306" y="2324755"/>
            <a:ext cx="965289" cy="129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823" dirty="0"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贰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484432" y="2875704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78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1778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1778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087785" y="3610766"/>
            <a:ext cx="369387" cy="4207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134" dirty="0">
                <a:solidFill>
                  <a:srgbClr val="FF0000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章</a:t>
            </a:r>
          </a:p>
        </p:txBody>
      </p:sp>
    </p:spTree>
    <p:extLst>
      <p:ext uri="{BB962C8B-B14F-4D97-AF65-F5344CB8AC3E}">
        <p14:creationId xmlns:p14="http://schemas.microsoft.com/office/powerpoint/2010/main" val="34039338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build="p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14" b="24139"/>
          <a:stretch/>
        </p:blipFill>
        <p:spPr>
          <a:xfrm>
            <a:off x="0" y="1539738"/>
            <a:ext cx="5672907" cy="327004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6535353" y="169100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134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6535353" y="265401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134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6535353" y="361702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134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288" y="1613610"/>
            <a:ext cx="928284" cy="928284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5909199" y="1748882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壹</a:t>
            </a: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288" y="2541894"/>
            <a:ext cx="928284" cy="928284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5909199" y="2677166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贰</a:t>
            </a: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288" y="3513514"/>
            <a:ext cx="928284" cy="928284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5909199" y="3648786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三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89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489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/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0868311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uiExpand="1" build="p"/>
      <p:bldP spid="38" grpId="0" uiExpand="1" build="p"/>
      <p:bldP spid="39" grpId="0" uiExpand="1" build="p"/>
      <p:bldP spid="41" grpId="0"/>
      <p:bldP spid="43" grpId="0"/>
      <p:bldP spid="45" grpId="0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981" y="3871717"/>
            <a:ext cx="5193652" cy="15129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0" b="33695"/>
          <a:stretch/>
        </p:blipFill>
        <p:spPr>
          <a:xfrm>
            <a:off x="8020406" y="3325363"/>
            <a:ext cx="1319676" cy="10757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2106" y="3697715"/>
            <a:ext cx="1240986" cy="1094549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89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489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/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3" name="文本框 22"/>
          <p:cNvSpPr txBox="1"/>
          <p:nvPr/>
        </p:nvSpPr>
        <p:spPr>
          <a:xfrm>
            <a:off x="1713609" y="1448737"/>
            <a:ext cx="841512" cy="22415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134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165" y="1275774"/>
            <a:ext cx="928284" cy="928284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059076" y="1411046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壹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821096" y="1411319"/>
            <a:ext cx="841512" cy="23362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134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501" y="1241855"/>
            <a:ext cx="928284" cy="928284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3198412" y="137712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贰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5930359" y="1411319"/>
            <a:ext cx="841512" cy="23362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134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764" y="1241855"/>
            <a:ext cx="928284" cy="928284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5307675" y="137712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三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039622" y="1411319"/>
            <a:ext cx="841512" cy="23362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134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0027" y="1241855"/>
            <a:ext cx="928284" cy="928284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7416938" y="137712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肆</a:t>
            </a:r>
          </a:p>
        </p:txBody>
      </p:sp>
    </p:spTree>
    <p:extLst>
      <p:ext uri="{BB962C8B-B14F-4D97-AF65-F5344CB8AC3E}">
        <p14:creationId xmlns:p14="http://schemas.microsoft.com/office/powerpoint/2010/main" val="9912660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 uiExpand="1" build="p"/>
      <p:bldP spid="25" grpId="0"/>
      <p:bldP spid="26" grpId="0" build="p"/>
      <p:bldP spid="28" grpId="0"/>
      <p:bldP spid="29" grpId="0" build="p"/>
      <p:bldP spid="31" grpId="0"/>
      <p:bldP spid="32" grpId="0" build="p"/>
      <p:bldP spid="34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345</TotalTime>
  <Words>690</Words>
  <Application>Microsoft Office PowerPoint</Application>
  <PresentationFormat>自定义</PresentationFormat>
  <Paragraphs>111</Paragraphs>
  <Slides>14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经典繁方篆</vt:lpstr>
      <vt:lpstr>Meiryo</vt:lpstr>
      <vt:lpstr>Calibri</vt:lpstr>
      <vt:lpstr>叶根友毛笔行书2.0版</vt:lpstr>
      <vt:lpstr>Arial</vt:lpstr>
      <vt:lpstr>微软雅黑</vt:lpstr>
      <vt:lpstr>Calibri Light</vt:lpstr>
      <vt:lpstr>宋体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90</cp:revision>
  <dcterms:created xsi:type="dcterms:W3CDTF">2015-05-01T10:15:11Z</dcterms:created>
  <dcterms:modified xsi:type="dcterms:W3CDTF">2018-06-02T05:27:48Z</dcterms:modified>
</cp:coreProperties>
</file>