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73" r:id="rId3"/>
  </p:sldMasterIdLst>
  <p:notesMasterIdLst>
    <p:notesMasterId r:id="rId35"/>
  </p:notesMasterIdLst>
  <p:sldIdLst>
    <p:sldId id="256" r:id="rId4"/>
    <p:sldId id="257" r:id="rId5"/>
    <p:sldId id="258" r:id="rId6"/>
    <p:sldId id="332" r:id="rId7"/>
    <p:sldId id="305" r:id="rId8"/>
    <p:sldId id="333" r:id="rId9"/>
    <p:sldId id="327" r:id="rId10"/>
    <p:sldId id="334" r:id="rId11"/>
    <p:sldId id="307" r:id="rId12"/>
    <p:sldId id="328" r:id="rId13"/>
    <p:sldId id="308" r:id="rId14"/>
    <p:sldId id="309" r:id="rId15"/>
    <p:sldId id="338" r:id="rId16"/>
    <p:sldId id="339" r:id="rId17"/>
    <p:sldId id="340" r:id="rId18"/>
    <p:sldId id="341" r:id="rId19"/>
    <p:sldId id="329" r:id="rId20"/>
    <p:sldId id="335" r:id="rId21"/>
    <p:sldId id="318" r:id="rId22"/>
    <p:sldId id="311" r:id="rId23"/>
    <p:sldId id="330" r:id="rId24"/>
    <p:sldId id="336" r:id="rId25"/>
    <p:sldId id="269" r:id="rId26"/>
    <p:sldId id="331" r:id="rId27"/>
    <p:sldId id="325" r:id="rId28"/>
    <p:sldId id="319" r:id="rId29"/>
    <p:sldId id="337" r:id="rId30"/>
    <p:sldId id="342" r:id="rId31"/>
    <p:sldId id="344" r:id="rId32"/>
    <p:sldId id="346" r:id="rId33"/>
    <p:sldId id="345" r:id="rId3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6D52"/>
    <a:srgbClr val="F4F3E9"/>
    <a:srgbClr val="F4F4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77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78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tableStyles" Target="tableStyles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DCE447-2894-4FBD-A02A-65A466DF5EF4}" type="datetimeFigureOut">
              <a:rPr lang="zh-CN" altLang="en-US" smtClean="0"/>
              <a:t>2020/4/26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91B8C6-32F9-4B49-AC19-A6F6996EE0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1600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E3CF89-91F4-45FB-A589-58532703FCA1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12570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E3CF89-91F4-45FB-A589-58532703FCA1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33131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E3CF89-91F4-45FB-A589-58532703FCA1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35145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E3CF89-91F4-45FB-A589-58532703FCA1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42330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E3CF89-91F4-45FB-A589-58532703FCA1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79542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E3CF89-91F4-45FB-A589-58532703FCA1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273613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E3CF89-91F4-45FB-A589-58532703FCA1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166170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E3CF89-91F4-45FB-A589-58532703FCA1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21230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E3CF89-91F4-45FB-A589-58532703FCA1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046336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E3CF89-91F4-45FB-A589-58532703FCA1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341956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E3CF89-91F4-45FB-A589-58532703FCA1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12217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E3CF89-91F4-45FB-A589-58532703FCA1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848358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E3CF89-91F4-45FB-A589-58532703FCA1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124429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199907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E3CF89-91F4-45FB-A589-58532703FCA1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81689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E3CF89-91F4-45FB-A589-58532703FCA1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06326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E3CF89-91F4-45FB-A589-58532703FCA1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79612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E3CF89-91F4-45FB-A589-58532703FCA1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10402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E3CF89-91F4-45FB-A589-58532703FCA1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88643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E3CF89-91F4-45FB-A589-58532703FCA1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32295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E3CF89-91F4-45FB-A589-58532703FCA1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00906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61883E6-F0CB-4052-8FBA-5209E28E84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ADEA4F5B-7B69-4D9C-9F50-51E75E299E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823890C6-3535-4EA6-AE24-5D69112D61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69580-F423-4B22-ABCA-263F75C05140}" type="datetimeFigureOut">
              <a:rPr lang="zh-CN" altLang="en-US" smtClean="0"/>
              <a:t>2020/4/26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B2585CA8-5F1F-456B-9C68-E87B3AF8C3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6CE0ED1C-3426-4D0A-AB0B-2C85E08638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BF8DF-3505-4F9A-9456-487AF6DC3F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66269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7ADDE0F-BEEB-4767-99A4-4D1F97840D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CCFB976C-B98E-40E3-9241-34ED375960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402322B5-8F52-419D-B87B-DBD4EAFA83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69580-F423-4B22-ABCA-263F75C05140}" type="datetimeFigureOut">
              <a:rPr lang="zh-CN" altLang="en-US" smtClean="0"/>
              <a:t>2020/4/26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6CAABCDA-B0C1-421A-8D2F-EBAC7D4A0C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A3B782CB-19A0-4585-B305-C858F1A3DB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BF8DF-3505-4F9A-9456-487AF6DC3F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4436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DF8CA69C-9A0C-49DB-BAE5-E6946CF40E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FB49C708-5C04-4C98-8176-D1FAC51046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AC4141DE-774E-443A-8048-A8B02864D9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69580-F423-4B22-ABCA-263F75C05140}" type="datetimeFigureOut">
              <a:rPr lang="zh-CN" altLang="en-US" smtClean="0"/>
              <a:t>2020/4/26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9AA2EEE3-5FD5-4676-876A-79E67F3FD5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C994DAA0-E876-48DB-A9D9-CFE980936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BF8DF-3505-4F9A-9456-487AF6DC3F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3477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 userDrawn="1"/>
        </p:nvSpPr>
        <p:spPr>
          <a:xfrm>
            <a:off x="0" y="-3970"/>
            <a:ext cx="12192000" cy="111425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 15"/>
          <p:cNvSpPr/>
          <p:nvPr userDrawn="1"/>
        </p:nvSpPr>
        <p:spPr>
          <a:xfrm rot="10800000">
            <a:off x="10419024" y="5746130"/>
            <a:ext cx="1772976" cy="1114252"/>
          </a:xfrm>
          <a:custGeom>
            <a:avLst/>
            <a:gdLst>
              <a:gd name="connsiteX0" fmla="*/ 1247667 w 1772869"/>
              <a:gd name="connsiteY0" fmla="*/ 0 h 1110282"/>
              <a:gd name="connsiteX1" fmla="*/ 1772869 w 1772869"/>
              <a:gd name="connsiteY1" fmla="*/ 0 h 1110282"/>
              <a:gd name="connsiteX2" fmla="*/ 0 w 1772869"/>
              <a:gd name="connsiteY2" fmla="*/ 1110282 h 1110282"/>
              <a:gd name="connsiteX0" fmla="*/ 1247667 w 1772869"/>
              <a:gd name="connsiteY0" fmla="*/ 0 h 1110282"/>
              <a:gd name="connsiteX1" fmla="*/ 1772869 w 1772869"/>
              <a:gd name="connsiteY1" fmla="*/ 0 h 1110282"/>
              <a:gd name="connsiteX2" fmla="*/ 0 w 1772869"/>
              <a:gd name="connsiteY2" fmla="*/ 1110282 h 1110282"/>
              <a:gd name="connsiteX3" fmla="*/ 1247667 w 1772869"/>
              <a:gd name="connsiteY3" fmla="*/ 0 h 1110282"/>
              <a:gd name="connsiteX0" fmla="*/ 790467 w 1772869"/>
              <a:gd name="connsiteY0" fmla="*/ 3175 h 1110282"/>
              <a:gd name="connsiteX1" fmla="*/ 1772869 w 1772869"/>
              <a:gd name="connsiteY1" fmla="*/ 0 h 1110282"/>
              <a:gd name="connsiteX2" fmla="*/ 0 w 1772869"/>
              <a:gd name="connsiteY2" fmla="*/ 1110282 h 1110282"/>
              <a:gd name="connsiteX3" fmla="*/ 790467 w 1772869"/>
              <a:gd name="connsiteY3" fmla="*/ 3175 h 1110282"/>
              <a:gd name="connsiteX0" fmla="*/ 780942 w 1772869"/>
              <a:gd name="connsiteY0" fmla="*/ 3175 h 1110282"/>
              <a:gd name="connsiteX1" fmla="*/ 1772869 w 1772869"/>
              <a:gd name="connsiteY1" fmla="*/ 0 h 1110282"/>
              <a:gd name="connsiteX2" fmla="*/ 0 w 1772869"/>
              <a:gd name="connsiteY2" fmla="*/ 1110282 h 1110282"/>
              <a:gd name="connsiteX3" fmla="*/ 780942 w 1772869"/>
              <a:gd name="connsiteY3" fmla="*/ 3175 h 1110282"/>
              <a:gd name="connsiteX0" fmla="*/ 788086 w 1772869"/>
              <a:gd name="connsiteY0" fmla="*/ 0 h 1111870"/>
              <a:gd name="connsiteX1" fmla="*/ 1772869 w 1772869"/>
              <a:gd name="connsiteY1" fmla="*/ 1588 h 1111870"/>
              <a:gd name="connsiteX2" fmla="*/ 0 w 1772869"/>
              <a:gd name="connsiteY2" fmla="*/ 1111870 h 1111870"/>
              <a:gd name="connsiteX3" fmla="*/ 788086 w 1772869"/>
              <a:gd name="connsiteY3" fmla="*/ 0 h 1111870"/>
              <a:gd name="connsiteX0" fmla="*/ 14180 w 1772869"/>
              <a:gd name="connsiteY0" fmla="*/ 0 h 1114252"/>
              <a:gd name="connsiteX1" fmla="*/ 1772869 w 1772869"/>
              <a:gd name="connsiteY1" fmla="*/ 3970 h 1114252"/>
              <a:gd name="connsiteX2" fmla="*/ 0 w 1772869"/>
              <a:gd name="connsiteY2" fmla="*/ 1114252 h 1114252"/>
              <a:gd name="connsiteX3" fmla="*/ 14180 w 1772869"/>
              <a:gd name="connsiteY3" fmla="*/ 0 h 1114252"/>
              <a:gd name="connsiteX0" fmla="*/ 2274 w 1772869"/>
              <a:gd name="connsiteY0" fmla="*/ 0 h 1114252"/>
              <a:gd name="connsiteX1" fmla="*/ 1772869 w 1772869"/>
              <a:gd name="connsiteY1" fmla="*/ 3970 h 1114252"/>
              <a:gd name="connsiteX2" fmla="*/ 0 w 1772869"/>
              <a:gd name="connsiteY2" fmla="*/ 1114252 h 1114252"/>
              <a:gd name="connsiteX3" fmla="*/ 2274 w 1772869"/>
              <a:gd name="connsiteY3" fmla="*/ 0 h 1114252"/>
              <a:gd name="connsiteX0" fmla="*/ 0 w 1772976"/>
              <a:gd name="connsiteY0" fmla="*/ 0 h 1114252"/>
              <a:gd name="connsiteX1" fmla="*/ 1772976 w 1772976"/>
              <a:gd name="connsiteY1" fmla="*/ 3970 h 1114252"/>
              <a:gd name="connsiteX2" fmla="*/ 107 w 1772976"/>
              <a:gd name="connsiteY2" fmla="*/ 1114252 h 1114252"/>
              <a:gd name="connsiteX3" fmla="*/ 0 w 1772976"/>
              <a:gd name="connsiteY3" fmla="*/ 0 h 1114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2976" h="1114252">
                <a:moveTo>
                  <a:pt x="0" y="0"/>
                </a:moveTo>
                <a:lnTo>
                  <a:pt x="1772976" y="3970"/>
                </a:lnTo>
                <a:lnTo>
                  <a:pt x="107" y="1114252"/>
                </a:lnTo>
                <a:cubicBezTo>
                  <a:pt x="71" y="742835"/>
                  <a:pt x="36" y="371417"/>
                  <a:pt x="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任意多边形 14"/>
          <p:cNvSpPr/>
          <p:nvPr userDrawn="1"/>
        </p:nvSpPr>
        <p:spPr>
          <a:xfrm>
            <a:off x="0" y="-3970"/>
            <a:ext cx="1772976" cy="1114252"/>
          </a:xfrm>
          <a:custGeom>
            <a:avLst/>
            <a:gdLst>
              <a:gd name="connsiteX0" fmla="*/ 1247667 w 1772869"/>
              <a:gd name="connsiteY0" fmla="*/ 0 h 1110282"/>
              <a:gd name="connsiteX1" fmla="*/ 1772869 w 1772869"/>
              <a:gd name="connsiteY1" fmla="*/ 0 h 1110282"/>
              <a:gd name="connsiteX2" fmla="*/ 0 w 1772869"/>
              <a:gd name="connsiteY2" fmla="*/ 1110282 h 1110282"/>
              <a:gd name="connsiteX0" fmla="*/ 1247667 w 1772869"/>
              <a:gd name="connsiteY0" fmla="*/ 0 h 1110282"/>
              <a:gd name="connsiteX1" fmla="*/ 1772869 w 1772869"/>
              <a:gd name="connsiteY1" fmla="*/ 0 h 1110282"/>
              <a:gd name="connsiteX2" fmla="*/ 0 w 1772869"/>
              <a:gd name="connsiteY2" fmla="*/ 1110282 h 1110282"/>
              <a:gd name="connsiteX3" fmla="*/ 1247667 w 1772869"/>
              <a:gd name="connsiteY3" fmla="*/ 0 h 1110282"/>
              <a:gd name="connsiteX0" fmla="*/ 790467 w 1772869"/>
              <a:gd name="connsiteY0" fmla="*/ 3175 h 1110282"/>
              <a:gd name="connsiteX1" fmla="*/ 1772869 w 1772869"/>
              <a:gd name="connsiteY1" fmla="*/ 0 h 1110282"/>
              <a:gd name="connsiteX2" fmla="*/ 0 w 1772869"/>
              <a:gd name="connsiteY2" fmla="*/ 1110282 h 1110282"/>
              <a:gd name="connsiteX3" fmla="*/ 790467 w 1772869"/>
              <a:gd name="connsiteY3" fmla="*/ 3175 h 1110282"/>
              <a:gd name="connsiteX0" fmla="*/ 780942 w 1772869"/>
              <a:gd name="connsiteY0" fmla="*/ 3175 h 1110282"/>
              <a:gd name="connsiteX1" fmla="*/ 1772869 w 1772869"/>
              <a:gd name="connsiteY1" fmla="*/ 0 h 1110282"/>
              <a:gd name="connsiteX2" fmla="*/ 0 w 1772869"/>
              <a:gd name="connsiteY2" fmla="*/ 1110282 h 1110282"/>
              <a:gd name="connsiteX3" fmla="*/ 780942 w 1772869"/>
              <a:gd name="connsiteY3" fmla="*/ 3175 h 1110282"/>
              <a:gd name="connsiteX0" fmla="*/ 788086 w 1772869"/>
              <a:gd name="connsiteY0" fmla="*/ 0 h 1111870"/>
              <a:gd name="connsiteX1" fmla="*/ 1772869 w 1772869"/>
              <a:gd name="connsiteY1" fmla="*/ 1588 h 1111870"/>
              <a:gd name="connsiteX2" fmla="*/ 0 w 1772869"/>
              <a:gd name="connsiteY2" fmla="*/ 1111870 h 1111870"/>
              <a:gd name="connsiteX3" fmla="*/ 788086 w 1772869"/>
              <a:gd name="connsiteY3" fmla="*/ 0 h 1111870"/>
              <a:gd name="connsiteX0" fmla="*/ 14180 w 1772869"/>
              <a:gd name="connsiteY0" fmla="*/ 0 h 1114252"/>
              <a:gd name="connsiteX1" fmla="*/ 1772869 w 1772869"/>
              <a:gd name="connsiteY1" fmla="*/ 3970 h 1114252"/>
              <a:gd name="connsiteX2" fmla="*/ 0 w 1772869"/>
              <a:gd name="connsiteY2" fmla="*/ 1114252 h 1114252"/>
              <a:gd name="connsiteX3" fmla="*/ 14180 w 1772869"/>
              <a:gd name="connsiteY3" fmla="*/ 0 h 1114252"/>
              <a:gd name="connsiteX0" fmla="*/ 2274 w 1772869"/>
              <a:gd name="connsiteY0" fmla="*/ 0 h 1114252"/>
              <a:gd name="connsiteX1" fmla="*/ 1772869 w 1772869"/>
              <a:gd name="connsiteY1" fmla="*/ 3970 h 1114252"/>
              <a:gd name="connsiteX2" fmla="*/ 0 w 1772869"/>
              <a:gd name="connsiteY2" fmla="*/ 1114252 h 1114252"/>
              <a:gd name="connsiteX3" fmla="*/ 2274 w 1772869"/>
              <a:gd name="connsiteY3" fmla="*/ 0 h 1114252"/>
              <a:gd name="connsiteX0" fmla="*/ 0 w 1772976"/>
              <a:gd name="connsiteY0" fmla="*/ 0 h 1114252"/>
              <a:gd name="connsiteX1" fmla="*/ 1772976 w 1772976"/>
              <a:gd name="connsiteY1" fmla="*/ 3970 h 1114252"/>
              <a:gd name="connsiteX2" fmla="*/ 107 w 1772976"/>
              <a:gd name="connsiteY2" fmla="*/ 1114252 h 1114252"/>
              <a:gd name="connsiteX3" fmla="*/ 0 w 1772976"/>
              <a:gd name="connsiteY3" fmla="*/ 0 h 1114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2976" h="1114252">
                <a:moveTo>
                  <a:pt x="0" y="0"/>
                </a:moveTo>
                <a:lnTo>
                  <a:pt x="1772976" y="3970"/>
                </a:lnTo>
                <a:lnTo>
                  <a:pt x="107" y="1114252"/>
                </a:lnTo>
                <a:cubicBezTo>
                  <a:pt x="71" y="742835"/>
                  <a:pt x="36" y="371417"/>
                  <a:pt x="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 userDrawn="1"/>
        </p:nvSpPr>
        <p:spPr>
          <a:xfrm>
            <a:off x="0" y="-1588"/>
            <a:ext cx="1772869" cy="1111870"/>
          </a:xfrm>
          <a:custGeom>
            <a:avLst/>
            <a:gdLst>
              <a:gd name="connsiteX0" fmla="*/ 1247667 w 1772869"/>
              <a:gd name="connsiteY0" fmla="*/ 0 h 1110282"/>
              <a:gd name="connsiteX1" fmla="*/ 1772869 w 1772869"/>
              <a:gd name="connsiteY1" fmla="*/ 0 h 1110282"/>
              <a:gd name="connsiteX2" fmla="*/ 0 w 1772869"/>
              <a:gd name="connsiteY2" fmla="*/ 1110282 h 1110282"/>
              <a:gd name="connsiteX0" fmla="*/ 1247667 w 1772869"/>
              <a:gd name="connsiteY0" fmla="*/ 0 h 1110282"/>
              <a:gd name="connsiteX1" fmla="*/ 1772869 w 1772869"/>
              <a:gd name="connsiteY1" fmla="*/ 0 h 1110282"/>
              <a:gd name="connsiteX2" fmla="*/ 0 w 1772869"/>
              <a:gd name="connsiteY2" fmla="*/ 1110282 h 1110282"/>
              <a:gd name="connsiteX3" fmla="*/ 1247667 w 1772869"/>
              <a:gd name="connsiteY3" fmla="*/ 0 h 1110282"/>
              <a:gd name="connsiteX0" fmla="*/ 790467 w 1772869"/>
              <a:gd name="connsiteY0" fmla="*/ 3175 h 1110282"/>
              <a:gd name="connsiteX1" fmla="*/ 1772869 w 1772869"/>
              <a:gd name="connsiteY1" fmla="*/ 0 h 1110282"/>
              <a:gd name="connsiteX2" fmla="*/ 0 w 1772869"/>
              <a:gd name="connsiteY2" fmla="*/ 1110282 h 1110282"/>
              <a:gd name="connsiteX3" fmla="*/ 790467 w 1772869"/>
              <a:gd name="connsiteY3" fmla="*/ 3175 h 1110282"/>
              <a:gd name="connsiteX0" fmla="*/ 780942 w 1772869"/>
              <a:gd name="connsiteY0" fmla="*/ 3175 h 1110282"/>
              <a:gd name="connsiteX1" fmla="*/ 1772869 w 1772869"/>
              <a:gd name="connsiteY1" fmla="*/ 0 h 1110282"/>
              <a:gd name="connsiteX2" fmla="*/ 0 w 1772869"/>
              <a:gd name="connsiteY2" fmla="*/ 1110282 h 1110282"/>
              <a:gd name="connsiteX3" fmla="*/ 780942 w 1772869"/>
              <a:gd name="connsiteY3" fmla="*/ 3175 h 1110282"/>
              <a:gd name="connsiteX0" fmla="*/ 788086 w 1772869"/>
              <a:gd name="connsiteY0" fmla="*/ 0 h 1111870"/>
              <a:gd name="connsiteX1" fmla="*/ 1772869 w 1772869"/>
              <a:gd name="connsiteY1" fmla="*/ 1588 h 1111870"/>
              <a:gd name="connsiteX2" fmla="*/ 0 w 1772869"/>
              <a:gd name="connsiteY2" fmla="*/ 1111870 h 1111870"/>
              <a:gd name="connsiteX3" fmla="*/ 788086 w 1772869"/>
              <a:gd name="connsiteY3" fmla="*/ 0 h 1111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2869" h="1111870">
                <a:moveTo>
                  <a:pt x="788086" y="0"/>
                </a:moveTo>
                <a:lnTo>
                  <a:pt x="1772869" y="1588"/>
                </a:lnTo>
                <a:lnTo>
                  <a:pt x="0" y="1111870"/>
                </a:lnTo>
                <a:lnTo>
                  <a:pt x="788086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7" name="标题 1"/>
          <p:cNvSpPr>
            <a:spLocks noGrp="1"/>
          </p:cNvSpPr>
          <p:nvPr>
            <p:ph type="title" hasCustomPrompt="1"/>
          </p:nvPr>
        </p:nvSpPr>
        <p:spPr>
          <a:xfrm>
            <a:off x="935382" y="502921"/>
            <a:ext cx="4512918" cy="454960"/>
          </a:xfrm>
        </p:spPr>
        <p:txBody>
          <a:bodyPr>
            <a:noAutofit/>
          </a:bodyPr>
          <a:lstStyle>
            <a:lvl1pPr>
              <a:defRPr sz="3200" b="1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zh-CN" altLang="en-US" dirty="0"/>
              <a:t>单击编辑标题</a:t>
            </a:r>
          </a:p>
        </p:txBody>
      </p:sp>
      <p:sp>
        <p:nvSpPr>
          <p:cNvPr id="8" name="任意多边形 7"/>
          <p:cNvSpPr/>
          <p:nvPr userDrawn="1"/>
        </p:nvSpPr>
        <p:spPr>
          <a:xfrm>
            <a:off x="0" y="0"/>
            <a:ext cx="1772869" cy="1110282"/>
          </a:xfrm>
          <a:custGeom>
            <a:avLst/>
            <a:gdLst>
              <a:gd name="connsiteX0" fmla="*/ 1247667 w 1772869"/>
              <a:gd name="connsiteY0" fmla="*/ 0 h 1110282"/>
              <a:gd name="connsiteX1" fmla="*/ 1772869 w 1772869"/>
              <a:gd name="connsiteY1" fmla="*/ 0 h 1110282"/>
              <a:gd name="connsiteX2" fmla="*/ 0 w 1772869"/>
              <a:gd name="connsiteY2" fmla="*/ 1110282 h 1110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72869" h="1110282">
                <a:moveTo>
                  <a:pt x="1247667" y="0"/>
                </a:moveTo>
                <a:lnTo>
                  <a:pt x="1772869" y="0"/>
                </a:lnTo>
                <a:lnTo>
                  <a:pt x="0" y="111028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 userDrawn="1"/>
        </p:nvGrpSpPr>
        <p:grpSpPr>
          <a:xfrm flipH="1" flipV="1">
            <a:off x="10419131" y="5746130"/>
            <a:ext cx="1772869" cy="1111870"/>
            <a:chOff x="9715500" y="5446712"/>
            <a:chExt cx="1772869" cy="1111870"/>
          </a:xfrm>
        </p:grpSpPr>
        <p:sp>
          <p:nvSpPr>
            <p:cNvPr id="13" name="任意多边形 12"/>
            <p:cNvSpPr/>
            <p:nvPr userDrawn="1"/>
          </p:nvSpPr>
          <p:spPr>
            <a:xfrm>
              <a:off x="9715500" y="5446712"/>
              <a:ext cx="1772869" cy="1111870"/>
            </a:xfrm>
            <a:custGeom>
              <a:avLst/>
              <a:gdLst>
                <a:gd name="connsiteX0" fmla="*/ 1247667 w 1772869"/>
                <a:gd name="connsiteY0" fmla="*/ 0 h 1110282"/>
                <a:gd name="connsiteX1" fmla="*/ 1772869 w 1772869"/>
                <a:gd name="connsiteY1" fmla="*/ 0 h 1110282"/>
                <a:gd name="connsiteX2" fmla="*/ 0 w 1772869"/>
                <a:gd name="connsiteY2" fmla="*/ 1110282 h 1110282"/>
                <a:gd name="connsiteX0" fmla="*/ 1247667 w 1772869"/>
                <a:gd name="connsiteY0" fmla="*/ 0 h 1110282"/>
                <a:gd name="connsiteX1" fmla="*/ 1772869 w 1772869"/>
                <a:gd name="connsiteY1" fmla="*/ 0 h 1110282"/>
                <a:gd name="connsiteX2" fmla="*/ 0 w 1772869"/>
                <a:gd name="connsiteY2" fmla="*/ 1110282 h 1110282"/>
                <a:gd name="connsiteX3" fmla="*/ 1247667 w 1772869"/>
                <a:gd name="connsiteY3" fmla="*/ 0 h 1110282"/>
                <a:gd name="connsiteX0" fmla="*/ 790467 w 1772869"/>
                <a:gd name="connsiteY0" fmla="*/ 3175 h 1110282"/>
                <a:gd name="connsiteX1" fmla="*/ 1772869 w 1772869"/>
                <a:gd name="connsiteY1" fmla="*/ 0 h 1110282"/>
                <a:gd name="connsiteX2" fmla="*/ 0 w 1772869"/>
                <a:gd name="connsiteY2" fmla="*/ 1110282 h 1110282"/>
                <a:gd name="connsiteX3" fmla="*/ 790467 w 1772869"/>
                <a:gd name="connsiteY3" fmla="*/ 3175 h 1110282"/>
                <a:gd name="connsiteX0" fmla="*/ 780942 w 1772869"/>
                <a:gd name="connsiteY0" fmla="*/ 3175 h 1110282"/>
                <a:gd name="connsiteX1" fmla="*/ 1772869 w 1772869"/>
                <a:gd name="connsiteY1" fmla="*/ 0 h 1110282"/>
                <a:gd name="connsiteX2" fmla="*/ 0 w 1772869"/>
                <a:gd name="connsiteY2" fmla="*/ 1110282 h 1110282"/>
                <a:gd name="connsiteX3" fmla="*/ 780942 w 1772869"/>
                <a:gd name="connsiteY3" fmla="*/ 3175 h 1110282"/>
                <a:gd name="connsiteX0" fmla="*/ 788086 w 1772869"/>
                <a:gd name="connsiteY0" fmla="*/ 0 h 1111870"/>
                <a:gd name="connsiteX1" fmla="*/ 1772869 w 1772869"/>
                <a:gd name="connsiteY1" fmla="*/ 1588 h 1111870"/>
                <a:gd name="connsiteX2" fmla="*/ 0 w 1772869"/>
                <a:gd name="connsiteY2" fmla="*/ 1111870 h 1111870"/>
                <a:gd name="connsiteX3" fmla="*/ 788086 w 1772869"/>
                <a:gd name="connsiteY3" fmla="*/ 0 h 1111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72869" h="1111870">
                  <a:moveTo>
                    <a:pt x="788086" y="0"/>
                  </a:moveTo>
                  <a:lnTo>
                    <a:pt x="1772869" y="1588"/>
                  </a:lnTo>
                  <a:lnTo>
                    <a:pt x="0" y="1111870"/>
                  </a:lnTo>
                  <a:lnTo>
                    <a:pt x="788086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任意多边形 13"/>
            <p:cNvSpPr/>
            <p:nvPr userDrawn="1"/>
          </p:nvSpPr>
          <p:spPr>
            <a:xfrm>
              <a:off x="9715500" y="5448300"/>
              <a:ext cx="1772869" cy="1110282"/>
            </a:xfrm>
            <a:custGeom>
              <a:avLst/>
              <a:gdLst>
                <a:gd name="connsiteX0" fmla="*/ 1247667 w 1772869"/>
                <a:gd name="connsiteY0" fmla="*/ 0 h 1110282"/>
                <a:gd name="connsiteX1" fmla="*/ 1772869 w 1772869"/>
                <a:gd name="connsiteY1" fmla="*/ 0 h 1110282"/>
                <a:gd name="connsiteX2" fmla="*/ 0 w 1772869"/>
                <a:gd name="connsiteY2" fmla="*/ 1110282 h 1110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72869" h="1110282">
                  <a:moveTo>
                    <a:pt x="1247667" y="0"/>
                  </a:moveTo>
                  <a:lnTo>
                    <a:pt x="1772869" y="0"/>
                  </a:lnTo>
                  <a:lnTo>
                    <a:pt x="0" y="111028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692803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93158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60431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09216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97098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69441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22139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3048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44BB996-CF7D-43B4-BED8-C562DDD2AC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45F122CE-2811-41DD-8437-5821203240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6D6C943E-1A31-45F1-BCA6-6C72942649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69580-F423-4B22-ABCA-263F75C05140}" type="datetimeFigureOut">
              <a:rPr lang="zh-CN" altLang="en-US" smtClean="0"/>
              <a:t>2020/4/26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198969FA-11F0-441B-932B-B2A2174365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7D82729F-AA4A-4A82-B753-974C2A5F55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BF8DF-3505-4F9A-9456-487AF6DC3F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818840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7325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1278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46432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78635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001960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99600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636430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594799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03937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72529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0D4F6505-EECD-41AC-B42F-98D8A26AF5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30D426F5-6A8D-43EF-BE81-87D9599DC7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EA0802F8-AE46-4F71-A336-304D6E648F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69580-F423-4B22-ABCA-263F75C05140}" type="datetimeFigureOut">
              <a:rPr lang="zh-CN" altLang="en-US" smtClean="0"/>
              <a:t>2020/4/26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D32FA689-E7D6-4E70-B534-ABDC11BE0C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BA81CE52-BDFC-46B2-9C17-D74E3D2A21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BF8DF-3505-4F9A-9456-487AF6DC3F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126614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604048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947085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573225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777425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5858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9DE0FB5-43C6-4488-AB86-C3C977C698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A24078B7-1784-48F0-9A43-DCE2195DCCD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84351BB0-7A76-46B8-A4D9-77C8879987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22363777-1B67-4BB2-8C78-85E4F1447A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69580-F423-4B22-ABCA-263F75C05140}" type="datetimeFigureOut">
              <a:rPr lang="zh-CN" altLang="en-US" smtClean="0"/>
              <a:t>2020/4/26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B99730DE-178D-4B28-BD91-F2E22A0CEA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65CC1BB8-3FA8-418C-A6E8-7EDA2E64D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BF8DF-3505-4F9A-9456-487AF6DC3F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89600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2AA30997-C6CD-485A-B5D1-FE7DE0C8E5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58F90382-6EA4-440F-AE41-0DF63373DD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F2C23452-BB9A-44F1-895D-C700C42EAB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02DB2454-9404-4B9C-BB3F-5C22E3B592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89C9D8C3-5D17-4C4D-B902-8481367EDAB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433591F0-9F3A-47B5-9E75-B9682BB771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69580-F423-4B22-ABCA-263F75C05140}" type="datetimeFigureOut">
              <a:rPr lang="zh-CN" altLang="en-US" smtClean="0"/>
              <a:t>2020/4/26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E6FA2B1D-F4F6-4CF0-878A-1F3E53CE5D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AD28A8EC-A84C-4D2A-9CDD-FE152C919D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BF8DF-3505-4F9A-9456-487AF6DC3F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97287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9C351F2-2CA8-4B2F-B2EE-CFE68E5C8E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6576F851-380C-4F2C-910C-D531EC9513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69580-F423-4B22-ABCA-263F75C05140}" type="datetimeFigureOut">
              <a:rPr lang="zh-CN" altLang="en-US" smtClean="0"/>
              <a:t>2020/4/26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FEC75F3B-39E8-4159-9038-E9A026A004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635D6585-DB83-4E02-976F-07ED50E3D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BF8DF-3505-4F9A-9456-487AF6DC3F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5758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367A20C1-B5A7-4DB3-91B5-D26D8E275D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69580-F423-4B22-ABCA-263F75C05140}" type="datetimeFigureOut">
              <a:rPr lang="zh-CN" altLang="en-US" smtClean="0"/>
              <a:t>2020/4/26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45B8C5AC-C861-4392-AFF8-EFE6B9392D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629BF24A-3E02-4DC8-AFDE-A50ECAFAA1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BF8DF-3505-4F9A-9456-487AF6DC3F0F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7BCA0744-2BB5-41DB-9A91-5ACDDF7600C2}"/>
              </a:ext>
            </a:extLst>
          </p:cNvPr>
          <p:cNvGrpSpPr/>
          <p:nvPr userDrawn="1"/>
        </p:nvGrpSpPr>
        <p:grpSpPr>
          <a:xfrm>
            <a:off x="943707" y="433754"/>
            <a:ext cx="10304585" cy="5990492"/>
            <a:chOff x="820615" y="433754"/>
            <a:chExt cx="10304585" cy="5990492"/>
          </a:xfrm>
        </p:grpSpPr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0280E34C-A1DA-43FD-974C-730735A47331}"/>
                </a:ext>
              </a:extLst>
            </p:cNvPr>
            <p:cNvSpPr/>
            <p:nvPr/>
          </p:nvSpPr>
          <p:spPr>
            <a:xfrm>
              <a:off x="820615" y="762000"/>
              <a:ext cx="10304585" cy="5662246"/>
            </a:xfrm>
            <a:prstGeom prst="rect">
              <a:avLst/>
            </a:prstGeom>
            <a:noFill/>
            <a:ln w="28575">
              <a:solidFill>
                <a:srgbClr val="386D5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AEC286F5-8F5B-48E7-A90A-B89BE569BD58}"/>
                </a:ext>
              </a:extLst>
            </p:cNvPr>
            <p:cNvSpPr/>
            <p:nvPr/>
          </p:nvSpPr>
          <p:spPr>
            <a:xfrm>
              <a:off x="8499230" y="433754"/>
              <a:ext cx="1887416" cy="797169"/>
            </a:xfrm>
            <a:prstGeom prst="rect">
              <a:avLst/>
            </a:prstGeom>
            <a:solidFill>
              <a:srgbClr val="F4F3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806396D6-F6D2-4CDC-9A8A-368519AD75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062" t="76287"/>
          <a:stretch/>
        </p:blipFill>
        <p:spPr>
          <a:xfrm flipH="1" flipV="1">
            <a:off x="0" y="0"/>
            <a:ext cx="2917536" cy="2355724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xmlns="" id="{E138E2E9-01F7-4107-BF8C-AE4129C78B89}"/>
              </a:ext>
            </a:extLst>
          </p:cNvPr>
          <p:cNvSpPr/>
          <p:nvPr userDrawn="1"/>
        </p:nvSpPr>
        <p:spPr>
          <a:xfrm>
            <a:off x="1395512" y="541503"/>
            <a:ext cx="3470032" cy="466682"/>
          </a:xfrm>
          <a:prstGeom prst="rect">
            <a:avLst/>
          </a:prstGeom>
          <a:solidFill>
            <a:srgbClr val="386D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DF53BD2A-E229-4893-9594-301936DE899F}"/>
              </a:ext>
            </a:extLst>
          </p:cNvPr>
          <p:cNvSpPr txBox="1"/>
          <p:nvPr userDrawn="1"/>
        </p:nvSpPr>
        <p:spPr>
          <a:xfrm>
            <a:off x="8586396" y="408421"/>
            <a:ext cx="195926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4400" dirty="0">
                <a:solidFill>
                  <a:srgbClr val="386D5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LOGO</a:t>
            </a:r>
            <a:endParaRPr lang="zh-CN" altLang="en-US" sz="4400" dirty="0">
              <a:solidFill>
                <a:srgbClr val="386D5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85124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B2EB0F6-8E76-4A6F-AD14-63DC811252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61F921E7-2A08-4D4E-A58D-38D8821F6F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565D738E-E1BC-4F74-9261-B50AD1C9EB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2D19AA5E-23A7-4296-80B1-A4C791D347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69580-F423-4B22-ABCA-263F75C05140}" type="datetimeFigureOut">
              <a:rPr lang="zh-CN" altLang="en-US" smtClean="0"/>
              <a:t>2020/4/26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04907698-6D8B-4229-B0C7-7F54AB69E1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585B06CC-C1AE-4A20-9D30-CA69EC77DB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BF8DF-3505-4F9A-9456-487AF6DC3F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5863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2D970AC3-58D5-407D-BA94-9E4BF4BC0F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386C99A3-2C13-4466-BD7F-F0D4F868EF6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CEAA075F-6A36-4C82-8550-275D93A1C8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F84B1CE8-40BB-4312-975C-782B75379F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69580-F423-4B22-ABCA-263F75C05140}" type="datetimeFigureOut">
              <a:rPr lang="zh-CN" altLang="en-US" smtClean="0"/>
              <a:t>2020/4/26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6445B07F-140C-4CF0-BBDB-AE92D79856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8D022881-72BE-4565-AD42-A7F84D087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BF8DF-3505-4F9A-9456-487AF6DC3F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1184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E4C73DCA-7561-4011-B9BA-6704B81E74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C082020-D4B6-443D-92F5-3CEFB89A00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44DE0522-F93C-400D-8BA8-674743B3599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569580-F423-4B22-ABCA-263F75C05140}" type="datetimeFigureOut">
              <a:rPr lang="zh-CN" altLang="en-US" smtClean="0"/>
              <a:t>2020/4/26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FFD7F301-F8FB-4115-BE0F-E0D8FC598E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9B94B81F-C5A1-4FD8-8EDE-D1F6058A4E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ABF8DF-3505-4F9A-9456-487AF6DC3F0F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BA3C80C1-5DB1-4513-978F-581E0E413DA9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9" y="2019"/>
            <a:ext cx="12178043" cy="6854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863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657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7155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4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DA254931-88C6-466B-A4CD-295A6A54939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24" t="3327" r="12604" b="3327"/>
          <a:stretch/>
        </p:blipFill>
        <p:spPr>
          <a:xfrm>
            <a:off x="2352522" y="228600"/>
            <a:ext cx="9506257" cy="640080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D5A921E2-3ABC-4072-B53A-9F070503DF8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917"/>
          <a:stretch/>
        </p:blipFill>
        <p:spPr>
          <a:xfrm>
            <a:off x="0" y="403"/>
            <a:ext cx="3911600" cy="6857194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A2212D62-662C-4BE1-9B42-9DD75D2C44FD}"/>
              </a:ext>
            </a:extLst>
          </p:cNvPr>
          <p:cNvSpPr txBox="1"/>
          <p:nvPr/>
        </p:nvSpPr>
        <p:spPr>
          <a:xfrm>
            <a:off x="4690060" y="1623995"/>
            <a:ext cx="634019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0" dirty="0">
                <a:solidFill>
                  <a:srgbClr val="386D52"/>
                </a:solidFill>
                <a:cs typeface="+mn-ea"/>
                <a:sym typeface="+mn-lt"/>
              </a:rPr>
              <a:t>毕业论文答辩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BB68391B-457E-4D08-BE94-CA1E0048A400}"/>
              </a:ext>
            </a:extLst>
          </p:cNvPr>
          <p:cNvSpPr txBox="1"/>
          <p:nvPr/>
        </p:nvSpPr>
        <p:spPr>
          <a:xfrm>
            <a:off x="8977206" y="0"/>
            <a:ext cx="195926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4400" dirty="0">
                <a:solidFill>
                  <a:srgbClr val="386D5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LOGO</a:t>
            </a:r>
            <a:endParaRPr lang="zh-CN" altLang="en-US" sz="4400" dirty="0">
              <a:solidFill>
                <a:srgbClr val="386D5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A17EC8C4-A56E-49F3-91E8-304AB66FA820}"/>
              </a:ext>
            </a:extLst>
          </p:cNvPr>
          <p:cNvSpPr txBox="1"/>
          <p:nvPr/>
        </p:nvSpPr>
        <p:spPr>
          <a:xfrm>
            <a:off x="6466186" y="3740855"/>
            <a:ext cx="27879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spc="-300" dirty="0">
                <a:solidFill>
                  <a:srgbClr val="386D52"/>
                </a:solidFill>
                <a:cs typeface="+mn-ea"/>
                <a:sym typeface="+mn-lt"/>
              </a:rPr>
              <a:t>专业：工商管理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8E3A8B9F-F49C-4ECF-AC55-A80FCB86D68B}"/>
              </a:ext>
            </a:extLst>
          </p:cNvPr>
          <p:cNvSpPr/>
          <p:nvPr/>
        </p:nvSpPr>
        <p:spPr>
          <a:xfrm>
            <a:off x="5992790" y="4905091"/>
            <a:ext cx="1495440" cy="328748"/>
          </a:xfrm>
          <a:prstGeom prst="rect">
            <a:avLst/>
          </a:prstGeom>
          <a:solidFill>
            <a:srgbClr val="386D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86D52"/>
              </a:solidFill>
              <a:cs typeface="+mn-ea"/>
              <a:sym typeface="+mn-lt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9E6CA199-AF2F-403B-94F6-3060E8E183DE}"/>
              </a:ext>
            </a:extLst>
          </p:cNvPr>
          <p:cNvSpPr txBox="1"/>
          <p:nvPr/>
        </p:nvSpPr>
        <p:spPr>
          <a:xfrm>
            <a:off x="6019800" y="4892322"/>
            <a:ext cx="15552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rgbClr val="F4F4EB"/>
                </a:solidFill>
                <a:cs typeface="+mn-ea"/>
                <a:sym typeface="+mn-lt"/>
              </a:rPr>
              <a:t>答辩人</a:t>
            </a:r>
            <a:r>
              <a:rPr lang="zh-CN" altLang="en-US" sz="1400" dirty="0" smtClean="0">
                <a:solidFill>
                  <a:srgbClr val="F4F4EB"/>
                </a:solidFill>
                <a:cs typeface="+mn-ea"/>
                <a:sym typeface="+mn-lt"/>
              </a:rPr>
              <a:t>：</a:t>
            </a:r>
            <a:r>
              <a:rPr lang="zh-CN" altLang="en-US" sz="1400" dirty="0">
                <a:solidFill>
                  <a:srgbClr val="F4F4EB"/>
                </a:solidFill>
                <a:cs typeface="+mn-ea"/>
                <a:sym typeface="+mn-lt"/>
              </a:rPr>
              <a:t>优</a:t>
            </a:r>
            <a:r>
              <a:rPr lang="zh-CN" altLang="en-US" sz="1400" dirty="0" smtClean="0">
                <a:solidFill>
                  <a:srgbClr val="F4F4EB"/>
                </a:solidFill>
                <a:cs typeface="+mn-ea"/>
                <a:sym typeface="+mn-lt"/>
              </a:rPr>
              <a:t>品</a:t>
            </a:r>
            <a:r>
              <a:rPr lang="en-US" altLang="zh-CN" sz="1400" dirty="0" smtClean="0">
                <a:solidFill>
                  <a:srgbClr val="F4F4EB"/>
                </a:solidFill>
                <a:cs typeface="+mn-ea"/>
                <a:sym typeface="+mn-lt"/>
              </a:rPr>
              <a:t>PPT</a:t>
            </a:r>
            <a:endParaRPr lang="zh-CN" altLang="en-US" sz="1400" dirty="0">
              <a:solidFill>
                <a:srgbClr val="F4F4EB"/>
              </a:solidFill>
              <a:cs typeface="+mn-ea"/>
              <a:sym typeface="+mn-lt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8B1B22B4-300E-4B22-B2F4-69660D55928E}"/>
              </a:ext>
            </a:extLst>
          </p:cNvPr>
          <p:cNvSpPr/>
          <p:nvPr/>
        </p:nvSpPr>
        <p:spPr>
          <a:xfrm>
            <a:off x="8323270" y="4902780"/>
            <a:ext cx="1495440" cy="328748"/>
          </a:xfrm>
          <a:prstGeom prst="rect">
            <a:avLst/>
          </a:prstGeom>
          <a:solidFill>
            <a:srgbClr val="386D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86D52"/>
              </a:solidFill>
              <a:cs typeface="+mn-ea"/>
              <a:sym typeface="+mn-lt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E224E6B3-5CEB-4468-9B5D-FF2BC79A5214}"/>
              </a:ext>
            </a:extLst>
          </p:cNvPr>
          <p:cNvSpPr txBox="1"/>
          <p:nvPr/>
        </p:nvSpPr>
        <p:spPr>
          <a:xfrm>
            <a:off x="8350280" y="4892322"/>
            <a:ext cx="11769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rgbClr val="F4F4EB"/>
                </a:solidFill>
                <a:cs typeface="+mn-ea"/>
                <a:sym typeface="+mn-lt"/>
              </a:rPr>
              <a:t>导师</a:t>
            </a:r>
            <a:r>
              <a:rPr lang="zh-CN" altLang="en-US" sz="1400" dirty="0" smtClean="0">
                <a:solidFill>
                  <a:srgbClr val="F4F4EB"/>
                </a:solidFill>
                <a:cs typeface="+mn-ea"/>
                <a:sym typeface="+mn-lt"/>
              </a:rPr>
              <a:t>：</a:t>
            </a:r>
            <a:r>
              <a:rPr lang="en-US" altLang="zh-CN" sz="1400" dirty="0" smtClean="0">
                <a:solidFill>
                  <a:srgbClr val="F4F4EB"/>
                </a:solidFill>
                <a:cs typeface="+mn-ea"/>
                <a:sym typeface="+mn-lt"/>
              </a:rPr>
              <a:t>X</a:t>
            </a:r>
            <a:r>
              <a:rPr lang="zh-CN" altLang="en-US" sz="1400" dirty="0">
                <a:solidFill>
                  <a:srgbClr val="F4F4EB"/>
                </a:solidFill>
                <a:cs typeface="+mn-ea"/>
                <a:sym typeface="+mn-lt"/>
              </a:rPr>
              <a:t>教授</a:t>
            </a:r>
          </a:p>
        </p:txBody>
      </p: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xmlns="" id="{ABC9C20B-D9F9-4679-B7E7-D3EE17BEEC33}"/>
              </a:ext>
            </a:extLst>
          </p:cNvPr>
          <p:cNvCxnSpPr/>
          <p:nvPr/>
        </p:nvCxnSpPr>
        <p:spPr>
          <a:xfrm>
            <a:off x="4978400" y="3009167"/>
            <a:ext cx="5791200" cy="0"/>
          </a:xfrm>
          <a:prstGeom prst="line">
            <a:avLst/>
          </a:prstGeom>
          <a:ln w="15875">
            <a:solidFill>
              <a:srgbClr val="386D5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E440465E-5209-4BA2-8FB6-11F4150374C4}"/>
              </a:ext>
            </a:extLst>
          </p:cNvPr>
          <p:cNvSpPr txBox="1"/>
          <p:nvPr/>
        </p:nvSpPr>
        <p:spPr>
          <a:xfrm>
            <a:off x="5350397" y="3032325"/>
            <a:ext cx="50472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dirty="0">
                <a:solidFill>
                  <a:srgbClr val="386D52"/>
                </a:solidFill>
                <a:cs typeface="+mn-ea"/>
                <a:sym typeface="+mn-lt"/>
              </a:rPr>
              <a:t>GRADUATION THESIS DEFENSE</a:t>
            </a:r>
            <a:endParaRPr lang="zh-CN" altLang="en-US" sz="2000" dirty="0">
              <a:solidFill>
                <a:srgbClr val="386D52"/>
              </a:solidFill>
              <a:cs typeface="+mn-ea"/>
              <a:sym typeface="+mn-lt"/>
            </a:endParaRPr>
          </a:p>
        </p:txBody>
      </p:sp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37451A67-C0CA-4B80-91AB-91C1D6C7F19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062" t="76287"/>
          <a:stretch/>
        </p:blipFill>
        <p:spPr>
          <a:xfrm>
            <a:off x="10261600" y="5218827"/>
            <a:ext cx="1943100" cy="1626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279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 animBg="1"/>
      <p:bldP spid="14" grpId="0"/>
      <p:bldP spid="16" grpId="0" animBg="1"/>
      <p:bldP spid="15" grpId="0"/>
      <p:bldP spid="1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C8C6F0EB-AF1B-4026-BC87-373E31D0A13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24" t="3327" r="12604" b="3327"/>
          <a:stretch/>
        </p:blipFill>
        <p:spPr>
          <a:xfrm>
            <a:off x="2605180" y="841765"/>
            <a:ext cx="8111588" cy="4960329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8517E892-4860-40E7-B9F1-4566C40D216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062" t="76287"/>
          <a:stretch/>
        </p:blipFill>
        <p:spPr>
          <a:xfrm>
            <a:off x="8911492" y="4209199"/>
            <a:ext cx="3280508" cy="2648801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0717E460-BBCD-4E04-8477-918795AE220D}"/>
              </a:ext>
            </a:extLst>
          </p:cNvPr>
          <p:cNvSpPr txBox="1"/>
          <p:nvPr/>
        </p:nvSpPr>
        <p:spPr>
          <a:xfrm>
            <a:off x="8278525" y="510221"/>
            <a:ext cx="1620623" cy="769441"/>
          </a:xfrm>
          <a:prstGeom prst="rect">
            <a:avLst/>
          </a:prstGeom>
          <a:solidFill>
            <a:srgbClr val="386D52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4400">
                <a:solidFill>
                  <a:srgbClr val="386D52"/>
                </a:solidFill>
                <a:latin typeface="字体视界-小和尚拼音版" panose="02000500000000000000" pitchFamily="2" charset="-122"/>
                <a:ea typeface="字体视界-小和尚拼音版" panose="02000500000000000000" pitchFamily="2" charset="-122"/>
              </a:defRPr>
            </a:lvl1pPr>
          </a:lstStyle>
          <a:p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B88C46A7-9BEE-4F4C-97B3-A3F5A1047E55}"/>
              </a:ext>
            </a:extLst>
          </p:cNvPr>
          <p:cNvSpPr txBox="1"/>
          <p:nvPr/>
        </p:nvSpPr>
        <p:spPr>
          <a:xfrm>
            <a:off x="8210768" y="507281"/>
            <a:ext cx="17283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solidFill>
                  <a:schemeClr val="bg1"/>
                </a:solidFill>
                <a:cs typeface="+mn-ea"/>
                <a:sym typeface="+mn-lt"/>
              </a:rPr>
              <a:t>第三篇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447B1BB8-73AE-407A-8D22-E7A0D4F4602B}"/>
              </a:ext>
            </a:extLst>
          </p:cNvPr>
          <p:cNvSpPr/>
          <p:nvPr/>
        </p:nvSpPr>
        <p:spPr>
          <a:xfrm>
            <a:off x="4743252" y="2219486"/>
            <a:ext cx="387798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800" b="1" dirty="0">
                <a:solidFill>
                  <a:srgbClr val="386D52"/>
                </a:solidFill>
                <a:cs typeface="+mn-ea"/>
                <a:sym typeface="+mn-lt"/>
              </a:rPr>
              <a:t>论文基本内容</a:t>
            </a:r>
            <a:endParaRPr lang="zh-CN" altLang="en-US" sz="4800" b="1" dirty="0">
              <a:cs typeface="+mn-ea"/>
              <a:sym typeface="+mn-lt"/>
            </a:endParaRPr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xmlns="" id="{B5163A24-5D67-44D9-8F8A-CA7BD7D87684}"/>
              </a:ext>
            </a:extLst>
          </p:cNvPr>
          <p:cNvCxnSpPr>
            <a:cxnSpLocks/>
          </p:cNvCxnSpPr>
          <p:nvPr/>
        </p:nvCxnSpPr>
        <p:spPr>
          <a:xfrm>
            <a:off x="4334269" y="3131087"/>
            <a:ext cx="4695952" cy="0"/>
          </a:xfrm>
          <a:prstGeom prst="line">
            <a:avLst/>
          </a:prstGeom>
          <a:ln w="15875">
            <a:solidFill>
              <a:srgbClr val="386D5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3C8BA0F0-4EBE-4468-A4B1-78E7C95D913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917"/>
          <a:stretch/>
        </p:blipFill>
        <p:spPr>
          <a:xfrm>
            <a:off x="0" y="806"/>
            <a:ext cx="3911600" cy="6857194"/>
          </a:xfrm>
          <a:prstGeom prst="rect">
            <a:avLst/>
          </a:prstGeom>
        </p:spPr>
      </p:pic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ED70D6B1-9F07-4528-B201-E812048F35D1}"/>
              </a:ext>
            </a:extLst>
          </p:cNvPr>
          <p:cNvSpPr txBox="1"/>
          <p:nvPr/>
        </p:nvSpPr>
        <p:spPr>
          <a:xfrm>
            <a:off x="4664192" y="3588949"/>
            <a:ext cx="162951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marL="285750" indent="-285750">
              <a:buFont typeface="Wingdings" panose="05000000000000000000" pitchFamily="2" charset="2"/>
              <a:buChar char="u"/>
              <a:defRPr sz="1600">
                <a:solidFill>
                  <a:schemeClr val="accent1"/>
                </a:solidFill>
                <a:latin typeface="+mj-ea"/>
                <a:ea typeface="+mj-ea"/>
              </a:defRPr>
            </a:lvl1pPr>
          </a:lstStyle>
          <a:p>
            <a:pPr>
              <a:buClr>
                <a:srgbClr val="386D52"/>
              </a:buClr>
              <a:buFont typeface="Wingdings" panose="05000000000000000000" pitchFamily="2" charset="2"/>
              <a:buChar char="ü"/>
            </a:pPr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论文结构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F6488DCA-1159-46A0-9B49-3E02632D1E16}"/>
              </a:ext>
            </a:extLst>
          </p:cNvPr>
          <p:cNvSpPr txBox="1"/>
          <p:nvPr/>
        </p:nvSpPr>
        <p:spPr>
          <a:xfrm>
            <a:off x="6467232" y="3588950"/>
            <a:ext cx="236695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marL="285750" indent="-285750">
              <a:buFont typeface="Wingdings" panose="05000000000000000000" pitchFamily="2" charset="2"/>
              <a:buChar char="u"/>
              <a:defRPr sz="1600">
                <a:solidFill>
                  <a:schemeClr val="accent1"/>
                </a:solidFill>
                <a:latin typeface="+mj-ea"/>
                <a:ea typeface="+mj-ea"/>
              </a:defRPr>
            </a:lvl1pPr>
          </a:lstStyle>
          <a:p>
            <a:pPr>
              <a:buClr>
                <a:srgbClr val="386D52"/>
              </a:buClr>
              <a:buFont typeface="Wingdings" panose="05000000000000000000" pitchFamily="2" charset="2"/>
              <a:buChar char="ü"/>
            </a:pPr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论文基本内容</a:t>
            </a:r>
          </a:p>
        </p:txBody>
      </p:sp>
    </p:spTree>
    <p:extLst>
      <p:ext uri="{BB962C8B-B14F-4D97-AF65-F5344CB8AC3E}">
        <p14:creationId xmlns:p14="http://schemas.microsoft.com/office/powerpoint/2010/main" val="399354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4" presetClass="entr" presetSubtype="1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6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17" dur="2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9" presetID="2" presetClass="entr" presetSubtype="4" fill="hold" grpId="0" nodeType="after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41" dur="12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42" dur="12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fill="hold" grpId="0" nodeType="withEffect" p14:presetBounceEnd="55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45" dur="12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46" dur="12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10" grpId="0"/>
          <p:bldP spid="14" grpId="0"/>
          <p:bldP spid="17" grpId="0"/>
          <p:bldP spid="1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4" presetClass="entr" presetSubtype="1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6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17" dur="2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9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2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2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2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2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10" grpId="0"/>
          <p:bldP spid="14" grpId="0"/>
          <p:bldP spid="17" grpId="0"/>
          <p:bldP spid="18" grpId="0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D5254E94-87BD-446D-BF55-F135FEA9014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618" y="1301444"/>
            <a:ext cx="8001775" cy="5714632"/>
          </a:xfrm>
          <a:prstGeom prst="rect">
            <a:avLst/>
          </a:prstGeom>
        </p:spPr>
      </p:pic>
      <p:sp>
        <p:nvSpPr>
          <p:cNvPr id="4" name="标题 3"/>
          <p:cNvSpPr>
            <a:spLocks noGrp="1"/>
          </p:cNvSpPr>
          <p:nvPr>
            <p:ph type="title" idx="4294967295"/>
          </p:nvPr>
        </p:nvSpPr>
        <p:spPr>
          <a:xfrm>
            <a:off x="1395512" y="541502"/>
            <a:ext cx="3434396" cy="454960"/>
          </a:xfrm>
        </p:spPr>
        <p:txBody>
          <a:bodyPr>
            <a:noAutofit/>
          </a:bodyPr>
          <a:lstStyle/>
          <a:p>
            <a:pPr algn="dist"/>
            <a:r>
              <a:rPr lang="zh-CN" altLang="en-US" sz="2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论文结构</a:t>
            </a:r>
          </a:p>
        </p:txBody>
      </p:sp>
      <p:sp>
        <p:nvSpPr>
          <p:cNvPr id="65" name="TextBox 19"/>
          <p:cNvSpPr txBox="1"/>
          <p:nvPr/>
        </p:nvSpPr>
        <p:spPr>
          <a:xfrm>
            <a:off x="3851733" y="1967029"/>
            <a:ext cx="182014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800" dirty="0">
                <a:solidFill>
                  <a:srgbClr val="386D52"/>
                </a:solidFill>
                <a:cs typeface="+mn-ea"/>
                <a:sym typeface="+mn-lt"/>
              </a:rPr>
              <a:t>P01-P05</a:t>
            </a:r>
            <a:r>
              <a:rPr lang="zh-CN" altLang="en-US" sz="2000" dirty="0">
                <a:solidFill>
                  <a:srgbClr val="386D52"/>
                </a:solidFill>
                <a:cs typeface="+mn-ea"/>
                <a:sym typeface="+mn-lt"/>
              </a:rPr>
              <a:t> </a:t>
            </a:r>
            <a:endParaRPr lang="zh-CN" altLang="en-US" sz="2400" b="1" dirty="0">
              <a:solidFill>
                <a:srgbClr val="386D52"/>
              </a:solidFill>
              <a:cs typeface="+mn-ea"/>
              <a:sym typeface="+mn-lt"/>
            </a:endParaRPr>
          </a:p>
        </p:txBody>
      </p:sp>
      <p:sp>
        <p:nvSpPr>
          <p:cNvPr id="66" name="TextBox 106"/>
          <p:cNvSpPr txBox="1"/>
          <p:nvPr/>
        </p:nvSpPr>
        <p:spPr>
          <a:xfrm>
            <a:off x="2952343" y="2421830"/>
            <a:ext cx="266266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单击输入本章节标题</a:t>
            </a:r>
            <a:endParaRPr lang="en-US" altLang="zh-CN" sz="20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9" name="TextBox 19"/>
          <p:cNvSpPr txBox="1"/>
          <p:nvPr/>
        </p:nvSpPr>
        <p:spPr>
          <a:xfrm>
            <a:off x="3560887" y="3125461"/>
            <a:ext cx="142013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800" dirty="0">
                <a:solidFill>
                  <a:srgbClr val="386D52"/>
                </a:solidFill>
                <a:cs typeface="+mn-ea"/>
                <a:sym typeface="+mn-lt"/>
              </a:rPr>
              <a:t>P06-P10</a:t>
            </a:r>
            <a:endParaRPr lang="zh-CN" altLang="en-US" sz="2800" dirty="0">
              <a:solidFill>
                <a:srgbClr val="386D52"/>
              </a:solidFill>
              <a:cs typeface="+mn-ea"/>
              <a:sym typeface="+mn-lt"/>
            </a:endParaRPr>
          </a:p>
        </p:txBody>
      </p:sp>
      <p:sp>
        <p:nvSpPr>
          <p:cNvPr id="80" name="TextBox 106"/>
          <p:cNvSpPr txBox="1"/>
          <p:nvPr/>
        </p:nvSpPr>
        <p:spPr>
          <a:xfrm>
            <a:off x="2677524" y="3553728"/>
            <a:ext cx="288051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单击输入本章节标题</a:t>
            </a:r>
            <a:endParaRPr lang="en-US" altLang="zh-CN" sz="20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1" name="TextBox 19"/>
          <p:cNvSpPr txBox="1"/>
          <p:nvPr/>
        </p:nvSpPr>
        <p:spPr>
          <a:xfrm>
            <a:off x="3737890" y="4468988"/>
            <a:ext cx="182015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800" dirty="0">
                <a:solidFill>
                  <a:srgbClr val="386D52"/>
                </a:solidFill>
                <a:cs typeface="+mn-ea"/>
                <a:sym typeface="+mn-lt"/>
              </a:rPr>
              <a:t>P11-P15</a:t>
            </a:r>
            <a:r>
              <a:rPr lang="en-US" altLang="zh-CN" sz="2000" b="1" dirty="0">
                <a:solidFill>
                  <a:srgbClr val="386D52"/>
                </a:solidFill>
                <a:cs typeface="+mn-ea"/>
                <a:sym typeface="+mn-lt"/>
              </a:rPr>
              <a:t> </a:t>
            </a:r>
            <a:endParaRPr lang="zh-CN" altLang="en-US" sz="2400" b="1" dirty="0">
              <a:solidFill>
                <a:srgbClr val="386D52"/>
              </a:solidFill>
              <a:cs typeface="+mn-ea"/>
              <a:sym typeface="+mn-lt"/>
            </a:endParaRPr>
          </a:p>
        </p:txBody>
      </p:sp>
      <p:sp>
        <p:nvSpPr>
          <p:cNvPr id="82" name="TextBox 106"/>
          <p:cNvSpPr txBox="1"/>
          <p:nvPr/>
        </p:nvSpPr>
        <p:spPr>
          <a:xfrm>
            <a:off x="2959216" y="4859688"/>
            <a:ext cx="266266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单击输入本章节标题</a:t>
            </a:r>
            <a:endParaRPr lang="en-US" altLang="zh-CN" sz="20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3" name="TextBox 19"/>
          <p:cNvSpPr txBox="1"/>
          <p:nvPr/>
        </p:nvSpPr>
        <p:spPr>
          <a:xfrm>
            <a:off x="8201174" y="2314769"/>
            <a:ext cx="142013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800" dirty="0">
                <a:solidFill>
                  <a:srgbClr val="386D52"/>
                </a:solidFill>
                <a:cs typeface="+mn-ea"/>
                <a:sym typeface="+mn-lt"/>
              </a:rPr>
              <a:t>P16-P19</a:t>
            </a:r>
            <a:endParaRPr lang="zh-CN" altLang="en-US" sz="2800" dirty="0">
              <a:solidFill>
                <a:srgbClr val="386D52"/>
              </a:solidFill>
              <a:cs typeface="+mn-ea"/>
              <a:sym typeface="+mn-lt"/>
            </a:endParaRPr>
          </a:p>
        </p:txBody>
      </p:sp>
      <p:sp>
        <p:nvSpPr>
          <p:cNvPr id="84" name="TextBox 106"/>
          <p:cNvSpPr txBox="1"/>
          <p:nvPr/>
        </p:nvSpPr>
        <p:spPr>
          <a:xfrm>
            <a:off x="7196209" y="2729013"/>
            <a:ext cx="288051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单击输入本章节标题</a:t>
            </a:r>
            <a:endParaRPr lang="en-US" altLang="zh-CN" sz="20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5" name="TextBox 19"/>
          <p:cNvSpPr txBox="1"/>
          <p:nvPr/>
        </p:nvSpPr>
        <p:spPr>
          <a:xfrm>
            <a:off x="8274986" y="3494534"/>
            <a:ext cx="182015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800" dirty="0">
                <a:solidFill>
                  <a:srgbClr val="386D52"/>
                </a:solidFill>
                <a:cs typeface="+mn-ea"/>
                <a:sym typeface="+mn-lt"/>
              </a:rPr>
              <a:t>P20-P23</a:t>
            </a:r>
            <a:endParaRPr lang="zh-CN" altLang="en-US" sz="2400" b="1" dirty="0">
              <a:solidFill>
                <a:srgbClr val="386D52"/>
              </a:solidFill>
              <a:cs typeface="+mn-ea"/>
              <a:sym typeface="+mn-lt"/>
            </a:endParaRPr>
          </a:p>
        </p:txBody>
      </p:sp>
      <p:sp>
        <p:nvSpPr>
          <p:cNvPr id="87" name="TextBox 106"/>
          <p:cNvSpPr txBox="1"/>
          <p:nvPr/>
        </p:nvSpPr>
        <p:spPr>
          <a:xfrm>
            <a:off x="7270021" y="3900510"/>
            <a:ext cx="266266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单击输入本章节标题</a:t>
            </a:r>
            <a:endParaRPr lang="en-US" altLang="zh-CN" sz="20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3" name="TextBox 19"/>
          <p:cNvSpPr txBox="1"/>
          <p:nvPr/>
        </p:nvSpPr>
        <p:spPr>
          <a:xfrm>
            <a:off x="2786431" y="1732177"/>
            <a:ext cx="900000" cy="900000"/>
          </a:xfrm>
          <a:prstGeom prst="ellipse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zh-CN" altLang="en-US" sz="1600" b="1" dirty="0">
                <a:solidFill>
                  <a:srgbClr val="386D52"/>
                </a:solidFill>
                <a:cs typeface="+mn-ea"/>
                <a:sym typeface="+mn-lt"/>
              </a:rPr>
              <a:t>第一章</a:t>
            </a:r>
          </a:p>
        </p:txBody>
      </p:sp>
      <p:sp>
        <p:nvSpPr>
          <p:cNvPr id="45" name="TextBox 19"/>
          <p:cNvSpPr txBox="1"/>
          <p:nvPr/>
        </p:nvSpPr>
        <p:spPr>
          <a:xfrm>
            <a:off x="2803989" y="4150960"/>
            <a:ext cx="900000" cy="900000"/>
          </a:xfrm>
          <a:prstGeom prst="ellipse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zh-CN" altLang="en-US" sz="1600" b="1" dirty="0">
                <a:solidFill>
                  <a:srgbClr val="386D52"/>
                </a:solidFill>
                <a:cs typeface="+mn-ea"/>
                <a:sym typeface="+mn-lt"/>
              </a:rPr>
              <a:t>第三章</a:t>
            </a:r>
          </a:p>
        </p:txBody>
      </p:sp>
      <p:sp>
        <p:nvSpPr>
          <p:cNvPr id="54" name="TextBox 19"/>
          <p:cNvSpPr txBox="1"/>
          <p:nvPr/>
        </p:nvSpPr>
        <p:spPr>
          <a:xfrm>
            <a:off x="2522297" y="2807783"/>
            <a:ext cx="900000" cy="900000"/>
          </a:xfrm>
          <a:prstGeom prst="ellipse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zh-CN" altLang="en-US" sz="1600" b="1" dirty="0">
                <a:solidFill>
                  <a:srgbClr val="386D52"/>
                </a:solidFill>
                <a:cs typeface="+mn-ea"/>
                <a:sym typeface="+mn-lt"/>
              </a:rPr>
              <a:t>第二章</a:t>
            </a:r>
          </a:p>
        </p:txBody>
      </p:sp>
      <p:sp>
        <p:nvSpPr>
          <p:cNvPr id="33" name="TextBox 19"/>
          <p:cNvSpPr txBox="1"/>
          <p:nvPr/>
        </p:nvSpPr>
        <p:spPr>
          <a:xfrm>
            <a:off x="7119729" y="2094681"/>
            <a:ext cx="900000" cy="900000"/>
          </a:xfrm>
          <a:prstGeom prst="ellipse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zh-CN" altLang="en-US" sz="1600" b="1" dirty="0">
                <a:solidFill>
                  <a:srgbClr val="386D52"/>
                </a:solidFill>
                <a:cs typeface="+mn-ea"/>
                <a:sym typeface="+mn-lt"/>
              </a:rPr>
              <a:t>第四章</a:t>
            </a:r>
          </a:p>
        </p:txBody>
      </p:sp>
      <p:sp>
        <p:nvSpPr>
          <p:cNvPr id="34" name="TextBox 19"/>
          <p:cNvSpPr txBox="1"/>
          <p:nvPr/>
        </p:nvSpPr>
        <p:spPr>
          <a:xfrm>
            <a:off x="6822160" y="4468988"/>
            <a:ext cx="900000" cy="900000"/>
          </a:xfrm>
          <a:prstGeom prst="ellipse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zh-CN" altLang="en-US" sz="1600" b="1" dirty="0">
                <a:solidFill>
                  <a:srgbClr val="386D52"/>
                </a:solidFill>
                <a:cs typeface="+mn-ea"/>
                <a:sym typeface="+mn-lt"/>
              </a:rPr>
              <a:t>第六章</a:t>
            </a:r>
          </a:p>
        </p:txBody>
      </p:sp>
      <p:sp>
        <p:nvSpPr>
          <p:cNvPr id="37" name="TextBox 19"/>
          <p:cNvSpPr txBox="1"/>
          <p:nvPr/>
        </p:nvSpPr>
        <p:spPr>
          <a:xfrm>
            <a:off x="7119729" y="3222857"/>
            <a:ext cx="900000" cy="900000"/>
          </a:xfrm>
          <a:prstGeom prst="ellipse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zh-CN" altLang="en-US" sz="1600" b="1" dirty="0">
                <a:solidFill>
                  <a:srgbClr val="386D52"/>
                </a:solidFill>
                <a:cs typeface="+mn-ea"/>
                <a:sym typeface="+mn-lt"/>
              </a:rPr>
              <a:t>第五章</a:t>
            </a:r>
          </a:p>
        </p:txBody>
      </p:sp>
      <p:sp>
        <p:nvSpPr>
          <p:cNvPr id="38" name="TextBox 19"/>
          <p:cNvSpPr txBox="1"/>
          <p:nvPr/>
        </p:nvSpPr>
        <p:spPr>
          <a:xfrm>
            <a:off x="7903605" y="4711866"/>
            <a:ext cx="142013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800" dirty="0">
                <a:solidFill>
                  <a:srgbClr val="386D52"/>
                </a:solidFill>
                <a:cs typeface="+mn-ea"/>
                <a:sym typeface="+mn-lt"/>
              </a:rPr>
              <a:t>P16-P19</a:t>
            </a:r>
            <a:endParaRPr lang="zh-CN" altLang="en-US" sz="2800" dirty="0">
              <a:solidFill>
                <a:srgbClr val="386D52"/>
              </a:solidFill>
              <a:cs typeface="+mn-ea"/>
              <a:sym typeface="+mn-lt"/>
            </a:endParaRPr>
          </a:p>
        </p:txBody>
      </p:sp>
      <p:sp>
        <p:nvSpPr>
          <p:cNvPr id="39" name="TextBox 106"/>
          <p:cNvSpPr txBox="1"/>
          <p:nvPr/>
        </p:nvSpPr>
        <p:spPr>
          <a:xfrm>
            <a:off x="6898640" y="5126110"/>
            <a:ext cx="288051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单击输入本章节标题</a:t>
            </a:r>
            <a:endParaRPr lang="en-US" altLang="zh-CN" sz="20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115963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50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000"/>
                            </p:stCondLst>
                            <p:childTnLst>
                              <p:par>
                                <p:cTn id="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5" grpId="0"/>
      <p:bldP spid="66" grpId="0"/>
      <p:bldP spid="79" grpId="0"/>
      <p:bldP spid="80" grpId="0"/>
      <p:bldP spid="81" grpId="0"/>
      <p:bldP spid="82" grpId="0"/>
      <p:bldP spid="83" grpId="0"/>
      <p:bldP spid="84" grpId="0"/>
      <p:bldP spid="85" grpId="0"/>
      <p:bldP spid="87" grpId="0"/>
      <p:bldP spid="43" grpId="0"/>
      <p:bldP spid="45" grpId="0"/>
      <p:bldP spid="54" grpId="0"/>
      <p:bldP spid="33" grpId="0"/>
      <p:bldP spid="34" grpId="0"/>
      <p:bldP spid="37" grpId="0"/>
      <p:bldP spid="38" grpId="0"/>
      <p:bldP spid="3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4E63CF67-60E5-45D6-9817-0A87AF3C51D9}"/>
              </a:ext>
            </a:extLst>
          </p:cNvPr>
          <p:cNvGrpSpPr/>
          <p:nvPr/>
        </p:nvGrpSpPr>
        <p:grpSpPr>
          <a:xfrm>
            <a:off x="3010917" y="3794772"/>
            <a:ext cx="7023740" cy="2801709"/>
            <a:chOff x="3010917" y="3794772"/>
            <a:chExt cx="7023740" cy="2801709"/>
          </a:xfrm>
        </p:grpSpPr>
        <p:pic>
          <p:nvPicPr>
            <p:cNvPr id="19" name="图片 18">
              <a:extLst>
                <a:ext uri="{FF2B5EF4-FFF2-40B4-BE49-F238E27FC236}">
                  <a16:creationId xmlns:a16="http://schemas.microsoft.com/office/drawing/2014/main" xmlns="" id="{1110857F-ED6D-4B81-8E07-B161DBD46BC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10917" y="3794772"/>
              <a:ext cx="7023740" cy="2801709"/>
            </a:xfrm>
            <a:prstGeom prst="rect">
              <a:avLst/>
            </a:prstGeom>
          </p:spPr>
        </p:pic>
        <p:sp>
          <p:nvSpPr>
            <p:cNvPr id="23" name="矩形 22">
              <a:extLst>
                <a:ext uri="{FF2B5EF4-FFF2-40B4-BE49-F238E27FC236}">
                  <a16:creationId xmlns:a16="http://schemas.microsoft.com/office/drawing/2014/main" xmlns="" id="{A612084F-3325-4D46-9E13-4618AC5AE2DD}"/>
                </a:ext>
              </a:extLst>
            </p:cNvPr>
            <p:cNvSpPr/>
            <p:nvPr/>
          </p:nvSpPr>
          <p:spPr>
            <a:xfrm>
              <a:off x="5813875" y="4587677"/>
              <a:ext cx="1415278" cy="498401"/>
            </a:xfrm>
            <a:prstGeom prst="rect">
              <a:avLst/>
            </a:prstGeom>
            <a:solidFill>
              <a:srgbClr val="386D5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BA4D39FE-07EF-4B16-BEF3-D96F8FBE0AAF}"/>
              </a:ext>
            </a:extLst>
          </p:cNvPr>
          <p:cNvGrpSpPr/>
          <p:nvPr/>
        </p:nvGrpSpPr>
        <p:grpSpPr>
          <a:xfrm>
            <a:off x="5940759" y="1534819"/>
            <a:ext cx="4778221" cy="3151711"/>
            <a:chOff x="5940759" y="1534819"/>
            <a:chExt cx="4778221" cy="3151711"/>
          </a:xfrm>
        </p:grpSpPr>
        <p:pic>
          <p:nvPicPr>
            <p:cNvPr id="18" name="图片 17">
              <a:extLst>
                <a:ext uri="{FF2B5EF4-FFF2-40B4-BE49-F238E27FC236}">
                  <a16:creationId xmlns:a16="http://schemas.microsoft.com/office/drawing/2014/main" xmlns="" id="{9C96C348-5AC0-4086-AA95-905A82B4BE1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40759" y="1534819"/>
              <a:ext cx="4778221" cy="3151711"/>
            </a:xfrm>
            <a:prstGeom prst="rect">
              <a:avLst/>
            </a:prstGeom>
          </p:spPr>
        </p:pic>
        <p:sp>
          <p:nvSpPr>
            <p:cNvPr id="22" name="矩形 21">
              <a:extLst>
                <a:ext uri="{FF2B5EF4-FFF2-40B4-BE49-F238E27FC236}">
                  <a16:creationId xmlns:a16="http://schemas.microsoft.com/office/drawing/2014/main" xmlns="" id="{8B281B68-DFB3-4994-BD87-22C5C9140A50}"/>
                </a:ext>
              </a:extLst>
            </p:cNvPr>
            <p:cNvSpPr/>
            <p:nvPr/>
          </p:nvSpPr>
          <p:spPr>
            <a:xfrm>
              <a:off x="7775698" y="2417804"/>
              <a:ext cx="1415278" cy="498401"/>
            </a:xfrm>
            <a:prstGeom prst="rect">
              <a:avLst/>
            </a:prstGeom>
            <a:solidFill>
              <a:srgbClr val="386D5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1C71D119-BEEA-44F2-B8EA-0F80267E2A41}"/>
              </a:ext>
            </a:extLst>
          </p:cNvPr>
          <p:cNvGrpSpPr/>
          <p:nvPr/>
        </p:nvGrpSpPr>
        <p:grpSpPr>
          <a:xfrm>
            <a:off x="1744566" y="1565770"/>
            <a:ext cx="4778221" cy="3151711"/>
            <a:chOff x="1744566" y="1565770"/>
            <a:chExt cx="4778221" cy="3151711"/>
          </a:xfrm>
        </p:grpSpPr>
        <p:pic>
          <p:nvPicPr>
            <p:cNvPr id="8" name="图片 7">
              <a:extLst>
                <a:ext uri="{FF2B5EF4-FFF2-40B4-BE49-F238E27FC236}">
                  <a16:creationId xmlns:a16="http://schemas.microsoft.com/office/drawing/2014/main" xmlns="" id="{4A3D573E-FF6A-410D-9076-44BA99B6E42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44566" y="1565770"/>
              <a:ext cx="4778221" cy="3151711"/>
            </a:xfrm>
            <a:prstGeom prst="rect">
              <a:avLst/>
            </a:prstGeom>
          </p:spPr>
        </p:pic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="" id="{3FD33398-31D7-4EDB-89BF-37D870EAF4E6}"/>
                </a:ext>
              </a:extLst>
            </p:cNvPr>
            <p:cNvSpPr/>
            <p:nvPr/>
          </p:nvSpPr>
          <p:spPr>
            <a:xfrm>
              <a:off x="3581352" y="2456377"/>
              <a:ext cx="1415278" cy="498401"/>
            </a:xfrm>
            <a:prstGeom prst="rect">
              <a:avLst/>
            </a:prstGeom>
            <a:solidFill>
              <a:srgbClr val="386D5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TextBox 30"/>
          <p:cNvSpPr txBox="1"/>
          <p:nvPr/>
        </p:nvSpPr>
        <p:spPr>
          <a:xfrm>
            <a:off x="3685167" y="1376196"/>
            <a:ext cx="1368065" cy="558000"/>
          </a:xfrm>
          <a:prstGeom prst="homePlate">
            <a:avLst/>
          </a:prstGeom>
          <a:noFill/>
        </p:spPr>
        <p:txBody>
          <a:bodyPr wrap="square" lIns="216000" tIns="0" rIns="0" bIns="0" rtlCol="0" anchor="ctr">
            <a:noAutofit/>
          </a:bodyPr>
          <a:lstStyle/>
          <a:p>
            <a:r>
              <a:rPr lang="zh-CN" altLang="en-US" sz="2000" b="1" dirty="0">
                <a:solidFill>
                  <a:srgbClr val="386D52"/>
                </a:solidFill>
                <a:cs typeface="+mn-ea"/>
                <a:sym typeface="+mn-lt"/>
              </a:rPr>
              <a:t>第一章</a:t>
            </a:r>
          </a:p>
        </p:txBody>
      </p:sp>
      <p:sp>
        <p:nvSpPr>
          <p:cNvPr id="6" name="TextBox 29"/>
          <p:cNvSpPr txBox="1"/>
          <p:nvPr/>
        </p:nvSpPr>
        <p:spPr>
          <a:xfrm>
            <a:off x="4582185" y="1362271"/>
            <a:ext cx="3569678" cy="558000"/>
          </a:xfrm>
          <a:prstGeom prst="chevron">
            <a:avLst/>
          </a:prstGeom>
          <a:noFill/>
          <a:ln>
            <a:noFill/>
          </a:ln>
        </p:spPr>
        <p:txBody>
          <a:bodyPr wrap="square" lIns="144000" tIns="0" rIns="0" bIns="0" rtlCol="0" anchor="ctr">
            <a:noAutofit/>
          </a:bodyPr>
          <a:lstStyle/>
          <a:p>
            <a:pPr algn="just"/>
            <a:r>
              <a:rPr lang="zh-CN" altLang="en-US" sz="2800" b="1" dirty="0">
                <a:solidFill>
                  <a:srgbClr val="386D52"/>
                </a:solidFill>
                <a:cs typeface="+mn-ea"/>
                <a:sym typeface="+mn-lt"/>
              </a:rPr>
              <a:t>本章节的标题内容</a:t>
            </a:r>
            <a:endParaRPr lang="en-US" altLang="zh-CN" sz="2800" b="1" dirty="0">
              <a:solidFill>
                <a:srgbClr val="386D52"/>
              </a:solidFill>
              <a:cs typeface="+mn-ea"/>
              <a:sym typeface="+mn-lt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1395512" y="541502"/>
            <a:ext cx="3446119" cy="454960"/>
          </a:xfrm>
        </p:spPr>
        <p:txBody>
          <a:bodyPr>
            <a:noAutofit/>
          </a:bodyPr>
          <a:lstStyle/>
          <a:p>
            <a:pPr algn="dist"/>
            <a:r>
              <a:rPr lang="zh-CN" altLang="en-US" sz="2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论文基本内容</a:t>
            </a:r>
          </a:p>
        </p:txBody>
      </p:sp>
      <p:sp>
        <p:nvSpPr>
          <p:cNvPr id="53" name="TextBox 41"/>
          <p:cNvSpPr txBox="1"/>
          <p:nvPr/>
        </p:nvSpPr>
        <p:spPr>
          <a:xfrm>
            <a:off x="2570598" y="3062075"/>
            <a:ext cx="3148031" cy="6366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单击这里添加观点，阐述您的主要论点或拷贝粘贴论点文字</a:t>
            </a:r>
            <a:endParaRPr lang="en-US" altLang="zh-CN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0" name="TextBox 41"/>
          <p:cNvSpPr txBox="1"/>
          <p:nvPr/>
        </p:nvSpPr>
        <p:spPr>
          <a:xfrm>
            <a:off x="6739092" y="3110675"/>
            <a:ext cx="3148031" cy="6366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单击这里添加观点，阐述您的主要论点或拷贝粘贴论点文字</a:t>
            </a:r>
            <a:endParaRPr lang="en-US" altLang="zh-CN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6" name="TextBox 41"/>
          <p:cNvSpPr txBox="1"/>
          <p:nvPr/>
        </p:nvSpPr>
        <p:spPr>
          <a:xfrm>
            <a:off x="4387779" y="5222636"/>
            <a:ext cx="4018888" cy="6366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单击这里添加观点，阐述您的主要论点或拷贝粘贴论点文字</a:t>
            </a:r>
            <a:endParaRPr lang="en-US" altLang="zh-CN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F4005CFC-F140-4DB5-A659-010E4587487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0691" y="653484"/>
            <a:ext cx="2740708" cy="1935485"/>
          </a:xfrm>
          <a:prstGeom prst="rect">
            <a:avLst/>
          </a:prstGeom>
        </p:spPr>
      </p:pic>
      <p:sp>
        <p:nvSpPr>
          <p:cNvPr id="25" name="TextBox 41">
            <a:extLst>
              <a:ext uri="{FF2B5EF4-FFF2-40B4-BE49-F238E27FC236}">
                <a16:creationId xmlns:a16="http://schemas.microsoft.com/office/drawing/2014/main" xmlns="" id="{38FA5A39-94DA-43FC-8822-39A78C1E0DD2}"/>
              </a:ext>
            </a:extLst>
          </p:cNvPr>
          <p:cNvSpPr txBox="1"/>
          <p:nvPr/>
        </p:nvSpPr>
        <p:spPr>
          <a:xfrm>
            <a:off x="3386468" y="2082697"/>
            <a:ext cx="1767672" cy="1122230"/>
          </a:xfrm>
          <a:prstGeom prst="ellipse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主要论点</a:t>
            </a:r>
            <a:endParaRPr lang="en-US" altLang="zh-CN" sz="2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" name="TextBox 41">
            <a:extLst>
              <a:ext uri="{FF2B5EF4-FFF2-40B4-BE49-F238E27FC236}">
                <a16:creationId xmlns:a16="http://schemas.microsoft.com/office/drawing/2014/main" xmlns="" id="{07F8D0D0-4443-44CF-9C57-B11149E4CD24}"/>
              </a:ext>
            </a:extLst>
          </p:cNvPr>
          <p:cNvSpPr txBox="1"/>
          <p:nvPr/>
        </p:nvSpPr>
        <p:spPr>
          <a:xfrm>
            <a:off x="7430820" y="2066613"/>
            <a:ext cx="2119288" cy="1122230"/>
          </a:xfrm>
          <a:prstGeom prst="ellipse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主要论点</a:t>
            </a:r>
            <a:endParaRPr lang="en-US" altLang="zh-CN" sz="2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1" name="TextBox 41">
            <a:extLst>
              <a:ext uri="{FF2B5EF4-FFF2-40B4-BE49-F238E27FC236}">
                <a16:creationId xmlns:a16="http://schemas.microsoft.com/office/drawing/2014/main" xmlns="" id="{EE9BF14D-5E16-4B33-B7D2-D0E9C4E91BD6}"/>
              </a:ext>
            </a:extLst>
          </p:cNvPr>
          <p:cNvSpPr txBox="1"/>
          <p:nvPr/>
        </p:nvSpPr>
        <p:spPr>
          <a:xfrm>
            <a:off x="5435818" y="4466133"/>
            <a:ext cx="2139386" cy="733245"/>
          </a:xfrm>
          <a:prstGeom prst="ellipse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主要论点</a:t>
            </a:r>
            <a:endParaRPr lang="en-US" altLang="zh-CN" sz="2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297893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" fill="hold">
                          <p:stCondLst>
                            <p:cond delay="indefinite"/>
                          </p:stCondLst>
                          <p:childTnLst>
                            <p:par>
                              <p:cTn id="1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" presetID="5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3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8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0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 p14:presetBounceEnd="81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1333">
                                          <p:cBhvr additive="base">
                                            <p:cTn id="33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1333">
                                          <p:cBhvr additive="base">
                                            <p:cTn id="34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 p14:presetBounceEnd="81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1333">
                                          <p:cBhvr additive="base">
                                            <p:cTn id="37" dur="1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1333">
                                          <p:cBhvr additive="base">
                                            <p:cTn id="38" dur="1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0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2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fill="hold" grpId="0" nodeType="withEffect" p14:presetBounceEnd="81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1333">
                                          <p:cBhvr additive="base">
                                            <p:cTn id="45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1333">
                                          <p:cBhvr additive="base">
                                            <p:cTn id="46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4" fill="hold" grpId="0" nodeType="withEffect" p14:presetBounceEnd="81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1333">
                                          <p:cBhvr additive="base">
                                            <p:cTn id="49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1333">
                                          <p:cBhvr additive="base">
                                            <p:cTn id="50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2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4" fill="hold" grpId="0" nodeType="withEffect" p14:presetBounceEnd="81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1333">
                                          <p:cBhvr additive="base">
                                            <p:cTn id="57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1333">
                                          <p:cBhvr additive="base">
                                            <p:cTn id="58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4" fill="hold" grpId="0" nodeType="withEffect" p14:presetBounceEnd="81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1333">
                                          <p:cBhvr additive="base">
                                            <p:cTn id="61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1333">
                                          <p:cBhvr additive="base">
                                            <p:cTn id="62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6" grpId="0"/>
          <p:bldP spid="2" grpId="0"/>
          <p:bldP spid="53" grpId="0"/>
          <p:bldP spid="30" grpId="0"/>
          <p:bldP spid="36" grpId="0"/>
          <p:bldP spid="25" grpId="0"/>
          <p:bldP spid="27" grpId="0"/>
          <p:bldP spid="3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" fill="hold">
                          <p:stCondLst>
                            <p:cond delay="indefinite"/>
                          </p:stCondLst>
                          <p:childTnLst>
                            <p:par>
                              <p:cTn id="1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" presetID="5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3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8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0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0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2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2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6" grpId="0"/>
          <p:bldP spid="2" grpId="0"/>
          <p:bldP spid="53" grpId="0"/>
          <p:bldP spid="30" grpId="0"/>
          <p:bldP spid="36" grpId="0"/>
          <p:bldP spid="25" grpId="0"/>
          <p:bldP spid="27" grpId="0"/>
          <p:bldP spid="31" grpId="0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F4005CFC-F140-4DB5-A659-010E4587487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0691" y="653484"/>
            <a:ext cx="2740708" cy="1935485"/>
          </a:xfrm>
          <a:prstGeom prst="rect">
            <a:avLst/>
          </a:prstGeom>
        </p:spPr>
      </p:pic>
      <p:sp>
        <p:nvSpPr>
          <p:cNvPr id="7" name="TextBox 30"/>
          <p:cNvSpPr txBox="1"/>
          <p:nvPr/>
        </p:nvSpPr>
        <p:spPr>
          <a:xfrm>
            <a:off x="3685167" y="1376196"/>
            <a:ext cx="1368065" cy="558000"/>
          </a:xfrm>
          <a:prstGeom prst="homePlate">
            <a:avLst/>
          </a:prstGeom>
          <a:noFill/>
        </p:spPr>
        <p:txBody>
          <a:bodyPr wrap="square" lIns="216000" tIns="0" rIns="0" bIns="0" rtlCol="0" anchor="ctr">
            <a:noAutofit/>
          </a:bodyPr>
          <a:lstStyle/>
          <a:p>
            <a:r>
              <a:rPr lang="zh-CN" altLang="en-US" sz="2000" b="1" dirty="0">
                <a:solidFill>
                  <a:srgbClr val="386D52"/>
                </a:solidFill>
                <a:cs typeface="+mn-ea"/>
                <a:sym typeface="+mn-lt"/>
              </a:rPr>
              <a:t>第二章</a:t>
            </a:r>
          </a:p>
        </p:txBody>
      </p:sp>
      <p:sp>
        <p:nvSpPr>
          <p:cNvPr id="6" name="TextBox 29"/>
          <p:cNvSpPr txBox="1"/>
          <p:nvPr/>
        </p:nvSpPr>
        <p:spPr>
          <a:xfrm>
            <a:off x="4582185" y="1362271"/>
            <a:ext cx="3569678" cy="558000"/>
          </a:xfrm>
          <a:prstGeom prst="chevron">
            <a:avLst/>
          </a:prstGeom>
          <a:noFill/>
          <a:ln>
            <a:noFill/>
          </a:ln>
        </p:spPr>
        <p:txBody>
          <a:bodyPr wrap="square" lIns="144000" tIns="0" rIns="0" bIns="0" rtlCol="0" anchor="ctr">
            <a:noAutofit/>
          </a:bodyPr>
          <a:lstStyle/>
          <a:p>
            <a:pPr algn="just"/>
            <a:r>
              <a:rPr lang="zh-CN" altLang="en-US" sz="2800" b="1" dirty="0">
                <a:solidFill>
                  <a:srgbClr val="386D52"/>
                </a:solidFill>
                <a:cs typeface="+mn-ea"/>
                <a:sym typeface="+mn-lt"/>
              </a:rPr>
              <a:t>本章节的标题内容</a:t>
            </a:r>
            <a:endParaRPr lang="en-US" altLang="zh-CN" sz="2800" b="1" dirty="0">
              <a:solidFill>
                <a:srgbClr val="386D52"/>
              </a:solidFill>
              <a:cs typeface="+mn-ea"/>
              <a:sym typeface="+mn-lt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1395512" y="541502"/>
            <a:ext cx="3446119" cy="454960"/>
          </a:xfrm>
        </p:spPr>
        <p:txBody>
          <a:bodyPr>
            <a:noAutofit/>
          </a:bodyPr>
          <a:lstStyle/>
          <a:p>
            <a:pPr algn="dist"/>
            <a:r>
              <a:rPr lang="zh-CN" altLang="en-US" sz="2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论文基本内容</a:t>
            </a: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ACF1BE27-C85D-488A-B162-A4E9D37C560E}"/>
              </a:ext>
            </a:extLst>
          </p:cNvPr>
          <p:cNvCxnSpPr>
            <a:cxnSpLocks/>
          </p:cNvCxnSpPr>
          <p:nvPr/>
        </p:nvCxnSpPr>
        <p:spPr>
          <a:xfrm>
            <a:off x="2307416" y="2950613"/>
            <a:ext cx="8292404" cy="0"/>
          </a:xfrm>
          <a:prstGeom prst="line">
            <a:avLst/>
          </a:prstGeom>
          <a:ln w="15875">
            <a:solidFill>
              <a:srgbClr val="386D5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>
            <a:extLst>
              <a:ext uri="{FF2B5EF4-FFF2-40B4-BE49-F238E27FC236}">
                <a16:creationId xmlns:a16="http://schemas.microsoft.com/office/drawing/2014/main" xmlns="" id="{EC489846-73FA-40D8-8D1A-A3BC39148165}"/>
              </a:ext>
            </a:extLst>
          </p:cNvPr>
          <p:cNvCxnSpPr>
            <a:cxnSpLocks/>
          </p:cNvCxnSpPr>
          <p:nvPr/>
        </p:nvCxnSpPr>
        <p:spPr>
          <a:xfrm>
            <a:off x="2307416" y="3636413"/>
            <a:ext cx="8292404" cy="0"/>
          </a:xfrm>
          <a:prstGeom prst="line">
            <a:avLst/>
          </a:prstGeom>
          <a:ln w="15875">
            <a:solidFill>
              <a:srgbClr val="386D5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>
            <a:extLst>
              <a:ext uri="{FF2B5EF4-FFF2-40B4-BE49-F238E27FC236}">
                <a16:creationId xmlns:a16="http://schemas.microsoft.com/office/drawing/2014/main" xmlns="" id="{C94F1FA1-8E33-4B38-90D3-5F74765A9A1B}"/>
              </a:ext>
            </a:extLst>
          </p:cNvPr>
          <p:cNvCxnSpPr>
            <a:cxnSpLocks/>
          </p:cNvCxnSpPr>
          <p:nvPr/>
        </p:nvCxnSpPr>
        <p:spPr>
          <a:xfrm>
            <a:off x="2307416" y="4322213"/>
            <a:ext cx="8292404" cy="0"/>
          </a:xfrm>
          <a:prstGeom prst="line">
            <a:avLst/>
          </a:prstGeom>
          <a:ln w="15875">
            <a:solidFill>
              <a:srgbClr val="386D5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>
            <a:extLst>
              <a:ext uri="{FF2B5EF4-FFF2-40B4-BE49-F238E27FC236}">
                <a16:creationId xmlns:a16="http://schemas.microsoft.com/office/drawing/2014/main" xmlns="" id="{690340BE-B1F8-49C5-B0D9-CED4CDDE954E}"/>
              </a:ext>
            </a:extLst>
          </p:cNvPr>
          <p:cNvCxnSpPr>
            <a:cxnSpLocks/>
          </p:cNvCxnSpPr>
          <p:nvPr/>
        </p:nvCxnSpPr>
        <p:spPr>
          <a:xfrm>
            <a:off x="2307416" y="5693812"/>
            <a:ext cx="8292404" cy="0"/>
          </a:xfrm>
          <a:prstGeom prst="line">
            <a:avLst/>
          </a:prstGeom>
          <a:ln w="15875">
            <a:solidFill>
              <a:srgbClr val="386D5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>
            <a:extLst>
              <a:ext uri="{FF2B5EF4-FFF2-40B4-BE49-F238E27FC236}">
                <a16:creationId xmlns:a16="http://schemas.microsoft.com/office/drawing/2014/main" xmlns="" id="{24DF0456-92D4-4240-8065-E8C02084ED50}"/>
              </a:ext>
            </a:extLst>
          </p:cNvPr>
          <p:cNvCxnSpPr>
            <a:cxnSpLocks/>
          </p:cNvCxnSpPr>
          <p:nvPr/>
        </p:nvCxnSpPr>
        <p:spPr>
          <a:xfrm>
            <a:off x="2307416" y="5008013"/>
            <a:ext cx="8292404" cy="0"/>
          </a:xfrm>
          <a:prstGeom prst="line">
            <a:avLst/>
          </a:prstGeom>
          <a:ln w="15875">
            <a:solidFill>
              <a:srgbClr val="386D5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1ED0A2FE-E8C6-4628-9C52-E49877C0AFFF}"/>
              </a:ext>
            </a:extLst>
          </p:cNvPr>
          <p:cNvSpPr/>
          <p:nvPr/>
        </p:nvSpPr>
        <p:spPr>
          <a:xfrm>
            <a:off x="2398294" y="2535787"/>
            <a:ext cx="8201526" cy="3428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请简明扼要的说明每一小节的具体内容，语言精练概括的说明你所要阐明的观点</a:t>
            </a:r>
            <a:endParaRPr lang="en-US" altLang="zh-CN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1" name="TextBox 29">
            <a:extLst>
              <a:ext uri="{FF2B5EF4-FFF2-40B4-BE49-F238E27FC236}">
                <a16:creationId xmlns:a16="http://schemas.microsoft.com/office/drawing/2014/main" xmlns="" id="{FAA06784-1C09-414D-AFA1-C1F407070CA6}"/>
              </a:ext>
            </a:extLst>
          </p:cNvPr>
          <p:cNvSpPr txBox="1"/>
          <p:nvPr/>
        </p:nvSpPr>
        <p:spPr>
          <a:xfrm>
            <a:off x="1395512" y="2456514"/>
            <a:ext cx="770171" cy="494098"/>
          </a:xfrm>
          <a:prstGeom prst="chevron">
            <a:avLst>
              <a:gd name="adj" fmla="val 0"/>
            </a:avLst>
          </a:prstGeom>
          <a:solidFill>
            <a:srgbClr val="386D52"/>
          </a:solidFill>
          <a:ln>
            <a:noFill/>
          </a:ln>
        </p:spPr>
        <p:txBody>
          <a:bodyPr wrap="square" lIns="144000" tIns="0" rIns="0" bIns="0" rtlCol="0" anchor="ctr">
            <a:no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  <a:cs typeface="+mn-ea"/>
                <a:sym typeface="+mn-lt"/>
              </a:rPr>
              <a:t> 01</a:t>
            </a:r>
          </a:p>
        </p:txBody>
      </p:sp>
      <p:sp>
        <p:nvSpPr>
          <p:cNvPr id="32" name="TextBox 29">
            <a:extLst>
              <a:ext uri="{FF2B5EF4-FFF2-40B4-BE49-F238E27FC236}">
                <a16:creationId xmlns:a16="http://schemas.microsoft.com/office/drawing/2014/main" xmlns="" id="{3E43F019-E9EC-41D0-BA5D-A26E99A49739}"/>
              </a:ext>
            </a:extLst>
          </p:cNvPr>
          <p:cNvSpPr txBox="1"/>
          <p:nvPr/>
        </p:nvSpPr>
        <p:spPr>
          <a:xfrm>
            <a:off x="1395512" y="3142314"/>
            <a:ext cx="770171" cy="494098"/>
          </a:xfrm>
          <a:prstGeom prst="chevron">
            <a:avLst>
              <a:gd name="adj" fmla="val 0"/>
            </a:avLst>
          </a:prstGeom>
          <a:solidFill>
            <a:srgbClr val="386D52"/>
          </a:solidFill>
          <a:ln>
            <a:noFill/>
          </a:ln>
        </p:spPr>
        <p:txBody>
          <a:bodyPr wrap="square" lIns="144000" tIns="0" rIns="0" bIns="0" rtlCol="0" anchor="ctr">
            <a:no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  <a:cs typeface="+mn-ea"/>
                <a:sym typeface="+mn-lt"/>
              </a:rPr>
              <a:t> 02</a:t>
            </a:r>
          </a:p>
        </p:txBody>
      </p:sp>
      <p:sp>
        <p:nvSpPr>
          <p:cNvPr id="33" name="TextBox 29">
            <a:extLst>
              <a:ext uri="{FF2B5EF4-FFF2-40B4-BE49-F238E27FC236}">
                <a16:creationId xmlns:a16="http://schemas.microsoft.com/office/drawing/2014/main" xmlns="" id="{8C8AE09A-5077-4D43-A9CA-4146E23886EB}"/>
              </a:ext>
            </a:extLst>
          </p:cNvPr>
          <p:cNvSpPr txBox="1"/>
          <p:nvPr/>
        </p:nvSpPr>
        <p:spPr>
          <a:xfrm>
            <a:off x="1395512" y="3828114"/>
            <a:ext cx="770171" cy="494098"/>
          </a:xfrm>
          <a:prstGeom prst="chevron">
            <a:avLst>
              <a:gd name="adj" fmla="val 0"/>
            </a:avLst>
          </a:prstGeom>
          <a:solidFill>
            <a:srgbClr val="386D52"/>
          </a:solidFill>
          <a:ln>
            <a:noFill/>
          </a:ln>
        </p:spPr>
        <p:txBody>
          <a:bodyPr wrap="square" lIns="144000" tIns="0" rIns="0" bIns="0" rtlCol="0" anchor="ctr">
            <a:no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  <a:cs typeface="+mn-ea"/>
                <a:sym typeface="+mn-lt"/>
              </a:rPr>
              <a:t> 03</a:t>
            </a:r>
          </a:p>
        </p:txBody>
      </p:sp>
      <p:sp>
        <p:nvSpPr>
          <p:cNvPr id="34" name="TextBox 29">
            <a:extLst>
              <a:ext uri="{FF2B5EF4-FFF2-40B4-BE49-F238E27FC236}">
                <a16:creationId xmlns:a16="http://schemas.microsoft.com/office/drawing/2014/main" xmlns="" id="{9DFE67C4-A4E9-4130-A088-6D013C567A4D}"/>
              </a:ext>
            </a:extLst>
          </p:cNvPr>
          <p:cNvSpPr txBox="1"/>
          <p:nvPr/>
        </p:nvSpPr>
        <p:spPr>
          <a:xfrm>
            <a:off x="1395512" y="5199714"/>
            <a:ext cx="770171" cy="494098"/>
          </a:xfrm>
          <a:prstGeom prst="chevron">
            <a:avLst>
              <a:gd name="adj" fmla="val 0"/>
            </a:avLst>
          </a:prstGeom>
          <a:solidFill>
            <a:srgbClr val="386D52"/>
          </a:solidFill>
          <a:ln>
            <a:noFill/>
          </a:ln>
        </p:spPr>
        <p:txBody>
          <a:bodyPr wrap="square" lIns="144000" tIns="0" rIns="0" bIns="0" rtlCol="0" anchor="ctr">
            <a:no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  <a:cs typeface="+mn-ea"/>
                <a:sym typeface="+mn-lt"/>
              </a:rPr>
              <a:t> 05</a:t>
            </a:r>
          </a:p>
        </p:txBody>
      </p:sp>
      <p:sp>
        <p:nvSpPr>
          <p:cNvPr id="37" name="TextBox 29">
            <a:extLst>
              <a:ext uri="{FF2B5EF4-FFF2-40B4-BE49-F238E27FC236}">
                <a16:creationId xmlns:a16="http://schemas.microsoft.com/office/drawing/2014/main" xmlns="" id="{2C6D4FE3-0451-4AC0-974F-EA0738AAB6A1}"/>
              </a:ext>
            </a:extLst>
          </p:cNvPr>
          <p:cNvSpPr txBox="1"/>
          <p:nvPr/>
        </p:nvSpPr>
        <p:spPr>
          <a:xfrm>
            <a:off x="1395512" y="4513914"/>
            <a:ext cx="770171" cy="494098"/>
          </a:xfrm>
          <a:prstGeom prst="chevron">
            <a:avLst>
              <a:gd name="adj" fmla="val 0"/>
            </a:avLst>
          </a:prstGeom>
          <a:solidFill>
            <a:srgbClr val="386D52"/>
          </a:solidFill>
          <a:ln>
            <a:noFill/>
          </a:ln>
        </p:spPr>
        <p:txBody>
          <a:bodyPr wrap="square" lIns="144000" tIns="0" rIns="0" bIns="0" rtlCol="0" anchor="ctr">
            <a:no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  <a:cs typeface="+mn-ea"/>
                <a:sym typeface="+mn-lt"/>
              </a:rPr>
              <a:t> 04</a:t>
            </a:r>
          </a:p>
        </p:txBody>
      </p:sp>
      <p:sp>
        <p:nvSpPr>
          <p:cNvPr id="38" name="矩形 37">
            <a:extLst>
              <a:ext uri="{FF2B5EF4-FFF2-40B4-BE49-F238E27FC236}">
                <a16:creationId xmlns:a16="http://schemas.microsoft.com/office/drawing/2014/main" xmlns="" id="{8ECB1AA2-12AB-4DEB-8169-EEDA7A4D87E1}"/>
              </a:ext>
            </a:extLst>
          </p:cNvPr>
          <p:cNvSpPr/>
          <p:nvPr/>
        </p:nvSpPr>
        <p:spPr>
          <a:xfrm>
            <a:off x="2398294" y="3226732"/>
            <a:ext cx="8201526" cy="3428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请简明扼要的说明每一小节的具体内容，语言精练概括的说明你所要阐明的观点</a:t>
            </a:r>
            <a:endParaRPr lang="en-US" altLang="zh-CN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9" name="矩形 38">
            <a:extLst>
              <a:ext uri="{FF2B5EF4-FFF2-40B4-BE49-F238E27FC236}">
                <a16:creationId xmlns:a16="http://schemas.microsoft.com/office/drawing/2014/main" xmlns="" id="{126F51AD-7B61-4792-AC2D-E3BA214CE66F}"/>
              </a:ext>
            </a:extLst>
          </p:cNvPr>
          <p:cNvSpPr/>
          <p:nvPr/>
        </p:nvSpPr>
        <p:spPr>
          <a:xfrm>
            <a:off x="2398294" y="3956868"/>
            <a:ext cx="8201526" cy="3428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请简明扼要的说明每一小节的具体内容，语言精练概括的说明你所要阐明的观点</a:t>
            </a:r>
            <a:endParaRPr lang="en-US" altLang="zh-CN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0" name="矩形 39">
            <a:extLst>
              <a:ext uri="{FF2B5EF4-FFF2-40B4-BE49-F238E27FC236}">
                <a16:creationId xmlns:a16="http://schemas.microsoft.com/office/drawing/2014/main" xmlns="" id="{99B78B4D-66E8-4D17-B621-031C2321157A}"/>
              </a:ext>
            </a:extLst>
          </p:cNvPr>
          <p:cNvSpPr/>
          <p:nvPr/>
        </p:nvSpPr>
        <p:spPr>
          <a:xfrm>
            <a:off x="2398294" y="4647813"/>
            <a:ext cx="8201526" cy="3428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请简明扼要的说明每一小节的具体内容，语言精练概括的说明你所要阐明的观点</a:t>
            </a:r>
            <a:endParaRPr lang="en-US" altLang="zh-CN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1" name="矩形 40">
            <a:extLst>
              <a:ext uri="{FF2B5EF4-FFF2-40B4-BE49-F238E27FC236}">
                <a16:creationId xmlns:a16="http://schemas.microsoft.com/office/drawing/2014/main" xmlns="" id="{2BE568C7-8C42-4F2B-90DC-CD0835E7D66D}"/>
              </a:ext>
            </a:extLst>
          </p:cNvPr>
          <p:cNvSpPr/>
          <p:nvPr/>
        </p:nvSpPr>
        <p:spPr>
          <a:xfrm>
            <a:off x="2398294" y="5275337"/>
            <a:ext cx="8201526" cy="3428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请简明扼要的说明每一小节的具体内容，语言精练概括的说明你所要阐明的观点</a:t>
            </a:r>
            <a:endParaRPr lang="en-US" altLang="zh-CN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779679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000"/>
                            </p:stCondLst>
                            <p:childTnLst>
                              <p:par>
                                <p:cTn id="5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4000"/>
                            </p:stCondLst>
                            <p:childTnLst>
                              <p:par>
                                <p:cTn id="7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0"/>
                            </p:stCondLst>
                            <p:childTnLst>
                              <p:par>
                                <p:cTn id="8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6" grpId="0"/>
      <p:bldP spid="2" grpId="0"/>
      <p:bldP spid="5" grpId="0"/>
      <p:bldP spid="31" grpId="0" animBg="1"/>
      <p:bldP spid="32" grpId="0" animBg="1"/>
      <p:bldP spid="33" grpId="0" animBg="1"/>
      <p:bldP spid="34" grpId="0" animBg="1"/>
      <p:bldP spid="37" grpId="0" animBg="1"/>
      <p:bldP spid="38" grpId="0"/>
      <p:bldP spid="39" grpId="0"/>
      <p:bldP spid="40" grpId="0"/>
      <p:bldP spid="4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F4005CFC-F140-4DB5-A659-010E4587487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0691" y="653484"/>
            <a:ext cx="2740708" cy="1935485"/>
          </a:xfrm>
          <a:prstGeom prst="rect">
            <a:avLst/>
          </a:prstGeom>
        </p:spPr>
      </p:pic>
      <p:sp>
        <p:nvSpPr>
          <p:cNvPr id="7" name="TextBox 30"/>
          <p:cNvSpPr txBox="1"/>
          <p:nvPr/>
        </p:nvSpPr>
        <p:spPr>
          <a:xfrm>
            <a:off x="3685167" y="1376196"/>
            <a:ext cx="1368065" cy="558000"/>
          </a:xfrm>
          <a:prstGeom prst="homePlate">
            <a:avLst/>
          </a:prstGeom>
          <a:noFill/>
        </p:spPr>
        <p:txBody>
          <a:bodyPr wrap="square" lIns="216000" tIns="0" rIns="0" bIns="0" rtlCol="0" anchor="ctr">
            <a:noAutofit/>
          </a:bodyPr>
          <a:lstStyle/>
          <a:p>
            <a:r>
              <a:rPr lang="zh-CN" altLang="en-US" sz="2000" b="1" dirty="0">
                <a:solidFill>
                  <a:srgbClr val="386D52"/>
                </a:solidFill>
                <a:cs typeface="+mn-ea"/>
                <a:sym typeface="+mn-lt"/>
              </a:rPr>
              <a:t>第三章</a:t>
            </a:r>
          </a:p>
        </p:txBody>
      </p:sp>
      <p:sp>
        <p:nvSpPr>
          <p:cNvPr id="6" name="TextBox 29"/>
          <p:cNvSpPr txBox="1"/>
          <p:nvPr/>
        </p:nvSpPr>
        <p:spPr>
          <a:xfrm>
            <a:off x="4582185" y="1362271"/>
            <a:ext cx="3569678" cy="558000"/>
          </a:xfrm>
          <a:prstGeom prst="chevron">
            <a:avLst/>
          </a:prstGeom>
          <a:noFill/>
          <a:ln>
            <a:noFill/>
          </a:ln>
        </p:spPr>
        <p:txBody>
          <a:bodyPr wrap="square" lIns="144000" tIns="0" rIns="0" bIns="0" rtlCol="0" anchor="ctr">
            <a:noAutofit/>
          </a:bodyPr>
          <a:lstStyle/>
          <a:p>
            <a:pPr algn="just"/>
            <a:r>
              <a:rPr lang="zh-CN" altLang="en-US" sz="2800" b="1" dirty="0">
                <a:solidFill>
                  <a:srgbClr val="386D52"/>
                </a:solidFill>
                <a:cs typeface="+mn-ea"/>
                <a:sym typeface="+mn-lt"/>
              </a:rPr>
              <a:t>本章节的标题内容</a:t>
            </a:r>
            <a:endParaRPr lang="en-US" altLang="zh-CN" sz="2800" b="1" dirty="0">
              <a:solidFill>
                <a:srgbClr val="386D52"/>
              </a:solidFill>
              <a:cs typeface="+mn-ea"/>
              <a:sym typeface="+mn-lt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1395512" y="541502"/>
            <a:ext cx="3446119" cy="454960"/>
          </a:xfrm>
        </p:spPr>
        <p:txBody>
          <a:bodyPr>
            <a:noAutofit/>
          </a:bodyPr>
          <a:lstStyle/>
          <a:p>
            <a:pPr algn="dist"/>
            <a:r>
              <a:rPr lang="zh-CN" altLang="en-US" sz="2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论文基本内容</a:t>
            </a:r>
          </a:p>
        </p:txBody>
      </p:sp>
      <p:sp>
        <p:nvSpPr>
          <p:cNvPr id="22" name="Rectangle 57">
            <a:extLst>
              <a:ext uri="{FF2B5EF4-FFF2-40B4-BE49-F238E27FC236}">
                <a16:creationId xmlns:a16="http://schemas.microsoft.com/office/drawing/2014/main" xmlns="" id="{7321A1F1-3BD1-4EFA-97C3-2BEBD727AFFA}"/>
              </a:ext>
            </a:extLst>
          </p:cNvPr>
          <p:cNvSpPr/>
          <p:nvPr/>
        </p:nvSpPr>
        <p:spPr>
          <a:xfrm>
            <a:off x="2102677" y="2334095"/>
            <a:ext cx="7986646" cy="6206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zh-CN" altLang="en-US" sz="16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请简明扼要的说明每一小节的具体内容，语言精练概括的说明你所要阐明的观点；简明扼要的说明每一小节的具体内容，语言精练概括的说明你所要阐明的观点</a:t>
            </a:r>
            <a:endParaRPr lang="en-US" altLang="zh-CN" sz="16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30AFDAAF-A14F-4ABD-876B-84F3B30E739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1573" y="3112262"/>
            <a:ext cx="3305196" cy="2334126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ACF1E3DC-1931-48CE-922C-354FAAC5ABE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5232" y="3112262"/>
            <a:ext cx="3305196" cy="2334126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F6B544C9-4D79-41E7-BF78-6164A4B686B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3402" y="3112262"/>
            <a:ext cx="3305196" cy="2334126"/>
          </a:xfrm>
          <a:prstGeom prst="rect">
            <a:avLst/>
          </a:prstGeom>
        </p:spPr>
      </p:pic>
      <p:sp>
        <p:nvSpPr>
          <p:cNvPr id="29" name="TextBox 41">
            <a:extLst>
              <a:ext uri="{FF2B5EF4-FFF2-40B4-BE49-F238E27FC236}">
                <a16:creationId xmlns:a16="http://schemas.microsoft.com/office/drawing/2014/main" xmlns="" id="{00A879F1-A676-4B64-889C-41CF03099CC5}"/>
              </a:ext>
            </a:extLst>
          </p:cNvPr>
          <p:cNvSpPr txBox="1"/>
          <p:nvPr/>
        </p:nvSpPr>
        <p:spPr>
          <a:xfrm>
            <a:off x="1525553" y="4331914"/>
            <a:ext cx="1154248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386D52"/>
                </a:solidFill>
                <a:cs typeface="+mn-ea"/>
                <a:sym typeface="+mn-lt"/>
              </a:rPr>
              <a:t>提炼文本内容</a:t>
            </a:r>
            <a:endParaRPr lang="en-US" altLang="zh-CN" sz="2400" b="1" dirty="0">
              <a:solidFill>
                <a:srgbClr val="386D52"/>
              </a:solidFill>
              <a:cs typeface="+mn-ea"/>
              <a:sym typeface="+mn-lt"/>
            </a:endParaRPr>
          </a:p>
        </p:txBody>
      </p:sp>
      <p:sp>
        <p:nvSpPr>
          <p:cNvPr id="30" name="TextBox 41">
            <a:extLst>
              <a:ext uri="{FF2B5EF4-FFF2-40B4-BE49-F238E27FC236}">
                <a16:creationId xmlns:a16="http://schemas.microsoft.com/office/drawing/2014/main" xmlns="" id="{81CD83DE-1FC3-498A-A277-93B90126C0E4}"/>
              </a:ext>
            </a:extLst>
          </p:cNvPr>
          <p:cNvSpPr txBox="1"/>
          <p:nvPr/>
        </p:nvSpPr>
        <p:spPr>
          <a:xfrm>
            <a:off x="4135762" y="4331914"/>
            <a:ext cx="1154248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386D52"/>
                </a:solidFill>
                <a:cs typeface="+mn-ea"/>
                <a:sym typeface="+mn-lt"/>
              </a:rPr>
              <a:t>提炼文本内容</a:t>
            </a:r>
            <a:endParaRPr lang="en-US" altLang="zh-CN" sz="2400" b="1" dirty="0">
              <a:solidFill>
                <a:srgbClr val="386D52"/>
              </a:solidFill>
              <a:cs typeface="+mn-ea"/>
              <a:sym typeface="+mn-lt"/>
            </a:endParaRPr>
          </a:p>
        </p:txBody>
      </p:sp>
      <p:sp>
        <p:nvSpPr>
          <p:cNvPr id="35" name="TextBox 41">
            <a:extLst>
              <a:ext uri="{FF2B5EF4-FFF2-40B4-BE49-F238E27FC236}">
                <a16:creationId xmlns:a16="http://schemas.microsoft.com/office/drawing/2014/main" xmlns="" id="{BF9EE7B3-ECCC-4962-91C4-F88455AF4830}"/>
              </a:ext>
            </a:extLst>
          </p:cNvPr>
          <p:cNvSpPr txBox="1"/>
          <p:nvPr/>
        </p:nvSpPr>
        <p:spPr>
          <a:xfrm>
            <a:off x="6745971" y="4331914"/>
            <a:ext cx="1154248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386D52"/>
                </a:solidFill>
                <a:cs typeface="+mn-ea"/>
                <a:sym typeface="+mn-lt"/>
              </a:rPr>
              <a:t>提炼文本内容</a:t>
            </a:r>
            <a:endParaRPr lang="en-US" altLang="zh-CN" sz="2400" b="1" dirty="0">
              <a:solidFill>
                <a:srgbClr val="386D52"/>
              </a:solidFill>
              <a:cs typeface="+mn-ea"/>
              <a:sym typeface="+mn-lt"/>
            </a:endParaRPr>
          </a:p>
        </p:txBody>
      </p:sp>
      <p:sp>
        <p:nvSpPr>
          <p:cNvPr id="36" name="TextBox 41">
            <a:extLst>
              <a:ext uri="{FF2B5EF4-FFF2-40B4-BE49-F238E27FC236}">
                <a16:creationId xmlns:a16="http://schemas.microsoft.com/office/drawing/2014/main" xmlns="" id="{FAAE4607-0F0E-4B2F-BD04-E7D4B02D1846}"/>
              </a:ext>
            </a:extLst>
          </p:cNvPr>
          <p:cNvSpPr txBox="1"/>
          <p:nvPr/>
        </p:nvSpPr>
        <p:spPr>
          <a:xfrm>
            <a:off x="9356179" y="4331914"/>
            <a:ext cx="1154248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386D52"/>
                </a:solidFill>
                <a:cs typeface="+mn-ea"/>
                <a:sym typeface="+mn-lt"/>
              </a:rPr>
              <a:t>提炼文本内容</a:t>
            </a:r>
            <a:endParaRPr lang="en-US" altLang="zh-CN" sz="2400" b="1" dirty="0">
              <a:solidFill>
                <a:srgbClr val="386D52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377741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" fill="hold">
                          <p:stCondLst>
                            <p:cond delay="indefinite"/>
                          </p:stCondLst>
                          <p:childTnLst>
                            <p:par>
                              <p:cTn id="1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" fill="hold">
                          <p:stCondLst>
                            <p:cond delay="indefinite"/>
                          </p:stCondLst>
                          <p:childTnLst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8" presetID="2" presetClass="entr" presetSubtype="4" fill="hold" grpId="0" nodeType="afterEffect" p14:presetBounceEnd="81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1333">
                                          <p:cBhvr additive="base">
                                            <p:cTn id="50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1333">
                                          <p:cBhvr additive="base">
                                            <p:cTn id="51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fill="hold" grpId="0" nodeType="withEffect" p14:presetBounceEnd="81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1333">
                                          <p:cBhvr additive="base">
                                            <p:cTn id="54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1333">
                                          <p:cBhvr additive="base">
                                            <p:cTn id="55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4" fill="hold" grpId="0" nodeType="withEffect" p14:presetBounceEnd="81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1333">
                                          <p:cBhvr additive="base">
                                            <p:cTn id="58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1333">
                                          <p:cBhvr additive="base">
                                            <p:cTn id="59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fill="hold" grpId="0" nodeType="withEffect" p14:presetBounceEnd="81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1333">
                                          <p:cBhvr additive="base">
                                            <p:cTn id="62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1333">
                                          <p:cBhvr additive="base">
                                            <p:cTn id="63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6" grpId="0"/>
          <p:bldP spid="2" grpId="0"/>
          <p:bldP spid="22" grpId="0"/>
          <p:bldP spid="29" grpId="0"/>
          <p:bldP spid="30" grpId="0"/>
          <p:bldP spid="35" grpId="0"/>
          <p:bldP spid="3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" fill="hold">
                          <p:stCondLst>
                            <p:cond delay="indefinite"/>
                          </p:stCondLst>
                          <p:childTnLst>
                            <p:par>
                              <p:cTn id="1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" fill="hold">
                          <p:stCondLst>
                            <p:cond delay="indefinite"/>
                          </p:stCondLst>
                          <p:childTnLst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8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6" grpId="0"/>
          <p:bldP spid="2" grpId="0"/>
          <p:bldP spid="22" grpId="0"/>
          <p:bldP spid="29" grpId="0"/>
          <p:bldP spid="30" grpId="0"/>
          <p:bldP spid="35" grpId="0"/>
          <p:bldP spid="36" grpId="0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F4005CFC-F140-4DB5-A659-010E4587487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0691" y="653484"/>
            <a:ext cx="2740708" cy="1935485"/>
          </a:xfrm>
          <a:prstGeom prst="rect">
            <a:avLst/>
          </a:prstGeom>
        </p:spPr>
      </p:pic>
      <p:sp>
        <p:nvSpPr>
          <p:cNvPr id="7" name="TextBox 30"/>
          <p:cNvSpPr txBox="1"/>
          <p:nvPr/>
        </p:nvSpPr>
        <p:spPr>
          <a:xfrm>
            <a:off x="3685167" y="1376196"/>
            <a:ext cx="1368065" cy="558000"/>
          </a:xfrm>
          <a:prstGeom prst="homePlate">
            <a:avLst/>
          </a:prstGeom>
          <a:noFill/>
        </p:spPr>
        <p:txBody>
          <a:bodyPr wrap="square" lIns="216000" tIns="0" rIns="0" bIns="0" rtlCol="0" anchor="ctr">
            <a:noAutofit/>
          </a:bodyPr>
          <a:lstStyle/>
          <a:p>
            <a:r>
              <a:rPr lang="zh-CN" altLang="en-US" sz="2000" b="1" dirty="0">
                <a:solidFill>
                  <a:srgbClr val="386D52"/>
                </a:solidFill>
                <a:cs typeface="+mn-ea"/>
                <a:sym typeface="+mn-lt"/>
              </a:rPr>
              <a:t>第四章</a:t>
            </a:r>
          </a:p>
        </p:txBody>
      </p:sp>
      <p:sp>
        <p:nvSpPr>
          <p:cNvPr id="6" name="TextBox 29"/>
          <p:cNvSpPr txBox="1"/>
          <p:nvPr/>
        </p:nvSpPr>
        <p:spPr>
          <a:xfrm>
            <a:off x="4582185" y="1362271"/>
            <a:ext cx="3569678" cy="558000"/>
          </a:xfrm>
          <a:prstGeom prst="chevron">
            <a:avLst/>
          </a:prstGeom>
          <a:noFill/>
          <a:ln>
            <a:noFill/>
          </a:ln>
        </p:spPr>
        <p:txBody>
          <a:bodyPr wrap="square" lIns="144000" tIns="0" rIns="0" bIns="0" rtlCol="0" anchor="ctr">
            <a:noAutofit/>
          </a:bodyPr>
          <a:lstStyle/>
          <a:p>
            <a:pPr algn="just"/>
            <a:r>
              <a:rPr lang="zh-CN" altLang="en-US" sz="2800" b="1" dirty="0">
                <a:solidFill>
                  <a:srgbClr val="386D52"/>
                </a:solidFill>
                <a:cs typeface="+mn-ea"/>
                <a:sym typeface="+mn-lt"/>
              </a:rPr>
              <a:t>本章节的标题内容</a:t>
            </a:r>
            <a:endParaRPr lang="en-US" altLang="zh-CN" sz="2800" b="1" dirty="0">
              <a:solidFill>
                <a:srgbClr val="386D52"/>
              </a:solidFill>
              <a:cs typeface="+mn-ea"/>
              <a:sym typeface="+mn-lt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1395512" y="541502"/>
            <a:ext cx="3446119" cy="454960"/>
          </a:xfrm>
        </p:spPr>
        <p:txBody>
          <a:bodyPr>
            <a:noAutofit/>
          </a:bodyPr>
          <a:lstStyle/>
          <a:p>
            <a:pPr algn="dist"/>
            <a:r>
              <a:rPr lang="zh-CN" altLang="en-US" sz="2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论文基本内容</a:t>
            </a:r>
          </a:p>
        </p:txBody>
      </p:sp>
      <p:sp>
        <p:nvSpPr>
          <p:cNvPr id="14" name="Rectangle 57">
            <a:extLst>
              <a:ext uri="{FF2B5EF4-FFF2-40B4-BE49-F238E27FC236}">
                <a16:creationId xmlns:a16="http://schemas.microsoft.com/office/drawing/2014/main" xmlns="" id="{955DBAC8-D8D3-44BE-94E7-C6E232CA3537}"/>
              </a:ext>
            </a:extLst>
          </p:cNvPr>
          <p:cNvSpPr/>
          <p:nvPr/>
        </p:nvSpPr>
        <p:spPr>
          <a:xfrm>
            <a:off x="1464485" y="4456334"/>
            <a:ext cx="2557223" cy="1220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6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请简明扼要的说明每一小节的具体内容，语言精练概括的说明你所要阐明的观点</a:t>
            </a:r>
            <a:endParaRPr lang="en-US" altLang="zh-CN" sz="16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Rectangle 57">
            <a:extLst>
              <a:ext uri="{FF2B5EF4-FFF2-40B4-BE49-F238E27FC236}">
                <a16:creationId xmlns:a16="http://schemas.microsoft.com/office/drawing/2014/main" xmlns="" id="{0B33FFE9-B37F-498F-ADB1-E594ABE820E7}"/>
              </a:ext>
            </a:extLst>
          </p:cNvPr>
          <p:cNvSpPr/>
          <p:nvPr/>
        </p:nvSpPr>
        <p:spPr>
          <a:xfrm>
            <a:off x="4809569" y="4456334"/>
            <a:ext cx="2557223" cy="1220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6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请简明扼要的说明每一小节的具体内容，语言精练概括的说明你所要阐明的观点</a:t>
            </a:r>
            <a:endParaRPr lang="en-US" altLang="zh-CN" sz="16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Rectangle 57">
            <a:extLst>
              <a:ext uri="{FF2B5EF4-FFF2-40B4-BE49-F238E27FC236}">
                <a16:creationId xmlns:a16="http://schemas.microsoft.com/office/drawing/2014/main" xmlns="" id="{C39DB38E-D5DC-477A-80C2-A0A92AA82DA6}"/>
              </a:ext>
            </a:extLst>
          </p:cNvPr>
          <p:cNvSpPr/>
          <p:nvPr/>
        </p:nvSpPr>
        <p:spPr>
          <a:xfrm>
            <a:off x="8177078" y="4456334"/>
            <a:ext cx="2557223" cy="1220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6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请简明扼要的说明每一小节的具体内容，语言精练概括的说明你所要阐明的观点</a:t>
            </a:r>
            <a:endParaRPr lang="en-US" altLang="zh-CN" sz="16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Rectangle 13">
            <a:extLst>
              <a:ext uri="{FF2B5EF4-FFF2-40B4-BE49-F238E27FC236}">
                <a16:creationId xmlns:a16="http://schemas.microsoft.com/office/drawing/2014/main" xmlns="" id="{F9544CEC-BC81-40CD-9CE6-CAD74BE86B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23285" y="3526706"/>
            <a:ext cx="68219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2400" dirty="0">
                <a:cs typeface="+mn-ea"/>
                <a:sym typeface="+mn-lt"/>
              </a:rPr>
              <a:t>80%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18" name="Rectangle 13">
            <a:extLst>
              <a:ext uri="{FF2B5EF4-FFF2-40B4-BE49-F238E27FC236}">
                <a16:creationId xmlns:a16="http://schemas.microsoft.com/office/drawing/2014/main" xmlns="" id="{3B5FDCB4-D497-4DE7-93AF-CAC747A1A6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79430" y="3526706"/>
            <a:ext cx="68219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2400" dirty="0">
                <a:cs typeface="+mn-ea"/>
                <a:sym typeface="+mn-lt"/>
              </a:rPr>
              <a:t>70%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19" name="Rectangle 13">
            <a:extLst>
              <a:ext uri="{FF2B5EF4-FFF2-40B4-BE49-F238E27FC236}">
                <a16:creationId xmlns:a16="http://schemas.microsoft.com/office/drawing/2014/main" xmlns="" id="{F687FDF7-E253-4BC1-A0BA-BBD1F26A02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35576" y="3526706"/>
            <a:ext cx="68219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2400" dirty="0">
                <a:cs typeface="+mn-ea"/>
                <a:sym typeface="+mn-lt"/>
              </a:rPr>
              <a:t>60%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20" name="Rectangle 13">
            <a:extLst>
              <a:ext uri="{FF2B5EF4-FFF2-40B4-BE49-F238E27FC236}">
                <a16:creationId xmlns:a16="http://schemas.microsoft.com/office/drawing/2014/main" xmlns="" id="{4A691334-3DA6-4065-B1E3-E87D3C2657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90" y="3526704"/>
            <a:ext cx="156443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386D52"/>
                </a:solidFill>
                <a:cs typeface="+mn-ea"/>
                <a:sym typeface="+mn-lt"/>
              </a:rPr>
              <a:t>数据采集</a:t>
            </a:r>
            <a:endParaRPr lang="en-US" altLang="zh-CN" sz="2400" b="1" dirty="0">
              <a:solidFill>
                <a:srgbClr val="386D52"/>
              </a:solidFill>
              <a:cs typeface="+mn-ea"/>
              <a:sym typeface="+mn-lt"/>
            </a:endParaRPr>
          </a:p>
        </p:txBody>
      </p:sp>
      <p:sp>
        <p:nvSpPr>
          <p:cNvPr id="21" name="Rectangle 13">
            <a:extLst>
              <a:ext uri="{FF2B5EF4-FFF2-40B4-BE49-F238E27FC236}">
                <a16:creationId xmlns:a16="http://schemas.microsoft.com/office/drawing/2014/main" xmlns="" id="{B0F60055-834B-4527-8B72-98DAC4C82D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50035" y="3526704"/>
            <a:ext cx="156443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386D52"/>
                </a:solidFill>
                <a:cs typeface="+mn-ea"/>
                <a:sym typeface="+mn-lt"/>
              </a:rPr>
              <a:t>数据采集</a:t>
            </a:r>
            <a:endParaRPr lang="en-US" altLang="zh-CN" sz="2400" b="1" dirty="0">
              <a:solidFill>
                <a:srgbClr val="386D52"/>
              </a:solidFill>
              <a:cs typeface="+mn-ea"/>
              <a:sym typeface="+mn-lt"/>
            </a:endParaRPr>
          </a:p>
        </p:txBody>
      </p:sp>
      <p:sp>
        <p:nvSpPr>
          <p:cNvPr id="23" name="Rectangle 13">
            <a:extLst>
              <a:ext uri="{FF2B5EF4-FFF2-40B4-BE49-F238E27FC236}">
                <a16:creationId xmlns:a16="http://schemas.microsoft.com/office/drawing/2014/main" xmlns="" id="{95ABAFE0-9069-4E10-9789-1EF2302CAC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06181" y="3526704"/>
            <a:ext cx="156443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buNone/>
            </a:pPr>
            <a:r>
              <a:rPr lang="zh-CN" altLang="en-US" sz="2400" b="1" dirty="0">
                <a:solidFill>
                  <a:srgbClr val="386D52"/>
                </a:solidFill>
                <a:latin typeface="+mn-lt"/>
                <a:ea typeface="+mn-ea"/>
                <a:cs typeface="+mn-ea"/>
                <a:sym typeface="+mn-lt"/>
              </a:rPr>
              <a:t>数据采集</a:t>
            </a:r>
            <a:endParaRPr lang="en-US" altLang="zh-CN" sz="2400" b="1" dirty="0">
              <a:solidFill>
                <a:srgbClr val="386D52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60087BBF-08FD-403F-8A7E-4A664CD4522E}"/>
              </a:ext>
            </a:extLst>
          </p:cNvPr>
          <p:cNvGrpSpPr/>
          <p:nvPr/>
        </p:nvGrpSpPr>
        <p:grpSpPr>
          <a:xfrm>
            <a:off x="1866866" y="2540202"/>
            <a:ext cx="1927464" cy="690556"/>
            <a:chOff x="1866866" y="2540202"/>
            <a:chExt cx="1927464" cy="690556"/>
          </a:xfrm>
        </p:grpSpPr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xmlns="" id="{E1953F17-D28A-4F3C-B536-CB804725DC57}"/>
                </a:ext>
              </a:extLst>
            </p:cNvPr>
            <p:cNvGrpSpPr/>
            <p:nvPr/>
          </p:nvGrpSpPr>
          <p:grpSpPr>
            <a:xfrm rot="5400000">
              <a:off x="2473892" y="2141100"/>
              <a:ext cx="565173" cy="1488762"/>
              <a:chOff x="2021300" y="2490537"/>
              <a:chExt cx="481268" cy="1147666"/>
            </a:xfrm>
          </p:grpSpPr>
          <p:sp>
            <p:nvSpPr>
              <p:cNvPr id="3" name="矩形 2">
                <a:extLst>
                  <a:ext uri="{FF2B5EF4-FFF2-40B4-BE49-F238E27FC236}">
                    <a16:creationId xmlns:a16="http://schemas.microsoft.com/office/drawing/2014/main" xmlns="" id="{1FD0C3EB-9024-437C-BDF2-E9B1DAB76701}"/>
                  </a:ext>
                </a:extLst>
              </p:cNvPr>
              <p:cNvSpPr/>
              <p:nvPr/>
            </p:nvSpPr>
            <p:spPr>
              <a:xfrm>
                <a:off x="2021302" y="2965789"/>
                <a:ext cx="481266" cy="78348"/>
              </a:xfrm>
              <a:prstGeom prst="rect">
                <a:avLst/>
              </a:prstGeom>
              <a:solidFill>
                <a:srgbClr val="386D5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矩形 89">
                <a:extLst>
                  <a:ext uri="{FF2B5EF4-FFF2-40B4-BE49-F238E27FC236}">
                    <a16:creationId xmlns:a16="http://schemas.microsoft.com/office/drawing/2014/main" xmlns="" id="{FFED9453-1286-4063-BAE8-4D9D47A68EFE}"/>
                  </a:ext>
                </a:extLst>
              </p:cNvPr>
              <p:cNvSpPr/>
              <p:nvPr/>
            </p:nvSpPr>
            <p:spPr>
              <a:xfrm>
                <a:off x="2021302" y="3084602"/>
                <a:ext cx="481266" cy="78348"/>
              </a:xfrm>
              <a:prstGeom prst="rect">
                <a:avLst/>
              </a:prstGeom>
              <a:solidFill>
                <a:srgbClr val="386D5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矩形 90">
                <a:extLst>
                  <a:ext uri="{FF2B5EF4-FFF2-40B4-BE49-F238E27FC236}">
                    <a16:creationId xmlns:a16="http://schemas.microsoft.com/office/drawing/2014/main" xmlns="" id="{D5EC7243-3D66-485F-8054-74F502CF2AAB}"/>
                  </a:ext>
                </a:extLst>
              </p:cNvPr>
              <p:cNvSpPr/>
              <p:nvPr/>
            </p:nvSpPr>
            <p:spPr>
              <a:xfrm>
                <a:off x="2021302" y="3203415"/>
                <a:ext cx="481266" cy="78348"/>
              </a:xfrm>
              <a:prstGeom prst="rect">
                <a:avLst/>
              </a:prstGeom>
              <a:solidFill>
                <a:srgbClr val="386D5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2" name="矩形 91">
                <a:extLst>
                  <a:ext uri="{FF2B5EF4-FFF2-40B4-BE49-F238E27FC236}">
                    <a16:creationId xmlns:a16="http://schemas.microsoft.com/office/drawing/2014/main" xmlns="" id="{50C0A14C-BDBD-43E7-A734-03F73F791546}"/>
                  </a:ext>
                </a:extLst>
              </p:cNvPr>
              <p:cNvSpPr/>
              <p:nvPr/>
            </p:nvSpPr>
            <p:spPr>
              <a:xfrm>
                <a:off x="2021301" y="3322228"/>
                <a:ext cx="481266" cy="78348"/>
              </a:xfrm>
              <a:prstGeom prst="rect">
                <a:avLst/>
              </a:prstGeom>
              <a:solidFill>
                <a:srgbClr val="386D5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3" name="矩形 92">
                <a:extLst>
                  <a:ext uri="{FF2B5EF4-FFF2-40B4-BE49-F238E27FC236}">
                    <a16:creationId xmlns:a16="http://schemas.microsoft.com/office/drawing/2014/main" xmlns="" id="{91325E16-BFED-4B26-BD0D-78C4A93E6592}"/>
                  </a:ext>
                </a:extLst>
              </p:cNvPr>
              <p:cNvSpPr/>
              <p:nvPr/>
            </p:nvSpPr>
            <p:spPr>
              <a:xfrm>
                <a:off x="2021301" y="3441041"/>
                <a:ext cx="481266" cy="78348"/>
              </a:xfrm>
              <a:prstGeom prst="rect">
                <a:avLst/>
              </a:prstGeom>
              <a:solidFill>
                <a:srgbClr val="386D5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4" name="矩形 93">
                <a:extLst>
                  <a:ext uri="{FF2B5EF4-FFF2-40B4-BE49-F238E27FC236}">
                    <a16:creationId xmlns:a16="http://schemas.microsoft.com/office/drawing/2014/main" xmlns="" id="{C6261DD7-6C51-49E2-A11B-7CE0BB93C16F}"/>
                  </a:ext>
                </a:extLst>
              </p:cNvPr>
              <p:cNvSpPr/>
              <p:nvPr/>
            </p:nvSpPr>
            <p:spPr>
              <a:xfrm>
                <a:off x="2021301" y="3559855"/>
                <a:ext cx="481266" cy="78348"/>
              </a:xfrm>
              <a:prstGeom prst="rect">
                <a:avLst/>
              </a:prstGeom>
              <a:solidFill>
                <a:srgbClr val="386D5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7" name="矩形 96">
                <a:extLst>
                  <a:ext uri="{FF2B5EF4-FFF2-40B4-BE49-F238E27FC236}">
                    <a16:creationId xmlns:a16="http://schemas.microsoft.com/office/drawing/2014/main" xmlns="" id="{27268D4C-B165-4F3E-AFDB-D82E4D1E5F07}"/>
                  </a:ext>
                </a:extLst>
              </p:cNvPr>
              <p:cNvSpPr/>
              <p:nvPr/>
            </p:nvSpPr>
            <p:spPr>
              <a:xfrm>
                <a:off x="2021301" y="2728163"/>
                <a:ext cx="481266" cy="78348"/>
              </a:xfrm>
              <a:prstGeom prst="rect">
                <a:avLst/>
              </a:prstGeom>
              <a:solidFill>
                <a:srgbClr val="386D5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8" name="矩形 97">
                <a:extLst>
                  <a:ext uri="{FF2B5EF4-FFF2-40B4-BE49-F238E27FC236}">
                    <a16:creationId xmlns:a16="http://schemas.microsoft.com/office/drawing/2014/main" xmlns="" id="{409066C8-1AD6-451C-B477-8938403B86D6}"/>
                  </a:ext>
                </a:extLst>
              </p:cNvPr>
              <p:cNvSpPr/>
              <p:nvPr/>
            </p:nvSpPr>
            <p:spPr>
              <a:xfrm>
                <a:off x="2021300" y="2846976"/>
                <a:ext cx="481266" cy="78348"/>
              </a:xfrm>
              <a:prstGeom prst="rect">
                <a:avLst/>
              </a:prstGeom>
              <a:solidFill>
                <a:srgbClr val="386D5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9" name="矩形 98">
                <a:extLst>
                  <a:ext uri="{FF2B5EF4-FFF2-40B4-BE49-F238E27FC236}">
                    <a16:creationId xmlns:a16="http://schemas.microsoft.com/office/drawing/2014/main" xmlns="" id="{371A7C7E-4CE7-4712-A24F-505507AFCD4C}"/>
                  </a:ext>
                </a:extLst>
              </p:cNvPr>
              <p:cNvSpPr/>
              <p:nvPr/>
            </p:nvSpPr>
            <p:spPr>
              <a:xfrm>
                <a:off x="2021300" y="2490537"/>
                <a:ext cx="481266" cy="78348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0" name="矩形 99">
                <a:extLst>
                  <a:ext uri="{FF2B5EF4-FFF2-40B4-BE49-F238E27FC236}">
                    <a16:creationId xmlns:a16="http://schemas.microsoft.com/office/drawing/2014/main" xmlns="" id="{B89E3C46-6FBB-4C14-BFCE-9C52F970AAC3}"/>
                  </a:ext>
                </a:extLst>
              </p:cNvPr>
              <p:cNvSpPr/>
              <p:nvPr/>
            </p:nvSpPr>
            <p:spPr>
              <a:xfrm>
                <a:off x="2021300" y="2609350"/>
                <a:ext cx="481266" cy="78348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45" name="圆角矩形 6">
              <a:extLst>
                <a:ext uri="{FF2B5EF4-FFF2-40B4-BE49-F238E27FC236}">
                  <a16:creationId xmlns:a16="http://schemas.microsoft.com/office/drawing/2014/main" xmlns="" id="{E43701D4-2FC9-4668-A36A-5217BEDAB251}"/>
                </a:ext>
              </a:extLst>
            </p:cNvPr>
            <p:cNvSpPr/>
            <p:nvPr/>
          </p:nvSpPr>
          <p:spPr bwMode="auto">
            <a:xfrm>
              <a:off x="1866866" y="2540202"/>
              <a:ext cx="1927464" cy="690556"/>
            </a:xfrm>
            <a:custGeom>
              <a:avLst/>
              <a:gdLst/>
              <a:ahLst/>
              <a:cxnLst/>
              <a:rect l="l" t="t" r="r" b="b"/>
              <a:pathLst>
                <a:path w="926578" h="297193">
                  <a:moveTo>
                    <a:pt x="29877" y="0"/>
                  </a:moveTo>
                  <a:lnTo>
                    <a:pt x="852353" y="0"/>
                  </a:lnTo>
                  <a:cubicBezTo>
                    <a:pt x="868854" y="0"/>
                    <a:pt x="882230" y="13376"/>
                    <a:pt x="882230" y="29877"/>
                  </a:cubicBezTo>
                  <a:lnTo>
                    <a:pt x="882230" y="76588"/>
                  </a:lnTo>
                  <a:lnTo>
                    <a:pt x="902575" y="76588"/>
                  </a:lnTo>
                  <a:cubicBezTo>
                    <a:pt x="915831" y="76588"/>
                    <a:pt x="926578" y="87335"/>
                    <a:pt x="926578" y="100591"/>
                  </a:cubicBezTo>
                  <a:lnTo>
                    <a:pt x="926578" y="196601"/>
                  </a:lnTo>
                  <a:cubicBezTo>
                    <a:pt x="926578" y="209857"/>
                    <a:pt x="915831" y="220604"/>
                    <a:pt x="902575" y="220604"/>
                  </a:cubicBezTo>
                  <a:lnTo>
                    <a:pt x="882230" y="220604"/>
                  </a:lnTo>
                  <a:lnTo>
                    <a:pt x="882230" y="267316"/>
                  </a:lnTo>
                  <a:cubicBezTo>
                    <a:pt x="882230" y="283817"/>
                    <a:pt x="868854" y="297193"/>
                    <a:pt x="852353" y="297193"/>
                  </a:cubicBezTo>
                  <a:lnTo>
                    <a:pt x="29877" y="297193"/>
                  </a:lnTo>
                  <a:cubicBezTo>
                    <a:pt x="13376" y="297193"/>
                    <a:pt x="0" y="283817"/>
                    <a:pt x="0" y="267316"/>
                  </a:cubicBezTo>
                  <a:lnTo>
                    <a:pt x="0" y="29877"/>
                  </a:lnTo>
                  <a:cubicBezTo>
                    <a:pt x="0" y="13376"/>
                    <a:pt x="13376" y="0"/>
                    <a:pt x="29877" y="0"/>
                  </a:cubicBezTo>
                  <a:close/>
                </a:path>
              </a:pathLst>
            </a:custGeom>
            <a:noFill/>
            <a:ln w="12700">
              <a:solidFill>
                <a:srgbClr val="386D5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3200"/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4C9AB417-BEB9-4808-90AC-7BA0753D2E99}"/>
              </a:ext>
            </a:extLst>
          </p:cNvPr>
          <p:cNvGrpSpPr/>
          <p:nvPr/>
        </p:nvGrpSpPr>
        <p:grpSpPr>
          <a:xfrm>
            <a:off x="5145135" y="2540202"/>
            <a:ext cx="1927464" cy="690556"/>
            <a:chOff x="5145135" y="2540202"/>
            <a:chExt cx="1927464" cy="690556"/>
          </a:xfrm>
        </p:grpSpPr>
        <p:grpSp>
          <p:nvGrpSpPr>
            <p:cNvPr id="112" name="组合 111">
              <a:extLst>
                <a:ext uri="{FF2B5EF4-FFF2-40B4-BE49-F238E27FC236}">
                  <a16:creationId xmlns:a16="http://schemas.microsoft.com/office/drawing/2014/main" xmlns="" id="{59FB350B-D316-4009-BA78-776C97627109}"/>
                </a:ext>
              </a:extLst>
            </p:cNvPr>
            <p:cNvGrpSpPr/>
            <p:nvPr/>
          </p:nvGrpSpPr>
          <p:grpSpPr>
            <a:xfrm rot="5400000">
              <a:off x="5773393" y="2141100"/>
              <a:ext cx="565173" cy="1488762"/>
              <a:chOff x="2021300" y="2490537"/>
              <a:chExt cx="481268" cy="1147666"/>
            </a:xfrm>
          </p:grpSpPr>
          <p:sp>
            <p:nvSpPr>
              <p:cNvPr id="113" name="矩形 112">
                <a:extLst>
                  <a:ext uri="{FF2B5EF4-FFF2-40B4-BE49-F238E27FC236}">
                    <a16:creationId xmlns:a16="http://schemas.microsoft.com/office/drawing/2014/main" xmlns="" id="{5DF26F44-3D18-4B30-9023-F8C34D3D0EDC}"/>
                  </a:ext>
                </a:extLst>
              </p:cNvPr>
              <p:cNvSpPr/>
              <p:nvPr/>
            </p:nvSpPr>
            <p:spPr>
              <a:xfrm>
                <a:off x="2021302" y="2965789"/>
                <a:ext cx="481266" cy="78348"/>
              </a:xfrm>
              <a:prstGeom prst="rect">
                <a:avLst/>
              </a:prstGeom>
              <a:solidFill>
                <a:srgbClr val="386D5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4" name="矩形 113">
                <a:extLst>
                  <a:ext uri="{FF2B5EF4-FFF2-40B4-BE49-F238E27FC236}">
                    <a16:creationId xmlns:a16="http://schemas.microsoft.com/office/drawing/2014/main" xmlns="" id="{8EA9E182-5F6C-4786-9F76-EB15D352FD47}"/>
                  </a:ext>
                </a:extLst>
              </p:cNvPr>
              <p:cNvSpPr/>
              <p:nvPr/>
            </p:nvSpPr>
            <p:spPr>
              <a:xfrm>
                <a:off x="2021302" y="3084602"/>
                <a:ext cx="481266" cy="78348"/>
              </a:xfrm>
              <a:prstGeom prst="rect">
                <a:avLst/>
              </a:prstGeom>
              <a:solidFill>
                <a:srgbClr val="386D5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5" name="矩形 114">
                <a:extLst>
                  <a:ext uri="{FF2B5EF4-FFF2-40B4-BE49-F238E27FC236}">
                    <a16:creationId xmlns:a16="http://schemas.microsoft.com/office/drawing/2014/main" xmlns="" id="{66A442E6-A893-4715-83E7-850FA505B6FE}"/>
                  </a:ext>
                </a:extLst>
              </p:cNvPr>
              <p:cNvSpPr/>
              <p:nvPr/>
            </p:nvSpPr>
            <p:spPr>
              <a:xfrm>
                <a:off x="2021302" y="3203415"/>
                <a:ext cx="481266" cy="78348"/>
              </a:xfrm>
              <a:prstGeom prst="rect">
                <a:avLst/>
              </a:prstGeom>
              <a:solidFill>
                <a:srgbClr val="386D5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6" name="矩形 115">
                <a:extLst>
                  <a:ext uri="{FF2B5EF4-FFF2-40B4-BE49-F238E27FC236}">
                    <a16:creationId xmlns:a16="http://schemas.microsoft.com/office/drawing/2014/main" xmlns="" id="{A6372136-11B1-42B3-9F9B-D3C4EE2FDAA2}"/>
                  </a:ext>
                </a:extLst>
              </p:cNvPr>
              <p:cNvSpPr/>
              <p:nvPr/>
            </p:nvSpPr>
            <p:spPr>
              <a:xfrm>
                <a:off x="2021301" y="3322228"/>
                <a:ext cx="481266" cy="78348"/>
              </a:xfrm>
              <a:prstGeom prst="rect">
                <a:avLst/>
              </a:prstGeom>
              <a:solidFill>
                <a:srgbClr val="386D5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7" name="矩形 116">
                <a:extLst>
                  <a:ext uri="{FF2B5EF4-FFF2-40B4-BE49-F238E27FC236}">
                    <a16:creationId xmlns:a16="http://schemas.microsoft.com/office/drawing/2014/main" xmlns="" id="{77584E63-34D5-4A77-9FE1-938651278AC1}"/>
                  </a:ext>
                </a:extLst>
              </p:cNvPr>
              <p:cNvSpPr/>
              <p:nvPr/>
            </p:nvSpPr>
            <p:spPr>
              <a:xfrm>
                <a:off x="2021301" y="3441041"/>
                <a:ext cx="481266" cy="78348"/>
              </a:xfrm>
              <a:prstGeom prst="rect">
                <a:avLst/>
              </a:prstGeom>
              <a:solidFill>
                <a:srgbClr val="386D5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8" name="矩形 117">
                <a:extLst>
                  <a:ext uri="{FF2B5EF4-FFF2-40B4-BE49-F238E27FC236}">
                    <a16:creationId xmlns:a16="http://schemas.microsoft.com/office/drawing/2014/main" xmlns="" id="{9612347F-384C-4C64-B868-38985055A2BD}"/>
                  </a:ext>
                </a:extLst>
              </p:cNvPr>
              <p:cNvSpPr/>
              <p:nvPr/>
            </p:nvSpPr>
            <p:spPr>
              <a:xfrm>
                <a:off x="2021301" y="3559855"/>
                <a:ext cx="481266" cy="78348"/>
              </a:xfrm>
              <a:prstGeom prst="rect">
                <a:avLst/>
              </a:prstGeom>
              <a:solidFill>
                <a:srgbClr val="386D5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9" name="矩形 118">
                <a:extLst>
                  <a:ext uri="{FF2B5EF4-FFF2-40B4-BE49-F238E27FC236}">
                    <a16:creationId xmlns:a16="http://schemas.microsoft.com/office/drawing/2014/main" xmlns="" id="{B1CD58F7-4136-411F-B392-1B9644DC35D5}"/>
                  </a:ext>
                </a:extLst>
              </p:cNvPr>
              <p:cNvSpPr/>
              <p:nvPr/>
            </p:nvSpPr>
            <p:spPr>
              <a:xfrm>
                <a:off x="2021301" y="2728163"/>
                <a:ext cx="481266" cy="78348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0" name="矩形 119">
                <a:extLst>
                  <a:ext uri="{FF2B5EF4-FFF2-40B4-BE49-F238E27FC236}">
                    <a16:creationId xmlns:a16="http://schemas.microsoft.com/office/drawing/2014/main" xmlns="" id="{F92556A1-79F1-4D0F-BCD0-70C7E3EDDED3}"/>
                  </a:ext>
                </a:extLst>
              </p:cNvPr>
              <p:cNvSpPr/>
              <p:nvPr/>
            </p:nvSpPr>
            <p:spPr>
              <a:xfrm>
                <a:off x="2021300" y="2846976"/>
                <a:ext cx="481266" cy="78348"/>
              </a:xfrm>
              <a:prstGeom prst="rect">
                <a:avLst/>
              </a:prstGeom>
              <a:solidFill>
                <a:srgbClr val="386D5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1" name="矩形 120">
                <a:extLst>
                  <a:ext uri="{FF2B5EF4-FFF2-40B4-BE49-F238E27FC236}">
                    <a16:creationId xmlns:a16="http://schemas.microsoft.com/office/drawing/2014/main" xmlns="" id="{D7779493-4AEA-4A7B-8135-864FF94572CE}"/>
                  </a:ext>
                </a:extLst>
              </p:cNvPr>
              <p:cNvSpPr/>
              <p:nvPr/>
            </p:nvSpPr>
            <p:spPr>
              <a:xfrm>
                <a:off x="2021300" y="2490537"/>
                <a:ext cx="481266" cy="78348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2" name="矩形 121">
                <a:extLst>
                  <a:ext uri="{FF2B5EF4-FFF2-40B4-BE49-F238E27FC236}">
                    <a16:creationId xmlns:a16="http://schemas.microsoft.com/office/drawing/2014/main" xmlns="" id="{C411B98E-D6A6-4160-BC8E-4E88CBB31375}"/>
                  </a:ext>
                </a:extLst>
              </p:cNvPr>
              <p:cNvSpPr/>
              <p:nvPr/>
            </p:nvSpPr>
            <p:spPr>
              <a:xfrm>
                <a:off x="2021300" y="2609350"/>
                <a:ext cx="481266" cy="78348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46" name="圆角矩形 6">
              <a:extLst>
                <a:ext uri="{FF2B5EF4-FFF2-40B4-BE49-F238E27FC236}">
                  <a16:creationId xmlns:a16="http://schemas.microsoft.com/office/drawing/2014/main" xmlns="" id="{424E7A54-C436-4E31-B177-E37CF3330383}"/>
                </a:ext>
              </a:extLst>
            </p:cNvPr>
            <p:cNvSpPr/>
            <p:nvPr/>
          </p:nvSpPr>
          <p:spPr bwMode="auto">
            <a:xfrm>
              <a:off x="5145135" y="2540202"/>
              <a:ext cx="1927464" cy="690556"/>
            </a:xfrm>
            <a:custGeom>
              <a:avLst/>
              <a:gdLst/>
              <a:ahLst/>
              <a:cxnLst/>
              <a:rect l="l" t="t" r="r" b="b"/>
              <a:pathLst>
                <a:path w="926578" h="297193">
                  <a:moveTo>
                    <a:pt x="29877" y="0"/>
                  </a:moveTo>
                  <a:lnTo>
                    <a:pt x="852353" y="0"/>
                  </a:lnTo>
                  <a:cubicBezTo>
                    <a:pt x="868854" y="0"/>
                    <a:pt x="882230" y="13376"/>
                    <a:pt x="882230" y="29877"/>
                  </a:cubicBezTo>
                  <a:lnTo>
                    <a:pt x="882230" y="76588"/>
                  </a:lnTo>
                  <a:lnTo>
                    <a:pt x="902575" y="76588"/>
                  </a:lnTo>
                  <a:cubicBezTo>
                    <a:pt x="915831" y="76588"/>
                    <a:pt x="926578" y="87335"/>
                    <a:pt x="926578" y="100591"/>
                  </a:cubicBezTo>
                  <a:lnTo>
                    <a:pt x="926578" y="196601"/>
                  </a:lnTo>
                  <a:cubicBezTo>
                    <a:pt x="926578" y="209857"/>
                    <a:pt x="915831" y="220604"/>
                    <a:pt x="902575" y="220604"/>
                  </a:cubicBezTo>
                  <a:lnTo>
                    <a:pt x="882230" y="220604"/>
                  </a:lnTo>
                  <a:lnTo>
                    <a:pt x="882230" y="267316"/>
                  </a:lnTo>
                  <a:cubicBezTo>
                    <a:pt x="882230" y="283817"/>
                    <a:pt x="868854" y="297193"/>
                    <a:pt x="852353" y="297193"/>
                  </a:cubicBezTo>
                  <a:lnTo>
                    <a:pt x="29877" y="297193"/>
                  </a:lnTo>
                  <a:cubicBezTo>
                    <a:pt x="13376" y="297193"/>
                    <a:pt x="0" y="283817"/>
                    <a:pt x="0" y="267316"/>
                  </a:cubicBezTo>
                  <a:lnTo>
                    <a:pt x="0" y="29877"/>
                  </a:lnTo>
                  <a:cubicBezTo>
                    <a:pt x="0" y="13376"/>
                    <a:pt x="13376" y="0"/>
                    <a:pt x="29877" y="0"/>
                  </a:cubicBezTo>
                  <a:close/>
                </a:path>
              </a:pathLst>
            </a:custGeom>
            <a:noFill/>
            <a:ln w="12700">
              <a:solidFill>
                <a:srgbClr val="386D5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3200"/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B7B33F11-826A-4558-B4F7-BA0E8EF9C3B2}"/>
              </a:ext>
            </a:extLst>
          </p:cNvPr>
          <p:cNvGrpSpPr/>
          <p:nvPr/>
        </p:nvGrpSpPr>
        <p:grpSpPr>
          <a:xfrm>
            <a:off x="8445544" y="2528170"/>
            <a:ext cx="1927464" cy="690556"/>
            <a:chOff x="8445544" y="2528170"/>
            <a:chExt cx="1927464" cy="690556"/>
          </a:xfrm>
        </p:grpSpPr>
        <p:grpSp>
          <p:nvGrpSpPr>
            <p:cNvPr id="101" name="组合 100">
              <a:extLst>
                <a:ext uri="{FF2B5EF4-FFF2-40B4-BE49-F238E27FC236}">
                  <a16:creationId xmlns:a16="http://schemas.microsoft.com/office/drawing/2014/main" xmlns="" id="{D81F4B57-A466-4BFE-8D29-E7587520117B}"/>
                </a:ext>
              </a:extLst>
            </p:cNvPr>
            <p:cNvGrpSpPr/>
            <p:nvPr/>
          </p:nvGrpSpPr>
          <p:grpSpPr>
            <a:xfrm rot="5400000">
              <a:off x="9072893" y="2141100"/>
              <a:ext cx="565173" cy="1488762"/>
              <a:chOff x="2021300" y="2490537"/>
              <a:chExt cx="481268" cy="1147666"/>
            </a:xfrm>
          </p:grpSpPr>
          <p:sp>
            <p:nvSpPr>
              <p:cNvPr id="102" name="矩形 101">
                <a:extLst>
                  <a:ext uri="{FF2B5EF4-FFF2-40B4-BE49-F238E27FC236}">
                    <a16:creationId xmlns:a16="http://schemas.microsoft.com/office/drawing/2014/main" xmlns="" id="{AE13CA30-9237-48D9-A206-D2965B8A7B13}"/>
                  </a:ext>
                </a:extLst>
              </p:cNvPr>
              <p:cNvSpPr/>
              <p:nvPr/>
            </p:nvSpPr>
            <p:spPr>
              <a:xfrm>
                <a:off x="2021302" y="2965789"/>
                <a:ext cx="481266" cy="78348"/>
              </a:xfrm>
              <a:prstGeom prst="rect">
                <a:avLst/>
              </a:prstGeom>
              <a:solidFill>
                <a:srgbClr val="386D5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3" name="矩形 102">
                <a:extLst>
                  <a:ext uri="{FF2B5EF4-FFF2-40B4-BE49-F238E27FC236}">
                    <a16:creationId xmlns:a16="http://schemas.microsoft.com/office/drawing/2014/main" xmlns="" id="{54676990-33D5-4EBA-9A93-2C4142AC8D96}"/>
                  </a:ext>
                </a:extLst>
              </p:cNvPr>
              <p:cNvSpPr/>
              <p:nvPr/>
            </p:nvSpPr>
            <p:spPr>
              <a:xfrm>
                <a:off x="2021302" y="3084602"/>
                <a:ext cx="481266" cy="78348"/>
              </a:xfrm>
              <a:prstGeom prst="rect">
                <a:avLst/>
              </a:prstGeom>
              <a:solidFill>
                <a:srgbClr val="386D5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4" name="矩形 103">
                <a:extLst>
                  <a:ext uri="{FF2B5EF4-FFF2-40B4-BE49-F238E27FC236}">
                    <a16:creationId xmlns:a16="http://schemas.microsoft.com/office/drawing/2014/main" xmlns="" id="{947E1FDD-8928-46C8-98D1-83FF067E35B3}"/>
                  </a:ext>
                </a:extLst>
              </p:cNvPr>
              <p:cNvSpPr/>
              <p:nvPr/>
            </p:nvSpPr>
            <p:spPr>
              <a:xfrm>
                <a:off x="2021302" y="3203415"/>
                <a:ext cx="481266" cy="78348"/>
              </a:xfrm>
              <a:prstGeom prst="rect">
                <a:avLst/>
              </a:prstGeom>
              <a:solidFill>
                <a:srgbClr val="386D5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5" name="矩形 104">
                <a:extLst>
                  <a:ext uri="{FF2B5EF4-FFF2-40B4-BE49-F238E27FC236}">
                    <a16:creationId xmlns:a16="http://schemas.microsoft.com/office/drawing/2014/main" xmlns="" id="{83B2F4D7-3066-467B-AAB5-4E6CD857D599}"/>
                  </a:ext>
                </a:extLst>
              </p:cNvPr>
              <p:cNvSpPr/>
              <p:nvPr/>
            </p:nvSpPr>
            <p:spPr>
              <a:xfrm>
                <a:off x="2021301" y="3322228"/>
                <a:ext cx="481266" cy="78348"/>
              </a:xfrm>
              <a:prstGeom prst="rect">
                <a:avLst/>
              </a:prstGeom>
              <a:solidFill>
                <a:srgbClr val="386D5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6" name="矩形 105">
                <a:extLst>
                  <a:ext uri="{FF2B5EF4-FFF2-40B4-BE49-F238E27FC236}">
                    <a16:creationId xmlns:a16="http://schemas.microsoft.com/office/drawing/2014/main" xmlns="" id="{853C9CB5-DADF-4E71-A1D4-4B6E49802DE4}"/>
                  </a:ext>
                </a:extLst>
              </p:cNvPr>
              <p:cNvSpPr/>
              <p:nvPr/>
            </p:nvSpPr>
            <p:spPr>
              <a:xfrm>
                <a:off x="2021301" y="3441041"/>
                <a:ext cx="481266" cy="78348"/>
              </a:xfrm>
              <a:prstGeom prst="rect">
                <a:avLst/>
              </a:prstGeom>
              <a:solidFill>
                <a:srgbClr val="386D5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7" name="矩形 106">
                <a:extLst>
                  <a:ext uri="{FF2B5EF4-FFF2-40B4-BE49-F238E27FC236}">
                    <a16:creationId xmlns:a16="http://schemas.microsoft.com/office/drawing/2014/main" xmlns="" id="{D4A69B17-D3FA-4B41-850B-401D224D9D4E}"/>
                  </a:ext>
                </a:extLst>
              </p:cNvPr>
              <p:cNvSpPr/>
              <p:nvPr/>
            </p:nvSpPr>
            <p:spPr>
              <a:xfrm>
                <a:off x="2021301" y="3559855"/>
                <a:ext cx="481266" cy="78348"/>
              </a:xfrm>
              <a:prstGeom prst="rect">
                <a:avLst/>
              </a:prstGeom>
              <a:solidFill>
                <a:srgbClr val="386D5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8" name="矩形 107">
                <a:extLst>
                  <a:ext uri="{FF2B5EF4-FFF2-40B4-BE49-F238E27FC236}">
                    <a16:creationId xmlns:a16="http://schemas.microsoft.com/office/drawing/2014/main" xmlns="" id="{2B49B7EB-15AE-42BF-99F3-444AE392683F}"/>
                  </a:ext>
                </a:extLst>
              </p:cNvPr>
              <p:cNvSpPr/>
              <p:nvPr/>
            </p:nvSpPr>
            <p:spPr>
              <a:xfrm>
                <a:off x="2021301" y="2728163"/>
                <a:ext cx="481266" cy="78348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9" name="矩形 108">
                <a:extLst>
                  <a:ext uri="{FF2B5EF4-FFF2-40B4-BE49-F238E27FC236}">
                    <a16:creationId xmlns:a16="http://schemas.microsoft.com/office/drawing/2014/main" xmlns="" id="{B0F069E9-47CD-4D46-8BBE-BC3B6BAC6739}"/>
                  </a:ext>
                </a:extLst>
              </p:cNvPr>
              <p:cNvSpPr/>
              <p:nvPr/>
            </p:nvSpPr>
            <p:spPr>
              <a:xfrm>
                <a:off x="2021300" y="2846976"/>
                <a:ext cx="481266" cy="78348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0" name="矩形 109">
                <a:extLst>
                  <a:ext uri="{FF2B5EF4-FFF2-40B4-BE49-F238E27FC236}">
                    <a16:creationId xmlns:a16="http://schemas.microsoft.com/office/drawing/2014/main" xmlns="" id="{84AD0D1C-E54C-4CB8-8EB7-6D270A9F1244}"/>
                  </a:ext>
                </a:extLst>
              </p:cNvPr>
              <p:cNvSpPr/>
              <p:nvPr/>
            </p:nvSpPr>
            <p:spPr>
              <a:xfrm>
                <a:off x="2021300" y="2490537"/>
                <a:ext cx="481266" cy="78348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1" name="矩形 110">
                <a:extLst>
                  <a:ext uri="{FF2B5EF4-FFF2-40B4-BE49-F238E27FC236}">
                    <a16:creationId xmlns:a16="http://schemas.microsoft.com/office/drawing/2014/main" xmlns="" id="{89B8D129-5085-4D60-8254-DABAA42F5DE1}"/>
                  </a:ext>
                </a:extLst>
              </p:cNvPr>
              <p:cNvSpPr/>
              <p:nvPr/>
            </p:nvSpPr>
            <p:spPr>
              <a:xfrm>
                <a:off x="2021300" y="2609350"/>
                <a:ext cx="481266" cy="78348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48" name="圆角矩形 6">
              <a:extLst>
                <a:ext uri="{FF2B5EF4-FFF2-40B4-BE49-F238E27FC236}">
                  <a16:creationId xmlns:a16="http://schemas.microsoft.com/office/drawing/2014/main" xmlns="" id="{D8937E7C-5C36-4A75-B609-11F911DB5473}"/>
                </a:ext>
              </a:extLst>
            </p:cNvPr>
            <p:cNvSpPr/>
            <p:nvPr/>
          </p:nvSpPr>
          <p:spPr bwMode="auto">
            <a:xfrm>
              <a:off x="8445544" y="2528170"/>
              <a:ext cx="1927464" cy="690556"/>
            </a:xfrm>
            <a:custGeom>
              <a:avLst/>
              <a:gdLst/>
              <a:ahLst/>
              <a:cxnLst/>
              <a:rect l="l" t="t" r="r" b="b"/>
              <a:pathLst>
                <a:path w="926578" h="297193">
                  <a:moveTo>
                    <a:pt x="29877" y="0"/>
                  </a:moveTo>
                  <a:lnTo>
                    <a:pt x="852353" y="0"/>
                  </a:lnTo>
                  <a:cubicBezTo>
                    <a:pt x="868854" y="0"/>
                    <a:pt x="882230" y="13376"/>
                    <a:pt x="882230" y="29877"/>
                  </a:cubicBezTo>
                  <a:lnTo>
                    <a:pt x="882230" y="76588"/>
                  </a:lnTo>
                  <a:lnTo>
                    <a:pt x="902575" y="76588"/>
                  </a:lnTo>
                  <a:cubicBezTo>
                    <a:pt x="915831" y="76588"/>
                    <a:pt x="926578" y="87335"/>
                    <a:pt x="926578" y="100591"/>
                  </a:cubicBezTo>
                  <a:lnTo>
                    <a:pt x="926578" y="196601"/>
                  </a:lnTo>
                  <a:cubicBezTo>
                    <a:pt x="926578" y="209857"/>
                    <a:pt x="915831" y="220604"/>
                    <a:pt x="902575" y="220604"/>
                  </a:cubicBezTo>
                  <a:lnTo>
                    <a:pt x="882230" y="220604"/>
                  </a:lnTo>
                  <a:lnTo>
                    <a:pt x="882230" y="267316"/>
                  </a:lnTo>
                  <a:cubicBezTo>
                    <a:pt x="882230" y="283817"/>
                    <a:pt x="868854" y="297193"/>
                    <a:pt x="852353" y="297193"/>
                  </a:cubicBezTo>
                  <a:lnTo>
                    <a:pt x="29877" y="297193"/>
                  </a:lnTo>
                  <a:cubicBezTo>
                    <a:pt x="13376" y="297193"/>
                    <a:pt x="0" y="283817"/>
                    <a:pt x="0" y="267316"/>
                  </a:cubicBezTo>
                  <a:lnTo>
                    <a:pt x="0" y="29877"/>
                  </a:lnTo>
                  <a:cubicBezTo>
                    <a:pt x="0" y="13376"/>
                    <a:pt x="13376" y="0"/>
                    <a:pt x="29877" y="0"/>
                  </a:cubicBezTo>
                  <a:close/>
                </a:path>
              </a:pathLst>
            </a:custGeom>
            <a:noFill/>
            <a:ln w="12700">
              <a:solidFill>
                <a:srgbClr val="386D5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3200"/>
            </a:p>
          </p:txBody>
        </p:sp>
      </p:grpSp>
    </p:spTree>
    <p:extLst>
      <p:ext uri="{BB962C8B-B14F-4D97-AF65-F5344CB8AC3E}">
        <p14:creationId xmlns:p14="http://schemas.microsoft.com/office/powerpoint/2010/main" val="33859428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500"/>
                            </p:stCondLst>
                            <p:childTnLst>
                              <p:par>
                                <p:cTn id="6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6" grpId="0"/>
      <p:bldP spid="2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F4005CFC-F140-4DB5-A659-010E4587487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0691" y="653484"/>
            <a:ext cx="2740708" cy="1935485"/>
          </a:xfrm>
          <a:prstGeom prst="rect">
            <a:avLst/>
          </a:prstGeom>
        </p:spPr>
      </p:pic>
      <p:sp>
        <p:nvSpPr>
          <p:cNvPr id="7" name="TextBox 30"/>
          <p:cNvSpPr txBox="1"/>
          <p:nvPr/>
        </p:nvSpPr>
        <p:spPr>
          <a:xfrm>
            <a:off x="3685167" y="1376196"/>
            <a:ext cx="1368065" cy="558000"/>
          </a:xfrm>
          <a:prstGeom prst="homePlate">
            <a:avLst/>
          </a:prstGeom>
          <a:noFill/>
        </p:spPr>
        <p:txBody>
          <a:bodyPr wrap="square" lIns="216000" tIns="0" rIns="0" bIns="0" rtlCol="0" anchor="ctr">
            <a:noAutofit/>
          </a:bodyPr>
          <a:lstStyle/>
          <a:p>
            <a:r>
              <a:rPr lang="zh-CN" altLang="en-US" sz="2000" b="1" dirty="0">
                <a:solidFill>
                  <a:srgbClr val="386D52"/>
                </a:solidFill>
                <a:cs typeface="+mn-ea"/>
                <a:sym typeface="+mn-lt"/>
              </a:rPr>
              <a:t>第四章</a:t>
            </a:r>
          </a:p>
        </p:txBody>
      </p:sp>
      <p:sp>
        <p:nvSpPr>
          <p:cNvPr id="6" name="TextBox 29"/>
          <p:cNvSpPr txBox="1"/>
          <p:nvPr/>
        </p:nvSpPr>
        <p:spPr>
          <a:xfrm>
            <a:off x="4582185" y="1362271"/>
            <a:ext cx="3569678" cy="558000"/>
          </a:xfrm>
          <a:prstGeom prst="chevron">
            <a:avLst/>
          </a:prstGeom>
          <a:noFill/>
          <a:ln>
            <a:noFill/>
          </a:ln>
        </p:spPr>
        <p:txBody>
          <a:bodyPr wrap="square" lIns="144000" tIns="0" rIns="0" bIns="0" rtlCol="0" anchor="ctr">
            <a:noAutofit/>
          </a:bodyPr>
          <a:lstStyle/>
          <a:p>
            <a:pPr algn="just"/>
            <a:r>
              <a:rPr lang="zh-CN" altLang="en-US" sz="2800" b="1" dirty="0">
                <a:solidFill>
                  <a:srgbClr val="386D52"/>
                </a:solidFill>
                <a:cs typeface="+mn-ea"/>
                <a:sym typeface="+mn-lt"/>
              </a:rPr>
              <a:t>本章节的标题内容</a:t>
            </a:r>
            <a:endParaRPr lang="en-US" altLang="zh-CN" sz="2800" b="1" dirty="0">
              <a:solidFill>
                <a:srgbClr val="386D52"/>
              </a:solidFill>
              <a:cs typeface="+mn-ea"/>
              <a:sym typeface="+mn-lt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1395512" y="541502"/>
            <a:ext cx="3446119" cy="454960"/>
          </a:xfrm>
        </p:spPr>
        <p:txBody>
          <a:bodyPr>
            <a:noAutofit/>
          </a:bodyPr>
          <a:lstStyle/>
          <a:p>
            <a:pPr algn="dist"/>
            <a:r>
              <a:rPr lang="zh-CN" altLang="en-US" sz="2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论文基本内容</a:t>
            </a:r>
          </a:p>
        </p:txBody>
      </p:sp>
      <p:cxnSp>
        <p:nvCxnSpPr>
          <p:cNvPr id="54" name="直接连接符 53">
            <a:extLst>
              <a:ext uri="{FF2B5EF4-FFF2-40B4-BE49-F238E27FC236}">
                <a16:creationId xmlns:a16="http://schemas.microsoft.com/office/drawing/2014/main" xmlns="" id="{997E4233-B2D4-491D-B68B-3B444317F44D}"/>
              </a:ext>
            </a:extLst>
          </p:cNvPr>
          <p:cNvCxnSpPr>
            <a:cxnSpLocks/>
          </p:cNvCxnSpPr>
          <p:nvPr/>
        </p:nvCxnSpPr>
        <p:spPr>
          <a:xfrm>
            <a:off x="2307416" y="2950613"/>
            <a:ext cx="8292404" cy="0"/>
          </a:xfrm>
          <a:prstGeom prst="line">
            <a:avLst/>
          </a:prstGeom>
          <a:ln w="15875">
            <a:solidFill>
              <a:srgbClr val="386D5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>
            <a:extLst>
              <a:ext uri="{FF2B5EF4-FFF2-40B4-BE49-F238E27FC236}">
                <a16:creationId xmlns:a16="http://schemas.microsoft.com/office/drawing/2014/main" xmlns="" id="{8F6D1ED7-C111-47C9-9254-275829689104}"/>
              </a:ext>
            </a:extLst>
          </p:cNvPr>
          <p:cNvCxnSpPr>
            <a:cxnSpLocks/>
          </p:cNvCxnSpPr>
          <p:nvPr/>
        </p:nvCxnSpPr>
        <p:spPr>
          <a:xfrm>
            <a:off x="2307416" y="3914410"/>
            <a:ext cx="8292404" cy="0"/>
          </a:xfrm>
          <a:prstGeom prst="line">
            <a:avLst/>
          </a:prstGeom>
          <a:ln w="15875">
            <a:solidFill>
              <a:srgbClr val="386D5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连接符 55">
            <a:extLst>
              <a:ext uri="{FF2B5EF4-FFF2-40B4-BE49-F238E27FC236}">
                <a16:creationId xmlns:a16="http://schemas.microsoft.com/office/drawing/2014/main" xmlns="" id="{D5FD1CB6-60B0-46AB-BAA5-ED2AE2884F1B}"/>
              </a:ext>
            </a:extLst>
          </p:cNvPr>
          <p:cNvCxnSpPr>
            <a:cxnSpLocks/>
          </p:cNvCxnSpPr>
          <p:nvPr/>
        </p:nvCxnSpPr>
        <p:spPr>
          <a:xfrm>
            <a:off x="2307416" y="4878207"/>
            <a:ext cx="8292404" cy="0"/>
          </a:xfrm>
          <a:prstGeom prst="line">
            <a:avLst/>
          </a:prstGeom>
          <a:ln w="15875">
            <a:solidFill>
              <a:srgbClr val="386D5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连接符 56">
            <a:extLst>
              <a:ext uri="{FF2B5EF4-FFF2-40B4-BE49-F238E27FC236}">
                <a16:creationId xmlns:a16="http://schemas.microsoft.com/office/drawing/2014/main" xmlns="" id="{DF43C236-AE5F-42F5-9119-34CAFC4BEB1F}"/>
              </a:ext>
            </a:extLst>
          </p:cNvPr>
          <p:cNvCxnSpPr>
            <a:cxnSpLocks/>
          </p:cNvCxnSpPr>
          <p:nvPr/>
        </p:nvCxnSpPr>
        <p:spPr>
          <a:xfrm>
            <a:off x="2307416" y="5842004"/>
            <a:ext cx="8292404" cy="0"/>
          </a:xfrm>
          <a:prstGeom prst="line">
            <a:avLst/>
          </a:prstGeom>
          <a:ln w="15875">
            <a:solidFill>
              <a:srgbClr val="386D5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矩形 57">
            <a:extLst>
              <a:ext uri="{FF2B5EF4-FFF2-40B4-BE49-F238E27FC236}">
                <a16:creationId xmlns:a16="http://schemas.microsoft.com/office/drawing/2014/main" xmlns="" id="{36EE96E7-A3E4-4226-B94B-0E9F2F6C3499}"/>
              </a:ext>
            </a:extLst>
          </p:cNvPr>
          <p:cNvSpPr/>
          <p:nvPr/>
        </p:nvSpPr>
        <p:spPr>
          <a:xfrm>
            <a:off x="2398294" y="2535787"/>
            <a:ext cx="8201526" cy="3428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请简明扼要的说明每一小节的具体内容，语言精练概括的说明你所要阐明的观点</a:t>
            </a:r>
            <a:endParaRPr lang="en-US" altLang="zh-CN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9" name="TextBox 29">
            <a:extLst>
              <a:ext uri="{FF2B5EF4-FFF2-40B4-BE49-F238E27FC236}">
                <a16:creationId xmlns:a16="http://schemas.microsoft.com/office/drawing/2014/main" xmlns="" id="{6DDE6C8D-4281-4ACC-A893-FCE4974CBB9E}"/>
              </a:ext>
            </a:extLst>
          </p:cNvPr>
          <p:cNvSpPr txBox="1"/>
          <p:nvPr/>
        </p:nvSpPr>
        <p:spPr>
          <a:xfrm>
            <a:off x="1395512" y="2456514"/>
            <a:ext cx="770171" cy="494098"/>
          </a:xfrm>
          <a:prstGeom prst="chevron">
            <a:avLst>
              <a:gd name="adj" fmla="val 0"/>
            </a:avLst>
          </a:prstGeom>
          <a:solidFill>
            <a:srgbClr val="386D52"/>
          </a:solidFill>
          <a:ln>
            <a:noFill/>
          </a:ln>
        </p:spPr>
        <p:txBody>
          <a:bodyPr wrap="square" lIns="144000" tIns="0" rIns="0" bIns="0" rtlCol="0" anchor="ctr">
            <a:no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  <a:cs typeface="+mn-ea"/>
                <a:sym typeface="+mn-lt"/>
              </a:rPr>
              <a:t> 01</a:t>
            </a:r>
          </a:p>
        </p:txBody>
      </p:sp>
      <p:sp>
        <p:nvSpPr>
          <p:cNvPr id="60" name="TextBox 29">
            <a:extLst>
              <a:ext uri="{FF2B5EF4-FFF2-40B4-BE49-F238E27FC236}">
                <a16:creationId xmlns:a16="http://schemas.microsoft.com/office/drawing/2014/main" xmlns="" id="{D6D66F6F-27B6-404B-986A-D04CE234D3E9}"/>
              </a:ext>
            </a:extLst>
          </p:cNvPr>
          <p:cNvSpPr txBox="1"/>
          <p:nvPr/>
        </p:nvSpPr>
        <p:spPr>
          <a:xfrm>
            <a:off x="1395512" y="3420311"/>
            <a:ext cx="770171" cy="494098"/>
          </a:xfrm>
          <a:prstGeom prst="chevron">
            <a:avLst>
              <a:gd name="adj" fmla="val 0"/>
            </a:avLst>
          </a:prstGeom>
          <a:solidFill>
            <a:srgbClr val="386D52"/>
          </a:solidFill>
          <a:ln>
            <a:noFill/>
          </a:ln>
        </p:spPr>
        <p:txBody>
          <a:bodyPr wrap="square" lIns="144000" tIns="0" rIns="0" bIns="0" rtlCol="0" anchor="ctr">
            <a:no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  <a:cs typeface="+mn-ea"/>
                <a:sym typeface="+mn-lt"/>
              </a:rPr>
              <a:t> 02</a:t>
            </a:r>
          </a:p>
        </p:txBody>
      </p:sp>
      <p:sp>
        <p:nvSpPr>
          <p:cNvPr id="61" name="TextBox 29">
            <a:extLst>
              <a:ext uri="{FF2B5EF4-FFF2-40B4-BE49-F238E27FC236}">
                <a16:creationId xmlns:a16="http://schemas.microsoft.com/office/drawing/2014/main" xmlns="" id="{6BD0A60C-8EDF-4D8D-90C7-9E80BBC27040}"/>
              </a:ext>
            </a:extLst>
          </p:cNvPr>
          <p:cNvSpPr txBox="1"/>
          <p:nvPr/>
        </p:nvSpPr>
        <p:spPr>
          <a:xfrm>
            <a:off x="1395512" y="4384108"/>
            <a:ext cx="770171" cy="494098"/>
          </a:xfrm>
          <a:prstGeom prst="chevron">
            <a:avLst>
              <a:gd name="adj" fmla="val 0"/>
            </a:avLst>
          </a:prstGeom>
          <a:solidFill>
            <a:srgbClr val="386D52"/>
          </a:solidFill>
          <a:ln>
            <a:noFill/>
          </a:ln>
        </p:spPr>
        <p:txBody>
          <a:bodyPr wrap="square" lIns="144000" tIns="0" rIns="0" bIns="0" rtlCol="0" anchor="ctr">
            <a:no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  <a:cs typeface="+mn-ea"/>
                <a:sym typeface="+mn-lt"/>
              </a:rPr>
              <a:t> 03</a:t>
            </a:r>
          </a:p>
        </p:txBody>
      </p:sp>
      <p:sp>
        <p:nvSpPr>
          <p:cNvPr id="62" name="TextBox 29">
            <a:extLst>
              <a:ext uri="{FF2B5EF4-FFF2-40B4-BE49-F238E27FC236}">
                <a16:creationId xmlns:a16="http://schemas.microsoft.com/office/drawing/2014/main" xmlns="" id="{EF8A786B-1E78-4624-B808-58E1622353F3}"/>
              </a:ext>
            </a:extLst>
          </p:cNvPr>
          <p:cNvSpPr txBox="1"/>
          <p:nvPr/>
        </p:nvSpPr>
        <p:spPr>
          <a:xfrm>
            <a:off x="1395512" y="5347905"/>
            <a:ext cx="770171" cy="494098"/>
          </a:xfrm>
          <a:prstGeom prst="chevron">
            <a:avLst>
              <a:gd name="adj" fmla="val 0"/>
            </a:avLst>
          </a:prstGeom>
          <a:solidFill>
            <a:srgbClr val="386D52"/>
          </a:solidFill>
          <a:ln>
            <a:noFill/>
          </a:ln>
        </p:spPr>
        <p:txBody>
          <a:bodyPr wrap="square" lIns="144000" tIns="0" rIns="0" bIns="0" rtlCol="0" anchor="ctr">
            <a:no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  <a:cs typeface="+mn-ea"/>
                <a:sym typeface="+mn-lt"/>
              </a:rPr>
              <a:t> 04</a:t>
            </a:r>
          </a:p>
        </p:txBody>
      </p:sp>
      <p:sp>
        <p:nvSpPr>
          <p:cNvPr id="63" name="矩形 62">
            <a:extLst>
              <a:ext uri="{FF2B5EF4-FFF2-40B4-BE49-F238E27FC236}">
                <a16:creationId xmlns:a16="http://schemas.microsoft.com/office/drawing/2014/main" xmlns="" id="{53448A6C-F085-4B63-B104-61BD327DB89B}"/>
              </a:ext>
            </a:extLst>
          </p:cNvPr>
          <p:cNvSpPr/>
          <p:nvPr/>
        </p:nvSpPr>
        <p:spPr>
          <a:xfrm>
            <a:off x="2398294" y="3517793"/>
            <a:ext cx="8201526" cy="3428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请简明扼要的说明每一小节的具体内容，语言精练概括的说明你所要阐明的观点</a:t>
            </a:r>
            <a:endParaRPr lang="en-US" altLang="zh-CN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4" name="矩形 63">
            <a:extLst>
              <a:ext uri="{FF2B5EF4-FFF2-40B4-BE49-F238E27FC236}">
                <a16:creationId xmlns:a16="http://schemas.microsoft.com/office/drawing/2014/main" xmlns="" id="{62642DE5-2D30-49EC-BD39-C10217E77163}"/>
              </a:ext>
            </a:extLst>
          </p:cNvPr>
          <p:cNvSpPr/>
          <p:nvPr/>
        </p:nvSpPr>
        <p:spPr>
          <a:xfrm>
            <a:off x="2398294" y="4499799"/>
            <a:ext cx="8201526" cy="3428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请简明扼要的说明每一小节的具体内容，语言精练概括的说明你所要阐明的观点</a:t>
            </a:r>
            <a:endParaRPr lang="en-US" altLang="zh-CN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5" name="矩形 64">
            <a:extLst>
              <a:ext uri="{FF2B5EF4-FFF2-40B4-BE49-F238E27FC236}">
                <a16:creationId xmlns:a16="http://schemas.microsoft.com/office/drawing/2014/main" xmlns="" id="{A38FC351-938B-4632-8F1B-4C940FDC2397}"/>
              </a:ext>
            </a:extLst>
          </p:cNvPr>
          <p:cNvSpPr/>
          <p:nvPr/>
        </p:nvSpPr>
        <p:spPr>
          <a:xfrm>
            <a:off x="2398294" y="5481804"/>
            <a:ext cx="8201526" cy="3428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请简明扼要的说明每一小节的具体内容，语言精练概括的说明你所要阐明的观点</a:t>
            </a:r>
            <a:endParaRPr lang="en-US" altLang="zh-CN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663042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500"/>
                            </p:stCondLst>
                            <p:childTnLst>
                              <p:par>
                                <p:cTn id="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00"/>
                            </p:stCondLst>
                            <p:childTnLst>
                              <p:par>
                                <p:cTn id="7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6" grpId="0"/>
      <p:bldP spid="2" grpId="0"/>
      <p:bldP spid="58" grpId="0"/>
      <p:bldP spid="59" grpId="0" animBg="1"/>
      <p:bldP spid="60" grpId="0" animBg="1"/>
      <p:bldP spid="61" grpId="0" animBg="1"/>
      <p:bldP spid="62" grpId="0" animBg="1"/>
      <p:bldP spid="63" grpId="0"/>
      <p:bldP spid="64" grpId="0"/>
      <p:bldP spid="6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C8C6F0EB-AF1B-4026-BC87-373E31D0A13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24" t="3327" r="12604" b="3327"/>
          <a:stretch/>
        </p:blipFill>
        <p:spPr>
          <a:xfrm>
            <a:off x="2605180" y="841765"/>
            <a:ext cx="8111588" cy="4960329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8517E892-4860-40E7-B9F1-4566C40D216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062" t="76287"/>
          <a:stretch/>
        </p:blipFill>
        <p:spPr>
          <a:xfrm>
            <a:off x="8911492" y="4209199"/>
            <a:ext cx="3280508" cy="2648801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0717E460-BBCD-4E04-8477-918795AE220D}"/>
              </a:ext>
            </a:extLst>
          </p:cNvPr>
          <p:cNvSpPr txBox="1"/>
          <p:nvPr/>
        </p:nvSpPr>
        <p:spPr>
          <a:xfrm>
            <a:off x="8278525" y="510221"/>
            <a:ext cx="1620623" cy="769441"/>
          </a:xfrm>
          <a:prstGeom prst="rect">
            <a:avLst/>
          </a:prstGeom>
          <a:solidFill>
            <a:srgbClr val="386D52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4400">
                <a:solidFill>
                  <a:srgbClr val="386D52"/>
                </a:solidFill>
                <a:latin typeface="字体视界-小和尚拼音版" panose="02000500000000000000" pitchFamily="2" charset="-122"/>
                <a:ea typeface="字体视界-小和尚拼音版" panose="02000500000000000000" pitchFamily="2" charset="-122"/>
              </a:defRPr>
            </a:lvl1pPr>
          </a:lstStyle>
          <a:p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B88C46A7-9BEE-4F4C-97B3-A3F5A1047E55}"/>
              </a:ext>
            </a:extLst>
          </p:cNvPr>
          <p:cNvSpPr txBox="1"/>
          <p:nvPr/>
        </p:nvSpPr>
        <p:spPr>
          <a:xfrm>
            <a:off x="8210768" y="507281"/>
            <a:ext cx="17283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solidFill>
                  <a:schemeClr val="bg1"/>
                </a:solidFill>
                <a:cs typeface="+mn-ea"/>
                <a:sym typeface="+mn-lt"/>
              </a:rPr>
              <a:t>第四篇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447B1BB8-73AE-407A-8D22-E7A0D4F4602B}"/>
              </a:ext>
            </a:extLst>
          </p:cNvPr>
          <p:cNvSpPr/>
          <p:nvPr/>
        </p:nvSpPr>
        <p:spPr>
          <a:xfrm>
            <a:off x="4536683" y="2235595"/>
            <a:ext cx="449353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800" b="1" dirty="0">
                <a:solidFill>
                  <a:srgbClr val="386D52"/>
                </a:solidFill>
                <a:cs typeface="+mn-ea"/>
                <a:sym typeface="+mn-lt"/>
              </a:rPr>
              <a:t>亮点与不足之处</a:t>
            </a:r>
            <a:endParaRPr lang="zh-CN" altLang="en-US" sz="4800" b="1" dirty="0">
              <a:cs typeface="+mn-ea"/>
              <a:sym typeface="+mn-lt"/>
            </a:endParaRPr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xmlns="" id="{B5163A24-5D67-44D9-8F8A-CA7BD7D87684}"/>
              </a:ext>
            </a:extLst>
          </p:cNvPr>
          <p:cNvCxnSpPr>
            <a:cxnSpLocks/>
          </p:cNvCxnSpPr>
          <p:nvPr/>
        </p:nvCxnSpPr>
        <p:spPr>
          <a:xfrm>
            <a:off x="4334269" y="3131087"/>
            <a:ext cx="4695952" cy="0"/>
          </a:xfrm>
          <a:prstGeom prst="line">
            <a:avLst/>
          </a:prstGeom>
          <a:ln w="15875">
            <a:solidFill>
              <a:srgbClr val="386D5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3C8BA0F0-4EBE-4468-A4B1-78E7C95D913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917"/>
          <a:stretch/>
        </p:blipFill>
        <p:spPr>
          <a:xfrm>
            <a:off x="0" y="806"/>
            <a:ext cx="3911600" cy="6857194"/>
          </a:xfrm>
          <a:prstGeom prst="rect">
            <a:avLst/>
          </a:prstGeom>
        </p:spPr>
      </p:pic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AC212863-E40B-4CD7-A0C9-ADE9A828AA04}"/>
              </a:ext>
            </a:extLst>
          </p:cNvPr>
          <p:cNvSpPr txBox="1"/>
          <p:nvPr/>
        </p:nvSpPr>
        <p:spPr>
          <a:xfrm>
            <a:off x="4664193" y="3589911"/>
            <a:ext cx="246158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marL="285750" indent="-285750">
              <a:buFont typeface="Wingdings" panose="05000000000000000000" pitchFamily="2" charset="2"/>
              <a:buChar char="u"/>
              <a:defRPr sz="1600">
                <a:solidFill>
                  <a:schemeClr val="accent1"/>
                </a:solidFill>
                <a:latin typeface="+mj-ea"/>
                <a:ea typeface="+mj-ea"/>
              </a:defRPr>
            </a:lvl1pPr>
          </a:lstStyle>
          <a:p>
            <a:pPr>
              <a:buClr>
                <a:srgbClr val="386D52"/>
              </a:buClr>
              <a:buFont typeface="Wingdings" panose="05000000000000000000" pitchFamily="2" charset="2"/>
              <a:buChar char="ü"/>
            </a:pPr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关键技术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FF89EAF7-B9CA-4892-996E-000D3CF8E5CC}"/>
              </a:ext>
            </a:extLst>
          </p:cNvPr>
          <p:cNvSpPr txBox="1"/>
          <p:nvPr/>
        </p:nvSpPr>
        <p:spPr>
          <a:xfrm>
            <a:off x="4664192" y="4066257"/>
            <a:ext cx="246158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marL="285750" indent="-285750">
              <a:buFont typeface="Wingdings" panose="05000000000000000000" pitchFamily="2" charset="2"/>
              <a:buChar char="u"/>
              <a:defRPr sz="1600">
                <a:solidFill>
                  <a:schemeClr val="accent1"/>
                </a:solidFill>
                <a:latin typeface="+mj-ea"/>
                <a:ea typeface="+mj-ea"/>
              </a:defRPr>
            </a:lvl1pPr>
          </a:lstStyle>
          <a:p>
            <a:pPr>
              <a:buClr>
                <a:srgbClr val="386D52"/>
              </a:buClr>
              <a:buFont typeface="Wingdings" panose="05000000000000000000" pitchFamily="2" charset="2"/>
              <a:buChar char="ü"/>
            </a:pPr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不足之处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E7F6D840-B68A-4B78-AA1E-6E5C8A8CF7C1}"/>
              </a:ext>
            </a:extLst>
          </p:cNvPr>
          <p:cNvSpPr txBox="1"/>
          <p:nvPr/>
        </p:nvSpPr>
        <p:spPr>
          <a:xfrm>
            <a:off x="7049612" y="3589911"/>
            <a:ext cx="246158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marL="285750" indent="-285750">
              <a:buFont typeface="Wingdings" panose="05000000000000000000" pitchFamily="2" charset="2"/>
              <a:buChar char="u"/>
              <a:defRPr sz="1600">
                <a:solidFill>
                  <a:schemeClr val="accent1"/>
                </a:solidFill>
                <a:latin typeface="+mj-ea"/>
                <a:ea typeface="+mj-ea"/>
              </a:defRPr>
            </a:lvl1pPr>
          </a:lstStyle>
          <a:p>
            <a:pPr>
              <a:buClr>
                <a:srgbClr val="386D52"/>
              </a:buClr>
              <a:buFont typeface="Wingdings" panose="05000000000000000000" pitchFamily="2" charset="2"/>
              <a:buChar char="ü"/>
            </a:pPr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论文亮点</a:t>
            </a:r>
          </a:p>
        </p:txBody>
      </p:sp>
    </p:spTree>
    <p:extLst>
      <p:ext uri="{BB962C8B-B14F-4D97-AF65-F5344CB8AC3E}">
        <p14:creationId xmlns:p14="http://schemas.microsoft.com/office/powerpoint/2010/main" val="640939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4" presetClass="entr" presetSubtype="1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6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17" dur="2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9" presetID="2" presetClass="entr" presetSubtype="4" fill="hold" grpId="0" nodeType="after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41" dur="12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42" dur="12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fill="hold" grpId="0" nodeType="withEffect" p14:presetBounceEnd="55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45" dur="12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46" dur="12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4" fill="hold" grpId="0" nodeType="withEffect" p14:presetBounceEnd="55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49" dur="12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50" dur="12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10" grpId="0"/>
          <p:bldP spid="14" grpId="0"/>
          <p:bldP spid="19" grpId="0"/>
          <p:bldP spid="20" grpId="0"/>
          <p:bldP spid="2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4" presetClass="entr" presetSubtype="1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6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17" dur="2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9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2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2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2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2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12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12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10" grpId="0"/>
          <p:bldP spid="14" grpId="0"/>
          <p:bldP spid="19" grpId="0"/>
          <p:bldP spid="20" grpId="0"/>
          <p:bldP spid="21" grpId="0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1395512" y="541502"/>
            <a:ext cx="3465246" cy="454960"/>
          </a:xfrm>
        </p:spPr>
        <p:txBody>
          <a:bodyPr>
            <a:noAutofit/>
          </a:bodyPr>
          <a:lstStyle/>
          <a:p>
            <a:pPr algn="dist"/>
            <a:r>
              <a:rPr lang="zh-CN" altLang="en-US" sz="2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关键技术</a:t>
            </a:r>
          </a:p>
        </p:txBody>
      </p:sp>
      <p:sp>
        <p:nvSpPr>
          <p:cNvPr id="28" name="TextBox 106"/>
          <p:cNvSpPr txBox="1"/>
          <p:nvPr/>
        </p:nvSpPr>
        <p:spPr>
          <a:xfrm>
            <a:off x="7248898" y="4027959"/>
            <a:ext cx="2806560" cy="15970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单击输入您的文字内容，或复制粘贴具体文本，语言精练概括的说明你所要阐明的观点</a:t>
            </a:r>
            <a:endParaRPr lang="en-US" altLang="zh-CN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0" name="TextBox 106"/>
          <p:cNvSpPr txBox="1"/>
          <p:nvPr/>
        </p:nvSpPr>
        <p:spPr>
          <a:xfrm>
            <a:off x="1920082" y="2701727"/>
            <a:ext cx="2828478" cy="15970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单击输入您的文字内容，或复制粘贴具体文本，语言精练概括的说明你所要阐明的观点</a:t>
            </a:r>
            <a:endParaRPr lang="en-US" altLang="zh-CN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2" name="TextBox 12"/>
          <p:cNvSpPr txBox="1"/>
          <p:nvPr/>
        </p:nvSpPr>
        <p:spPr>
          <a:xfrm>
            <a:off x="2900508" y="1541318"/>
            <a:ext cx="698927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zh-CN" altLang="en-US" sz="2200" dirty="0">
                <a:solidFill>
                  <a:srgbClr val="386D52"/>
                </a:solidFill>
                <a:cs typeface="+mn-ea"/>
                <a:sym typeface="+mn-lt"/>
              </a:rPr>
              <a:t>输入您的文字内容，或复制粘贴具体文本，语言精练概括的说明你所要阐明的观点</a:t>
            </a:r>
            <a:endParaRPr lang="en-US" altLang="zh-CN" sz="2200" dirty="0">
              <a:solidFill>
                <a:srgbClr val="386D52"/>
              </a:solidFill>
              <a:cs typeface="+mn-ea"/>
              <a:sym typeface="+mn-lt"/>
            </a:endParaRPr>
          </a:p>
        </p:txBody>
      </p:sp>
      <p:sp>
        <p:nvSpPr>
          <p:cNvPr id="29" name="TextBox 30"/>
          <p:cNvSpPr txBox="1"/>
          <p:nvPr/>
        </p:nvSpPr>
        <p:spPr>
          <a:xfrm>
            <a:off x="6718283" y="2614597"/>
            <a:ext cx="3337175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800" b="1" dirty="0">
                <a:solidFill>
                  <a:srgbClr val="386D52"/>
                </a:solidFill>
                <a:cs typeface="+mn-ea"/>
                <a:sym typeface="+mn-lt"/>
              </a:rPr>
              <a:t>单击输入标题文本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295093" y="5101238"/>
            <a:ext cx="3245617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2800" b="1" dirty="0">
                <a:solidFill>
                  <a:srgbClr val="386D52"/>
                </a:solidFill>
                <a:cs typeface="+mn-ea"/>
                <a:sym typeface="+mn-lt"/>
              </a:rPr>
              <a:t>单击输入标题文本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FC7BE7F4-1C4F-481E-A49D-DB4F002051D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9506" y="2022346"/>
            <a:ext cx="3428423" cy="3212432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8A6AC43F-55BA-452A-9644-CBBEC5CC4BD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5603978" y="2872315"/>
            <a:ext cx="3428423" cy="3212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88588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12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200"/>
                            </p:stCondLst>
                            <p:childTnLst>
                              <p:par>
                                <p:cTn id="2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2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200"/>
                            </p:stCondLst>
                            <p:childTnLst>
                              <p:par>
                                <p:cTn id="3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2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2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8" grpId="0"/>
      <p:bldP spid="30" grpId="0"/>
      <p:bldP spid="32" grpId="0"/>
      <p:bldP spid="29" grpId="0"/>
      <p:bldP spid="3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22E0EA5F-05ED-4B20-AB69-CD6FEE585C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8989" y="2045274"/>
            <a:ext cx="3552895" cy="355289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1395512" y="541502"/>
            <a:ext cx="3447538" cy="454960"/>
          </a:xfrm>
        </p:spPr>
        <p:txBody>
          <a:bodyPr>
            <a:noAutofit/>
          </a:bodyPr>
          <a:lstStyle/>
          <a:p>
            <a:pPr algn="dist"/>
            <a:r>
              <a:rPr lang="zh-CN" altLang="en-US" sz="2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论文亮点</a:t>
            </a:r>
          </a:p>
        </p:txBody>
      </p:sp>
      <p:sp>
        <p:nvSpPr>
          <p:cNvPr id="45" name="TextBox 10"/>
          <p:cNvSpPr txBox="1"/>
          <p:nvPr/>
        </p:nvSpPr>
        <p:spPr>
          <a:xfrm>
            <a:off x="1689601" y="4818659"/>
            <a:ext cx="2966878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r"/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单击输入您的文字内容，或复制粘贴具体文本，语言精练概括的说明你所要阐明的观点</a:t>
            </a:r>
            <a:endParaRPr lang="en-US" altLang="zh-CN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6" name="TextBox 10"/>
          <p:cNvSpPr txBox="1"/>
          <p:nvPr/>
        </p:nvSpPr>
        <p:spPr>
          <a:xfrm>
            <a:off x="1329295" y="2386692"/>
            <a:ext cx="2859975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r"/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单击输入您的文字内容，或复制粘贴具体文本，语言精练概括的说明你所要阐明的观点</a:t>
            </a:r>
            <a:endParaRPr lang="en-US" altLang="zh-CN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7" name="TextBox 10"/>
          <p:cNvSpPr txBox="1"/>
          <p:nvPr/>
        </p:nvSpPr>
        <p:spPr>
          <a:xfrm>
            <a:off x="7554414" y="4867215"/>
            <a:ext cx="3041083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单击输入您的文字内容，或复制粘贴具体文本，语言精练概括的说明你所要阐明的观点</a:t>
            </a:r>
            <a:endParaRPr lang="en-US" altLang="zh-CN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4" name="TextBox 10"/>
          <p:cNvSpPr txBox="1"/>
          <p:nvPr/>
        </p:nvSpPr>
        <p:spPr>
          <a:xfrm>
            <a:off x="7715096" y="2485966"/>
            <a:ext cx="2993009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160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单击输入您的文字内容，或复制粘贴具体文本，语言精练概括的说明你所要阐明的观点</a:t>
            </a:r>
            <a:endParaRPr lang="en-US" altLang="zh-CN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5" name="TextBox 34"/>
          <p:cNvSpPr txBox="1"/>
          <p:nvPr/>
        </p:nvSpPr>
        <p:spPr>
          <a:xfrm>
            <a:off x="2325021" y="1883664"/>
            <a:ext cx="1846659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2400" b="1" dirty="0">
                <a:solidFill>
                  <a:srgbClr val="386D52"/>
                </a:solidFill>
                <a:cs typeface="+mn-ea"/>
                <a:sym typeface="+mn-lt"/>
              </a:rPr>
              <a:t>添加标题文本</a:t>
            </a:r>
          </a:p>
        </p:txBody>
      </p:sp>
      <p:sp>
        <p:nvSpPr>
          <p:cNvPr id="56" name="TextBox 34"/>
          <p:cNvSpPr txBox="1"/>
          <p:nvPr/>
        </p:nvSpPr>
        <p:spPr>
          <a:xfrm>
            <a:off x="7715097" y="1974240"/>
            <a:ext cx="1846659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2400" b="1" dirty="0">
                <a:solidFill>
                  <a:srgbClr val="386D52"/>
                </a:solidFill>
                <a:cs typeface="+mn-ea"/>
                <a:sym typeface="+mn-lt"/>
              </a:rPr>
              <a:t>添加标题文本</a:t>
            </a:r>
          </a:p>
        </p:txBody>
      </p:sp>
      <p:sp>
        <p:nvSpPr>
          <p:cNvPr id="57" name="TextBox 34"/>
          <p:cNvSpPr txBox="1"/>
          <p:nvPr/>
        </p:nvSpPr>
        <p:spPr>
          <a:xfrm>
            <a:off x="2809820" y="4330920"/>
            <a:ext cx="1846659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2400" b="1" dirty="0">
                <a:solidFill>
                  <a:srgbClr val="386D52"/>
                </a:solidFill>
                <a:cs typeface="+mn-ea"/>
                <a:sym typeface="+mn-lt"/>
              </a:rPr>
              <a:t>添加标题文本</a:t>
            </a:r>
          </a:p>
        </p:txBody>
      </p:sp>
      <p:sp>
        <p:nvSpPr>
          <p:cNvPr id="58" name="TextBox 34"/>
          <p:cNvSpPr txBox="1"/>
          <p:nvPr/>
        </p:nvSpPr>
        <p:spPr>
          <a:xfrm>
            <a:off x="7554414" y="4379476"/>
            <a:ext cx="1846659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2400" b="1" dirty="0">
                <a:solidFill>
                  <a:srgbClr val="386D52"/>
                </a:solidFill>
                <a:cs typeface="+mn-ea"/>
                <a:sym typeface="+mn-lt"/>
              </a:rPr>
              <a:t>添加标题文本</a:t>
            </a:r>
          </a:p>
        </p:txBody>
      </p:sp>
      <p:sp>
        <p:nvSpPr>
          <p:cNvPr id="59" name="矩形 58"/>
          <p:cNvSpPr/>
          <p:nvPr/>
        </p:nvSpPr>
        <p:spPr>
          <a:xfrm>
            <a:off x="4162202" y="1695312"/>
            <a:ext cx="568138" cy="7460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3200" dirty="0">
                <a:solidFill>
                  <a:srgbClr val="386D52"/>
                </a:solidFill>
                <a:cs typeface="+mn-ea"/>
                <a:sym typeface="+mn-lt"/>
              </a:rPr>
              <a:t>01</a:t>
            </a:r>
            <a:endParaRPr lang="zh-CN" altLang="en-US" sz="3200" dirty="0">
              <a:solidFill>
                <a:srgbClr val="386D52"/>
              </a:solidFill>
              <a:cs typeface="+mn-ea"/>
              <a:sym typeface="+mn-lt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7092658" y="1812036"/>
            <a:ext cx="540594" cy="7460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3200" dirty="0">
                <a:solidFill>
                  <a:srgbClr val="386D52"/>
                </a:solidFill>
                <a:cs typeface="+mn-ea"/>
                <a:sym typeface="+mn-lt"/>
              </a:rPr>
              <a:t>02</a:t>
            </a:r>
            <a:endParaRPr lang="zh-CN" altLang="en-US" sz="3200" dirty="0">
              <a:solidFill>
                <a:srgbClr val="386D52"/>
              </a:solidFill>
              <a:cs typeface="+mn-ea"/>
              <a:sym typeface="+mn-lt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4699459" y="4105322"/>
            <a:ext cx="540594" cy="7460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3200" dirty="0">
                <a:solidFill>
                  <a:srgbClr val="386D52"/>
                </a:solidFill>
                <a:cs typeface="+mn-ea"/>
                <a:sym typeface="+mn-lt"/>
              </a:rPr>
              <a:t>03</a:t>
            </a:r>
            <a:endParaRPr lang="zh-CN" altLang="en-US" sz="3200" dirty="0">
              <a:solidFill>
                <a:srgbClr val="386D52"/>
              </a:solidFill>
              <a:cs typeface="+mn-ea"/>
              <a:sym typeface="+mn-lt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6951948" y="4191124"/>
            <a:ext cx="540594" cy="7460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3200" dirty="0">
                <a:solidFill>
                  <a:srgbClr val="386D52"/>
                </a:solidFill>
                <a:cs typeface="+mn-ea"/>
                <a:sym typeface="+mn-lt"/>
              </a:rPr>
              <a:t>04</a:t>
            </a:r>
            <a:endParaRPr lang="zh-CN" altLang="en-US" sz="3200" dirty="0">
              <a:solidFill>
                <a:srgbClr val="386D52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852307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5" grpId="0"/>
      <p:bldP spid="46" grpId="0"/>
      <p:bldP spid="47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25330634-9DD7-4E13-B4BE-935C267B5FA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24" t="3327" r="12604" b="3327"/>
          <a:stretch/>
        </p:blipFill>
        <p:spPr>
          <a:xfrm flipH="1">
            <a:off x="1560236" y="854317"/>
            <a:ext cx="8447363" cy="568782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10D218AD-A1A7-4798-93F6-6C887ABC0C8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917"/>
          <a:stretch/>
        </p:blipFill>
        <p:spPr>
          <a:xfrm flipH="1">
            <a:off x="8280400" y="0"/>
            <a:ext cx="3911600" cy="6857194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F9094E18-3609-4CC3-88E4-110DFE7255A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062" t="76287"/>
          <a:stretch/>
        </p:blipFill>
        <p:spPr>
          <a:xfrm flipH="1">
            <a:off x="-1" y="4208393"/>
            <a:ext cx="3165231" cy="2648801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E9DB2E38-995C-4AC8-9D21-8913B4324071}"/>
              </a:ext>
            </a:extLst>
          </p:cNvPr>
          <p:cNvSpPr txBox="1"/>
          <p:nvPr/>
        </p:nvSpPr>
        <p:spPr>
          <a:xfrm>
            <a:off x="2314869" y="539260"/>
            <a:ext cx="179450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4400">
                <a:solidFill>
                  <a:srgbClr val="386D52"/>
                </a:solidFill>
                <a:latin typeface="字体视界-小和尚拼音版" panose="02000500000000000000" pitchFamily="2" charset="-122"/>
                <a:ea typeface="字体视界-小和尚拼音版" panose="02000500000000000000" pitchFamily="2" charset="-122"/>
              </a:defRPr>
            </a:lvl1pPr>
          </a:lstStyle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LOGO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" name="AutoShape 49">
            <a:extLst>
              <a:ext uri="{FF2B5EF4-FFF2-40B4-BE49-F238E27FC236}">
                <a16:creationId xmlns:a16="http://schemas.microsoft.com/office/drawing/2014/main" xmlns="" id="{D36EC154-F6BE-481C-B8C7-C1B6CB093036}"/>
              </a:ext>
            </a:extLst>
          </p:cNvPr>
          <p:cNvSpPr>
            <a:spLocks noChangeArrowheads="1"/>
          </p:cNvSpPr>
          <p:nvPr/>
        </p:nvSpPr>
        <p:spPr bwMode="gray">
          <a:xfrm flipH="1">
            <a:off x="3656806" y="4700149"/>
            <a:ext cx="4878388" cy="606522"/>
          </a:xfrm>
          <a:prstGeom prst="roundRect">
            <a:avLst>
              <a:gd name="adj" fmla="val 50000"/>
            </a:avLst>
          </a:prstGeom>
          <a:noFill/>
          <a:ln w="28575" algn="ctr">
            <a:noFill/>
            <a:round/>
            <a:headEnd/>
            <a:tailEnd/>
          </a:ln>
          <a:effectLst/>
        </p:spPr>
        <p:txBody>
          <a:bodyPr wrap="none" lIns="288000" anchor="ctr"/>
          <a:lstStyle/>
          <a:p>
            <a:pPr marL="900000">
              <a:lnSpc>
                <a:spcPct val="90000"/>
              </a:lnSpc>
              <a:buClr>
                <a:schemeClr val="bg2"/>
              </a:buClr>
              <a:buSzPct val="70000"/>
              <a:buFont typeface="Wingdings" pitchFamily="2" charset="2"/>
              <a:buNone/>
            </a:pPr>
            <a:r>
              <a:rPr lang="en-US" altLang="zh-CN" sz="32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05. </a:t>
            </a:r>
            <a:r>
              <a:rPr lang="zh-CN" altLang="en-US" sz="3200" dirty="0">
                <a:solidFill>
                  <a:srgbClr val="386D52"/>
                </a:solidFill>
                <a:cs typeface="+mn-ea"/>
                <a:sym typeface="+mn-lt"/>
              </a:rPr>
              <a:t>可行性及结论</a:t>
            </a:r>
            <a:endParaRPr lang="en-US" altLang="zh-CN" sz="3200" dirty="0">
              <a:solidFill>
                <a:srgbClr val="386D52"/>
              </a:solidFill>
              <a:cs typeface="+mn-ea"/>
              <a:sym typeface="+mn-lt"/>
            </a:endParaRPr>
          </a:p>
        </p:txBody>
      </p:sp>
      <p:sp>
        <p:nvSpPr>
          <p:cNvPr id="9" name="AutoShape 50">
            <a:extLst>
              <a:ext uri="{FF2B5EF4-FFF2-40B4-BE49-F238E27FC236}">
                <a16:creationId xmlns:a16="http://schemas.microsoft.com/office/drawing/2014/main" xmlns="" id="{C484A17C-FDED-4A56-BB66-B67E12DFFE4E}"/>
              </a:ext>
            </a:extLst>
          </p:cNvPr>
          <p:cNvSpPr>
            <a:spLocks noChangeArrowheads="1"/>
          </p:cNvSpPr>
          <p:nvPr/>
        </p:nvSpPr>
        <p:spPr bwMode="gray">
          <a:xfrm flipH="1">
            <a:off x="3656806" y="3985440"/>
            <a:ext cx="4878388" cy="606522"/>
          </a:xfrm>
          <a:prstGeom prst="roundRect">
            <a:avLst>
              <a:gd name="adj" fmla="val 50000"/>
            </a:avLst>
          </a:prstGeom>
          <a:noFill/>
          <a:ln w="28575" algn="ctr">
            <a:noFill/>
            <a:round/>
            <a:headEnd/>
            <a:tailEnd/>
          </a:ln>
          <a:effectLst/>
        </p:spPr>
        <p:txBody>
          <a:bodyPr wrap="none" lIns="288000" anchor="ctr"/>
          <a:lstStyle/>
          <a:p>
            <a:pPr marL="900000">
              <a:lnSpc>
                <a:spcPct val="90000"/>
              </a:lnSpc>
              <a:buClr>
                <a:schemeClr val="bg2"/>
              </a:buClr>
              <a:buSzPct val="70000"/>
            </a:pPr>
            <a:r>
              <a:rPr lang="en-US" altLang="zh-CN" sz="32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04. </a:t>
            </a:r>
            <a:r>
              <a:rPr lang="zh-CN" altLang="en-US" sz="3200" dirty="0">
                <a:solidFill>
                  <a:srgbClr val="386D52"/>
                </a:solidFill>
                <a:cs typeface="+mn-ea"/>
                <a:sym typeface="+mn-lt"/>
              </a:rPr>
              <a:t>亮点与不足之处</a:t>
            </a:r>
          </a:p>
        </p:txBody>
      </p:sp>
      <p:sp>
        <p:nvSpPr>
          <p:cNvPr id="10" name="AutoShape 51">
            <a:extLst>
              <a:ext uri="{FF2B5EF4-FFF2-40B4-BE49-F238E27FC236}">
                <a16:creationId xmlns:a16="http://schemas.microsoft.com/office/drawing/2014/main" xmlns="" id="{554C8DE8-CCFF-41AA-8115-F0C065C08B86}"/>
              </a:ext>
            </a:extLst>
          </p:cNvPr>
          <p:cNvSpPr>
            <a:spLocks noChangeArrowheads="1"/>
          </p:cNvSpPr>
          <p:nvPr/>
        </p:nvSpPr>
        <p:spPr bwMode="gray">
          <a:xfrm flipH="1">
            <a:off x="3656806" y="3270731"/>
            <a:ext cx="4878388" cy="606522"/>
          </a:xfrm>
          <a:prstGeom prst="roundRect">
            <a:avLst>
              <a:gd name="adj" fmla="val 50000"/>
            </a:avLst>
          </a:prstGeom>
          <a:noFill/>
          <a:ln w="28575" algn="ctr">
            <a:noFill/>
            <a:round/>
            <a:headEnd/>
            <a:tailEnd/>
          </a:ln>
          <a:effectLst/>
        </p:spPr>
        <p:txBody>
          <a:bodyPr wrap="none" lIns="288000" anchor="ctr"/>
          <a:lstStyle/>
          <a:p>
            <a:pPr marL="900000">
              <a:lnSpc>
                <a:spcPct val="90000"/>
              </a:lnSpc>
              <a:buClr>
                <a:schemeClr val="bg2"/>
              </a:buClr>
              <a:buSzPct val="70000"/>
              <a:buFont typeface="Wingdings" pitchFamily="2" charset="2"/>
              <a:buNone/>
            </a:pPr>
            <a:r>
              <a:rPr lang="en-US" altLang="zh-CN" sz="32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03. </a:t>
            </a:r>
            <a:r>
              <a:rPr lang="zh-CN" altLang="en-US" sz="3200" dirty="0">
                <a:solidFill>
                  <a:srgbClr val="386D52"/>
                </a:solidFill>
                <a:cs typeface="+mn-ea"/>
                <a:sym typeface="+mn-lt"/>
              </a:rPr>
              <a:t>论文基本内容</a:t>
            </a:r>
            <a:endParaRPr lang="en-US" altLang="zh-CN" sz="3200" dirty="0">
              <a:solidFill>
                <a:srgbClr val="386D52"/>
              </a:solidFill>
              <a:cs typeface="+mn-ea"/>
              <a:sym typeface="+mn-lt"/>
            </a:endParaRPr>
          </a:p>
        </p:txBody>
      </p:sp>
      <p:sp>
        <p:nvSpPr>
          <p:cNvPr id="11" name="AutoShape 52">
            <a:extLst>
              <a:ext uri="{FF2B5EF4-FFF2-40B4-BE49-F238E27FC236}">
                <a16:creationId xmlns:a16="http://schemas.microsoft.com/office/drawing/2014/main" xmlns="" id="{B3B37358-4AD0-40BD-86CA-8F3877B0A04B}"/>
              </a:ext>
            </a:extLst>
          </p:cNvPr>
          <p:cNvSpPr>
            <a:spLocks noChangeArrowheads="1"/>
          </p:cNvSpPr>
          <p:nvPr/>
        </p:nvSpPr>
        <p:spPr bwMode="gray">
          <a:xfrm flipH="1">
            <a:off x="3656806" y="2556022"/>
            <a:ext cx="4878388" cy="606522"/>
          </a:xfrm>
          <a:prstGeom prst="roundRect">
            <a:avLst>
              <a:gd name="adj" fmla="val 50000"/>
            </a:avLst>
          </a:prstGeom>
          <a:noFill/>
          <a:ln w="28575" algn="ctr">
            <a:noFill/>
            <a:round/>
            <a:headEnd/>
            <a:tailEnd/>
          </a:ln>
          <a:effectLst/>
        </p:spPr>
        <p:txBody>
          <a:bodyPr wrap="none" lIns="288000" anchor="ctr"/>
          <a:lstStyle/>
          <a:p>
            <a:pPr marL="900000">
              <a:lnSpc>
                <a:spcPct val="90000"/>
              </a:lnSpc>
              <a:buClr>
                <a:schemeClr val="bg2"/>
              </a:buClr>
              <a:buSzPct val="70000"/>
              <a:buFont typeface="Wingdings" pitchFamily="2" charset="2"/>
              <a:buNone/>
            </a:pPr>
            <a:r>
              <a:rPr lang="en-US" altLang="zh-CN" sz="32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02. </a:t>
            </a:r>
            <a:r>
              <a:rPr lang="zh-CN" altLang="en-US" sz="3200" dirty="0">
                <a:solidFill>
                  <a:srgbClr val="386D52"/>
                </a:solidFill>
                <a:cs typeface="+mn-ea"/>
                <a:sym typeface="+mn-lt"/>
              </a:rPr>
              <a:t>研究思路与方法</a:t>
            </a:r>
            <a:endParaRPr lang="en-US" altLang="zh-CN" sz="3200" dirty="0">
              <a:solidFill>
                <a:srgbClr val="386D52"/>
              </a:solidFill>
              <a:cs typeface="+mn-ea"/>
              <a:sym typeface="+mn-lt"/>
            </a:endParaRPr>
          </a:p>
        </p:txBody>
      </p:sp>
      <p:sp>
        <p:nvSpPr>
          <p:cNvPr id="12" name="AutoShape 51">
            <a:extLst>
              <a:ext uri="{FF2B5EF4-FFF2-40B4-BE49-F238E27FC236}">
                <a16:creationId xmlns:a16="http://schemas.microsoft.com/office/drawing/2014/main" xmlns="" id="{E6D06ABB-CDE4-4DCC-AC75-BA81A3A26573}"/>
              </a:ext>
            </a:extLst>
          </p:cNvPr>
          <p:cNvSpPr>
            <a:spLocks noChangeArrowheads="1"/>
          </p:cNvSpPr>
          <p:nvPr/>
        </p:nvSpPr>
        <p:spPr bwMode="gray">
          <a:xfrm flipH="1">
            <a:off x="3656806" y="1822361"/>
            <a:ext cx="4878388" cy="625474"/>
          </a:xfrm>
          <a:prstGeom prst="roundRect">
            <a:avLst>
              <a:gd name="adj" fmla="val 50000"/>
            </a:avLst>
          </a:prstGeom>
          <a:noFill/>
          <a:ln w="28575" algn="ctr">
            <a:noFill/>
            <a:round/>
            <a:headEnd/>
            <a:tailEnd/>
          </a:ln>
          <a:effectLst/>
        </p:spPr>
        <p:txBody>
          <a:bodyPr wrap="none" lIns="288000" anchor="ctr"/>
          <a:lstStyle/>
          <a:p>
            <a:pPr marL="900000">
              <a:lnSpc>
                <a:spcPct val="90000"/>
              </a:lnSpc>
              <a:buClr>
                <a:schemeClr val="bg2"/>
              </a:buClr>
              <a:buSzPct val="70000"/>
              <a:buFont typeface="Wingdings" pitchFamily="2" charset="2"/>
              <a:buNone/>
              <a:defRPr/>
            </a:pPr>
            <a:r>
              <a:rPr lang="en-US" altLang="zh-CN" sz="32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01. </a:t>
            </a:r>
            <a:r>
              <a:rPr lang="zh-CN" altLang="en-US" sz="3200" dirty="0">
                <a:solidFill>
                  <a:srgbClr val="386D52"/>
                </a:solidFill>
                <a:cs typeface="+mn-ea"/>
                <a:sym typeface="+mn-lt"/>
              </a:rPr>
              <a:t>选题背景及意义</a:t>
            </a:r>
            <a:endParaRPr lang="en-US" altLang="zh-CN" sz="3200" dirty="0">
              <a:solidFill>
                <a:srgbClr val="386D52"/>
              </a:solidFill>
              <a:cs typeface="+mn-ea"/>
              <a:sym typeface="+mn-lt"/>
            </a:endParaRPr>
          </a:p>
        </p:txBody>
      </p:sp>
      <p:sp>
        <p:nvSpPr>
          <p:cNvPr id="13" name="AutoShape 49">
            <a:extLst>
              <a:ext uri="{FF2B5EF4-FFF2-40B4-BE49-F238E27FC236}">
                <a16:creationId xmlns:a16="http://schemas.microsoft.com/office/drawing/2014/main" xmlns="" id="{6813919F-85B4-4DE3-B188-B3672625E2CD}"/>
              </a:ext>
            </a:extLst>
          </p:cNvPr>
          <p:cNvSpPr>
            <a:spLocks noChangeArrowheads="1"/>
          </p:cNvSpPr>
          <p:nvPr/>
        </p:nvSpPr>
        <p:spPr bwMode="gray">
          <a:xfrm flipH="1">
            <a:off x="3656806" y="5414857"/>
            <a:ext cx="4878388" cy="606522"/>
          </a:xfrm>
          <a:prstGeom prst="roundRect">
            <a:avLst>
              <a:gd name="adj" fmla="val 50000"/>
            </a:avLst>
          </a:prstGeom>
          <a:noFill/>
          <a:ln w="28575" algn="ctr">
            <a:noFill/>
            <a:round/>
            <a:headEnd/>
            <a:tailEnd/>
          </a:ln>
          <a:effectLst/>
        </p:spPr>
        <p:txBody>
          <a:bodyPr wrap="none" lIns="288000" anchor="ctr"/>
          <a:lstStyle/>
          <a:p>
            <a:pPr marL="900000">
              <a:lnSpc>
                <a:spcPct val="90000"/>
              </a:lnSpc>
              <a:buClr>
                <a:schemeClr val="bg2"/>
              </a:buClr>
              <a:buSzPct val="70000"/>
              <a:buFont typeface="Wingdings" pitchFamily="2" charset="2"/>
              <a:buNone/>
            </a:pPr>
            <a:r>
              <a:rPr lang="en-US" altLang="zh-CN" sz="32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06. </a:t>
            </a:r>
            <a:r>
              <a:rPr lang="zh-CN" altLang="en-US" sz="3200" dirty="0">
                <a:solidFill>
                  <a:srgbClr val="386D52"/>
                </a:solidFill>
                <a:cs typeface="+mn-ea"/>
                <a:sym typeface="+mn-lt"/>
              </a:rPr>
              <a:t>研究结论的发展方向</a:t>
            </a:r>
            <a:endParaRPr lang="en-US" altLang="zh-CN" sz="3200" dirty="0">
              <a:solidFill>
                <a:srgbClr val="386D52"/>
              </a:solidFill>
              <a:cs typeface="+mn-ea"/>
              <a:sym typeface="+mn-lt"/>
            </a:endParaRPr>
          </a:p>
        </p:txBody>
      </p: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2DDAF444-4C5A-4B88-A22F-05E51FB0DB23}"/>
              </a:ext>
            </a:extLst>
          </p:cNvPr>
          <p:cNvGrpSpPr/>
          <p:nvPr/>
        </p:nvGrpSpPr>
        <p:grpSpPr>
          <a:xfrm>
            <a:off x="2184401" y="1557489"/>
            <a:ext cx="1454757" cy="3018152"/>
            <a:chOff x="2184401" y="1557489"/>
            <a:chExt cx="1454757" cy="3018152"/>
          </a:xfrm>
        </p:grpSpPr>
        <p:sp>
          <p:nvSpPr>
            <p:cNvPr id="17" name="矩形 16">
              <a:extLst>
                <a:ext uri="{FF2B5EF4-FFF2-40B4-BE49-F238E27FC236}">
                  <a16:creationId xmlns:a16="http://schemas.microsoft.com/office/drawing/2014/main" xmlns="" id="{4DDBB5D3-133F-41BE-9B8F-291538CEE423}"/>
                </a:ext>
              </a:extLst>
            </p:cNvPr>
            <p:cNvSpPr/>
            <p:nvPr/>
          </p:nvSpPr>
          <p:spPr>
            <a:xfrm>
              <a:off x="2184401" y="1557489"/>
              <a:ext cx="1454757" cy="3018152"/>
            </a:xfrm>
            <a:prstGeom prst="rect">
              <a:avLst/>
            </a:prstGeom>
            <a:solidFill>
              <a:srgbClr val="386D52"/>
            </a:solidFill>
            <a:ln>
              <a:solidFill>
                <a:srgbClr val="386D5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2BD5AAA7-3312-41CD-9537-89543E3756FA}"/>
                </a:ext>
              </a:extLst>
            </p:cNvPr>
            <p:cNvSpPr txBox="1"/>
            <p:nvPr/>
          </p:nvSpPr>
          <p:spPr>
            <a:xfrm>
              <a:off x="2277461" y="1564004"/>
              <a:ext cx="812275" cy="21236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6600" b="1" dirty="0">
                  <a:solidFill>
                    <a:schemeClr val="bg1"/>
                  </a:solidFill>
                  <a:cs typeface="+mn-ea"/>
                  <a:sym typeface="+mn-lt"/>
                </a:rPr>
                <a:t>目录</a:t>
              </a:r>
            </a:p>
          </p:txBody>
        </p: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="" id="{439CF22A-BF7A-4057-AF1C-A1AB10966AB1}"/>
                </a:ext>
              </a:extLst>
            </p:cNvPr>
            <p:cNvSpPr/>
            <p:nvPr/>
          </p:nvSpPr>
          <p:spPr>
            <a:xfrm>
              <a:off x="3075219" y="2628698"/>
              <a:ext cx="461665" cy="1788310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r>
                <a:rPr lang="en-US" altLang="zh-CN" spc="600" dirty="0"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cs typeface="+mn-ea"/>
                  <a:sym typeface="+mn-lt"/>
                </a:rPr>
                <a:t>CONTENTS</a:t>
              </a:r>
              <a:endParaRPr lang="zh-CN" altLang="en-US" spc="600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endParaRPr>
            </a:p>
          </p:txBody>
        </p:sp>
      </p:grp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xmlns="" id="{84EFEE64-B9B4-414B-8120-59F3F44DD580}"/>
              </a:ext>
            </a:extLst>
          </p:cNvPr>
          <p:cNvCxnSpPr>
            <a:cxnSpLocks/>
          </p:cNvCxnSpPr>
          <p:nvPr/>
        </p:nvCxnSpPr>
        <p:spPr>
          <a:xfrm flipV="1">
            <a:off x="4304891" y="2008735"/>
            <a:ext cx="0" cy="3875871"/>
          </a:xfrm>
          <a:prstGeom prst="line">
            <a:avLst/>
          </a:prstGeom>
          <a:ln w="15875">
            <a:solidFill>
              <a:srgbClr val="386D5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08654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 idx="4294967295"/>
          </p:nvPr>
        </p:nvSpPr>
        <p:spPr>
          <a:xfrm>
            <a:off x="1395512" y="541502"/>
            <a:ext cx="3465246" cy="454960"/>
          </a:xfrm>
        </p:spPr>
        <p:txBody>
          <a:bodyPr>
            <a:noAutofit/>
          </a:bodyPr>
          <a:lstStyle/>
          <a:p>
            <a:pPr algn="dist"/>
            <a:r>
              <a:rPr lang="zh-CN" altLang="en-US" sz="2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不足之处</a:t>
            </a:r>
          </a:p>
        </p:txBody>
      </p:sp>
      <p:sp>
        <p:nvSpPr>
          <p:cNvPr id="31" name="TextBox 29"/>
          <p:cNvSpPr txBox="1"/>
          <p:nvPr/>
        </p:nvSpPr>
        <p:spPr>
          <a:xfrm>
            <a:off x="2456807" y="5033972"/>
            <a:ext cx="2764898" cy="81047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2200"/>
              </a:lnSpc>
            </a:pPr>
            <a:r>
              <a:rPr lang="zh-CN" altLang="en-US" sz="1600" dirty="0">
                <a:cs typeface="+mn-ea"/>
                <a:sym typeface="+mn-lt"/>
              </a:rPr>
              <a:t>单击输入您的文字内容，或复制粘贴具体文本，语言精练概括的说明你所要阐明的观点</a:t>
            </a:r>
            <a:endParaRPr lang="en-US" altLang="zh-CN" sz="1600" dirty="0">
              <a:cs typeface="+mn-ea"/>
              <a:sym typeface="+mn-lt"/>
            </a:endParaRPr>
          </a:p>
        </p:txBody>
      </p:sp>
      <p:sp>
        <p:nvSpPr>
          <p:cNvPr id="33" name="TextBox 29"/>
          <p:cNvSpPr txBox="1"/>
          <p:nvPr/>
        </p:nvSpPr>
        <p:spPr>
          <a:xfrm>
            <a:off x="7481580" y="5043755"/>
            <a:ext cx="2764898" cy="81047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2200"/>
              </a:lnSpc>
            </a:pPr>
            <a:r>
              <a:rPr lang="zh-CN" altLang="en-US" sz="1600" dirty="0">
                <a:cs typeface="+mn-ea"/>
                <a:sym typeface="+mn-lt"/>
              </a:rPr>
              <a:t>单击输入您的文字内容，或复制粘贴具体文本，语言精练概括的说明你所要阐明的观点</a:t>
            </a:r>
            <a:endParaRPr lang="en-US" altLang="zh-CN" sz="1600" dirty="0">
              <a:cs typeface="+mn-ea"/>
              <a:sym typeface="+mn-lt"/>
            </a:endParaRPr>
          </a:p>
        </p:txBody>
      </p:sp>
      <p:sp>
        <p:nvSpPr>
          <p:cNvPr id="43" name="TextBox 29"/>
          <p:cNvSpPr txBox="1"/>
          <p:nvPr/>
        </p:nvSpPr>
        <p:spPr>
          <a:xfrm>
            <a:off x="2456806" y="2290652"/>
            <a:ext cx="2764899" cy="81047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>
              <a:lnSpc>
                <a:spcPts val="2200"/>
              </a:lnSpc>
            </a:pPr>
            <a:r>
              <a:rPr lang="zh-CN" altLang="en-US" sz="1600" dirty="0">
                <a:cs typeface="+mn-ea"/>
                <a:sym typeface="+mn-lt"/>
              </a:rPr>
              <a:t>单击输入您的文字内容，或复制粘贴具体文本，语言精练概括的说明你所要阐明的观点</a:t>
            </a:r>
            <a:endParaRPr lang="en-US" altLang="zh-CN" sz="1600" dirty="0">
              <a:cs typeface="+mn-ea"/>
              <a:sym typeface="+mn-lt"/>
            </a:endParaRPr>
          </a:p>
        </p:txBody>
      </p:sp>
      <p:sp>
        <p:nvSpPr>
          <p:cNvPr id="45" name="TextBox 29"/>
          <p:cNvSpPr txBox="1"/>
          <p:nvPr/>
        </p:nvSpPr>
        <p:spPr>
          <a:xfrm>
            <a:off x="7481580" y="2300435"/>
            <a:ext cx="2764898" cy="81047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2200"/>
              </a:lnSpc>
            </a:pPr>
            <a:r>
              <a:rPr lang="zh-CN" altLang="en-US" sz="1600" dirty="0">
                <a:cs typeface="+mn-ea"/>
                <a:sym typeface="+mn-lt"/>
              </a:rPr>
              <a:t>单击输入您的文字内容，或复制粘贴具体文本，语言精练概括的说明你所要阐明的观点</a:t>
            </a:r>
            <a:endParaRPr lang="en-US" altLang="zh-CN" sz="1600" dirty="0">
              <a:cs typeface="+mn-ea"/>
              <a:sym typeface="+mn-lt"/>
            </a:endParaRPr>
          </a:p>
        </p:txBody>
      </p:sp>
      <p:sp>
        <p:nvSpPr>
          <p:cNvPr id="28" name="TextBox 34"/>
          <p:cNvSpPr txBox="1"/>
          <p:nvPr/>
        </p:nvSpPr>
        <p:spPr>
          <a:xfrm>
            <a:off x="2438819" y="1797202"/>
            <a:ext cx="184666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2400" b="1" dirty="0">
                <a:solidFill>
                  <a:srgbClr val="386D52"/>
                </a:solidFill>
                <a:cs typeface="+mn-ea"/>
                <a:sym typeface="+mn-lt"/>
              </a:rPr>
              <a:t>单击添加标题</a:t>
            </a:r>
          </a:p>
        </p:txBody>
      </p:sp>
      <p:sp>
        <p:nvSpPr>
          <p:cNvPr id="29" name="TextBox 34"/>
          <p:cNvSpPr txBox="1"/>
          <p:nvPr/>
        </p:nvSpPr>
        <p:spPr>
          <a:xfrm>
            <a:off x="2463007" y="4479592"/>
            <a:ext cx="1846659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>
                <a:solidFill>
                  <a:srgbClr val="386D52"/>
                </a:solidFill>
                <a:latin typeface="+mn-lt"/>
                <a:ea typeface="+mn-ea"/>
                <a:cs typeface="+mn-ea"/>
                <a:sym typeface="+mn-lt"/>
              </a:rPr>
              <a:t>单击添加标题</a:t>
            </a:r>
          </a:p>
        </p:txBody>
      </p:sp>
      <p:sp>
        <p:nvSpPr>
          <p:cNvPr id="30" name="TextBox 34"/>
          <p:cNvSpPr txBox="1"/>
          <p:nvPr/>
        </p:nvSpPr>
        <p:spPr>
          <a:xfrm>
            <a:off x="7481580" y="1806985"/>
            <a:ext cx="184666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2400" b="1" dirty="0">
                <a:solidFill>
                  <a:srgbClr val="386D52"/>
                </a:solidFill>
                <a:cs typeface="+mn-ea"/>
                <a:sym typeface="+mn-lt"/>
              </a:rPr>
              <a:t>单击添加标题</a:t>
            </a:r>
          </a:p>
        </p:txBody>
      </p:sp>
      <p:sp>
        <p:nvSpPr>
          <p:cNvPr id="34" name="TextBox 34"/>
          <p:cNvSpPr txBox="1"/>
          <p:nvPr/>
        </p:nvSpPr>
        <p:spPr>
          <a:xfrm>
            <a:off x="7481580" y="4489375"/>
            <a:ext cx="1846659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>
                <a:solidFill>
                  <a:srgbClr val="386D52"/>
                </a:solidFill>
                <a:latin typeface="+mn-lt"/>
                <a:ea typeface="+mn-ea"/>
                <a:cs typeface="+mn-ea"/>
                <a:sym typeface="+mn-lt"/>
              </a:rPr>
              <a:t>单击添加标题</a:t>
            </a: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E1AD9F49-D0F3-4176-802D-9A61A581D70C}"/>
              </a:ext>
            </a:extLst>
          </p:cNvPr>
          <p:cNvGrpSpPr/>
          <p:nvPr/>
        </p:nvGrpSpPr>
        <p:grpSpPr>
          <a:xfrm>
            <a:off x="4710421" y="2453021"/>
            <a:ext cx="2986190" cy="2986190"/>
            <a:chOff x="4810273" y="2454665"/>
            <a:chExt cx="2673559" cy="2673559"/>
          </a:xfrm>
        </p:grpSpPr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xmlns="" id="{9BF640D1-7BAF-4536-9892-489CB9F6AAF0}"/>
                </a:ext>
              </a:extLst>
            </p:cNvPr>
            <p:cNvGrpSpPr/>
            <p:nvPr/>
          </p:nvGrpSpPr>
          <p:grpSpPr>
            <a:xfrm rot="1559260">
              <a:off x="4810273" y="2739527"/>
              <a:ext cx="2673559" cy="2099502"/>
              <a:chOff x="4015546" y="1694774"/>
              <a:chExt cx="4563259" cy="3829375"/>
            </a:xfrm>
          </p:grpSpPr>
          <p:pic>
            <p:nvPicPr>
              <p:cNvPr id="3" name="图片 2">
                <a:extLst>
                  <a:ext uri="{FF2B5EF4-FFF2-40B4-BE49-F238E27FC236}">
                    <a16:creationId xmlns:a16="http://schemas.microsoft.com/office/drawing/2014/main" xmlns="" id="{74EFF5E6-6894-444C-9699-CC05E1BDCCC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3598448">
                <a:off x="5826316" y="1694774"/>
                <a:ext cx="2752489" cy="2752489"/>
              </a:xfrm>
              <a:prstGeom prst="rect">
                <a:avLst/>
              </a:prstGeom>
            </p:spPr>
          </p:pic>
          <p:pic>
            <p:nvPicPr>
              <p:cNvPr id="21" name="图片 20">
                <a:extLst>
                  <a:ext uri="{FF2B5EF4-FFF2-40B4-BE49-F238E27FC236}">
                    <a16:creationId xmlns:a16="http://schemas.microsoft.com/office/drawing/2014/main" xmlns="" id="{250CB0CE-1E51-4F73-A55F-B74DD680CE3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3598448" flipH="1" flipV="1">
                <a:off x="4015546" y="2771660"/>
                <a:ext cx="2752489" cy="2752489"/>
              </a:xfrm>
              <a:prstGeom prst="rect">
                <a:avLst/>
              </a:prstGeom>
            </p:spPr>
          </p:pic>
        </p:grpSp>
        <p:grpSp>
          <p:nvGrpSpPr>
            <p:cNvPr id="36" name="组合 35">
              <a:extLst>
                <a:ext uri="{FF2B5EF4-FFF2-40B4-BE49-F238E27FC236}">
                  <a16:creationId xmlns:a16="http://schemas.microsoft.com/office/drawing/2014/main" xmlns="" id="{DC3C8C83-92E7-4A07-9B77-69A30C5B4089}"/>
                </a:ext>
              </a:extLst>
            </p:cNvPr>
            <p:cNvGrpSpPr/>
            <p:nvPr/>
          </p:nvGrpSpPr>
          <p:grpSpPr>
            <a:xfrm rot="3689492" flipH="1">
              <a:off x="4775118" y="2741694"/>
              <a:ext cx="2673559" cy="2099502"/>
              <a:chOff x="4015546" y="1694774"/>
              <a:chExt cx="4563259" cy="3829375"/>
            </a:xfrm>
          </p:grpSpPr>
          <p:pic>
            <p:nvPicPr>
              <p:cNvPr id="37" name="图片 36">
                <a:extLst>
                  <a:ext uri="{FF2B5EF4-FFF2-40B4-BE49-F238E27FC236}">
                    <a16:creationId xmlns:a16="http://schemas.microsoft.com/office/drawing/2014/main" xmlns="" id="{B810A61D-73EB-4051-BE03-5A41F80967D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3598448">
                <a:off x="5826316" y="1694774"/>
                <a:ext cx="2752489" cy="2752489"/>
              </a:xfrm>
              <a:prstGeom prst="rect">
                <a:avLst/>
              </a:prstGeom>
            </p:spPr>
          </p:pic>
          <p:pic>
            <p:nvPicPr>
              <p:cNvPr id="38" name="图片 37">
                <a:extLst>
                  <a:ext uri="{FF2B5EF4-FFF2-40B4-BE49-F238E27FC236}">
                    <a16:creationId xmlns:a16="http://schemas.microsoft.com/office/drawing/2014/main" xmlns="" id="{624192B5-E005-41F6-A37A-287B70E299E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3598448" flipH="1" flipV="1">
                <a:off x="4015546" y="2771660"/>
                <a:ext cx="2752489" cy="2752489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11174054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accel="50000" fill="hold">
                                          <p:stCondLst>
                                            <p:cond delay="75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accel="50000" fill="hold">
                                          <p:stCondLst>
                                            <p:cond delay="75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5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accel="50000" fill="hold">
                                          <p:stCondLst>
                                            <p:cond delay="75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accel="50000" fill="hold">
                                          <p:stCondLst>
                                            <p:cond delay="75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5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accel="50000" fill="hold">
                                          <p:stCondLst>
                                            <p:cond delay="75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accel="50000" fill="hold">
                                          <p:stCondLst>
                                            <p:cond delay="75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5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accel="50000" fill="hold">
                                          <p:stCondLst>
                                            <p:cond delay="75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50" accel="50000" fill="hold">
                                          <p:stCondLst>
                                            <p:cond delay="75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3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1" grpId="0"/>
      <p:bldP spid="33" grpId="0"/>
      <p:bldP spid="43" grpId="0"/>
      <p:bldP spid="45" grpId="0"/>
      <p:bldP spid="28" grpId="0"/>
      <p:bldP spid="29" grpId="0"/>
      <p:bldP spid="30" grpId="0"/>
      <p:bldP spid="3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C8C6F0EB-AF1B-4026-BC87-373E31D0A13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24" t="3327" r="12604" b="3327"/>
          <a:stretch/>
        </p:blipFill>
        <p:spPr>
          <a:xfrm>
            <a:off x="2605180" y="841765"/>
            <a:ext cx="8111588" cy="4960329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8517E892-4860-40E7-B9F1-4566C40D216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062" t="76287"/>
          <a:stretch/>
        </p:blipFill>
        <p:spPr>
          <a:xfrm>
            <a:off x="8911492" y="4209199"/>
            <a:ext cx="3280508" cy="2648801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0717E460-BBCD-4E04-8477-918795AE220D}"/>
              </a:ext>
            </a:extLst>
          </p:cNvPr>
          <p:cNvSpPr txBox="1"/>
          <p:nvPr/>
        </p:nvSpPr>
        <p:spPr>
          <a:xfrm>
            <a:off x="8278525" y="510221"/>
            <a:ext cx="1620623" cy="769441"/>
          </a:xfrm>
          <a:prstGeom prst="rect">
            <a:avLst/>
          </a:prstGeom>
          <a:solidFill>
            <a:srgbClr val="386D52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4400">
                <a:solidFill>
                  <a:srgbClr val="386D52"/>
                </a:solidFill>
                <a:latin typeface="字体视界-小和尚拼音版" panose="02000500000000000000" pitchFamily="2" charset="-122"/>
                <a:ea typeface="字体视界-小和尚拼音版" panose="02000500000000000000" pitchFamily="2" charset="-122"/>
              </a:defRPr>
            </a:lvl1pPr>
          </a:lstStyle>
          <a:p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B88C46A7-9BEE-4F4C-97B3-A3F5A1047E55}"/>
              </a:ext>
            </a:extLst>
          </p:cNvPr>
          <p:cNvSpPr txBox="1"/>
          <p:nvPr/>
        </p:nvSpPr>
        <p:spPr>
          <a:xfrm>
            <a:off x="8210768" y="507281"/>
            <a:ext cx="17283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solidFill>
                  <a:schemeClr val="bg1"/>
                </a:solidFill>
                <a:cs typeface="+mn-ea"/>
                <a:sym typeface="+mn-lt"/>
              </a:rPr>
              <a:t>第五篇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447B1BB8-73AE-407A-8D22-E7A0D4F4602B}"/>
              </a:ext>
            </a:extLst>
          </p:cNvPr>
          <p:cNvSpPr/>
          <p:nvPr/>
        </p:nvSpPr>
        <p:spPr>
          <a:xfrm>
            <a:off x="4577787" y="2260258"/>
            <a:ext cx="387798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800" b="1" dirty="0">
                <a:solidFill>
                  <a:srgbClr val="386D52"/>
                </a:solidFill>
                <a:cs typeface="+mn-ea"/>
                <a:sym typeface="+mn-lt"/>
              </a:rPr>
              <a:t>可行性及结论</a:t>
            </a:r>
            <a:endParaRPr lang="zh-CN" altLang="en-US" sz="4800" b="1" dirty="0">
              <a:cs typeface="+mn-ea"/>
              <a:sym typeface="+mn-lt"/>
            </a:endParaRPr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xmlns="" id="{B5163A24-5D67-44D9-8F8A-CA7BD7D87684}"/>
              </a:ext>
            </a:extLst>
          </p:cNvPr>
          <p:cNvCxnSpPr>
            <a:cxnSpLocks/>
          </p:cNvCxnSpPr>
          <p:nvPr/>
        </p:nvCxnSpPr>
        <p:spPr>
          <a:xfrm>
            <a:off x="4334269" y="3131087"/>
            <a:ext cx="4695952" cy="0"/>
          </a:xfrm>
          <a:prstGeom prst="line">
            <a:avLst/>
          </a:prstGeom>
          <a:ln w="15875">
            <a:solidFill>
              <a:srgbClr val="386D5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3C8BA0F0-4EBE-4468-A4B1-78E7C95D913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917"/>
          <a:stretch/>
        </p:blipFill>
        <p:spPr>
          <a:xfrm>
            <a:off x="0" y="806"/>
            <a:ext cx="3911600" cy="6857194"/>
          </a:xfrm>
          <a:prstGeom prst="rect">
            <a:avLst/>
          </a:prstGeom>
        </p:spPr>
      </p:pic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8AA0FCCC-8FE6-488E-BC26-72511F1B62CE}"/>
              </a:ext>
            </a:extLst>
          </p:cNvPr>
          <p:cNvSpPr txBox="1"/>
          <p:nvPr/>
        </p:nvSpPr>
        <p:spPr>
          <a:xfrm>
            <a:off x="4664191" y="3589911"/>
            <a:ext cx="345095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marL="285750" indent="-285750">
              <a:buFont typeface="Wingdings" panose="05000000000000000000" pitchFamily="2" charset="2"/>
              <a:buChar char="u"/>
              <a:defRPr sz="1600">
                <a:solidFill>
                  <a:schemeClr val="accent1"/>
                </a:solidFill>
                <a:latin typeface="+mj-ea"/>
                <a:ea typeface="+mj-ea"/>
              </a:defRPr>
            </a:lvl1pPr>
          </a:lstStyle>
          <a:p>
            <a:pPr>
              <a:buClr>
                <a:srgbClr val="386D52"/>
              </a:buClr>
              <a:buFont typeface="Wingdings" panose="05000000000000000000" pitchFamily="2" charset="2"/>
              <a:buChar char="ü"/>
            </a:pPr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可行性分析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638E656D-3E3A-4380-B597-71F0AE7C38ED}"/>
              </a:ext>
            </a:extLst>
          </p:cNvPr>
          <p:cNvSpPr txBox="1"/>
          <p:nvPr/>
        </p:nvSpPr>
        <p:spPr>
          <a:xfrm>
            <a:off x="4664191" y="4066257"/>
            <a:ext cx="246158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marL="285750" indent="-285750">
              <a:buFont typeface="Wingdings" panose="05000000000000000000" pitchFamily="2" charset="2"/>
              <a:buChar char="u"/>
              <a:defRPr sz="1600">
                <a:solidFill>
                  <a:schemeClr val="accent1"/>
                </a:solidFill>
                <a:latin typeface="+mj-ea"/>
                <a:ea typeface="+mj-ea"/>
              </a:defRPr>
            </a:lvl1pPr>
          </a:lstStyle>
          <a:p>
            <a:pPr>
              <a:buClr>
                <a:srgbClr val="386D52"/>
              </a:buClr>
              <a:buFont typeface="Wingdings" panose="05000000000000000000" pitchFamily="2" charset="2"/>
              <a:buChar char="ü"/>
            </a:pPr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结论二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F9225470-CDE5-4D97-9842-CA9B2426194A}"/>
              </a:ext>
            </a:extLst>
          </p:cNvPr>
          <p:cNvSpPr txBox="1"/>
          <p:nvPr/>
        </p:nvSpPr>
        <p:spPr>
          <a:xfrm>
            <a:off x="7049612" y="3589911"/>
            <a:ext cx="246158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marL="285750" indent="-285750">
              <a:buFont typeface="Wingdings" panose="05000000000000000000" pitchFamily="2" charset="2"/>
              <a:buChar char="u"/>
              <a:defRPr sz="1600">
                <a:solidFill>
                  <a:schemeClr val="accent1"/>
                </a:solidFill>
                <a:latin typeface="+mj-ea"/>
                <a:ea typeface="+mj-ea"/>
              </a:defRPr>
            </a:lvl1pPr>
          </a:lstStyle>
          <a:p>
            <a:pPr>
              <a:buClr>
                <a:srgbClr val="386D52"/>
              </a:buClr>
              <a:buFont typeface="Wingdings" panose="05000000000000000000" pitchFamily="2" charset="2"/>
              <a:buChar char="ü"/>
            </a:pPr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结论一</a:t>
            </a:r>
          </a:p>
        </p:txBody>
      </p:sp>
    </p:spTree>
    <p:extLst>
      <p:ext uri="{BB962C8B-B14F-4D97-AF65-F5344CB8AC3E}">
        <p14:creationId xmlns:p14="http://schemas.microsoft.com/office/powerpoint/2010/main" val="2680484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4" presetClass="entr" presetSubtype="1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6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17" dur="2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9" presetID="2" presetClass="entr" presetSubtype="4" fill="hold" grpId="0" nodeType="after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41" dur="12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42" dur="12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fill="hold" grpId="0" nodeType="withEffect" p14:presetBounceEnd="55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45" dur="12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46" dur="12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4" fill="hold" grpId="0" nodeType="withEffect" p14:presetBounceEnd="55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49" dur="12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50" dur="12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10" grpId="0"/>
          <p:bldP spid="14" grpId="0"/>
          <p:bldP spid="18" grpId="0"/>
          <p:bldP spid="22" grpId="0"/>
          <p:bldP spid="2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4" presetClass="entr" presetSubtype="1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6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17" dur="2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9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2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2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2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2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12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12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10" grpId="0"/>
          <p:bldP spid="14" grpId="0"/>
          <p:bldP spid="18" grpId="0"/>
          <p:bldP spid="22" grpId="0"/>
          <p:bldP spid="23" grpId="0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1395512" y="541502"/>
            <a:ext cx="3481357" cy="454960"/>
          </a:xfrm>
        </p:spPr>
        <p:txBody>
          <a:bodyPr>
            <a:noAutofit/>
          </a:bodyPr>
          <a:lstStyle/>
          <a:p>
            <a:pPr algn="dist"/>
            <a:r>
              <a:rPr lang="zh-CN" altLang="en-US" sz="2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可行性分析</a:t>
            </a:r>
          </a:p>
        </p:txBody>
      </p:sp>
      <p:sp>
        <p:nvSpPr>
          <p:cNvPr id="54" name="TextBox 5"/>
          <p:cNvSpPr txBox="1"/>
          <p:nvPr/>
        </p:nvSpPr>
        <p:spPr>
          <a:xfrm>
            <a:off x="1588170" y="1747303"/>
            <a:ext cx="9203220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2200" dirty="0">
                <a:solidFill>
                  <a:srgbClr val="386D52"/>
                </a:solidFill>
                <a:latin typeface="+mn-lt"/>
                <a:ea typeface="+mn-ea"/>
                <a:cs typeface="+mn-ea"/>
                <a:sym typeface="+mn-lt"/>
              </a:rPr>
              <a:t>单击输入您的文字内容，语言精练、言简意赅，尽量简化所要书写的文案；单击输入您的文字内容，语言精练、言简意赅，尽量简化所要书写的文案</a:t>
            </a:r>
            <a:endParaRPr lang="en-US" altLang="zh-CN" sz="2200" dirty="0">
              <a:solidFill>
                <a:srgbClr val="386D52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5" name="矩形 54"/>
          <p:cNvSpPr>
            <a:spLocks noChangeArrowheads="1"/>
          </p:cNvSpPr>
          <p:nvPr/>
        </p:nvSpPr>
        <p:spPr bwMode="auto">
          <a:xfrm>
            <a:off x="3713451" y="2659720"/>
            <a:ext cx="4287109" cy="410369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r>
              <a:rPr lang="zh-CN" altLang="en-US" sz="2400" b="1" cap="all" dirty="0">
                <a:solidFill>
                  <a:srgbClr val="386D52"/>
                </a:solidFill>
                <a:cs typeface="+mn-ea"/>
                <a:sym typeface="+mn-lt"/>
              </a:rPr>
              <a:t>单击输入标题</a:t>
            </a:r>
          </a:p>
        </p:txBody>
      </p:sp>
      <p:sp>
        <p:nvSpPr>
          <p:cNvPr id="56" name="TextBox 5"/>
          <p:cNvSpPr txBox="1"/>
          <p:nvPr/>
        </p:nvSpPr>
        <p:spPr>
          <a:xfrm>
            <a:off x="3713451" y="3170791"/>
            <a:ext cx="4264248" cy="4930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2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r>
              <a:rPr lang="zh-CN" altLang="en-US" sz="1600" dirty="0">
                <a:latin typeface="+mn-lt"/>
                <a:ea typeface="+mn-ea"/>
                <a:cs typeface="+mn-ea"/>
                <a:sym typeface="+mn-lt"/>
              </a:rPr>
              <a:t>单击输入您的文字内容，或复制粘贴具体文本，语言精练概括的说明你所要阐明的观点</a:t>
            </a:r>
            <a:endParaRPr lang="en-US" altLang="zh-CN" sz="16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7" name="矩形 56"/>
          <p:cNvSpPr>
            <a:spLocks noChangeArrowheads="1"/>
          </p:cNvSpPr>
          <p:nvPr/>
        </p:nvSpPr>
        <p:spPr bwMode="auto">
          <a:xfrm>
            <a:off x="2408785" y="4224828"/>
            <a:ext cx="4287109" cy="410369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r>
              <a:rPr lang="zh-CN" altLang="en-US" sz="2400" b="1" cap="all" dirty="0">
                <a:solidFill>
                  <a:srgbClr val="386D52"/>
                </a:solidFill>
                <a:cs typeface="+mn-ea"/>
                <a:sym typeface="+mn-lt"/>
              </a:rPr>
              <a:t>单击输入标题</a:t>
            </a:r>
          </a:p>
        </p:txBody>
      </p:sp>
      <p:sp>
        <p:nvSpPr>
          <p:cNvPr id="58" name="矩形 57"/>
          <p:cNvSpPr>
            <a:spLocks noChangeArrowheads="1"/>
          </p:cNvSpPr>
          <p:nvPr/>
        </p:nvSpPr>
        <p:spPr bwMode="auto">
          <a:xfrm>
            <a:off x="7736842" y="4234291"/>
            <a:ext cx="2866988" cy="410369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r>
              <a:rPr lang="zh-CN" altLang="en-US" sz="2400" b="1" cap="all" dirty="0">
                <a:solidFill>
                  <a:srgbClr val="386D52"/>
                </a:solidFill>
                <a:cs typeface="+mn-ea"/>
                <a:sym typeface="+mn-lt"/>
              </a:rPr>
              <a:t>单击输入标题</a:t>
            </a:r>
          </a:p>
        </p:txBody>
      </p:sp>
      <p:sp>
        <p:nvSpPr>
          <p:cNvPr id="59" name="TextBox 5"/>
          <p:cNvSpPr txBox="1"/>
          <p:nvPr/>
        </p:nvSpPr>
        <p:spPr>
          <a:xfrm>
            <a:off x="1301262" y="4723266"/>
            <a:ext cx="2957917" cy="73994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2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pPr algn="r"/>
            <a:r>
              <a:rPr lang="zh-CN" altLang="en-US" sz="1600" dirty="0">
                <a:latin typeface="+mn-lt"/>
                <a:ea typeface="+mn-ea"/>
                <a:cs typeface="+mn-ea"/>
                <a:sym typeface="+mn-lt"/>
              </a:rPr>
              <a:t>单击输入您的文字内容，或复制粘贴具体文本，语言精练概括的说明你所要阐明的观点</a:t>
            </a:r>
            <a:endParaRPr lang="en-US" altLang="zh-CN" sz="16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0" name="TextBox 5"/>
          <p:cNvSpPr txBox="1"/>
          <p:nvPr/>
        </p:nvSpPr>
        <p:spPr>
          <a:xfrm>
            <a:off x="7736841" y="4719858"/>
            <a:ext cx="2851700" cy="73994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2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r>
              <a:rPr lang="zh-CN" altLang="en-US" sz="1600" dirty="0">
                <a:latin typeface="+mn-lt"/>
                <a:ea typeface="+mn-ea"/>
                <a:cs typeface="+mn-ea"/>
                <a:sym typeface="+mn-lt"/>
              </a:rPr>
              <a:t>单击输入您的文字内容，或复制粘贴具体文本，语言精练概括的说明你所要阐明的观点</a:t>
            </a:r>
            <a:endParaRPr lang="en-US" altLang="zh-CN" sz="1600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0F6322DE-6F4C-4A1A-A160-0D8168FADCD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883905" y="3472138"/>
            <a:ext cx="3982747" cy="284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93396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3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72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7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22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470"/>
                            </p:stCondLst>
                            <p:childTnLst>
                              <p:par>
                                <p:cTn id="3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720"/>
                            </p:stCondLst>
                            <p:childTnLst>
                              <p:par>
                                <p:cTn id="4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5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5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870"/>
                            </p:stCondLst>
                            <p:childTnLst>
                              <p:par>
                                <p:cTn id="4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4" grpId="0"/>
      <p:bldP spid="55" grpId="0" build="p"/>
      <p:bldP spid="56" grpId="0" build="p"/>
      <p:bldP spid="57" grpId="0" build="p"/>
      <p:bldP spid="58" grpId="0" build="p"/>
      <p:bldP spid="59" grpId="0" build="p"/>
      <p:bldP spid="60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1395512" y="541502"/>
            <a:ext cx="3428792" cy="454960"/>
          </a:xfrm>
        </p:spPr>
        <p:txBody>
          <a:bodyPr>
            <a:noAutofit/>
          </a:bodyPr>
          <a:lstStyle/>
          <a:p>
            <a:pPr algn="dist"/>
            <a:r>
              <a:rPr lang="zh-CN" altLang="en-US" sz="2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结论二</a:t>
            </a:r>
          </a:p>
        </p:txBody>
      </p:sp>
      <p:sp>
        <p:nvSpPr>
          <p:cNvPr id="140" name="TextBox 42"/>
          <p:cNvSpPr txBox="1"/>
          <p:nvPr/>
        </p:nvSpPr>
        <p:spPr>
          <a:xfrm>
            <a:off x="1775002" y="2712984"/>
            <a:ext cx="339013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点击输入本栏的具体文字，简明扼要的说明分项内容</a:t>
            </a:r>
            <a:endParaRPr lang="en-US" altLang="zh-CN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1" name="TextBox 43"/>
          <p:cNvSpPr txBox="1"/>
          <p:nvPr/>
        </p:nvSpPr>
        <p:spPr>
          <a:xfrm>
            <a:off x="2664879" y="2245998"/>
            <a:ext cx="2239519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r"/>
            <a:r>
              <a:rPr lang="zh-CN" altLang="en-US" sz="2600" dirty="0">
                <a:solidFill>
                  <a:srgbClr val="386D52"/>
                </a:solidFill>
                <a:latin typeface="+mn-lt"/>
                <a:ea typeface="+mn-ea"/>
                <a:cs typeface="+mn-ea"/>
                <a:sym typeface="+mn-lt"/>
              </a:rPr>
              <a:t>观点一</a:t>
            </a:r>
          </a:p>
        </p:txBody>
      </p:sp>
      <p:sp>
        <p:nvSpPr>
          <p:cNvPr id="145" name="TextBox 42"/>
          <p:cNvSpPr txBox="1"/>
          <p:nvPr/>
        </p:nvSpPr>
        <p:spPr>
          <a:xfrm>
            <a:off x="2184072" y="3981851"/>
            <a:ext cx="339013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点击输入本栏的具体文字，简明扼要的说明分项内容</a:t>
            </a:r>
            <a:endParaRPr lang="en-US" altLang="zh-CN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6" name="TextBox 43"/>
          <p:cNvSpPr txBox="1"/>
          <p:nvPr/>
        </p:nvSpPr>
        <p:spPr>
          <a:xfrm>
            <a:off x="3073949" y="3514865"/>
            <a:ext cx="2239519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r"/>
            <a:r>
              <a:rPr lang="zh-CN" altLang="en-US" sz="2600" dirty="0">
                <a:solidFill>
                  <a:srgbClr val="386D52"/>
                </a:solidFill>
                <a:latin typeface="+mn-lt"/>
                <a:ea typeface="+mn-ea"/>
                <a:cs typeface="+mn-ea"/>
                <a:sym typeface="+mn-lt"/>
              </a:rPr>
              <a:t>观点二</a:t>
            </a:r>
          </a:p>
        </p:txBody>
      </p:sp>
      <p:sp>
        <p:nvSpPr>
          <p:cNvPr id="155" name="TextBox 42"/>
          <p:cNvSpPr txBox="1"/>
          <p:nvPr/>
        </p:nvSpPr>
        <p:spPr>
          <a:xfrm>
            <a:off x="7026858" y="2161386"/>
            <a:ext cx="339013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点击输入本栏的具体文字，简明扼要的说明分项内容</a:t>
            </a:r>
            <a:endParaRPr lang="en-US" altLang="zh-CN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6" name="TextBox 43"/>
          <p:cNvSpPr txBox="1"/>
          <p:nvPr/>
        </p:nvSpPr>
        <p:spPr>
          <a:xfrm>
            <a:off x="7026859" y="1690339"/>
            <a:ext cx="2239519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2600" dirty="0">
                <a:solidFill>
                  <a:srgbClr val="386D52"/>
                </a:solidFill>
                <a:latin typeface="+mn-lt"/>
                <a:ea typeface="+mn-ea"/>
                <a:cs typeface="+mn-ea"/>
                <a:sym typeface="+mn-lt"/>
              </a:rPr>
              <a:t>观点四</a:t>
            </a:r>
          </a:p>
        </p:txBody>
      </p:sp>
      <p:sp>
        <p:nvSpPr>
          <p:cNvPr id="160" name="TextBox 42"/>
          <p:cNvSpPr txBox="1"/>
          <p:nvPr/>
        </p:nvSpPr>
        <p:spPr>
          <a:xfrm>
            <a:off x="7359744" y="3499937"/>
            <a:ext cx="339013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点击输入本栏的具体文字，简明扼要的说明分项内容</a:t>
            </a:r>
            <a:endParaRPr lang="en-US" altLang="zh-CN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1" name="TextBox 43"/>
          <p:cNvSpPr txBox="1"/>
          <p:nvPr/>
        </p:nvSpPr>
        <p:spPr>
          <a:xfrm>
            <a:off x="7359745" y="3028890"/>
            <a:ext cx="2239519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2600" dirty="0">
                <a:solidFill>
                  <a:srgbClr val="386D52"/>
                </a:solidFill>
                <a:latin typeface="+mn-lt"/>
                <a:ea typeface="+mn-ea"/>
                <a:cs typeface="+mn-ea"/>
                <a:sym typeface="+mn-lt"/>
              </a:rPr>
              <a:t>观点五</a:t>
            </a:r>
          </a:p>
        </p:txBody>
      </p:sp>
      <p:sp>
        <p:nvSpPr>
          <p:cNvPr id="57" name="TextBox 42"/>
          <p:cNvSpPr txBox="1"/>
          <p:nvPr/>
        </p:nvSpPr>
        <p:spPr>
          <a:xfrm>
            <a:off x="2584784" y="5248318"/>
            <a:ext cx="339013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点击输入本栏的具体文字，简明扼要的说明分项内容</a:t>
            </a:r>
            <a:endParaRPr lang="en-US" altLang="zh-CN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8" name="TextBox 43"/>
          <p:cNvSpPr txBox="1"/>
          <p:nvPr/>
        </p:nvSpPr>
        <p:spPr>
          <a:xfrm>
            <a:off x="3474661" y="4781332"/>
            <a:ext cx="2239519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r"/>
            <a:r>
              <a:rPr lang="zh-CN" altLang="en-US" sz="2600" dirty="0">
                <a:solidFill>
                  <a:srgbClr val="386D52"/>
                </a:solidFill>
                <a:latin typeface="+mn-lt"/>
                <a:ea typeface="+mn-ea"/>
                <a:cs typeface="+mn-ea"/>
                <a:sym typeface="+mn-lt"/>
              </a:rPr>
              <a:t>观点三</a:t>
            </a:r>
          </a:p>
        </p:txBody>
      </p:sp>
      <p:sp>
        <p:nvSpPr>
          <p:cNvPr id="83" name="TextBox 42"/>
          <p:cNvSpPr txBox="1"/>
          <p:nvPr/>
        </p:nvSpPr>
        <p:spPr>
          <a:xfrm>
            <a:off x="7672029" y="5331270"/>
            <a:ext cx="339013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点击输入本栏的具体文字，简明扼要的说明分项内容</a:t>
            </a:r>
            <a:endParaRPr lang="en-US" altLang="zh-CN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4" name="TextBox 43"/>
          <p:cNvSpPr txBox="1"/>
          <p:nvPr/>
        </p:nvSpPr>
        <p:spPr>
          <a:xfrm>
            <a:off x="7672030" y="4860223"/>
            <a:ext cx="2239519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2600" dirty="0">
                <a:solidFill>
                  <a:srgbClr val="386D52"/>
                </a:solidFill>
                <a:latin typeface="+mn-lt"/>
                <a:ea typeface="+mn-ea"/>
                <a:cs typeface="+mn-ea"/>
                <a:sym typeface="+mn-lt"/>
              </a:rPr>
              <a:t>观点六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1DE40CB8-0459-4A5B-973B-2400DFB2825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1651" y="2061336"/>
            <a:ext cx="2442939" cy="4386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3818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40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40" grpId="0"/>
      <p:bldP spid="141" grpId="0"/>
      <p:bldP spid="145" grpId="0"/>
      <p:bldP spid="146" grpId="0"/>
      <p:bldP spid="155" grpId="0"/>
      <p:bldP spid="156" grpId="0"/>
      <p:bldP spid="160" grpId="0"/>
      <p:bldP spid="161" grpId="0"/>
      <p:bldP spid="57" grpId="0"/>
      <p:bldP spid="58" grpId="0"/>
      <p:bldP spid="83" grpId="0"/>
      <p:bldP spid="8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C8C6F0EB-AF1B-4026-BC87-373E31D0A13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24" t="3327" r="12604" b="3327"/>
          <a:stretch/>
        </p:blipFill>
        <p:spPr>
          <a:xfrm>
            <a:off x="2605180" y="841765"/>
            <a:ext cx="8111588" cy="4960329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8517E892-4860-40E7-B9F1-4566C40D216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062" t="76287"/>
          <a:stretch/>
        </p:blipFill>
        <p:spPr>
          <a:xfrm>
            <a:off x="8911492" y="4209199"/>
            <a:ext cx="3280508" cy="2648801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0717E460-BBCD-4E04-8477-918795AE220D}"/>
              </a:ext>
            </a:extLst>
          </p:cNvPr>
          <p:cNvSpPr txBox="1"/>
          <p:nvPr/>
        </p:nvSpPr>
        <p:spPr>
          <a:xfrm>
            <a:off x="8278525" y="510221"/>
            <a:ext cx="1620623" cy="769441"/>
          </a:xfrm>
          <a:prstGeom prst="rect">
            <a:avLst/>
          </a:prstGeom>
          <a:solidFill>
            <a:srgbClr val="386D52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4400">
                <a:solidFill>
                  <a:srgbClr val="386D52"/>
                </a:solidFill>
                <a:latin typeface="字体视界-小和尚拼音版" panose="02000500000000000000" pitchFamily="2" charset="-122"/>
                <a:ea typeface="字体视界-小和尚拼音版" panose="02000500000000000000" pitchFamily="2" charset="-122"/>
              </a:defRPr>
            </a:lvl1pPr>
          </a:lstStyle>
          <a:p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B88C46A7-9BEE-4F4C-97B3-A3F5A1047E55}"/>
              </a:ext>
            </a:extLst>
          </p:cNvPr>
          <p:cNvSpPr txBox="1"/>
          <p:nvPr/>
        </p:nvSpPr>
        <p:spPr>
          <a:xfrm>
            <a:off x="8210768" y="507281"/>
            <a:ext cx="17283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solidFill>
                  <a:schemeClr val="bg1"/>
                </a:solidFill>
                <a:cs typeface="+mn-ea"/>
                <a:sym typeface="+mn-lt"/>
              </a:rPr>
              <a:t>第六篇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447B1BB8-73AE-407A-8D22-E7A0D4F4602B}"/>
              </a:ext>
            </a:extLst>
          </p:cNvPr>
          <p:cNvSpPr/>
          <p:nvPr/>
        </p:nvSpPr>
        <p:spPr>
          <a:xfrm>
            <a:off x="3862176" y="2295109"/>
            <a:ext cx="572464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800" b="1" dirty="0">
                <a:solidFill>
                  <a:srgbClr val="386D52"/>
                </a:solidFill>
                <a:cs typeface="+mn-ea"/>
                <a:sym typeface="+mn-lt"/>
              </a:rPr>
              <a:t>研究结论的发展方向</a:t>
            </a:r>
            <a:endParaRPr lang="zh-CN" altLang="en-US" sz="4800" b="1" dirty="0">
              <a:cs typeface="+mn-ea"/>
              <a:sym typeface="+mn-lt"/>
            </a:endParaRPr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xmlns="" id="{B5163A24-5D67-44D9-8F8A-CA7BD7D87684}"/>
              </a:ext>
            </a:extLst>
          </p:cNvPr>
          <p:cNvCxnSpPr>
            <a:cxnSpLocks/>
          </p:cNvCxnSpPr>
          <p:nvPr/>
        </p:nvCxnSpPr>
        <p:spPr>
          <a:xfrm>
            <a:off x="4334269" y="3131087"/>
            <a:ext cx="4695952" cy="0"/>
          </a:xfrm>
          <a:prstGeom prst="line">
            <a:avLst/>
          </a:prstGeom>
          <a:ln w="15875">
            <a:solidFill>
              <a:srgbClr val="386D5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3C8BA0F0-4EBE-4468-A4B1-78E7C95D913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917"/>
          <a:stretch/>
        </p:blipFill>
        <p:spPr>
          <a:xfrm>
            <a:off x="0" y="806"/>
            <a:ext cx="3911600" cy="6857194"/>
          </a:xfrm>
          <a:prstGeom prst="rect">
            <a:avLst/>
          </a:prstGeom>
        </p:spPr>
      </p:pic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A6E6FD4E-5AA9-4232-BC48-36D065477FD0}"/>
              </a:ext>
            </a:extLst>
          </p:cNvPr>
          <p:cNvSpPr txBox="1"/>
          <p:nvPr/>
        </p:nvSpPr>
        <p:spPr>
          <a:xfrm>
            <a:off x="4664191" y="3589911"/>
            <a:ext cx="448467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marL="285750" indent="-285750">
              <a:buFont typeface="Wingdings" panose="05000000000000000000" pitchFamily="2" charset="2"/>
              <a:buChar char="u"/>
              <a:defRPr sz="1600">
                <a:solidFill>
                  <a:schemeClr val="accent1"/>
                </a:solidFill>
                <a:latin typeface="+mj-ea"/>
                <a:ea typeface="+mj-ea"/>
              </a:defRPr>
            </a:lvl1pPr>
          </a:lstStyle>
          <a:p>
            <a:pPr>
              <a:buClr>
                <a:srgbClr val="386D52"/>
              </a:buClr>
              <a:buFont typeface="Wingdings" panose="05000000000000000000" pitchFamily="2" charset="2"/>
              <a:buChar char="ü"/>
            </a:pPr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研究结论的发展方向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EF44D7DC-69AB-43C7-9A5B-1E802A0883C3}"/>
              </a:ext>
            </a:extLst>
          </p:cNvPr>
          <p:cNvSpPr txBox="1"/>
          <p:nvPr/>
        </p:nvSpPr>
        <p:spPr>
          <a:xfrm>
            <a:off x="4664191" y="4066253"/>
            <a:ext cx="246158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marL="285750" indent="-285750">
              <a:buFont typeface="Wingdings" panose="05000000000000000000" pitchFamily="2" charset="2"/>
              <a:buChar char="u"/>
              <a:defRPr sz="1600">
                <a:solidFill>
                  <a:schemeClr val="accent1"/>
                </a:solidFill>
                <a:latin typeface="+mj-ea"/>
                <a:ea typeface="+mj-ea"/>
              </a:defRPr>
            </a:lvl1pPr>
          </a:lstStyle>
          <a:p>
            <a:pPr>
              <a:buClr>
                <a:srgbClr val="386D52"/>
              </a:buClr>
              <a:buFont typeface="Wingdings" panose="05000000000000000000" pitchFamily="2" charset="2"/>
              <a:buChar char="ü"/>
            </a:pPr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参考文献</a:t>
            </a:r>
          </a:p>
        </p:txBody>
      </p:sp>
    </p:spTree>
    <p:extLst>
      <p:ext uri="{BB962C8B-B14F-4D97-AF65-F5344CB8AC3E}">
        <p14:creationId xmlns:p14="http://schemas.microsoft.com/office/powerpoint/2010/main" val="3624878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4" presetClass="entr" presetSubtype="1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6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17" dur="2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9" presetID="2" presetClass="entr" presetSubtype="4" fill="hold" grpId="0" nodeType="after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41" dur="12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42" dur="12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fill="hold" grpId="0" nodeType="withEffect" p14:presetBounceEnd="55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45" dur="12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46" dur="12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10" grpId="0"/>
          <p:bldP spid="14" grpId="0"/>
          <p:bldP spid="17" grpId="0"/>
          <p:bldP spid="1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4" presetClass="entr" presetSubtype="1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6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17" dur="2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9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2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2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2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2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10" grpId="0"/>
          <p:bldP spid="14" grpId="0"/>
          <p:bldP spid="17" grpId="0"/>
          <p:bldP spid="19" grpId="0"/>
        </p:bldLst>
      </p:timing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432CC132-775D-4D3A-9971-4BD4FDC2C75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329" y="1614116"/>
            <a:ext cx="5755283" cy="4064374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1395512" y="541502"/>
            <a:ext cx="4512918" cy="454960"/>
          </a:xfrm>
        </p:spPr>
        <p:txBody>
          <a:bodyPr>
            <a:normAutofit fontScale="90000"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研究结论的发展方向</a:t>
            </a:r>
          </a:p>
        </p:txBody>
      </p:sp>
      <p:sp>
        <p:nvSpPr>
          <p:cNvPr id="28" name="TextBox 30"/>
          <p:cNvSpPr txBox="1"/>
          <p:nvPr/>
        </p:nvSpPr>
        <p:spPr>
          <a:xfrm>
            <a:off x="5908430" y="1941277"/>
            <a:ext cx="232623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400" b="1" dirty="0">
                <a:solidFill>
                  <a:srgbClr val="386D52"/>
                </a:solidFill>
                <a:cs typeface="+mn-ea"/>
                <a:sym typeface="+mn-lt"/>
              </a:rPr>
              <a:t>单击添加标题</a:t>
            </a:r>
          </a:p>
        </p:txBody>
      </p:sp>
      <p:sp>
        <p:nvSpPr>
          <p:cNvPr id="29" name="TextBox 29"/>
          <p:cNvSpPr txBox="1"/>
          <p:nvPr/>
        </p:nvSpPr>
        <p:spPr>
          <a:xfrm>
            <a:off x="5908430" y="2417172"/>
            <a:ext cx="4046425" cy="5283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2200"/>
              </a:lnSpc>
            </a:pPr>
            <a:r>
              <a:rPr lang="zh-CN" altLang="en-US" sz="16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单击输入您的文字内容，或复制粘贴具体文本，语言精练概括的说明你所要阐明的观点</a:t>
            </a:r>
            <a:endParaRPr lang="en-US" altLang="zh-CN" sz="16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0" name="TextBox 30"/>
          <p:cNvSpPr txBox="1"/>
          <p:nvPr/>
        </p:nvSpPr>
        <p:spPr>
          <a:xfrm>
            <a:off x="6284286" y="3276971"/>
            <a:ext cx="232623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400" b="1" dirty="0">
                <a:solidFill>
                  <a:srgbClr val="386D52"/>
                </a:solidFill>
                <a:cs typeface="+mn-ea"/>
                <a:sym typeface="+mn-lt"/>
              </a:rPr>
              <a:t>单击添加标题</a:t>
            </a:r>
          </a:p>
        </p:txBody>
      </p:sp>
      <p:sp>
        <p:nvSpPr>
          <p:cNvPr id="31" name="TextBox 29"/>
          <p:cNvSpPr txBox="1"/>
          <p:nvPr/>
        </p:nvSpPr>
        <p:spPr>
          <a:xfrm>
            <a:off x="6284286" y="3732370"/>
            <a:ext cx="3964177" cy="5283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2200"/>
              </a:lnSpc>
            </a:pPr>
            <a:r>
              <a:rPr lang="zh-CN" altLang="en-US" sz="16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单击输入您的文字内容，或复制粘贴具体文本，语言精练概括的说明你所要阐明的观点</a:t>
            </a:r>
            <a:endParaRPr lang="en-US" altLang="zh-CN" sz="16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2" name="TextBox 30"/>
          <p:cNvSpPr txBox="1"/>
          <p:nvPr/>
        </p:nvSpPr>
        <p:spPr>
          <a:xfrm>
            <a:off x="5733024" y="4457215"/>
            <a:ext cx="232623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400" b="1" dirty="0">
                <a:solidFill>
                  <a:srgbClr val="386D52"/>
                </a:solidFill>
                <a:cs typeface="+mn-ea"/>
                <a:sym typeface="+mn-lt"/>
              </a:rPr>
              <a:t>单击添加标题</a:t>
            </a:r>
          </a:p>
        </p:txBody>
      </p:sp>
      <p:sp>
        <p:nvSpPr>
          <p:cNvPr id="33" name="TextBox 29"/>
          <p:cNvSpPr txBox="1"/>
          <p:nvPr/>
        </p:nvSpPr>
        <p:spPr>
          <a:xfrm>
            <a:off x="5733024" y="4919410"/>
            <a:ext cx="3884946" cy="5283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2200"/>
              </a:lnSpc>
            </a:pPr>
            <a:r>
              <a:rPr lang="zh-CN" altLang="en-US" sz="16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单击输入您的文字内容，或复制粘贴具体文本，语言精练概括的说明你所要阐明的观点</a:t>
            </a:r>
            <a:endParaRPr lang="en-US" altLang="zh-CN" sz="16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6" name="TextBox 51"/>
          <p:cNvSpPr txBox="1"/>
          <p:nvPr/>
        </p:nvSpPr>
        <p:spPr>
          <a:xfrm>
            <a:off x="3254862" y="3183502"/>
            <a:ext cx="123941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386D52"/>
                </a:solidFill>
                <a:cs typeface="+mn-ea"/>
                <a:sym typeface="+mn-lt"/>
              </a:rPr>
              <a:t>发展方向</a:t>
            </a:r>
          </a:p>
        </p:txBody>
      </p:sp>
      <p:sp>
        <p:nvSpPr>
          <p:cNvPr id="25" name="TextBox 29">
            <a:extLst>
              <a:ext uri="{FF2B5EF4-FFF2-40B4-BE49-F238E27FC236}">
                <a16:creationId xmlns:a16="http://schemas.microsoft.com/office/drawing/2014/main" xmlns="" id="{4E9276AB-7F20-4EEB-A999-D7CAFC1750B2}"/>
              </a:ext>
            </a:extLst>
          </p:cNvPr>
          <p:cNvSpPr txBox="1"/>
          <p:nvPr/>
        </p:nvSpPr>
        <p:spPr>
          <a:xfrm>
            <a:off x="4842479" y="2416854"/>
            <a:ext cx="770171" cy="494098"/>
          </a:xfrm>
          <a:prstGeom prst="chevron">
            <a:avLst>
              <a:gd name="adj" fmla="val 0"/>
            </a:avLst>
          </a:prstGeom>
          <a:solidFill>
            <a:srgbClr val="386D52"/>
          </a:solidFill>
          <a:ln>
            <a:noFill/>
          </a:ln>
        </p:spPr>
        <p:txBody>
          <a:bodyPr wrap="square" lIns="144000" tIns="0" rIns="0" bIns="0" rtlCol="0" anchor="ctr">
            <a:no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  <a:cs typeface="+mn-ea"/>
                <a:sym typeface="+mn-lt"/>
              </a:rPr>
              <a:t> 01</a:t>
            </a:r>
          </a:p>
        </p:txBody>
      </p:sp>
      <p:sp>
        <p:nvSpPr>
          <p:cNvPr id="26" name="TextBox 29">
            <a:extLst>
              <a:ext uri="{FF2B5EF4-FFF2-40B4-BE49-F238E27FC236}">
                <a16:creationId xmlns:a16="http://schemas.microsoft.com/office/drawing/2014/main" xmlns="" id="{18EA56CC-DFD4-4C33-8AA9-FC6049F9C040}"/>
              </a:ext>
            </a:extLst>
          </p:cNvPr>
          <p:cNvSpPr txBox="1"/>
          <p:nvPr/>
        </p:nvSpPr>
        <p:spPr>
          <a:xfrm>
            <a:off x="5335774" y="3634061"/>
            <a:ext cx="770171" cy="494098"/>
          </a:xfrm>
          <a:prstGeom prst="chevron">
            <a:avLst>
              <a:gd name="adj" fmla="val 0"/>
            </a:avLst>
          </a:prstGeom>
          <a:solidFill>
            <a:srgbClr val="386D52"/>
          </a:solidFill>
          <a:ln>
            <a:noFill/>
          </a:ln>
        </p:spPr>
        <p:txBody>
          <a:bodyPr wrap="square" lIns="144000" tIns="0" rIns="0" bIns="0" rtlCol="0" anchor="ctr">
            <a:no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  <a:cs typeface="+mn-ea"/>
                <a:sym typeface="+mn-lt"/>
              </a:rPr>
              <a:t> 02</a:t>
            </a:r>
          </a:p>
        </p:txBody>
      </p:sp>
      <p:sp>
        <p:nvSpPr>
          <p:cNvPr id="27" name="TextBox 29">
            <a:extLst>
              <a:ext uri="{FF2B5EF4-FFF2-40B4-BE49-F238E27FC236}">
                <a16:creationId xmlns:a16="http://schemas.microsoft.com/office/drawing/2014/main" xmlns="" id="{07812982-4406-470C-ACAC-D9408CBD043B}"/>
              </a:ext>
            </a:extLst>
          </p:cNvPr>
          <p:cNvSpPr txBox="1"/>
          <p:nvPr/>
        </p:nvSpPr>
        <p:spPr>
          <a:xfrm>
            <a:off x="4842478" y="4811599"/>
            <a:ext cx="770171" cy="494098"/>
          </a:xfrm>
          <a:prstGeom prst="chevron">
            <a:avLst>
              <a:gd name="adj" fmla="val 0"/>
            </a:avLst>
          </a:prstGeom>
          <a:solidFill>
            <a:srgbClr val="386D52"/>
          </a:solidFill>
          <a:ln>
            <a:noFill/>
          </a:ln>
        </p:spPr>
        <p:txBody>
          <a:bodyPr wrap="square" lIns="144000" tIns="0" rIns="0" bIns="0" rtlCol="0" anchor="ctr">
            <a:no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  <a:cs typeface="+mn-ea"/>
                <a:sym typeface="+mn-lt"/>
              </a:rPr>
              <a:t> 03</a:t>
            </a:r>
          </a:p>
        </p:txBody>
      </p:sp>
    </p:spTree>
    <p:extLst>
      <p:ext uri="{BB962C8B-B14F-4D97-AF65-F5344CB8AC3E}">
        <p14:creationId xmlns:p14="http://schemas.microsoft.com/office/powerpoint/2010/main" val="20708513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0" presetID="2" presetClass="entr" presetSubtype="2" fill="hold" grpId="0" nodeType="afterEffect" p14:presetBounceEnd="7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0000">
                                          <p:cBhvr additive="base">
                                            <p:cTn id="32" dur="1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0000">
                                          <p:cBhvr additive="base">
                                            <p:cTn id="33" dur="1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2" fill="hold" grpId="0" nodeType="withEffect" p14:presetBounceEnd="7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0000">
                                          <p:cBhvr additive="base">
                                            <p:cTn id="36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0000">
                                          <p:cBhvr additive="base">
                                            <p:cTn id="37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9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fill="hold" grpId="0" nodeType="withEffect" p14:presetBounceEnd="7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0000">
                                          <p:cBhvr additive="base">
                                            <p:cTn id="45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0000">
                                          <p:cBhvr additive="base">
                                            <p:cTn id="46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2" fill="hold" grpId="0" nodeType="withEffect" p14:presetBounceEnd="7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0000">
                                          <p:cBhvr additive="base">
                                            <p:cTn id="49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0000">
                                          <p:cBhvr additive="base">
                                            <p:cTn id="50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4300"/>
                                </p:stCondLst>
                                <p:childTnLst>
                                  <p:par>
                                    <p:cTn id="52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2" fill="hold" grpId="0" nodeType="withEffect" p14:presetBounceEnd="7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0000">
                                          <p:cBhvr additive="base">
                                            <p:cTn id="58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0000">
                                          <p:cBhvr additive="base">
                                            <p:cTn id="59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2" fill="hold" grpId="0" nodeType="withEffect" p14:presetBounceEnd="7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0000">
                                          <p:cBhvr additive="base">
                                            <p:cTn id="62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0000">
                                          <p:cBhvr additive="base">
                                            <p:cTn id="63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28" grpId="0"/>
          <p:bldP spid="29" grpId="0"/>
          <p:bldP spid="30" grpId="0"/>
          <p:bldP spid="31" grpId="0"/>
          <p:bldP spid="32" grpId="0"/>
          <p:bldP spid="33" grpId="0"/>
          <p:bldP spid="76" grpId="0"/>
          <p:bldP spid="25" grpId="0" animBg="1"/>
          <p:bldP spid="26" grpId="0" animBg="1"/>
          <p:bldP spid="2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9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4300"/>
                                </p:stCondLst>
                                <p:childTnLst>
                                  <p:par>
                                    <p:cTn id="52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28" grpId="0"/>
          <p:bldP spid="29" grpId="0"/>
          <p:bldP spid="30" grpId="0"/>
          <p:bldP spid="31" grpId="0"/>
          <p:bldP spid="32" grpId="0"/>
          <p:bldP spid="33" grpId="0"/>
          <p:bldP spid="76" grpId="0"/>
          <p:bldP spid="25" grpId="0" animBg="1"/>
          <p:bldP spid="26" grpId="0" animBg="1"/>
          <p:bldP spid="27" grpId="0" animBg="1"/>
        </p:bldLst>
      </p:timing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1395512" y="541502"/>
            <a:ext cx="3441183" cy="454960"/>
          </a:xfrm>
        </p:spPr>
        <p:txBody>
          <a:bodyPr>
            <a:noAutofit/>
          </a:bodyPr>
          <a:lstStyle/>
          <a:p>
            <a:pPr algn="dist"/>
            <a:r>
              <a:rPr lang="zh-CN" altLang="en-US" sz="2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参考文献</a:t>
            </a:r>
          </a:p>
        </p:txBody>
      </p:sp>
      <p:grpSp>
        <p:nvGrpSpPr>
          <p:cNvPr id="19" name="Group 7"/>
          <p:cNvGrpSpPr/>
          <p:nvPr/>
        </p:nvGrpSpPr>
        <p:grpSpPr>
          <a:xfrm>
            <a:off x="4103479" y="1938213"/>
            <a:ext cx="5860795" cy="307777"/>
            <a:chOff x="-1375411" y="1708939"/>
            <a:chExt cx="5944842" cy="307777"/>
          </a:xfrm>
        </p:grpSpPr>
        <p:sp>
          <p:nvSpPr>
            <p:cNvPr id="20" name="TextBox 53"/>
            <p:cNvSpPr txBox="1"/>
            <p:nvPr/>
          </p:nvSpPr>
          <p:spPr>
            <a:xfrm>
              <a:off x="-1375411" y="1708939"/>
              <a:ext cx="3382060" cy="3077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altLang="zh-CN" sz="20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《</a:t>
              </a:r>
              <a:r>
                <a:rPr lang="zh-CN" altLang="en-US" sz="20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具体参考文献名称</a:t>
              </a:r>
              <a:r>
                <a:rPr lang="en-US" altLang="zh-CN" sz="20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》</a:t>
              </a:r>
              <a:r>
                <a:rPr lang="zh-CN" altLang="en-US" sz="20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某作者</a:t>
              </a:r>
              <a:endParaRPr lang="en-GB" sz="2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2" name="Rectangle 54"/>
            <p:cNvSpPr/>
            <p:nvPr/>
          </p:nvSpPr>
          <p:spPr>
            <a:xfrm>
              <a:off x="2188407" y="1739717"/>
              <a:ext cx="2381024" cy="27699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zh-CN" altLang="en-US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发表时间：</a:t>
              </a:r>
              <a:r>
                <a:rPr lang="en-US" altLang="zh-CN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19XX.X.XX</a:t>
              </a:r>
            </a:p>
          </p:txBody>
        </p:sp>
      </p:grpSp>
      <p:grpSp>
        <p:nvGrpSpPr>
          <p:cNvPr id="29" name="Group 7"/>
          <p:cNvGrpSpPr/>
          <p:nvPr/>
        </p:nvGrpSpPr>
        <p:grpSpPr>
          <a:xfrm>
            <a:off x="4103478" y="2607309"/>
            <a:ext cx="5836731" cy="307777"/>
            <a:chOff x="-1375410" y="1708939"/>
            <a:chExt cx="5920435" cy="307777"/>
          </a:xfrm>
        </p:grpSpPr>
        <p:sp>
          <p:nvSpPr>
            <p:cNvPr id="30" name="TextBox 53"/>
            <p:cNvSpPr txBox="1"/>
            <p:nvPr/>
          </p:nvSpPr>
          <p:spPr>
            <a:xfrm>
              <a:off x="-1375410" y="1708939"/>
              <a:ext cx="3382059" cy="3077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altLang="zh-CN" sz="20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《</a:t>
              </a:r>
              <a:r>
                <a:rPr lang="zh-CN" altLang="en-US" sz="20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具体参考文献名称</a:t>
              </a:r>
              <a:r>
                <a:rPr lang="en-US" altLang="zh-CN" sz="20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》</a:t>
              </a:r>
              <a:r>
                <a:rPr lang="zh-CN" altLang="en-US" sz="20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某作者</a:t>
              </a:r>
              <a:endParaRPr lang="en-GB" sz="2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1" name="Rectangle 54"/>
            <p:cNvSpPr/>
            <p:nvPr/>
          </p:nvSpPr>
          <p:spPr>
            <a:xfrm>
              <a:off x="2164000" y="1739717"/>
              <a:ext cx="2381025" cy="27699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zh-CN" altLang="en-US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发表时间：</a:t>
              </a:r>
              <a:r>
                <a:rPr lang="en-US" altLang="zh-CN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19XX.X.XX</a:t>
              </a:r>
            </a:p>
          </p:txBody>
        </p:sp>
      </p:grpSp>
      <p:grpSp>
        <p:nvGrpSpPr>
          <p:cNvPr id="33" name="Group 7"/>
          <p:cNvGrpSpPr/>
          <p:nvPr/>
        </p:nvGrpSpPr>
        <p:grpSpPr>
          <a:xfrm>
            <a:off x="4103478" y="3276405"/>
            <a:ext cx="5848762" cy="307777"/>
            <a:chOff x="-1375410" y="1708939"/>
            <a:chExt cx="5932633" cy="307777"/>
          </a:xfrm>
        </p:grpSpPr>
        <p:sp>
          <p:nvSpPr>
            <p:cNvPr id="34" name="TextBox 53"/>
            <p:cNvSpPr txBox="1"/>
            <p:nvPr/>
          </p:nvSpPr>
          <p:spPr>
            <a:xfrm>
              <a:off x="-1375410" y="1708939"/>
              <a:ext cx="3382059" cy="3077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altLang="zh-CN" sz="20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《</a:t>
              </a:r>
              <a:r>
                <a:rPr lang="zh-CN" altLang="en-US" sz="20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具体参考文献名称</a:t>
              </a:r>
              <a:r>
                <a:rPr lang="en-US" altLang="zh-CN" sz="20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》</a:t>
              </a:r>
              <a:r>
                <a:rPr lang="zh-CN" altLang="en-US" sz="20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某作者</a:t>
              </a:r>
              <a:endParaRPr lang="en-GB" sz="2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7" name="Rectangle 54"/>
            <p:cNvSpPr/>
            <p:nvPr/>
          </p:nvSpPr>
          <p:spPr>
            <a:xfrm>
              <a:off x="2176198" y="1739717"/>
              <a:ext cx="2381025" cy="27699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zh-CN" altLang="en-US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发表时间：</a:t>
              </a:r>
              <a:r>
                <a:rPr lang="en-US" altLang="zh-CN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19XX.X.XX</a:t>
              </a:r>
            </a:p>
          </p:txBody>
        </p:sp>
      </p:grpSp>
      <p:grpSp>
        <p:nvGrpSpPr>
          <p:cNvPr id="39" name="Group 7"/>
          <p:cNvGrpSpPr/>
          <p:nvPr/>
        </p:nvGrpSpPr>
        <p:grpSpPr>
          <a:xfrm>
            <a:off x="4103478" y="3945501"/>
            <a:ext cx="5860793" cy="307777"/>
            <a:chOff x="-1375410" y="1708939"/>
            <a:chExt cx="5944839" cy="307777"/>
          </a:xfrm>
        </p:grpSpPr>
        <p:sp>
          <p:nvSpPr>
            <p:cNvPr id="40" name="TextBox 53"/>
            <p:cNvSpPr txBox="1"/>
            <p:nvPr/>
          </p:nvSpPr>
          <p:spPr>
            <a:xfrm>
              <a:off x="-1375410" y="1708939"/>
              <a:ext cx="3382059" cy="3077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altLang="zh-CN" sz="20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《</a:t>
              </a:r>
              <a:r>
                <a:rPr lang="zh-CN" altLang="en-US" sz="20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具体参考文献名称</a:t>
              </a:r>
              <a:r>
                <a:rPr lang="en-US" altLang="zh-CN" sz="20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》</a:t>
              </a:r>
              <a:r>
                <a:rPr lang="zh-CN" altLang="en-US" sz="20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某作者</a:t>
              </a:r>
              <a:endParaRPr lang="en-GB" sz="2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1" name="Rectangle 54"/>
            <p:cNvSpPr/>
            <p:nvPr/>
          </p:nvSpPr>
          <p:spPr>
            <a:xfrm>
              <a:off x="2188405" y="1739717"/>
              <a:ext cx="2381024" cy="27699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zh-CN" altLang="en-US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发表时间：</a:t>
              </a:r>
              <a:r>
                <a:rPr lang="en-US" altLang="zh-CN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19XX.X.XX</a:t>
              </a:r>
            </a:p>
          </p:txBody>
        </p:sp>
      </p:grpSp>
      <p:grpSp>
        <p:nvGrpSpPr>
          <p:cNvPr id="43" name="Group 7"/>
          <p:cNvGrpSpPr/>
          <p:nvPr/>
        </p:nvGrpSpPr>
        <p:grpSpPr>
          <a:xfrm>
            <a:off x="4103478" y="4614597"/>
            <a:ext cx="5884857" cy="307777"/>
            <a:chOff x="-1375410" y="1708939"/>
            <a:chExt cx="5969248" cy="307777"/>
          </a:xfrm>
        </p:grpSpPr>
        <p:sp>
          <p:nvSpPr>
            <p:cNvPr id="44" name="TextBox 53"/>
            <p:cNvSpPr txBox="1"/>
            <p:nvPr/>
          </p:nvSpPr>
          <p:spPr>
            <a:xfrm>
              <a:off x="-1375410" y="1708939"/>
              <a:ext cx="3382059" cy="3077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altLang="zh-CN" sz="20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《</a:t>
              </a:r>
              <a:r>
                <a:rPr lang="zh-CN" altLang="en-US" sz="20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具体参考文献名称</a:t>
              </a:r>
              <a:r>
                <a:rPr lang="en-US" altLang="zh-CN" sz="20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》</a:t>
              </a:r>
              <a:r>
                <a:rPr lang="zh-CN" altLang="en-US" sz="20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某作者</a:t>
              </a:r>
              <a:endParaRPr lang="en-GB" sz="2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5" name="Rectangle 54"/>
            <p:cNvSpPr/>
            <p:nvPr/>
          </p:nvSpPr>
          <p:spPr>
            <a:xfrm>
              <a:off x="2212813" y="1739717"/>
              <a:ext cx="2381025" cy="27699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zh-CN" altLang="en-US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发表时间：</a:t>
              </a:r>
              <a:r>
                <a:rPr lang="en-US" altLang="zh-CN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19XX.X.XX</a:t>
              </a:r>
            </a:p>
          </p:txBody>
        </p:sp>
      </p:grpSp>
      <p:grpSp>
        <p:nvGrpSpPr>
          <p:cNvPr id="47" name="Group 7"/>
          <p:cNvGrpSpPr/>
          <p:nvPr/>
        </p:nvGrpSpPr>
        <p:grpSpPr>
          <a:xfrm>
            <a:off x="4103478" y="5283691"/>
            <a:ext cx="5872826" cy="307777"/>
            <a:chOff x="-1375410" y="1708939"/>
            <a:chExt cx="5957041" cy="307777"/>
          </a:xfrm>
        </p:grpSpPr>
        <p:sp>
          <p:nvSpPr>
            <p:cNvPr id="48" name="TextBox 53"/>
            <p:cNvSpPr txBox="1"/>
            <p:nvPr/>
          </p:nvSpPr>
          <p:spPr>
            <a:xfrm>
              <a:off x="-1375410" y="1708939"/>
              <a:ext cx="3382059" cy="3077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altLang="zh-CN" sz="20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《</a:t>
              </a:r>
              <a:r>
                <a:rPr lang="zh-CN" altLang="en-US" sz="20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具体参考文献名称</a:t>
              </a:r>
              <a:r>
                <a:rPr lang="en-US" altLang="zh-CN" sz="20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》</a:t>
              </a:r>
              <a:r>
                <a:rPr lang="zh-CN" altLang="en-US" sz="20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某作者</a:t>
              </a:r>
              <a:endParaRPr lang="en-GB" sz="2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9" name="Rectangle 54"/>
            <p:cNvSpPr/>
            <p:nvPr/>
          </p:nvSpPr>
          <p:spPr>
            <a:xfrm>
              <a:off x="2200608" y="1739717"/>
              <a:ext cx="2381023" cy="27699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zh-CN" altLang="en-US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发表时间：</a:t>
              </a:r>
              <a:r>
                <a:rPr lang="en-US" altLang="zh-CN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19XX.X.XX</a:t>
              </a:r>
            </a:p>
          </p:txBody>
        </p:sp>
      </p:grpSp>
      <p:sp>
        <p:nvSpPr>
          <p:cNvPr id="51" name="TextBox 29">
            <a:extLst>
              <a:ext uri="{FF2B5EF4-FFF2-40B4-BE49-F238E27FC236}">
                <a16:creationId xmlns:a16="http://schemas.microsoft.com/office/drawing/2014/main" xmlns="" id="{A132FF60-6D37-4501-94AC-BE33B70570AB}"/>
              </a:ext>
            </a:extLst>
          </p:cNvPr>
          <p:cNvSpPr txBox="1"/>
          <p:nvPr/>
        </p:nvSpPr>
        <p:spPr>
          <a:xfrm>
            <a:off x="3130058" y="1878625"/>
            <a:ext cx="683953" cy="367365"/>
          </a:xfrm>
          <a:prstGeom prst="chevron">
            <a:avLst>
              <a:gd name="adj" fmla="val 0"/>
            </a:avLst>
          </a:prstGeom>
          <a:solidFill>
            <a:srgbClr val="386D52"/>
          </a:solidFill>
          <a:ln>
            <a:noFill/>
          </a:ln>
        </p:spPr>
        <p:txBody>
          <a:bodyPr wrap="square" lIns="144000" tIns="0" rIns="0" bIns="0" rtlCol="0" anchor="t">
            <a:no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cs typeface="+mn-ea"/>
                <a:sym typeface="+mn-lt"/>
              </a:rPr>
              <a:t> 01</a:t>
            </a:r>
          </a:p>
        </p:txBody>
      </p:sp>
      <p:sp>
        <p:nvSpPr>
          <p:cNvPr id="52" name="TextBox 29">
            <a:extLst>
              <a:ext uri="{FF2B5EF4-FFF2-40B4-BE49-F238E27FC236}">
                <a16:creationId xmlns:a16="http://schemas.microsoft.com/office/drawing/2014/main" xmlns="" id="{A72A6730-41FD-4219-B062-D753401BB26E}"/>
              </a:ext>
            </a:extLst>
          </p:cNvPr>
          <p:cNvSpPr txBox="1"/>
          <p:nvPr/>
        </p:nvSpPr>
        <p:spPr>
          <a:xfrm>
            <a:off x="3130058" y="2564425"/>
            <a:ext cx="683953" cy="367365"/>
          </a:xfrm>
          <a:prstGeom prst="chevron">
            <a:avLst>
              <a:gd name="adj" fmla="val 0"/>
            </a:avLst>
          </a:prstGeom>
          <a:solidFill>
            <a:srgbClr val="386D52"/>
          </a:solidFill>
          <a:ln>
            <a:noFill/>
          </a:ln>
        </p:spPr>
        <p:txBody>
          <a:bodyPr wrap="square" lIns="144000" tIns="0" rIns="0" bIns="0" rtlCol="0" anchor="t">
            <a:no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cs typeface="+mn-ea"/>
                <a:sym typeface="+mn-lt"/>
              </a:rPr>
              <a:t> 02</a:t>
            </a:r>
          </a:p>
        </p:txBody>
      </p:sp>
      <p:sp>
        <p:nvSpPr>
          <p:cNvPr id="53" name="TextBox 29">
            <a:extLst>
              <a:ext uri="{FF2B5EF4-FFF2-40B4-BE49-F238E27FC236}">
                <a16:creationId xmlns:a16="http://schemas.microsoft.com/office/drawing/2014/main" xmlns="" id="{E54A66C1-41B2-402A-9772-1F654DF2585D}"/>
              </a:ext>
            </a:extLst>
          </p:cNvPr>
          <p:cNvSpPr txBox="1"/>
          <p:nvPr/>
        </p:nvSpPr>
        <p:spPr>
          <a:xfrm>
            <a:off x="3130058" y="3250225"/>
            <a:ext cx="683953" cy="367365"/>
          </a:xfrm>
          <a:prstGeom prst="chevron">
            <a:avLst>
              <a:gd name="adj" fmla="val 0"/>
            </a:avLst>
          </a:prstGeom>
          <a:solidFill>
            <a:srgbClr val="386D52"/>
          </a:solidFill>
          <a:ln>
            <a:noFill/>
          </a:ln>
        </p:spPr>
        <p:txBody>
          <a:bodyPr wrap="square" lIns="144000" tIns="0" rIns="0" bIns="0" rtlCol="0" anchor="t">
            <a:no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cs typeface="+mn-ea"/>
                <a:sym typeface="+mn-lt"/>
              </a:rPr>
              <a:t> 03</a:t>
            </a:r>
          </a:p>
        </p:txBody>
      </p:sp>
      <p:sp>
        <p:nvSpPr>
          <p:cNvPr id="54" name="TextBox 29">
            <a:extLst>
              <a:ext uri="{FF2B5EF4-FFF2-40B4-BE49-F238E27FC236}">
                <a16:creationId xmlns:a16="http://schemas.microsoft.com/office/drawing/2014/main" xmlns="" id="{F75D1522-A5BB-422F-95F7-2AE6D42020DC}"/>
              </a:ext>
            </a:extLst>
          </p:cNvPr>
          <p:cNvSpPr txBox="1"/>
          <p:nvPr/>
        </p:nvSpPr>
        <p:spPr>
          <a:xfrm>
            <a:off x="3130058" y="4621825"/>
            <a:ext cx="683953" cy="367365"/>
          </a:xfrm>
          <a:prstGeom prst="chevron">
            <a:avLst>
              <a:gd name="adj" fmla="val 0"/>
            </a:avLst>
          </a:prstGeom>
          <a:solidFill>
            <a:srgbClr val="386D52"/>
          </a:solidFill>
          <a:ln>
            <a:noFill/>
          </a:ln>
        </p:spPr>
        <p:txBody>
          <a:bodyPr wrap="square" lIns="144000" tIns="0" rIns="0" bIns="0" rtlCol="0" anchor="t">
            <a:no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cs typeface="+mn-ea"/>
                <a:sym typeface="+mn-lt"/>
              </a:rPr>
              <a:t> 05</a:t>
            </a:r>
          </a:p>
        </p:txBody>
      </p:sp>
      <p:sp>
        <p:nvSpPr>
          <p:cNvPr id="55" name="TextBox 29">
            <a:extLst>
              <a:ext uri="{FF2B5EF4-FFF2-40B4-BE49-F238E27FC236}">
                <a16:creationId xmlns:a16="http://schemas.microsoft.com/office/drawing/2014/main" xmlns="" id="{521DC793-FB86-47DE-ABEC-55A0C8C3BBE8}"/>
              </a:ext>
            </a:extLst>
          </p:cNvPr>
          <p:cNvSpPr txBox="1"/>
          <p:nvPr/>
        </p:nvSpPr>
        <p:spPr>
          <a:xfrm>
            <a:off x="3130058" y="3936025"/>
            <a:ext cx="683953" cy="367365"/>
          </a:xfrm>
          <a:prstGeom prst="chevron">
            <a:avLst>
              <a:gd name="adj" fmla="val 0"/>
            </a:avLst>
          </a:prstGeom>
          <a:solidFill>
            <a:srgbClr val="386D52"/>
          </a:solidFill>
          <a:ln>
            <a:noFill/>
          </a:ln>
        </p:spPr>
        <p:txBody>
          <a:bodyPr wrap="square" lIns="144000" tIns="0" rIns="0" bIns="0" rtlCol="0" anchor="t">
            <a:no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cs typeface="+mn-ea"/>
                <a:sym typeface="+mn-lt"/>
              </a:rPr>
              <a:t> 04</a:t>
            </a:r>
          </a:p>
        </p:txBody>
      </p:sp>
      <p:sp>
        <p:nvSpPr>
          <p:cNvPr id="64" name="TextBox 29">
            <a:extLst>
              <a:ext uri="{FF2B5EF4-FFF2-40B4-BE49-F238E27FC236}">
                <a16:creationId xmlns:a16="http://schemas.microsoft.com/office/drawing/2014/main" xmlns="" id="{7DCBC3FF-15DD-4F78-8892-026C7C211C1D}"/>
              </a:ext>
            </a:extLst>
          </p:cNvPr>
          <p:cNvSpPr txBox="1"/>
          <p:nvPr/>
        </p:nvSpPr>
        <p:spPr>
          <a:xfrm>
            <a:off x="3130057" y="5307625"/>
            <a:ext cx="683953" cy="367365"/>
          </a:xfrm>
          <a:prstGeom prst="chevron">
            <a:avLst>
              <a:gd name="adj" fmla="val 0"/>
            </a:avLst>
          </a:prstGeom>
          <a:solidFill>
            <a:srgbClr val="386D52"/>
          </a:solidFill>
          <a:ln>
            <a:noFill/>
          </a:ln>
        </p:spPr>
        <p:txBody>
          <a:bodyPr wrap="square" lIns="144000" tIns="0" rIns="0" bIns="0" rtlCol="0" anchor="t">
            <a:no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cs typeface="+mn-ea"/>
                <a:sym typeface="+mn-lt"/>
              </a:rPr>
              <a:t> 06</a:t>
            </a:r>
          </a:p>
        </p:txBody>
      </p:sp>
    </p:spTree>
    <p:extLst>
      <p:ext uri="{BB962C8B-B14F-4D97-AF65-F5344CB8AC3E}">
        <p14:creationId xmlns:p14="http://schemas.microsoft.com/office/powerpoint/2010/main" val="163859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1" grpId="0" animBg="1"/>
      <p:bldP spid="52" grpId="0" animBg="1"/>
      <p:bldP spid="53" grpId="0" animBg="1"/>
      <p:bldP spid="54" grpId="0" animBg="1"/>
      <p:bldP spid="55" grpId="0" animBg="1"/>
      <p:bldP spid="6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/>
        </p:nvSpPr>
        <p:spPr>
          <a:xfrm>
            <a:off x="2211057" y="2355724"/>
            <a:ext cx="3653292" cy="1152810"/>
          </a:xfrm>
          <a:prstGeom prst="roundRect">
            <a:avLst>
              <a:gd name="adj" fmla="val 0"/>
            </a:avLst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zh-CN" altLang="en-US" sz="6800" b="1" dirty="0">
                <a:solidFill>
                  <a:srgbClr val="386D52"/>
                </a:solidFill>
                <a:cs typeface="+mn-ea"/>
                <a:sym typeface="+mn-lt"/>
              </a:rPr>
              <a:t>答疑时间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585581" y="3648765"/>
            <a:ext cx="490424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请各位老师们对我的课题提出</a:t>
            </a:r>
            <a:endParaRPr lang="en-US" altLang="zh-CN" sz="24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  <a:p>
            <a:pPr algn="ctr"/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宝贵意见！</a:t>
            </a:r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AC4AE7D0-EBCB-4D82-B14D-15F39DF02859}"/>
              </a:ext>
            </a:extLst>
          </p:cNvPr>
          <p:cNvGrpSpPr/>
          <p:nvPr/>
        </p:nvGrpSpPr>
        <p:grpSpPr>
          <a:xfrm>
            <a:off x="943707" y="433754"/>
            <a:ext cx="10304585" cy="5990492"/>
            <a:chOff x="820615" y="433754"/>
            <a:chExt cx="10304585" cy="5990492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3AECA7CF-D656-4E23-B2E6-6DB0B10CA550}"/>
                </a:ext>
              </a:extLst>
            </p:cNvPr>
            <p:cNvSpPr/>
            <p:nvPr/>
          </p:nvSpPr>
          <p:spPr>
            <a:xfrm>
              <a:off x="820615" y="762000"/>
              <a:ext cx="10304585" cy="5662246"/>
            </a:xfrm>
            <a:prstGeom prst="rect">
              <a:avLst/>
            </a:prstGeom>
            <a:noFill/>
            <a:ln w="28575">
              <a:solidFill>
                <a:srgbClr val="386D5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xmlns="" id="{9E220B56-DCB5-470B-BA5C-309DFF1397D7}"/>
                </a:ext>
              </a:extLst>
            </p:cNvPr>
            <p:cNvSpPr/>
            <p:nvPr/>
          </p:nvSpPr>
          <p:spPr>
            <a:xfrm>
              <a:off x="8499230" y="433754"/>
              <a:ext cx="1887416" cy="797169"/>
            </a:xfrm>
            <a:prstGeom prst="rect">
              <a:avLst/>
            </a:prstGeom>
            <a:solidFill>
              <a:srgbClr val="F4F3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03B7F579-A53E-42F3-998C-4E35A37EC5C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062" t="76287"/>
          <a:stretch/>
        </p:blipFill>
        <p:spPr>
          <a:xfrm flipH="1" flipV="1">
            <a:off x="0" y="0"/>
            <a:ext cx="2917536" cy="2355724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D2700E9F-A1E6-404B-ADD9-1DD2E8312CB7}"/>
              </a:ext>
            </a:extLst>
          </p:cNvPr>
          <p:cNvSpPr txBox="1"/>
          <p:nvPr/>
        </p:nvSpPr>
        <p:spPr>
          <a:xfrm>
            <a:off x="8586396" y="408421"/>
            <a:ext cx="195926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4400" dirty="0">
                <a:solidFill>
                  <a:srgbClr val="386D5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LOGO</a:t>
            </a:r>
            <a:endParaRPr lang="zh-CN" altLang="en-US" sz="4400" dirty="0">
              <a:solidFill>
                <a:srgbClr val="386D5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60ADEB48-6BFD-48AD-8BA6-45A103F427C8}"/>
              </a:ext>
            </a:extLst>
          </p:cNvPr>
          <p:cNvGrpSpPr/>
          <p:nvPr/>
        </p:nvGrpSpPr>
        <p:grpSpPr>
          <a:xfrm>
            <a:off x="6215663" y="1757027"/>
            <a:ext cx="4681314" cy="4522139"/>
            <a:chOff x="1188345" y="1289995"/>
            <a:chExt cx="5220476" cy="5258806"/>
          </a:xfrm>
        </p:grpSpPr>
        <p:pic>
          <p:nvPicPr>
            <p:cNvPr id="18" name="图片 17">
              <a:extLst>
                <a:ext uri="{FF2B5EF4-FFF2-40B4-BE49-F238E27FC236}">
                  <a16:creationId xmlns:a16="http://schemas.microsoft.com/office/drawing/2014/main" xmlns="" id="{16561196-9FE8-47BC-BFA7-ACABFF759EA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8345" y="1328325"/>
              <a:ext cx="5220476" cy="5220476"/>
            </a:xfrm>
            <a:prstGeom prst="rect">
              <a:avLst/>
            </a:prstGeom>
          </p:spPr>
        </p:pic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="" id="{00D2A042-73B6-46B5-9A3A-61F690CFBC4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rightnessContrast bright="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02565" y="1289995"/>
              <a:ext cx="4606256" cy="460625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117985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528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6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6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6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280"/>
                            </p:stCondLst>
                            <p:childTnLst>
                              <p:par>
                                <p:cTn id="3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630"/>
                            </p:stCondLst>
                            <p:childTnLst>
                              <p:par>
                                <p:cTn id="3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0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1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16561196-9FE8-47BC-BFA7-ACABFF759EA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4123" y="169376"/>
            <a:ext cx="7541668" cy="7232134"/>
          </a:xfrm>
          <a:prstGeom prst="rect">
            <a:avLst/>
          </a:prstGeom>
        </p:spPr>
      </p:pic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AC4AE7D0-EBCB-4D82-B14D-15F39DF02859}"/>
              </a:ext>
            </a:extLst>
          </p:cNvPr>
          <p:cNvGrpSpPr/>
          <p:nvPr/>
        </p:nvGrpSpPr>
        <p:grpSpPr>
          <a:xfrm>
            <a:off x="943707" y="433754"/>
            <a:ext cx="10304585" cy="5990492"/>
            <a:chOff x="820615" y="433754"/>
            <a:chExt cx="10304585" cy="5990492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3AECA7CF-D656-4E23-B2E6-6DB0B10CA550}"/>
                </a:ext>
              </a:extLst>
            </p:cNvPr>
            <p:cNvSpPr/>
            <p:nvPr/>
          </p:nvSpPr>
          <p:spPr>
            <a:xfrm>
              <a:off x="820615" y="762000"/>
              <a:ext cx="10304585" cy="5662246"/>
            </a:xfrm>
            <a:prstGeom prst="rect">
              <a:avLst/>
            </a:prstGeom>
            <a:noFill/>
            <a:ln w="28575">
              <a:solidFill>
                <a:srgbClr val="386D5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xmlns="" id="{9E220B56-DCB5-470B-BA5C-309DFF1397D7}"/>
                </a:ext>
              </a:extLst>
            </p:cNvPr>
            <p:cNvSpPr/>
            <p:nvPr/>
          </p:nvSpPr>
          <p:spPr>
            <a:xfrm>
              <a:off x="8499230" y="433754"/>
              <a:ext cx="1887416" cy="797169"/>
            </a:xfrm>
            <a:prstGeom prst="rect">
              <a:avLst/>
            </a:prstGeom>
            <a:solidFill>
              <a:srgbClr val="F4F3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03B7F579-A53E-42F3-998C-4E35A37EC5C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062" t="76287"/>
          <a:stretch/>
        </p:blipFill>
        <p:spPr>
          <a:xfrm flipH="1" flipV="1">
            <a:off x="0" y="0"/>
            <a:ext cx="2917536" cy="2355724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D2700E9F-A1E6-404B-ADD9-1DD2E8312CB7}"/>
              </a:ext>
            </a:extLst>
          </p:cNvPr>
          <p:cNvSpPr txBox="1"/>
          <p:nvPr/>
        </p:nvSpPr>
        <p:spPr>
          <a:xfrm>
            <a:off x="8586396" y="408421"/>
            <a:ext cx="195926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4400" dirty="0">
                <a:solidFill>
                  <a:srgbClr val="386D5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LOGO</a:t>
            </a:r>
            <a:endParaRPr lang="zh-CN" altLang="en-US" sz="4400" dirty="0">
              <a:solidFill>
                <a:srgbClr val="386D5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圆角矩形 28">
            <a:extLst>
              <a:ext uri="{FF2B5EF4-FFF2-40B4-BE49-F238E27FC236}">
                <a16:creationId xmlns:a16="http://schemas.microsoft.com/office/drawing/2014/main" xmlns="" id="{502A7C7D-63C4-45E8-ABB2-240D3473E936}"/>
              </a:ext>
            </a:extLst>
          </p:cNvPr>
          <p:cNvSpPr/>
          <p:nvPr/>
        </p:nvSpPr>
        <p:spPr>
          <a:xfrm>
            <a:off x="4899710" y="1393458"/>
            <a:ext cx="2392580" cy="828858"/>
          </a:xfrm>
          <a:prstGeom prst="roundRect">
            <a:avLst>
              <a:gd name="adj" fmla="val 0"/>
            </a:avLst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zh-CN" altLang="en-US" sz="6000" b="1" dirty="0">
                <a:solidFill>
                  <a:srgbClr val="386D52"/>
                </a:solidFill>
                <a:cs typeface="+mn-ea"/>
                <a:sym typeface="+mn-lt"/>
              </a:rPr>
              <a:t>致 谢</a:t>
            </a:r>
          </a:p>
        </p:txBody>
      </p:sp>
      <p:sp>
        <p:nvSpPr>
          <p:cNvPr id="16" name="TextBox 2250">
            <a:extLst>
              <a:ext uri="{FF2B5EF4-FFF2-40B4-BE49-F238E27FC236}">
                <a16:creationId xmlns:a16="http://schemas.microsoft.com/office/drawing/2014/main" xmlns="" id="{AD87E686-D2FB-4E39-9DC7-315C87DC515A}"/>
              </a:ext>
            </a:extLst>
          </p:cNvPr>
          <p:cNvSpPr txBox="1"/>
          <p:nvPr/>
        </p:nvSpPr>
        <p:spPr>
          <a:xfrm>
            <a:off x="2438401" y="2730919"/>
            <a:ext cx="731520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感谢母校提供了宝贵的学习与实践的机会</a:t>
            </a:r>
            <a:r>
              <a:rPr lang="en-US" altLang="zh-CN" sz="2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!</a:t>
            </a:r>
          </a:p>
        </p:txBody>
      </p:sp>
      <p:sp>
        <p:nvSpPr>
          <p:cNvPr id="17" name="TextBox 2251">
            <a:extLst>
              <a:ext uri="{FF2B5EF4-FFF2-40B4-BE49-F238E27FC236}">
                <a16:creationId xmlns:a16="http://schemas.microsoft.com/office/drawing/2014/main" xmlns="" id="{C08205ED-1B3F-41DD-803C-698C9115D4B5}"/>
              </a:ext>
            </a:extLst>
          </p:cNvPr>
          <p:cNvSpPr txBox="1"/>
          <p:nvPr/>
        </p:nvSpPr>
        <p:spPr>
          <a:xfrm>
            <a:off x="3002406" y="3359437"/>
            <a:ext cx="618718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感谢我的导师团队</a:t>
            </a:r>
            <a:r>
              <a:rPr lang="en-US" altLang="zh-CN" sz="2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!</a:t>
            </a:r>
          </a:p>
        </p:txBody>
      </p:sp>
      <p:sp>
        <p:nvSpPr>
          <p:cNvPr id="20" name="TextBox 2252">
            <a:extLst>
              <a:ext uri="{FF2B5EF4-FFF2-40B4-BE49-F238E27FC236}">
                <a16:creationId xmlns:a16="http://schemas.microsoft.com/office/drawing/2014/main" xmlns="" id="{1CDBD510-3F3F-481C-9208-6B1C7B4A46D8}"/>
              </a:ext>
            </a:extLst>
          </p:cNvPr>
          <p:cNvSpPr txBox="1"/>
          <p:nvPr/>
        </p:nvSpPr>
        <p:spPr>
          <a:xfrm>
            <a:off x="3269071" y="4616473"/>
            <a:ext cx="565385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感谢同学的支持与帮助</a:t>
            </a:r>
            <a:r>
              <a:rPr lang="en-US" altLang="zh-CN" sz="2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!</a:t>
            </a:r>
          </a:p>
        </p:txBody>
      </p:sp>
      <p:sp>
        <p:nvSpPr>
          <p:cNvPr id="21" name="TextBox 2253">
            <a:extLst>
              <a:ext uri="{FF2B5EF4-FFF2-40B4-BE49-F238E27FC236}">
                <a16:creationId xmlns:a16="http://schemas.microsoft.com/office/drawing/2014/main" xmlns="" id="{460EEFD3-D264-4B91-BDAB-509E63DEEBDE}"/>
              </a:ext>
            </a:extLst>
          </p:cNvPr>
          <p:cNvSpPr txBox="1"/>
          <p:nvPr/>
        </p:nvSpPr>
        <p:spPr>
          <a:xfrm>
            <a:off x="3269071" y="5244990"/>
            <a:ext cx="565385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感谢各位答辩评审</a:t>
            </a:r>
            <a:r>
              <a:rPr lang="en-US" altLang="zh-CN" sz="2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!</a:t>
            </a:r>
          </a:p>
        </p:txBody>
      </p:sp>
      <p:sp>
        <p:nvSpPr>
          <p:cNvPr id="22" name="TextBox 2254">
            <a:extLst>
              <a:ext uri="{FF2B5EF4-FFF2-40B4-BE49-F238E27FC236}">
                <a16:creationId xmlns:a16="http://schemas.microsoft.com/office/drawing/2014/main" xmlns="" id="{AD1653CE-D3EF-4736-BDF7-DF1BE595B7EB}"/>
              </a:ext>
            </a:extLst>
          </p:cNvPr>
          <p:cNvSpPr txBox="1"/>
          <p:nvPr/>
        </p:nvSpPr>
        <p:spPr>
          <a:xfrm>
            <a:off x="3002406" y="3987955"/>
            <a:ext cx="618718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感谢我的导师张某教授给与的耐心指导</a:t>
            </a:r>
            <a:r>
              <a:rPr lang="en-US" altLang="zh-CN" sz="2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3150697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52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4" grpId="0"/>
      <p:bldP spid="16" grpId="0"/>
      <p:bldP spid="17" grpId="0"/>
      <p:bldP spid="20" grpId="0"/>
      <p:bldP spid="21" grpId="0"/>
      <p:bldP spid="2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DA254931-88C6-466B-A4CD-295A6A54939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24" t="3327" r="12604" b="3327"/>
          <a:stretch/>
        </p:blipFill>
        <p:spPr>
          <a:xfrm>
            <a:off x="2352522" y="228600"/>
            <a:ext cx="9506257" cy="640080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D5A921E2-3ABC-4072-B53A-9F070503DF8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917"/>
          <a:stretch/>
        </p:blipFill>
        <p:spPr>
          <a:xfrm>
            <a:off x="0" y="403"/>
            <a:ext cx="3911600" cy="6857194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A2212D62-662C-4BE1-9B42-9DD75D2C44FD}"/>
              </a:ext>
            </a:extLst>
          </p:cNvPr>
          <p:cNvSpPr txBox="1"/>
          <p:nvPr/>
        </p:nvSpPr>
        <p:spPr>
          <a:xfrm>
            <a:off x="4550783" y="1647113"/>
            <a:ext cx="666881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0" dirty="0">
                <a:solidFill>
                  <a:srgbClr val="386D52"/>
                </a:solidFill>
                <a:cs typeface="+mn-ea"/>
                <a:sym typeface="+mn-lt"/>
              </a:rPr>
              <a:t>答辩完毕</a:t>
            </a:r>
            <a:r>
              <a:rPr lang="en-US" altLang="zh-CN" sz="8000" dirty="0">
                <a:solidFill>
                  <a:srgbClr val="386D52"/>
                </a:solidFill>
                <a:cs typeface="+mn-ea"/>
                <a:sym typeface="+mn-lt"/>
              </a:rPr>
              <a:t>,</a:t>
            </a:r>
            <a:r>
              <a:rPr lang="zh-CN" altLang="en-US" sz="8000" dirty="0">
                <a:solidFill>
                  <a:srgbClr val="386D52"/>
                </a:solidFill>
                <a:cs typeface="+mn-ea"/>
                <a:sym typeface="+mn-lt"/>
              </a:rPr>
              <a:t>谢谢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BB68391B-457E-4D08-BE94-CA1E0048A400}"/>
              </a:ext>
            </a:extLst>
          </p:cNvPr>
          <p:cNvSpPr txBox="1"/>
          <p:nvPr/>
        </p:nvSpPr>
        <p:spPr>
          <a:xfrm>
            <a:off x="8977206" y="0"/>
            <a:ext cx="195926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4400" dirty="0">
                <a:solidFill>
                  <a:srgbClr val="386D5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LOGO</a:t>
            </a:r>
            <a:endParaRPr lang="zh-CN" altLang="en-US" sz="4400" dirty="0">
              <a:solidFill>
                <a:srgbClr val="386D5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A17EC8C4-A56E-49F3-91E8-304AB66FA820}"/>
              </a:ext>
            </a:extLst>
          </p:cNvPr>
          <p:cNvSpPr txBox="1"/>
          <p:nvPr/>
        </p:nvSpPr>
        <p:spPr>
          <a:xfrm>
            <a:off x="6466186" y="3740855"/>
            <a:ext cx="27879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spc="-300" dirty="0">
                <a:solidFill>
                  <a:srgbClr val="386D52"/>
                </a:solidFill>
                <a:cs typeface="+mn-ea"/>
                <a:sym typeface="+mn-lt"/>
              </a:rPr>
              <a:t>专业：工商管理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8E3A8B9F-F49C-4ECF-AC55-A80FCB86D68B}"/>
              </a:ext>
            </a:extLst>
          </p:cNvPr>
          <p:cNvSpPr/>
          <p:nvPr/>
        </p:nvSpPr>
        <p:spPr>
          <a:xfrm>
            <a:off x="5992790" y="4905091"/>
            <a:ext cx="1495440" cy="328748"/>
          </a:xfrm>
          <a:prstGeom prst="rect">
            <a:avLst/>
          </a:prstGeom>
          <a:solidFill>
            <a:srgbClr val="386D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86D52"/>
              </a:solidFill>
              <a:cs typeface="+mn-ea"/>
              <a:sym typeface="+mn-lt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9E6CA199-AF2F-403B-94F6-3060E8E183DE}"/>
              </a:ext>
            </a:extLst>
          </p:cNvPr>
          <p:cNvSpPr txBox="1"/>
          <p:nvPr/>
        </p:nvSpPr>
        <p:spPr>
          <a:xfrm>
            <a:off x="6019800" y="4892322"/>
            <a:ext cx="15552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rgbClr val="F4F4EB"/>
                </a:solidFill>
                <a:cs typeface="+mn-ea"/>
                <a:sym typeface="+mn-lt"/>
              </a:rPr>
              <a:t>答辩人</a:t>
            </a:r>
            <a:r>
              <a:rPr lang="zh-CN" altLang="en-US" sz="1400" dirty="0" smtClean="0">
                <a:solidFill>
                  <a:srgbClr val="F4F4EB"/>
                </a:solidFill>
                <a:cs typeface="+mn-ea"/>
                <a:sym typeface="+mn-lt"/>
              </a:rPr>
              <a:t>：</a:t>
            </a:r>
            <a:r>
              <a:rPr lang="zh-CN" altLang="en-US" sz="1400" dirty="0">
                <a:solidFill>
                  <a:srgbClr val="F4F4EB"/>
                </a:solidFill>
                <a:cs typeface="+mn-ea"/>
                <a:sym typeface="+mn-lt"/>
              </a:rPr>
              <a:t>优</a:t>
            </a:r>
            <a:r>
              <a:rPr lang="zh-CN" altLang="en-US" sz="1400" dirty="0" smtClean="0">
                <a:solidFill>
                  <a:srgbClr val="F4F4EB"/>
                </a:solidFill>
                <a:cs typeface="+mn-ea"/>
                <a:sym typeface="+mn-lt"/>
              </a:rPr>
              <a:t>品</a:t>
            </a:r>
            <a:r>
              <a:rPr lang="en-US" altLang="zh-CN" sz="1400" dirty="0" smtClean="0">
                <a:solidFill>
                  <a:srgbClr val="F4F4EB"/>
                </a:solidFill>
                <a:cs typeface="+mn-ea"/>
                <a:sym typeface="+mn-lt"/>
              </a:rPr>
              <a:t>PPT</a:t>
            </a:r>
            <a:endParaRPr lang="zh-CN" altLang="en-US" sz="1400" dirty="0">
              <a:solidFill>
                <a:srgbClr val="F4F4EB"/>
              </a:solidFill>
              <a:cs typeface="+mn-ea"/>
              <a:sym typeface="+mn-lt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8B1B22B4-300E-4B22-B2F4-69660D55928E}"/>
              </a:ext>
            </a:extLst>
          </p:cNvPr>
          <p:cNvSpPr/>
          <p:nvPr/>
        </p:nvSpPr>
        <p:spPr>
          <a:xfrm>
            <a:off x="8323270" y="4902780"/>
            <a:ext cx="1495440" cy="328748"/>
          </a:xfrm>
          <a:prstGeom prst="rect">
            <a:avLst/>
          </a:prstGeom>
          <a:solidFill>
            <a:srgbClr val="386D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86D52"/>
              </a:solidFill>
              <a:cs typeface="+mn-ea"/>
              <a:sym typeface="+mn-lt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E224E6B3-5CEB-4468-9B5D-FF2BC79A5214}"/>
              </a:ext>
            </a:extLst>
          </p:cNvPr>
          <p:cNvSpPr txBox="1"/>
          <p:nvPr/>
        </p:nvSpPr>
        <p:spPr>
          <a:xfrm>
            <a:off x="8350280" y="4892322"/>
            <a:ext cx="11769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rgbClr val="F4F4EB"/>
                </a:solidFill>
                <a:cs typeface="+mn-ea"/>
                <a:sym typeface="+mn-lt"/>
              </a:rPr>
              <a:t>导师</a:t>
            </a:r>
            <a:r>
              <a:rPr lang="zh-CN" altLang="en-US" sz="1400" dirty="0" smtClean="0">
                <a:solidFill>
                  <a:srgbClr val="F4F4EB"/>
                </a:solidFill>
                <a:cs typeface="+mn-ea"/>
                <a:sym typeface="+mn-lt"/>
              </a:rPr>
              <a:t>：</a:t>
            </a:r>
            <a:r>
              <a:rPr lang="en-US" altLang="zh-CN" sz="1400" dirty="0" smtClean="0">
                <a:solidFill>
                  <a:srgbClr val="F4F4EB"/>
                </a:solidFill>
                <a:cs typeface="+mn-ea"/>
                <a:sym typeface="+mn-lt"/>
              </a:rPr>
              <a:t>X</a:t>
            </a:r>
            <a:r>
              <a:rPr lang="zh-CN" altLang="en-US" sz="1400" dirty="0" smtClean="0">
                <a:solidFill>
                  <a:srgbClr val="F4F4EB"/>
                </a:solidFill>
                <a:cs typeface="+mn-ea"/>
                <a:sym typeface="+mn-lt"/>
              </a:rPr>
              <a:t>教授</a:t>
            </a:r>
            <a:endParaRPr lang="zh-CN" altLang="en-US" sz="1400" dirty="0">
              <a:solidFill>
                <a:srgbClr val="F4F4EB"/>
              </a:solidFill>
              <a:cs typeface="+mn-ea"/>
              <a:sym typeface="+mn-lt"/>
            </a:endParaRPr>
          </a:p>
        </p:txBody>
      </p: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xmlns="" id="{ABC9C20B-D9F9-4679-B7E7-D3EE17BEEC33}"/>
              </a:ext>
            </a:extLst>
          </p:cNvPr>
          <p:cNvCxnSpPr/>
          <p:nvPr/>
        </p:nvCxnSpPr>
        <p:spPr>
          <a:xfrm>
            <a:off x="4978400" y="3009167"/>
            <a:ext cx="5791200" cy="0"/>
          </a:xfrm>
          <a:prstGeom prst="line">
            <a:avLst/>
          </a:prstGeom>
          <a:ln w="15875">
            <a:solidFill>
              <a:srgbClr val="386D5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E440465E-5209-4BA2-8FB6-11F4150374C4}"/>
              </a:ext>
            </a:extLst>
          </p:cNvPr>
          <p:cNvSpPr txBox="1"/>
          <p:nvPr/>
        </p:nvSpPr>
        <p:spPr>
          <a:xfrm>
            <a:off x="5350397" y="3032325"/>
            <a:ext cx="50472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dirty="0">
                <a:solidFill>
                  <a:srgbClr val="386D52"/>
                </a:solidFill>
                <a:cs typeface="+mn-ea"/>
                <a:sym typeface="+mn-lt"/>
              </a:rPr>
              <a:t>GRADUATION THESIS DEFENSE</a:t>
            </a:r>
            <a:endParaRPr lang="zh-CN" altLang="en-US" sz="2000" dirty="0">
              <a:solidFill>
                <a:srgbClr val="386D52"/>
              </a:solidFill>
              <a:cs typeface="+mn-ea"/>
              <a:sym typeface="+mn-lt"/>
            </a:endParaRPr>
          </a:p>
        </p:txBody>
      </p:sp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37451A67-C0CA-4B80-91AB-91C1D6C7F19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062" t="76287"/>
          <a:stretch/>
        </p:blipFill>
        <p:spPr>
          <a:xfrm>
            <a:off x="10261600" y="5218827"/>
            <a:ext cx="1943100" cy="1626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19164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50"/>
                            </p:stCondLst>
                            <p:childTnLst>
                              <p:par>
                                <p:cTn id="3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250"/>
                            </p:stCondLst>
                            <p:childTnLst>
                              <p:par>
                                <p:cTn id="4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750"/>
                            </p:stCondLst>
                            <p:childTnLst>
                              <p:par>
                                <p:cTn id="44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 animBg="1"/>
      <p:bldP spid="14" grpId="0"/>
      <p:bldP spid="16" grpId="0" animBg="1"/>
      <p:bldP spid="15" grpId="0"/>
      <p:bldP spid="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C8C6F0EB-AF1B-4026-BC87-373E31D0A13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24" t="3327" r="12604" b="3327"/>
          <a:stretch/>
        </p:blipFill>
        <p:spPr>
          <a:xfrm>
            <a:off x="2605180" y="841765"/>
            <a:ext cx="8111588" cy="4960329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8517E892-4860-40E7-B9F1-4566C40D216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062" t="76287"/>
          <a:stretch/>
        </p:blipFill>
        <p:spPr>
          <a:xfrm>
            <a:off x="8911492" y="4209199"/>
            <a:ext cx="3280508" cy="2648801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0717E460-BBCD-4E04-8477-918795AE220D}"/>
              </a:ext>
            </a:extLst>
          </p:cNvPr>
          <p:cNvSpPr txBox="1"/>
          <p:nvPr/>
        </p:nvSpPr>
        <p:spPr>
          <a:xfrm>
            <a:off x="8219910" y="510221"/>
            <a:ext cx="1620623" cy="769441"/>
          </a:xfrm>
          <a:prstGeom prst="rect">
            <a:avLst/>
          </a:prstGeom>
          <a:solidFill>
            <a:srgbClr val="386D52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4400">
                <a:solidFill>
                  <a:srgbClr val="386D52"/>
                </a:solidFill>
                <a:latin typeface="字体视界-小和尚拼音版" panose="02000500000000000000" pitchFamily="2" charset="-122"/>
                <a:ea typeface="字体视界-小和尚拼音版" panose="02000500000000000000" pitchFamily="2" charset="-122"/>
              </a:defRPr>
            </a:lvl1pPr>
          </a:lstStyle>
          <a:p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B88C46A7-9BEE-4F4C-97B3-A3F5A1047E55}"/>
              </a:ext>
            </a:extLst>
          </p:cNvPr>
          <p:cNvSpPr txBox="1"/>
          <p:nvPr/>
        </p:nvSpPr>
        <p:spPr>
          <a:xfrm>
            <a:off x="8152153" y="507281"/>
            <a:ext cx="17235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solidFill>
                  <a:schemeClr val="bg1"/>
                </a:solidFill>
                <a:cs typeface="+mn-ea"/>
                <a:sym typeface="+mn-lt"/>
              </a:rPr>
              <a:t>第一篇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447B1BB8-73AE-407A-8D22-E7A0D4F4602B}"/>
              </a:ext>
            </a:extLst>
          </p:cNvPr>
          <p:cNvSpPr/>
          <p:nvPr/>
        </p:nvSpPr>
        <p:spPr>
          <a:xfrm>
            <a:off x="4514241" y="2135098"/>
            <a:ext cx="451598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800" b="1" dirty="0">
                <a:solidFill>
                  <a:srgbClr val="386D52"/>
                </a:solidFill>
                <a:cs typeface="+mn-ea"/>
                <a:sym typeface="+mn-lt"/>
              </a:rPr>
              <a:t>选题背景及意义</a:t>
            </a:r>
            <a:endParaRPr lang="zh-CN" altLang="en-US" sz="4800" b="1" dirty="0">
              <a:cs typeface="+mn-ea"/>
              <a:sym typeface="+mn-lt"/>
            </a:endParaRPr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xmlns="" id="{B5163A24-5D67-44D9-8F8A-CA7BD7D87684}"/>
              </a:ext>
            </a:extLst>
          </p:cNvPr>
          <p:cNvCxnSpPr>
            <a:cxnSpLocks/>
          </p:cNvCxnSpPr>
          <p:nvPr/>
        </p:nvCxnSpPr>
        <p:spPr>
          <a:xfrm>
            <a:off x="4334269" y="3131087"/>
            <a:ext cx="4695952" cy="0"/>
          </a:xfrm>
          <a:prstGeom prst="line">
            <a:avLst/>
          </a:prstGeom>
          <a:ln w="15875">
            <a:solidFill>
              <a:srgbClr val="386D5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3C8BA0F0-4EBE-4468-A4B1-78E7C95D913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917"/>
          <a:stretch/>
        </p:blipFill>
        <p:spPr>
          <a:xfrm>
            <a:off x="0" y="806"/>
            <a:ext cx="3911600" cy="6857194"/>
          </a:xfrm>
          <a:prstGeom prst="rect">
            <a:avLst/>
          </a:prstGeom>
        </p:spPr>
      </p:pic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FFAEF9DA-9484-426A-AAE8-112745F17030}"/>
              </a:ext>
            </a:extLst>
          </p:cNvPr>
          <p:cNvSpPr txBox="1"/>
          <p:nvPr/>
        </p:nvSpPr>
        <p:spPr>
          <a:xfrm>
            <a:off x="4664190" y="3602715"/>
            <a:ext cx="246158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rgbClr val="386D52"/>
              </a:buClr>
              <a:buFont typeface="Wingdings" panose="05000000000000000000" pitchFamily="2" charset="2"/>
              <a:buChar char="ü"/>
            </a:pPr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内容摘要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31F28C4E-5710-493E-820E-E0FC67A8A559}"/>
              </a:ext>
            </a:extLst>
          </p:cNvPr>
          <p:cNvSpPr txBox="1"/>
          <p:nvPr/>
        </p:nvSpPr>
        <p:spPr>
          <a:xfrm>
            <a:off x="4664192" y="4079061"/>
            <a:ext cx="246158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rgbClr val="386D52"/>
              </a:buClr>
              <a:buFont typeface="Wingdings" panose="05000000000000000000" pitchFamily="2" charset="2"/>
              <a:buChar char="ü"/>
            </a:pPr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选题背景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04099251-20A0-4FA1-AF3A-50A93CB1AA6D}"/>
              </a:ext>
            </a:extLst>
          </p:cNvPr>
          <p:cNvSpPr txBox="1"/>
          <p:nvPr/>
        </p:nvSpPr>
        <p:spPr>
          <a:xfrm>
            <a:off x="7049612" y="3602715"/>
            <a:ext cx="246158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rgbClr val="386D52"/>
              </a:buClr>
              <a:buFont typeface="Wingdings" panose="05000000000000000000" pitchFamily="2" charset="2"/>
              <a:buChar char="ü"/>
            </a:pPr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选题意义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09C70136-32B6-45DA-8B98-A88F3307FB49}"/>
              </a:ext>
            </a:extLst>
          </p:cNvPr>
          <p:cNvSpPr txBox="1"/>
          <p:nvPr/>
        </p:nvSpPr>
        <p:spPr>
          <a:xfrm>
            <a:off x="7049612" y="4079061"/>
            <a:ext cx="277726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rgbClr val="386D52"/>
              </a:buClr>
              <a:buFont typeface="Wingdings" panose="05000000000000000000" pitchFamily="2" charset="2"/>
              <a:buChar char="ü"/>
            </a:pPr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主要创新点</a:t>
            </a:r>
          </a:p>
        </p:txBody>
      </p:sp>
    </p:spTree>
    <p:extLst>
      <p:ext uri="{BB962C8B-B14F-4D97-AF65-F5344CB8AC3E}">
        <p14:creationId xmlns:p14="http://schemas.microsoft.com/office/powerpoint/2010/main" val="1115355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4" presetClass="entr" presetSubtype="1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6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17" dur="2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9" presetID="2" presetClass="entr" presetSubtype="4" fill="hold" grpId="0" nodeType="after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41" dur="12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42" dur="12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fill="hold" grpId="0" nodeType="withEffect" p14:presetBounceEnd="55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45" dur="12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46" dur="12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4" fill="hold" grpId="0" nodeType="withEffect" p14:presetBounceEnd="55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49" dur="12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50" dur="12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4" fill="hold" grpId="0" nodeType="withEffect" p14:presetBounceEnd="55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53" dur="12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54" dur="12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10" grpId="0"/>
          <p:bldP spid="14" grpId="0"/>
          <p:bldP spid="17" grpId="0"/>
          <p:bldP spid="18" grpId="0"/>
          <p:bldP spid="19" grpId="0"/>
          <p:bldP spid="2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4" presetClass="entr" presetSubtype="1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6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17" dur="2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9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2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2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2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2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12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12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4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2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2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10" grpId="0"/>
          <p:bldP spid="14" grpId="0"/>
          <p:bldP spid="17" grpId="0"/>
          <p:bldP spid="18" grpId="0"/>
          <p:bldP spid="19" grpId="0"/>
          <p:bldP spid="20" grpId="0"/>
        </p:bldLst>
      </p:timing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063683" y="429919"/>
            <a:ext cx="2064634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zh-CN" altLang="en-US" sz="3200" dirty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</a:t>
            </a:r>
            <a:r>
              <a:rPr lang="zh-CN" altLang="en-US" sz="3200" dirty="0" smtClean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用字体</a:t>
            </a:r>
            <a:endParaRPr lang="zh-CN" altLang="en-US" sz="3200" dirty="0">
              <a:solidFill>
                <a:srgbClr val="0270D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4809951" y="804441"/>
            <a:ext cx="359250" cy="0"/>
          </a:xfrm>
          <a:prstGeom prst="line">
            <a:avLst/>
          </a:prstGeom>
          <a:ln w="19050">
            <a:solidFill>
              <a:srgbClr val="027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6948692" y="804441"/>
            <a:ext cx="359250" cy="0"/>
          </a:xfrm>
          <a:prstGeom prst="line">
            <a:avLst/>
          </a:prstGeom>
          <a:ln w="19050">
            <a:solidFill>
              <a:srgbClr val="027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1562005" y="1460012"/>
            <a:ext cx="1616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2400" dirty="0" smtClean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</a:t>
            </a:r>
            <a:r>
              <a:rPr lang="zh-CN" altLang="en-US" sz="2400" dirty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名称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553792" y="2041423"/>
            <a:ext cx="14397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 smtClean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下载地址</a:t>
            </a:r>
            <a:endParaRPr lang="zh-CN" altLang="en-US" sz="2400" dirty="0">
              <a:solidFill>
                <a:srgbClr val="0270D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178629" y="2096558"/>
            <a:ext cx="63137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http://www.ypppt.com/article/2020/5802.html</a:t>
            </a:r>
            <a:endParaRPr lang="zh-CN" altLang="en-US" sz="20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1101506" y="1520953"/>
            <a:ext cx="357180" cy="357180"/>
          </a:xfrm>
          <a:prstGeom prst="ellipse">
            <a:avLst/>
          </a:prstGeom>
          <a:solidFill>
            <a:srgbClr val="0270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0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6890" y="1395191"/>
            <a:ext cx="2950720" cy="64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8817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</p:bldLst>
      </p:timing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92272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B12A5279-8455-4933-A522-56DC0918179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852" y="3516015"/>
            <a:ext cx="4110524" cy="2902847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7C00F89A-E473-4DB3-83E0-B0B2CEAC8CB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7954" y="2518896"/>
            <a:ext cx="4110524" cy="2902847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157CAFFD-FD2B-4E75-8A3B-B5FCA07F0DB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6760" y="3550575"/>
            <a:ext cx="4110524" cy="2902847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01B34D89-52C0-4637-916C-EDD270AA981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5566" y="2588016"/>
            <a:ext cx="4110524" cy="2902847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6F2F84AB-7733-47DC-B77B-32725CBE223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373" y="3550575"/>
            <a:ext cx="4110524" cy="2902847"/>
          </a:xfrm>
          <a:prstGeom prst="rect">
            <a:avLst/>
          </a:prstGeom>
        </p:spPr>
      </p:pic>
      <p:sp>
        <p:nvSpPr>
          <p:cNvPr id="45" name="TextBox 41"/>
          <p:cNvSpPr txBox="1"/>
          <p:nvPr/>
        </p:nvSpPr>
        <p:spPr>
          <a:xfrm>
            <a:off x="1805355" y="1401697"/>
            <a:ext cx="8768861" cy="14859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3000"/>
              </a:lnSpc>
              <a:spcBef>
                <a:spcPts val="1800"/>
              </a:spcBef>
            </a:pP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       毕业论文，泛指专科毕业论文、本科毕业论文（学士学位毕业论文）、硕士研究生毕业论文（硕士学位论文）、博士研究生毕业论文（博士学位论文）等，即需要在学业完成前写作并提交的论文，是教学或科研活动的重要组成部分之一</a:t>
            </a:r>
            <a:endParaRPr lang="en-US" altLang="zh-CN" sz="20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 idx="4294967295"/>
          </p:nvPr>
        </p:nvSpPr>
        <p:spPr>
          <a:xfrm>
            <a:off x="1395512" y="541502"/>
            <a:ext cx="3481288" cy="454960"/>
          </a:xfrm>
        </p:spPr>
        <p:txBody>
          <a:bodyPr>
            <a:noAutofit/>
          </a:bodyPr>
          <a:lstStyle/>
          <a:p>
            <a:pPr algn="dist"/>
            <a:r>
              <a:rPr lang="zh-CN" altLang="en-US" sz="2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内容摘要</a:t>
            </a:r>
          </a:p>
        </p:txBody>
      </p:sp>
      <p:sp>
        <p:nvSpPr>
          <p:cNvPr id="14" name="TextBox 28"/>
          <p:cNvSpPr txBox="1"/>
          <p:nvPr/>
        </p:nvSpPr>
        <p:spPr>
          <a:xfrm>
            <a:off x="1366214" y="4751996"/>
            <a:ext cx="141081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r">
              <a:defRPr sz="260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sz="2800" b="1" dirty="0">
                <a:solidFill>
                  <a:srgbClr val="386D52"/>
                </a:solidFill>
                <a:latin typeface="+mn-lt"/>
                <a:ea typeface="+mn-ea"/>
                <a:cs typeface="+mn-ea"/>
                <a:sym typeface="+mn-lt"/>
              </a:rPr>
              <a:t>关键词</a:t>
            </a:r>
          </a:p>
        </p:txBody>
      </p:sp>
      <p:sp>
        <p:nvSpPr>
          <p:cNvPr id="15" name="TextBox 28"/>
          <p:cNvSpPr txBox="1"/>
          <p:nvPr/>
        </p:nvSpPr>
        <p:spPr>
          <a:xfrm>
            <a:off x="3416226" y="3761168"/>
            <a:ext cx="141081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r">
              <a:defRPr sz="260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sz="2800" b="1" dirty="0">
                <a:solidFill>
                  <a:srgbClr val="386D52"/>
                </a:solidFill>
                <a:latin typeface="+mn-lt"/>
                <a:ea typeface="+mn-ea"/>
                <a:cs typeface="+mn-ea"/>
                <a:sym typeface="+mn-lt"/>
              </a:rPr>
              <a:t>关键词</a:t>
            </a:r>
          </a:p>
        </p:txBody>
      </p:sp>
      <p:sp>
        <p:nvSpPr>
          <p:cNvPr id="16" name="TextBox 28"/>
          <p:cNvSpPr txBox="1"/>
          <p:nvPr/>
        </p:nvSpPr>
        <p:spPr>
          <a:xfrm>
            <a:off x="5395900" y="4751996"/>
            <a:ext cx="141081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r">
              <a:defRPr sz="260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sz="2800" b="1" dirty="0">
                <a:solidFill>
                  <a:srgbClr val="386D52"/>
                </a:solidFill>
                <a:latin typeface="+mn-lt"/>
                <a:ea typeface="+mn-ea"/>
                <a:cs typeface="+mn-ea"/>
                <a:sym typeface="+mn-lt"/>
              </a:rPr>
              <a:t>关键词</a:t>
            </a:r>
          </a:p>
        </p:txBody>
      </p:sp>
      <p:sp>
        <p:nvSpPr>
          <p:cNvPr id="17" name="TextBox 28"/>
          <p:cNvSpPr txBox="1"/>
          <p:nvPr/>
        </p:nvSpPr>
        <p:spPr>
          <a:xfrm>
            <a:off x="7410743" y="3796337"/>
            <a:ext cx="141081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r">
              <a:defRPr sz="260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sz="2800" b="1" dirty="0">
                <a:solidFill>
                  <a:srgbClr val="386D52"/>
                </a:solidFill>
                <a:latin typeface="+mn-lt"/>
                <a:ea typeface="+mn-ea"/>
                <a:cs typeface="+mn-ea"/>
                <a:sym typeface="+mn-lt"/>
              </a:rPr>
              <a:t>关键词</a:t>
            </a:r>
          </a:p>
        </p:txBody>
      </p:sp>
      <p:sp>
        <p:nvSpPr>
          <p:cNvPr id="28" name="TextBox 28"/>
          <p:cNvSpPr txBox="1"/>
          <p:nvPr/>
        </p:nvSpPr>
        <p:spPr>
          <a:xfrm>
            <a:off x="9402141" y="4775442"/>
            <a:ext cx="141081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r">
              <a:defRPr sz="260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sz="2800" b="1" dirty="0">
                <a:solidFill>
                  <a:srgbClr val="386D52"/>
                </a:solidFill>
                <a:latin typeface="+mn-lt"/>
                <a:ea typeface="+mn-ea"/>
                <a:cs typeface="+mn-ea"/>
                <a:sym typeface="+mn-lt"/>
              </a:rPr>
              <a:t>关键词</a:t>
            </a:r>
          </a:p>
        </p:txBody>
      </p:sp>
    </p:spTree>
    <p:extLst>
      <p:ext uri="{BB962C8B-B14F-4D97-AF65-F5344CB8AC3E}">
        <p14:creationId xmlns:p14="http://schemas.microsoft.com/office/powerpoint/2010/main" val="8899171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6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6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85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5" accel="100000" fill="hold">
                                          <p:stCondLst>
                                            <p:cond delay="58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6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6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85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5" accel="100000" fill="hold">
                                          <p:stCondLst>
                                            <p:cond delay="58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6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6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85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5" accel="100000" fill="hold">
                                          <p:stCondLst>
                                            <p:cond delay="58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6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6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85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5" accel="100000" fill="hold">
                                          <p:stCondLst>
                                            <p:cond delay="58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6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6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85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65" accel="100000" fill="hold">
                                          <p:stCondLst>
                                            <p:cond delay="585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3" grpId="0"/>
      <p:bldP spid="14" grpId="0"/>
      <p:bldP spid="15" grpId="0"/>
      <p:bldP spid="16" grpId="0"/>
      <p:bldP spid="17" grpId="0"/>
      <p:bldP spid="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078B9071-456C-48C3-9431-8BCBF99545B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1845" y="1086184"/>
            <a:ext cx="5657052" cy="3995004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ADC5E2F3-C9F3-424A-BF87-16A42822BCB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355" y="1041323"/>
            <a:ext cx="5657052" cy="3995004"/>
          </a:xfrm>
          <a:prstGeom prst="rect">
            <a:avLst/>
          </a:prstGeom>
        </p:spPr>
      </p:pic>
      <p:sp>
        <p:nvSpPr>
          <p:cNvPr id="11" name="TextBox 41"/>
          <p:cNvSpPr txBox="1"/>
          <p:nvPr/>
        </p:nvSpPr>
        <p:spPr>
          <a:xfrm>
            <a:off x="1661593" y="4723317"/>
            <a:ext cx="9123638" cy="138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2800"/>
              </a:lnSpc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毕业论文答辩是一种有组织、有准备、有计划、有鉴定的比较正规的审查论文的重要形式。为了搞好毕业论文答辩，在举行答辩会前，校方、答辩委员会、答辩者（撰写毕业论文的作者）三方都要作好充分的准备。在答辩会上，考官要极力找出来在论文中所表现的水平是真是假。</a:t>
            </a:r>
            <a:endParaRPr lang="en-US" altLang="zh-CN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" name="标题 4"/>
          <p:cNvSpPr>
            <a:spLocks noGrp="1"/>
          </p:cNvSpPr>
          <p:nvPr>
            <p:ph type="title" idx="4294967295"/>
          </p:nvPr>
        </p:nvSpPr>
        <p:spPr>
          <a:xfrm>
            <a:off x="1395512" y="541502"/>
            <a:ext cx="3437044" cy="454960"/>
          </a:xfrm>
        </p:spPr>
        <p:txBody>
          <a:bodyPr>
            <a:noAutofit/>
          </a:bodyPr>
          <a:lstStyle/>
          <a:p>
            <a:pPr algn="dist"/>
            <a:r>
              <a:rPr lang="zh-CN" altLang="en-US" sz="2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选题背景</a:t>
            </a:r>
          </a:p>
        </p:txBody>
      </p:sp>
      <p:sp>
        <p:nvSpPr>
          <p:cNvPr id="27" name="TextBox 29"/>
          <p:cNvSpPr txBox="1"/>
          <p:nvPr/>
        </p:nvSpPr>
        <p:spPr>
          <a:xfrm>
            <a:off x="2034073" y="2968324"/>
            <a:ext cx="3607772" cy="95583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2600"/>
              </a:lnSpc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点击输入您的文字内容，或复制粘贴具体文本，语言精练概括的说明你所要阐明的观点</a:t>
            </a:r>
            <a:endParaRPr lang="en-US" altLang="zh-CN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106792" y="2157725"/>
            <a:ext cx="186283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386D52"/>
                </a:solidFill>
                <a:cs typeface="+mn-ea"/>
                <a:sym typeface="+mn-lt"/>
              </a:rPr>
              <a:t>国际现状</a:t>
            </a:r>
          </a:p>
        </p:txBody>
      </p:sp>
      <p:sp>
        <p:nvSpPr>
          <p:cNvPr id="32" name="TextBox 29"/>
          <p:cNvSpPr txBox="1"/>
          <p:nvPr/>
        </p:nvSpPr>
        <p:spPr>
          <a:xfrm>
            <a:off x="6603563" y="2908200"/>
            <a:ext cx="3607772" cy="95583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2600"/>
              </a:lnSpc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点击输入您的文字内容，或复制粘贴具体文本，语言精练概括的说明你所要阐明的观点</a:t>
            </a:r>
            <a:endParaRPr lang="en-US" altLang="zh-CN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6" name="TextBox 30"/>
          <p:cNvSpPr txBox="1"/>
          <p:nvPr/>
        </p:nvSpPr>
        <p:spPr>
          <a:xfrm>
            <a:off x="7729338" y="2202586"/>
            <a:ext cx="186283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386D52"/>
                </a:solidFill>
                <a:cs typeface="+mn-ea"/>
                <a:sym typeface="+mn-lt"/>
              </a:rPr>
              <a:t>国内现状</a:t>
            </a:r>
          </a:p>
        </p:txBody>
      </p:sp>
    </p:spTree>
    <p:extLst>
      <p:ext uri="{BB962C8B-B14F-4D97-AF65-F5344CB8AC3E}">
        <p14:creationId xmlns:p14="http://schemas.microsoft.com/office/powerpoint/2010/main" val="24618349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74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240"/>
                            </p:stCondLst>
                            <p:childTnLst>
                              <p:par>
                                <p:cTn id="3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48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3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5" grpId="0"/>
      <p:bldP spid="27" grpId="0"/>
      <p:bldP spid="31" grpId="0"/>
      <p:bldP spid="32" grpId="0"/>
      <p:bldP spid="3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810328E3-EC60-4737-B891-CB0CD197B63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3868" y="1295115"/>
            <a:ext cx="1412050" cy="1412050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ED1234A5-F1A1-4C63-9D9B-8B3374C38E1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479833" y="2417928"/>
            <a:ext cx="1412050" cy="1412050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E6B52EC7-0DBC-4752-8B39-20364D69E43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9833" y="3728459"/>
            <a:ext cx="1412050" cy="1412050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:a16="http://schemas.microsoft.com/office/drawing/2014/main" xmlns="" id="{0D0A11C1-3DED-4897-9F29-7A35147F0D8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525798" y="4851272"/>
            <a:ext cx="1412050" cy="141205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1395512" y="541502"/>
            <a:ext cx="3434396" cy="454960"/>
          </a:xfrm>
        </p:spPr>
        <p:txBody>
          <a:bodyPr>
            <a:noAutofit/>
          </a:bodyPr>
          <a:lstStyle/>
          <a:p>
            <a:pPr algn="dist"/>
            <a:r>
              <a:rPr lang="zh-CN" altLang="en-US" sz="2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主要创新点</a:t>
            </a:r>
          </a:p>
        </p:txBody>
      </p:sp>
      <p:sp>
        <p:nvSpPr>
          <p:cNvPr id="70" name="TextBox 7"/>
          <p:cNvSpPr txBox="1"/>
          <p:nvPr/>
        </p:nvSpPr>
        <p:spPr>
          <a:xfrm>
            <a:off x="7037253" y="1300686"/>
            <a:ext cx="1133105" cy="369332"/>
          </a:xfrm>
          <a:prstGeom prst="homePlate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386D52"/>
                </a:solidFill>
                <a:cs typeface="+mn-ea"/>
                <a:sym typeface="+mn-lt"/>
              </a:rPr>
              <a:t>创新一</a:t>
            </a:r>
          </a:p>
        </p:txBody>
      </p:sp>
      <p:sp>
        <p:nvSpPr>
          <p:cNvPr id="71" name="TextBox 16"/>
          <p:cNvSpPr txBox="1"/>
          <p:nvPr/>
        </p:nvSpPr>
        <p:spPr>
          <a:xfrm flipH="1">
            <a:off x="4033260" y="2547322"/>
            <a:ext cx="1038131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386D52"/>
                </a:solidFill>
                <a:cs typeface="+mn-ea"/>
                <a:sym typeface="+mn-lt"/>
              </a:rPr>
              <a:t>创新二</a:t>
            </a:r>
          </a:p>
        </p:txBody>
      </p:sp>
      <p:sp>
        <p:nvSpPr>
          <p:cNvPr id="72" name="TextBox 21"/>
          <p:cNvSpPr txBox="1"/>
          <p:nvPr/>
        </p:nvSpPr>
        <p:spPr>
          <a:xfrm>
            <a:off x="7037253" y="3589959"/>
            <a:ext cx="1038131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386D52"/>
                </a:solidFill>
                <a:cs typeface="+mn-ea"/>
                <a:sym typeface="+mn-lt"/>
              </a:rPr>
              <a:t>创新三</a:t>
            </a:r>
          </a:p>
        </p:txBody>
      </p:sp>
      <p:sp>
        <p:nvSpPr>
          <p:cNvPr id="73" name="TextBox 27"/>
          <p:cNvSpPr txBox="1"/>
          <p:nvPr/>
        </p:nvSpPr>
        <p:spPr>
          <a:xfrm flipH="1">
            <a:off x="4093598" y="4942377"/>
            <a:ext cx="1038131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386D52"/>
                </a:solidFill>
                <a:cs typeface="+mn-ea"/>
                <a:sym typeface="+mn-lt"/>
              </a:rPr>
              <a:t>创新四</a:t>
            </a:r>
          </a:p>
        </p:txBody>
      </p:sp>
      <p:sp>
        <p:nvSpPr>
          <p:cNvPr id="74" name="TextBox 35"/>
          <p:cNvSpPr txBox="1"/>
          <p:nvPr/>
        </p:nvSpPr>
        <p:spPr>
          <a:xfrm>
            <a:off x="7201376" y="1747822"/>
            <a:ext cx="3642470" cy="53264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pPr algn="l">
              <a:lnSpc>
                <a:spcPts val="2200"/>
              </a:lnSpc>
            </a:pPr>
            <a:r>
              <a:rPr lang="zh-CN" altLang="en-US" sz="18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点击输入简要文字内容，文字内容需概括精炼，不用多余的文字修饰</a:t>
            </a:r>
            <a:endParaRPr lang="en-US" altLang="zh-CN" sz="1800" dirty="0">
              <a:solidFill>
                <a:schemeClr val="bg2">
                  <a:lumMod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5" name="TextBox 43"/>
          <p:cNvSpPr txBox="1"/>
          <p:nvPr/>
        </p:nvSpPr>
        <p:spPr>
          <a:xfrm>
            <a:off x="7201376" y="4103812"/>
            <a:ext cx="3642470" cy="53264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pPr algn="l">
              <a:lnSpc>
                <a:spcPts val="2200"/>
              </a:lnSpc>
            </a:pPr>
            <a:r>
              <a:rPr lang="zh-CN" altLang="en-US" sz="18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点击输入简要文字内容，文字内容需概括精炼，不用多余的文字修饰</a:t>
            </a:r>
            <a:endParaRPr lang="en-US" altLang="zh-CN" sz="1800" dirty="0">
              <a:solidFill>
                <a:schemeClr val="bg2">
                  <a:lumMod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6" name="TextBox 44"/>
          <p:cNvSpPr txBox="1"/>
          <p:nvPr/>
        </p:nvSpPr>
        <p:spPr>
          <a:xfrm>
            <a:off x="1535723" y="3096998"/>
            <a:ext cx="3535668" cy="53264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pPr algn="r">
              <a:lnSpc>
                <a:spcPts val="2200"/>
              </a:lnSpc>
            </a:pPr>
            <a:r>
              <a:rPr lang="zh-CN" altLang="en-US" sz="18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点击输入简要文字内容，文字内容需概括精炼，不用多余的文字修饰</a:t>
            </a:r>
            <a:endParaRPr lang="en-US" altLang="zh-CN" sz="1800" dirty="0">
              <a:solidFill>
                <a:schemeClr val="bg2">
                  <a:lumMod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7" name="TextBox 45"/>
          <p:cNvSpPr txBox="1"/>
          <p:nvPr/>
        </p:nvSpPr>
        <p:spPr>
          <a:xfrm>
            <a:off x="1535723" y="5452988"/>
            <a:ext cx="3535668" cy="53264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pPr algn="r">
              <a:lnSpc>
                <a:spcPts val="2200"/>
              </a:lnSpc>
            </a:pPr>
            <a:r>
              <a:rPr lang="zh-CN" altLang="en-US" sz="18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点击输入简要文字内容，文字内容需概括精炼，不用多余的文字修饰</a:t>
            </a:r>
            <a:endParaRPr lang="en-US" altLang="zh-CN" sz="1800" dirty="0">
              <a:solidFill>
                <a:schemeClr val="bg2">
                  <a:lumMod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0" name="TextBox 6"/>
          <p:cNvSpPr txBox="1"/>
          <p:nvPr/>
        </p:nvSpPr>
        <p:spPr>
          <a:xfrm>
            <a:off x="5683818" y="1618278"/>
            <a:ext cx="9701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rgbClr val="386D52"/>
                </a:solidFill>
                <a:cs typeface="+mn-ea"/>
                <a:sym typeface="+mn-lt"/>
              </a:rPr>
              <a:t>01</a:t>
            </a:r>
            <a:endParaRPr lang="zh-CN" altLang="en-US" sz="3200" b="1" dirty="0">
              <a:solidFill>
                <a:srgbClr val="386D52"/>
              </a:solidFill>
              <a:cs typeface="+mn-ea"/>
              <a:sym typeface="+mn-lt"/>
            </a:endParaRPr>
          </a:p>
        </p:txBody>
      </p:sp>
      <p:sp>
        <p:nvSpPr>
          <p:cNvPr id="81" name="TextBox 6"/>
          <p:cNvSpPr txBox="1"/>
          <p:nvPr/>
        </p:nvSpPr>
        <p:spPr>
          <a:xfrm>
            <a:off x="5683818" y="2868475"/>
            <a:ext cx="9701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rgbClr val="386D52"/>
                </a:solidFill>
                <a:cs typeface="+mn-ea"/>
                <a:sym typeface="+mn-lt"/>
              </a:rPr>
              <a:t>02</a:t>
            </a:r>
            <a:endParaRPr lang="zh-CN" altLang="en-US" sz="3200" b="1" dirty="0">
              <a:solidFill>
                <a:srgbClr val="386D52"/>
              </a:solidFill>
              <a:cs typeface="+mn-ea"/>
              <a:sym typeface="+mn-lt"/>
            </a:endParaRPr>
          </a:p>
        </p:txBody>
      </p:sp>
      <p:sp>
        <p:nvSpPr>
          <p:cNvPr id="82" name="TextBox 6"/>
          <p:cNvSpPr txBox="1"/>
          <p:nvPr/>
        </p:nvSpPr>
        <p:spPr>
          <a:xfrm>
            <a:off x="5683818" y="4118672"/>
            <a:ext cx="9701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rgbClr val="386D52"/>
                </a:solidFill>
                <a:cs typeface="+mn-ea"/>
                <a:sym typeface="+mn-lt"/>
              </a:rPr>
              <a:t>03</a:t>
            </a:r>
            <a:endParaRPr lang="zh-CN" altLang="en-US" sz="3200" b="1" dirty="0">
              <a:solidFill>
                <a:srgbClr val="386D52"/>
              </a:solidFill>
              <a:cs typeface="+mn-ea"/>
              <a:sym typeface="+mn-lt"/>
            </a:endParaRPr>
          </a:p>
        </p:txBody>
      </p:sp>
      <p:sp>
        <p:nvSpPr>
          <p:cNvPr id="83" name="TextBox 6"/>
          <p:cNvSpPr txBox="1"/>
          <p:nvPr/>
        </p:nvSpPr>
        <p:spPr>
          <a:xfrm>
            <a:off x="5683818" y="5368869"/>
            <a:ext cx="9701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rgbClr val="386D52"/>
                </a:solidFill>
                <a:cs typeface="+mn-ea"/>
                <a:sym typeface="+mn-lt"/>
              </a:rPr>
              <a:t>04</a:t>
            </a:r>
            <a:endParaRPr lang="zh-CN" altLang="en-US" sz="3200" b="1" dirty="0">
              <a:solidFill>
                <a:srgbClr val="386D52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312364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100"/>
                            </p:stCondLst>
                            <p:childTnLst>
                              <p:par>
                                <p:cTn id="8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/>
      <p:bldP spid="80" grpId="0"/>
      <p:bldP spid="81" grpId="0"/>
      <p:bldP spid="82" grpId="0"/>
      <p:bldP spid="8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C8C6F0EB-AF1B-4026-BC87-373E31D0A13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24" t="3327" r="12604" b="3327"/>
          <a:stretch/>
        </p:blipFill>
        <p:spPr>
          <a:xfrm>
            <a:off x="2605180" y="841765"/>
            <a:ext cx="8111588" cy="4960329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8517E892-4860-40E7-B9F1-4566C40D216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062" t="76287"/>
          <a:stretch/>
        </p:blipFill>
        <p:spPr>
          <a:xfrm>
            <a:off x="8911492" y="4209199"/>
            <a:ext cx="3280508" cy="2648801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0717E460-BBCD-4E04-8477-918795AE220D}"/>
              </a:ext>
            </a:extLst>
          </p:cNvPr>
          <p:cNvSpPr txBox="1"/>
          <p:nvPr/>
        </p:nvSpPr>
        <p:spPr>
          <a:xfrm>
            <a:off x="8280691" y="520927"/>
            <a:ext cx="1620623" cy="769441"/>
          </a:xfrm>
          <a:prstGeom prst="rect">
            <a:avLst/>
          </a:prstGeom>
          <a:solidFill>
            <a:srgbClr val="386D52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4400">
                <a:solidFill>
                  <a:srgbClr val="386D52"/>
                </a:solidFill>
                <a:latin typeface="字体视界-小和尚拼音版" panose="02000500000000000000" pitchFamily="2" charset="-122"/>
                <a:ea typeface="字体视界-小和尚拼音版" panose="02000500000000000000" pitchFamily="2" charset="-122"/>
              </a:defRPr>
            </a:lvl1pPr>
          </a:lstStyle>
          <a:p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B88C46A7-9BEE-4F4C-97B3-A3F5A1047E55}"/>
              </a:ext>
            </a:extLst>
          </p:cNvPr>
          <p:cNvSpPr txBox="1"/>
          <p:nvPr/>
        </p:nvSpPr>
        <p:spPr>
          <a:xfrm>
            <a:off x="8212934" y="517987"/>
            <a:ext cx="17283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solidFill>
                  <a:schemeClr val="bg1"/>
                </a:solidFill>
                <a:cs typeface="+mn-ea"/>
                <a:sym typeface="+mn-lt"/>
              </a:rPr>
              <a:t>第二篇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447B1BB8-73AE-407A-8D22-E7A0D4F4602B}"/>
              </a:ext>
            </a:extLst>
          </p:cNvPr>
          <p:cNvSpPr/>
          <p:nvPr/>
        </p:nvSpPr>
        <p:spPr>
          <a:xfrm>
            <a:off x="4402984" y="2166547"/>
            <a:ext cx="451598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800" b="1" dirty="0">
                <a:solidFill>
                  <a:srgbClr val="386D52"/>
                </a:solidFill>
                <a:cs typeface="+mn-ea"/>
                <a:sym typeface="+mn-lt"/>
              </a:rPr>
              <a:t>研究思路与方法</a:t>
            </a:r>
            <a:endParaRPr lang="zh-CN" altLang="en-US" sz="4800" b="1" dirty="0">
              <a:cs typeface="+mn-ea"/>
              <a:sym typeface="+mn-lt"/>
            </a:endParaRPr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xmlns="" id="{B5163A24-5D67-44D9-8F8A-CA7BD7D87684}"/>
              </a:ext>
            </a:extLst>
          </p:cNvPr>
          <p:cNvCxnSpPr>
            <a:cxnSpLocks/>
          </p:cNvCxnSpPr>
          <p:nvPr/>
        </p:nvCxnSpPr>
        <p:spPr>
          <a:xfrm>
            <a:off x="4334269" y="3131087"/>
            <a:ext cx="4695952" cy="0"/>
          </a:xfrm>
          <a:prstGeom prst="line">
            <a:avLst/>
          </a:prstGeom>
          <a:ln w="15875">
            <a:solidFill>
              <a:srgbClr val="386D5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3C8BA0F0-4EBE-4468-A4B1-78E7C95D913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917"/>
          <a:stretch/>
        </p:blipFill>
        <p:spPr>
          <a:xfrm>
            <a:off x="0" y="806"/>
            <a:ext cx="3911600" cy="6857194"/>
          </a:xfrm>
          <a:prstGeom prst="rect">
            <a:avLst/>
          </a:prstGeom>
        </p:spPr>
      </p:pic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3D21F7E6-4A96-48DE-8505-4D014B3E3EEB}"/>
              </a:ext>
            </a:extLst>
          </p:cNvPr>
          <p:cNvSpPr txBox="1"/>
          <p:nvPr/>
        </p:nvSpPr>
        <p:spPr>
          <a:xfrm>
            <a:off x="4664193" y="3587951"/>
            <a:ext cx="246158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marL="285750" indent="-285750">
              <a:buFont typeface="Wingdings" panose="05000000000000000000" pitchFamily="2" charset="2"/>
              <a:buChar char="u"/>
              <a:defRPr sz="1600">
                <a:solidFill>
                  <a:schemeClr val="accent1"/>
                </a:solidFill>
                <a:latin typeface="+mj-ea"/>
                <a:ea typeface="+mj-ea"/>
              </a:defRPr>
            </a:lvl1pPr>
          </a:lstStyle>
          <a:p>
            <a:pPr>
              <a:buClr>
                <a:srgbClr val="386D52"/>
              </a:buClr>
              <a:buFont typeface="Wingdings" panose="05000000000000000000" pitchFamily="2" charset="2"/>
              <a:buChar char="ü"/>
            </a:pPr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研究思路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451F8306-8A3E-4AEA-9E41-C46F8E725C9A}"/>
              </a:ext>
            </a:extLst>
          </p:cNvPr>
          <p:cNvSpPr txBox="1"/>
          <p:nvPr/>
        </p:nvSpPr>
        <p:spPr>
          <a:xfrm>
            <a:off x="4664192" y="4064297"/>
            <a:ext cx="246158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marL="285750" indent="-285750">
              <a:buFont typeface="Wingdings" panose="05000000000000000000" pitchFamily="2" charset="2"/>
              <a:buChar char="u"/>
              <a:defRPr sz="1600">
                <a:solidFill>
                  <a:schemeClr val="accent1"/>
                </a:solidFill>
                <a:latin typeface="+mj-ea"/>
                <a:ea typeface="+mj-ea"/>
              </a:defRPr>
            </a:lvl1pPr>
          </a:lstStyle>
          <a:p>
            <a:pPr>
              <a:buClr>
                <a:srgbClr val="386D52"/>
              </a:buClr>
              <a:buFont typeface="Wingdings" panose="05000000000000000000" pitchFamily="2" charset="2"/>
              <a:buChar char="ü"/>
            </a:pPr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实验步骤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FC7EBDD2-3244-4CAA-BA5D-B82ECA20FED0}"/>
              </a:ext>
            </a:extLst>
          </p:cNvPr>
          <p:cNvSpPr txBox="1"/>
          <p:nvPr/>
        </p:nvSpPr>
        <p:spPr>
          <a:xfrm>
            <a:off x="7049612" y="3589949"/>
            <a:ext cx="246158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marL="285750" indent="-285750">
              <a:buFont typeface="Wingdings" panose="05000000000000000000" pitchFamily="2" charset="2"/>
              <a:buChar char="u"/>
              <a:defRPr sz="1600">
                <a:solidFill>
                  <a:schemeClr val="accent1"/>
                </a:solidFill>
                <a:latin typeface="+mj-ea"/>
                <a:ea typeface="+mj-ea"/>
              </a:defRPr>
            </a:lvl1pPr>
          </a:lstStyle>
          <a:p>
            <a:pPr>
              <a:buClr>
                <a:srgbClr val="386D52"/>
              </a:buClr>
              <a:buFont typeface="Wingdings" panose="05000000000000000000" pitchFamily="2" charset="2"/>
              <a:buChar char="ü"/>
            </a:pPr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研究方法</a:t>
            </a:r>
          </a:p>
        </p:txBody>
      </p:sp>
    </p:spTree>
    <p:extLst>
      <p:ext uri="{BB962C8B-B14F-4D97-AF65-F5344CB8AC3E}">
        <p14:creationId xmlns:p14="http://schemas.microsoft.com/office/powerpoint/2010/main" val="3262751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4" presetClass="entr" presetSubtype="1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6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17" dur="2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9" presetID="2" presetClass="entr" presetSubtype="4" fill="hold" grpId="0" nodeType="after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41" dur="12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42" dur="12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fill="hold" grpId="0" nodeType="withEffect" p14:presetBounceEnd="55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45" dur="12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46" dur="12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4" fill="hold" grpId="0" nodeType="withEffect" p14:presetBounceEnd="55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49" dur="12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50" dur="12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10" grpId="0"/>
          <p:bldP spid="14" grpId="0"/>
          <p:bldP spid="23" grpId="0"/>
          <p:bldP spid="24" grpId="0"/>
          <p:bldP spid="2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4" presetClass="entr" presetSubtype="1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6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17" dur="2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9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2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2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2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2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12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12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10" grpId="0"/>
          <p:bldP spid="14" grpId="0"/>
          <p:bldP spid="23" grpId="0"/>
          <p:bldP spid="24" grpId="0"/>
          <p:bldP spid="25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1395512" y="541502"/>
            <a:ext cx="3469565" cy="454960"/>
          </a:xfrm>
        </p:spPr>
        <p:txBody>
          <a:bodyPr>
            <a:noAutofit/>
          </a:bodyPr>
          <a:lstStyle/>
          <a:p>
            <a:pPr algn="dist"/>
            <a:r>
              <a:rPr lang="zh-CN" altLang="en-US" sz="2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研究思路</a:t>
            </a:r>
          </a:p>
        </p:txBody>
      </p:sp>
      <p:sp>
        <p:nvSpPr>
          <p:cNvPr id="88" name="TextBox 28"/>
          <p:cNvSpPr txBox="1"/>
          <p:nvPr/>
        </p:nvSpPr>
        <p:spPr>
          <a:xfrm>
            <a:off x="2191853" y="1870297"/>
            <a:ext cx="2253331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r">
              <a:defRPr sz="260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b="1" dirty="0">
                <a:solidFill>
                  <a:srgbClr val="386D52"/>
                </a:solidFill>
                <a:latin typeface="+mn-lt"/>
                <a:ea typeface="+mn-ea"/>
                <a:cs typeface="+mn-ea"/>
                <a:sym typeface="+mn-lt"/>
              </a:rPr>
              <a:t>输入标题文本</a:t>
            </a:r>
          </a:p>
        </p:txBody>
      </p:sp>
      <p:sp>
        <p:nvSpPr>
          <p:cNvPr id="95" name="TextBox 29"/>
          <p:cNvSpPr txBox="1"/>
          <p:nvPr/>
        </p:nvSpPr>
        <p:spPr>
          <a:xfrm>
            <a:off x="1856006" y="2486025"/>
            <a:ext cx="2800862" cy="8810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algn="just">
              <a:defRPr>
                <a:solidFill>
                  <a:schemeClr val="accent2"/>
                </a:solidFill>
                <a:latin typeface="+mn-ea"/>
              </a:defRPr>
            </a:lvl1pPr>
          </a:lstStyle>
          <a:p>
            <a:pPr algn="ctr">
              <a:lnSpc>
                <a:spcPts val="2400"/>
              </a:lnSpc>
            </a:pPr>
            <a:r>
              <a:rPr lang="zh-CN" altLang="en-US" sz="1600" dirty="0">
                <a:solidFill>
                  <a:schemeClr val="bg2">
                    <a:lumMod val="25000"/>
                  </a:schemeClr>
                </a:solidFill>
                <a:latin typeface="+mn-lt"/>
                <a:cs typeface="+mn-ea"/>
                <a:sym typeface="+mn-lt"/>
              </a:rPr>
              <a:t>单击输入您的文字内容，或复制粘贴具体文本，语言精练概括的说明你所要阐明的观点</a:t>
            </a:r>
            <a:endParaRPr lang="en-US" altLang="zh-CN" sz="1600" dirty="0">
              <a:solidFill>
                <a:schemeClr val="bg2">
                  <a:lumMod val="25000"/>
                </a:schemeClr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03" name="TextBox 28"/>
          <p:cNvSpPr txBox="1"/>
          <p:nvPr/>
        </p:nvSpPr>
        <p:spPr>
          <a:xfrm>
            <a:off x="2132405" y="4216897"/>
            <a:ext cx="2253331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r">
              <a:defRPr sz="260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b="1" dirty="0">
                <a:solidFill>
                  <a:srgbClr val="386D52"/>
                </a:solidFill>
                <a:latin typeface="+mn-lt"/>
                <a:ea typeface="+mn-ea"/>
                <a:cs typeface="+mn-ea"/>
                <a:sym typeface="+mn-lt"/>
              </a:rPr>
              <a:t>输入标题文本</a:t>
            </a:r>
          </a:p>
        </p:txBody>
      </p:sp>
      <p:sp>
        <p:nvSpPr>
          <p:cNvPr id="104" name="TextBox 29"/>
          <p:cNvSpPr txBox="1"/>
          <p:nvPr/>
        </p:nvSpPr>
        <p:spPr>
          <a:xfrm>
            <a:off x="1852429" y="4800104"/>
            <a:ext cx="2800862" cy="8810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algn="just">
              <a:defRPr>
                <a:solidFill>
                  <a:schemeClr val="accent2"/>
                </a:solidFill>
                <a:latin typeface="+mn-ea"/>
              </a:defRPr>
            </a:lvl1pPr>
          </a:lstStyle>
          <a:p>
            <a:pPr algn="ctr">
              <a:lnSpc>
                <a:spcPts val="2400"/>
              </a:lnSpc>
            </a:pPr>
            <a:r>
              <a:rPr lang="zh-CN" altLang="en-US" sz="1600" dirty="0">
                <a:solidFill>
                  <a:schemeClr val="bg2">
                    <a:lumMod val="25000"/>
                  </a:schemeClr>
                </a:solidFill>
                <a:latin typeface="+mn-lt"/>
                <a:cs typeface="+mn-ea"/>
                <a:sym typeface="+mn-lt"/>
              </a:rPr>
              <a:t>单击输入您的文字内容，或复制粘贴具体文本，语言精练概括的说明你所要阐明的观点</a:t>
            </a:r>
            <a:endParaRPr lang="en-US" altLang="zh-CN" sz="1600" dirty="0">
              <a:solidFill>
                <a:schemeClr val="bg2">
                  <a:lumMod val="25000"/>
                </a:schemeClr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07" name="TextBox 28"/>
          <p:cNvSpPr txBox="1"/>
          <p:nvPr/>
        </p:nvSpPr>
        <p:spPr>
          <a:xfrm>
            <a:off x="7812898" y="1870297"/>
            <a:ext cx="2253331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r">
              <a:defRPr sz="260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b="1" dirty="0">
                <a:solidFill>
                  <a:srgbClr val="386D52"/>
                </a:solidFill>
                <a:latin typeface="+mn-lt"/>
                <a:ea typeface="+mn-ea"/>
                <a:cs typeface="+mn-ea"/>
                <a:sym typeface="+mn-lt"/>
              </a:rPr>
              <a:t>输入标题文本</a:t>
            </a:r>
          </a:p>
        </p:txBody>
      </p:sp>
      <p:sp>
        <p:nvSpPr>
          <p:cNvPr id="108" name="TextBox 29"/>
          <p:cNvSpPr txBox="1"/>
          <p:nvPr/>
        </p:nvSpPr>
        <p:spPr>
          <a:xfrm>
            <a:off x="7812898" y="2486025"/>
            <a:ext cx="2775914" cy="8810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algn="just">
              <a:defRPr>
                <a:solidFill>
                  <a:schemeClr val="accent2"/>
                </a:solidFill>
                <a:latin typeface="+mn-ea"/>
              </a:defRPr>
            </a:lvl1pPr>
          </a:lstStyle>
          <a:p>
            <a:pPr>
              <a:lnSpc>
                <a:spcPts val="2400"/>
              </a:lnSpc>
            </a:pPr>
            <a:r>
              <a:rPr lang="zh-CN" altLang="en-US" sz="1600" dirty="0">
                <a:solidFill>
                  <a:schemeClr val="bg2">
                    <a:lumMod val="25000"/>
                  </a:schemeClr>
                </a:solidFill>
                <a:latin typeface="+mn-lt"/>
                <a:cs typeface="+mn-ea"/>
                <a:sym typeface="+mn-lt"/>
              </a:rPr>
              <a:t>单击输入您的文字内容，或复制粘贴具体文本，语言精练概括的说明你所要阐明的观点</a:t>
            </a:r>
            <a:endParaRPr lang="en-US" altLang="zh-CN" sz="1600" dirty="0">
              <a:solidFill>
                <a:schemeClr val="bg2">
                  <a:lumMod val="25000"/>
                </a:schemeClr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11" name="TextBox 28"/>
          <p:cNvSpPr txBox="1"/>
          <p:nvPr/>
        </p:nvSpPr>
        <p:spPr>
          <a:xfrm>
            <a:off x="7812898" y="4216897"/>
            <a:ext cx="2253331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r">
              <a:defRPr sz="260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b="1" dirty="0">
                <a:solidFill>
                  <a:srgbClr val="386D52"/>
                </a:solidFill>
                <a:latin typeface="+mn-lt"/>
                <a:ea typeface="+mn-ea"/>
                <a:cs typeface="+mn-ea"/>
                <a:sym typeface="+mn-lt"/>
              </a:rPr>
              <a:t>输入标题文本</a:t>
            </a:r>
          </a:p>
        </p:txBody>
      </p:sp>
      <p:sp>
        <p:nvSpPr>
          <p:cNvPr id="112" name="TextBox 29"/>
          <p:cNvSpPr txBox="1"/>
          <p:nvPr/>
        </p:nvSpPr>
        <p:spPr>
          <a:xfrm>
            <a:off x="7812898" y="4832625"/>
            <a:ext cx="2775914" cy="8810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algn="just">
              <a:defRPr>
                <a:solidFill>
                  <a:schemeClr val="accent2"/>
                </a:solidFill>
                <a:latin typeface="+mn-ea"/>
              </a:defRPr>
            </a:lvl1pPr>
          </a:lstStyle>
          <a:p>
            <a:pPr>
              <a:lnSpc>
                <a:spcPts val="2400"/>
              </a:lnSpc>
            </a:pPr>
            <a:r>
              <a:rPr lang="zh-CN" altLang="en-US" sz="1600" dirty="0">
                <a:solidFill>
                  <a:schemeClr val="bg2">
                    <a:lumMod val="25000"/>
                  </a:schemeClr>
                </a:solidFill>
                <a:latin typeface="+mn-lt"/>
                <a:cs typeface="+mn-ea"/>
                <a:sym typeface="+mn-lt"/>
              </a:rPr>
              <a:t>单击输入您的文字内容，或复制粘贴具体文本，语言精练概括的说明你所要阐明的观点</a:t>
            </a:r>
            <a:endParaRPr lang="en-US" altLang="zh-CN" sz="1600" dirty="0">
              <a:solidFill>
                <a:schemeClr val="bg2">
                  <a:lumMod val="25000"/>
                </a:schemeClr>
              </a:solidFill>
              <a:latin typeface="+mn-lt"/>
              <a:cs typeface="+mn-ea"/>
              <a:sym typeface="+mn-lt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267881C4-BADC-4360-A840-7628A36201A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8984" y="1625838"/>
            <a:ext cx="1006565" cy="2004742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1FBD0B0D-F893-4F30-8A29-9A63047E4E7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238983" y="3797733"/>
            <a:ext cx="1006565" cy="2004742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4EA2503D-46CB-4CD1-9486-55BD699E6A4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217065" y="1625838"/>
            <a:ext cx="1006565" cy="2004742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A4454F86-7CB1-42F9-A0C3-B025BFA76F1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6217064" y="3797733"/>
            <a:ext cx="1006565" cy="2004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15492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8" grpId="0"/>
      <p:bldP spid="95" grpId="0"/>
      <p:bldP spid="103" grpId="0"/>
      <p:bldP spid="104" grpId="0"/>
      <p:bldP spid="107" grpId="0"/>
      <p:bldP spid="108" grpId="0"/>
      <p:bldP spid="111" grpId="0"/>
      <p:bldP spid="1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F3C59376-DAB4-433A-B74D-8F5FE87EBDB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8051" y="1624080"/>
            <a:ext cx="2294502" cy="1620375"/>
          </a:xfrm>
          <a:prstGeom prst="rect">
            <a:avLst/>
          </a:prstGeom>
        </p:spPr>
      </p:pic>
      <p:sp>
        <p:nvSpPr>
          <p:cNvPr id="81" name="标题 80"/>
          <p:cNvSpPr>
            <a:spLocks noGrp="1"/>
          </p:cNvSpPr>
          <p:nvPr>
            <p:ph type="title" idx="4294967295"/>
          </p:nvPr>
        </p:nvSpPr>
        <p:spPr>
          <a:xfrm>
            <a:off x="1395512" y="541502"/>
            <a:ext cx="3446119" cy="454960"/>
          </a:xfrm>
        </p:spPr>
        <p:txBody>
          <a:bodyPr>
            <a:noAutofit/>
          </a:bodyPr>
          <a:lstStyle/>
          <a:p>
            <a:pPr algn="dist"/>
            <a:r>
              <a:rPr lang="zh-CN" altLang="en-US" sz="2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研究方法</a:t>
            </a:r>
          </a:p>
        </p:txBody>
      </p:sp>
      <p:sp>
        <p:nvSpPr>
          <p:cNvPr id="46" name="TextBox 19"/>
          <p:cNvSpPr txBox="1"/>
          <p:nvPr/>
        </p:nvSpPr>
        <p:spPr>
          <a:xfrm>
            <a:off x="1953789" y="4315448"/>
            <a:ext cx="662052" cy="662052"/>
          </a:xfrm>
          <a:prstGeom prst="roundRect">
            <a:avLst>
              <a:gd name="adj" fmla="val 25299"/>
            </a:avLst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800" b="1" dirty="0">
                <a:solidFill>
                  <a:srgbClr val="386D52"/>
                </a:solidFill>
                <a:cs typeface="+mn-ea"/>
                <a:sym typeface="+mn-lt"/>
              </a:rPr>
              <a:t>02</a:t>
            </a:r>
            <a:endParaRPr lang="zh-CN" altLang="en-US" sz="2800" b="1" dirty="0">
              <a:solidFill>
                <a:srgbClr val="386D52"/>
              </a:solidFill>
              <a:cs typeface="+mn-ea"/>
              <a:sym typeface="+mn-lt"/>
            </a:endParaRPr>
          </a:p>
        </p:txBody>
      </p:sp>
      <p:sp>
        <p:nvSpPr>
          <p:cNvPr id="47" name="TextBox 28"/>
          <p:cNvSpPr txBox="1"/>
          <p:nvPr/>
        </p:nvSpPr>
        <p:spPr>
          <a:xfrm>
            <a:off x="3118571" y="4164387"/>
            <a:ext cx="2253331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r">
              <a:defRPr sz="260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b="1" dirty="0">
                <a:solidFill>
                  <a:srgbClr val="386D52"/>
                </a:solidFill>
                <a:latin typeface="+mn-lt"/>
                <a:ea typeface="+mn-ea"/>
                <a:cs typeface="+mn-ea"/>
                <a:sym typeface="+mn-lt"/>
              </a:rPr>
              <a:t>输入标题文本</a:t>
            </a:r>
          </a:p>
        </p:txBody>
      </p:sp>
      <p:sp>
        <p:nvSpPr>
          <p:cNvPr id="48" name="TextBox 29"/>
          <p:cNvSpPr txBox="1"/>
          <p:nvPr/>
        </p:nvSpPr>
        <p:spPr>
          <a:xfrm>
            <a:off x="3118572" y="4678949"/>
            <a:ext cx="2294502" cy="81047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algn="just">
              <a:defRPr>
                <a:solidFill>
                  <a:schemeClr val="accent2"/>
                </a:solidFill>
                <a:latin typeface="+mn-ea"/>
              </a:defRPr>
            </a:lvl1pPr>
          </a:lstStyle>
          <a:p>
            <a:pPr>
              <a:lnSpc>
                <a:spcPts val="2200"/>
              </a:lnSpc>
            </a:pPr>
            <a:r>
              <a:rPr lang="zh-CN" altLang="en-US" sz="1600" dirty="0">
                <a:solidFill>
                  <a:schemeClr val="bg2">
                    <a:lumMod val="25000"/>
                  </a:schemeClr>
                </a:solidFill>
                <a:latin typeface="+mn-lt"/>
                <a:cs typeface="+mn-ea"/>
                <a:sym typeface="+mn-lt"/>
              </a:rPr>
              <a:t>输入您的文字内容，语言精练概括的说明你所要阐明的观点</a:t>
            </a:r>
            <a:endParaRPr lang="en-US" altLang="zh-CN" sz="1600" dirty="0">
              <a:solidFill>
                <a:schemeClr val="bg2">
                  <a:lumMod val="25000"/>
                </a:schemeClr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49" name="TextBox 19"/>
          <p:cNvSpPr txBox="1"/>
          <p:nvPr/>
        </p:nvSpPr>
        <p:spPr>
          <a:xfrm>
            <a:off x="1996737" y="2080610"/>
            <a:ext cx="662052" cy="662052"/>
          </a:xfrm>
          <a:prstGeom prst="roundRect">
            <a:avLst>
              <a:gd name="adj" fmla="val 26738"/>
            </a:avLst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800" b="1" dirty="0">
                <a:solidFill>
                  <a:srgbClr val="386D52"/>
                </a:solidFill>
                <a:cs typeface="+mn-ea"/>
                <a:sym typeface="+mn-lt"/>
              </a:rPr>
              <a:t>01</a:t>
            </a:r>
            <a:endParaRPr lang="zh-CN" altLang="en-US" sz="2800" b="1" dirty="0">
              <a:solidFill>
                <a:srgbClr val="386D52"/>
              </a:solidFill>
              <a:cs typeface="+mn-ea"/>
              <a:sym typeface="+mn-lt"/>
            </a:endParaRPr>
          </a:p>
        </p:txBody>
      </p:sp>
      <p:sp>
        <p:nvSpPr>
          <p:cNvPr id="50" name="TextBox 28"/>
          <p:cNvSpPr txBox="1"/>
          <p:nvPr/>
        </p:nvSpPr>
        <p:spPr>
          <a:xfrm>
            <a:off x="3118571" y="1825077"/>
            <a:ext cx="2253331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r">
              <a:defRPr sz="260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b="1" dirty="0">
                <a:solidFill>
                  <a:srgbClr val="386D52"/>
                </a:solidFill>
                <a:latin typeface="+mn-lt"/>
                <a:ea typeface="+mn-ea"/>
                <a:cs typeface="+mn-ea"/>
                <a:sym typeface="+mn-lt"/>
              </a:rPr>
              <a:t>输入标题文本</a:t>
            </a:r>
          </a:p>
        </p:txBody>
      </p:sp>
      <p:sp>
        <p:nvSpPr>
          <p:cNvPr id="51" name="TextBox 29"/>
          <p:cNvSpPr txBox="1"/>
          <p:nvPr/>
        </p:nvSpPr>
        <p:spPr>
          <a:xfrm>
            <a:off x="3118572" y="2339639"/>
            <a:ext cx="2294502" cy="81047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algn="just">
              <a:defRPr>
                <a:solidFill>
                  <a:schemeClr val="accent2"/>
                </a:solidFill>
                <a:latin typeface="+mn-ea"/>
              </a:defRPr>
            </a:lvl1pPr>
          </a:lstStyle>
          <a:p>
            <a:pPr>
              <a:lnSpc>
                <a:spcPts val="2200"/>
              </a:lnSpc>
            </a:pPr>
            <a:r>
              <a:rPr lang="zh-CN" altLang="en-US" sz="1600" dirty="0">
                <a:solidFill>
                  <a:schemeClr val="bg2">
                    <a:lumMod val="25000"/>
                  </a:schemeClr>
                </a:solidFill>
                <a:latin typeface="+mn-lt"/>
                <a:cs typeface="+mn-ea"/>
                <a:sym typeface="+mn-lt"/>
              </a:rPr>
              <a:t>输入您的文字内容，语言精练概括的说明你所要阐明的观点</a:t>
            </a:r>
            <a:endParaRPr lang="en-US" altLang="zh-CN" sz="1600" dirty="0">
              <a:solidFill>
                <a:schemeClr val="bg2">
                  <a:lumMod val="25000"/>
                </a:schemeClr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56" name="TextBox 19"/>
          <p:cNvSpPr txBox="1"/>
          <p:nvPr/>
        </p:nvSpPr>
        <p:spPr>
          <a:xfrm>
            <a:off x="6525554" y="4252037"/>
            <a:ext cx="662052" cy="662052"/>
          </a:xfrm>
          <a:prstGeom prst="roundRect">
            <a:avLst>
              <a:gd name="adj" fmla="val 28177"/>
            </a:avLst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800" b="1" dirty="0">
                <a:solidFill>
                  <a:srgbClr val="386D52"/>
                </a:solidFill>
                <a:cs typeface="+mn-ea"/>
                <a:sym typeface="+mn-lt"/>
              </a:rPr>
              <a:t>04</a:t>
            </a:r>
            <a:endParaRPr lang="zh-CN" altLang="en-US" sz="2800" b="1" dirty="0">
              <a:solidFill>
                <a:srgbClr val="386D52"/>
              </a:solidFill>
              <a:cs typeface="+mn-ea"/>
              <a:sym typeface="+mn-lt"/>
            </a:endParaRPr>
          </a:p>
        </p:txBody>
      </p:sp>
      <p:sp>
        <p:nvSpPr>
          <p:cNvPr id="57" name="TextBox 28"/>
          <p:cNvSpPr txBox="1"/>
          <p:nvPr/>
        </p:nvSpPr>
        <p:spPr>
          <a:xfrm>
            <a:off x="7977262" y="4131912"/>
            <a:ext cx="2253331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r">
              <a:defRPr sz="260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b="1" dirty="0">
                <a:solidFill>
                  <a:srgbClr val="386D52"/>
                </a:solidFill>
                <a:latin typeface="+mn-lt"/>
                <a:ea typeface="+mn-ea"/>
                <a:cs typeface="+mn-ea"/>
                <a:sym typeface="+mn-lt"/>
              </a:rPr>
              <a:t>输入标题文本</a:t>
            </a:r>
          </a:p>
        </p:txBody>
      </p:sp>
      <p:sp>
        <p:nvSpPr>
          <p:cNvPr id="58" name="TextBox 29"/>
          <p:cNvSpPr txBox="1"/>
          <p:nvPr/>
        </p:nvSpPr>
        <p:spPr>
          <a:xfrm>
            <a:off x="7977262" y="4646474"/>
            <a:ext cx="2349938" cy="81047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algn="just">
              <a:defRPr>
                <a:solidFill>
                  <a:schemeClr val="accent2"/>
                </a:solidFill>
                <a:latin typeface="+mn-ea"/>
              </a:defRPr>
            </a:lvl1pPr>
          </a:lstStyle>
          <a:p>
            <a:pPr>
              <a:lnSpc>
                <a:spcPts val="2200"/>
              </a:lnSpc>
            </a:pPr>
            <a:r>
              <a:rPr lang="zh-CN" altLang="en-US" sz="1600" dirty="0">
                <a:solidFill>
                  <a:schemeClr val="bg2">
                    <a:lumMod val="25000"/>
                  </a:schemeClr>
                </a:solidFill>
                <a:latin typeface="+mn-lt"/>
                <a:cs typeface="+mn-ea"/>
                <a:sym typeface="+mn-lt"/>
              </a:rPr>
              <a:t>输入您的文字内容，语言精练概括的说明你所要阐明的观点</a:t>
            </a:r>
            <a:endParaRPr lang="en-US" altLang="zh-CN" sz="1600" dirty="0">
              <a:solidFill>
                <a:schemeClr val="bg2">
                  <a:lumMod val="25000"/>
                </a:schemeClr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59" name="TextBox 19"/>
          <p:cNvSpPr txBox="1"/>
          <p:nvPr/>
        </p:nvSpPr>
        <p:spPr>
          <a:xfrm>
            <a:off x="6525554" y="2103241"/>
            <a:ext cx="662052" cy="662052"/>
          </a:xfrm>
          <a:prstGeom prst="roundRect">
            <a:avLst>
              <a:gd name="adj" fmla="val 23861"/>
            </a:avLst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800" b="1" dirty="0">
                <a:solidFill>
                  <a:srgbClr val="386D52"/>
                </a:solidFill>
                <a:cs typeface="+mn-ea"/>
                <a:sym typeface="+mn-lt"/>
              </a:rPr>
              <a:t>03</a:t>
            </a:r>
            <a:endParaRPr lang="zh-CN" altLang="en-US" sz="2800" b="1" dirty="0">
              <a:solidFill>
                <a:srgbClr val="386D52"/>
              </a:solidFill>
              <a:cs typeface="+mn-ea"/>
              <a:sym typeface="+mn-lt"/>
            </a:endParaRPr>
          </a:p>
        </p:txBody>
      </p:sp>
      <p:sp>
        <p:nvSpPr>
          <p:cNvPr id="60" name="TextBox 28"/>
          <p:cNvSpPr txBox="1"/>
          <p:nvPr/>
        </p:nvSpPr>
        <p:spPr>
          <a:xfrm>
            <a:off x="7977262" y="1919415"/>
            <a:ext cx="2253331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r">
              <a:defRPr sz="260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b="1" dirty="0">
                <a:solidFill>
                  <a:srgbClr val="386D52"/>
                </a:solidFill>
                <a:latin typeface="+mn-lt"/>
                <a:ea typeface="+mn-ea"/>
                <a:cs typeface="+mn-ea"/>
                <a:sym typeface="+mn-lt"/>
              </a:rPr>
              <a:t>输入标题文本</a:t>
            </a:r>
          </a:p>
        </p:txBody>
      </p:sp>
      <p:sp>
        <p:nvSpPr>
          <p:cNvPr id="61" name="TextBox 29"/>
          <p:cNvSpPr txBox="1"/>
          <p:nvPr/>
        </p:nvSpPr>
        <p:spPr>
          <a:xfrm>
            <a:off x="7977263" y="2433977"/>
            <a:ext cx="2309450" cy="81047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algn="just">
              <a:defRPr>
                <a:solidFill>
                  <a:schemeClr val="accent2"/>
                </a:solidFill>
                <a:latin typeface="+mn-ea"/>
              </a:defRPr>
            </a:lvl1pPr>
          </a:lstStyle>
          <a:p>
            <a:pPr>
              <a:lnSpc>
                <a:spcPts val="2200"/>
              </a:lnSpc>
            </a:pPr>
            <a:r>
              <a:rPr lang="zh-CN" altLang="en-US" sz="1600" dirty="0">
                <a:solidFill>
                  <a:schemeClr val="bg2">
                    <a:lumMod val="25000"/>
                  </a:schemeClr>
                </a:solidFill>
                <a:latin typeface="+mn-lt"/>
                <a:cs typeface="+mn-ea"/>
                <a:sym typeface="+mn-lt"/>
              </a:rPr>
              <a:t>输入您的文字内容，语言精练概括的说明你所要阐明的观点</a:t>
            </a:r>
            <a:endParaRPr lang="en-US" altLang="zh-CN" sz="1600" dirty="0">
              <a:solidFill>
                <a:schemeClr val="bg2">
                  <a:lumMod val="25000"/>
                </a:schemeClr>
              </a:solidFill>
              <a:latin typeface="+mn-lt"/>
              <a:cs typeface="+mn-ea"/>
              <a:sym typeface="+mn-lt"/>
            </a:endParaRPr>
          </a:p>
        </p:txBody>
      </p:sp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F2005276-980B-4368-B895-3CF5CBF1D23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9329" y="1624080"/>
            <a:ext cx="2294502" cy="1620375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:a16="http://schemas.microsoft.com/office/drawing/2014/main" xmlns="" id="{B45ADAA4-3D13-4405-AF73-0E090C6AB33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7564" y="3744154"/>
            <a:ext cx="2294502" cy="1620375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:a16="http://schemas.microsoft.com/office/drawing/2014/main" xmlns="" id="{EB495ECE-9829-495E-874C-DC006ABA04F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8842" y="3744154"/>
            <a:ext cx="2294502" cy="1620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0113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/>
      <p:bldP spid="46" grpId="0"/>
      <p:bldP spid="47" grpId="0"/>
      <p:bldP spid="48" grpId="0"/>
      <p:bldP spid="49" grpId="0"/>
      <p:bldP spid="50" grpId="0"/>
      <p:bldP spid="51" grpId="0"/>
      <p:bldP spid="56" grpId="0"/>
      <p:bldP spid="57" grpId="0"/>
      <p:bldP spid="58" grpId="0"/>
      <p:bldP spid="59" grpId="0"/>
      <p:bldP spid="60" grpId="0"/>
      <p:bldP spid="61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r11ft3un">
      <a:majorFont>
        <a:latin typeface="xiaonantongxue" panose="020F0302020204030204"/>
        <a:ea typeface="xiaonantongxue"/>
        <a:cs typeface=""/>
      </a:majorFont>
      <a:minorFont>
        <a:latin typeface="xiaonantongxue" panose="020F0502020204030204"/>
        <a:ea typeface="xiaonantongxue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</TotalTime>
  <Words>1968</Words>
  <Application>Microsoft Office PowerPoint</Application>
  <PresentationFormat>宽屏</PresentationFormat>
  <Paragraphs>293</Paragraphs>
  <Slides>31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31</vt:i4>
      </vt:variant>
    </vt:vector>
  </HeadingPairs>
  <TitlesOfParts>
    <vt:vector size="43" baseType="lpstr">
      <vt:lpstr>Meiryo</vt:lpstr>
      <vt:lpstr>xiaonantongxue</vt:lpstr>
      <vt:lpstr>等线</vt:lpstr>
      <vt:lpstr>宋体</vt:lpstr>
      <vt:lpstr>微软雅黑</vt:lpstr>
      <vt:lpstr>Arial</vt:lpstr>
      <vt:lpstr>Calibri</vt:lpstr>
      <vt:lpstr>Calibri Light</vt:lpstr>
      <vt:lpstr>Wingdings</vt:lpstr>
      <vt:lpstr>Office 主题​​</vt:lpstr>
      <vt:lpstr>Office Theme</vt:lpstr>
      <vt:lpstr>Office 主题</vt:lpstr>
      <vt:lpstr>PowerPoint 演示文稿</vt:lpstr>
      <vt:lpstr>PowerPoint 演示文稿</vt:lpstr>
      <vt:lpstr>PowerPoint 演示文稿</vt:lpstr>
      <vt:lpstr>内容摘要</vt:lpstr>
      <vt:lpstr>选题背景</vt:lpstr>
      <vt:lpstr>主要创新点</vt:lpstr>
      <vt:lpstr>PowerPoint 演示文稿</vt:lpstr>
      <vt:lpstr>研究思路</vt:lpstr>
      <vt:lpstr>研究方法</vt:lpstr>
      <vt:lpstr>PowerPoint 演示文稿</vt:lpstr>
      <vt:lpstr>论文结构</vt:lpstr>
      <vt:lpstr>论文基本内容</vt:lpstr>
      <vt:lpstr>论文基本内容</vt:lpstr>
      <vt:lpstr>论文基本内容</vt:lpstr>
      <vt:lpstr>论文基本内容</vt:lpstr>
      <vt:lpstr>论文基本内容</vt:lpstr>
      <vt:lpstr>PowerPoint 演示文稿</vt:lpstr>
      <vt:lpstr>关键技术</vt:lpstr>
      <vt:lpstr>论文亮点</vt:lpstr>
      <vt:lpstr>不足之处</vt:lpstr>
      <vt:lpstr>PowerPoint 演示文稿</vt:lpstr>
      <vt:lpstr>可行性分析</vt:lpstr>
      <vt:lpstr>结论二</vt:lpstr>
      <vt:lpstr>PowerPoint 演示文稿</vt:lpstr>
      <vt:lpstr>研究结论的发展方向</vt:lpstr>
      <vt:lpstr>参考文献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dc:description>http://www.ypppt.com/</dc:description>
  <cp:lastModifiedBy>kan</cp:lastModifiedBy>
  <cp:revision>177</cp:revision>
  <dcterms:created xsi:type="dcterms:W3CDTF">2019-04-12T03:48:32Z</dcterms:created>
  <dcterms:modified xsi:type="dcterms:W3CDTF">2020-04-26T12:34:22Z</dcterms:modified>
</cp:coreProperties>
</file>