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087" r:id="rId4"/>
    <p:sldId id="3088" r:id="rId5"/>
    <p:sldId id="3089" r:id="rId6"/>
    <p:sldId id="3090" r:id="rId7"/>
    <p:sldId id="3092" r:id="rId8"/>
    <p:sldId id="3108" r:id="rId9"/>
    <p:sldId id="3093" r:id="rId10"/>
    <p:sldId id="3116" r:id="rId11"/>
    <p:sldId id="3091" r:id="rId12"/>
    <p:sldId id="3094" r:id="rId13"/>
    <p:sldId id="3095" r:id="rId14"/>
    <p:sldId id="3096" r:id="rId15"/>
    <p:sldId id="3112" r:id="rId16"/>
    <p:sldId id="3117" r:id="rId17"/>
    <p:sldId id="3097" r:id="rId18"/>
    <p:sldId id="3098" r:id="rId19"/>
    <p:sldId id="3113" r:id="rId20"/>
    <p:sldId id="3099" r:id="rId21"/>
    <p:sldId id="3100" r:id="rId22"/>
    <p:sldId id="3118" r:id="rId23"/>
    <p:sldId id="3114" r:id="rId24"/>
    <p:sldId id="3101" r:id="rId25"/>
    <p:sldId id="3115" r:id="rId26"/>
    <p:sldId id="3102" r:id="rId27"/>
    <p:sldId id="3119" r:id="rId28"/>
    <p:sldId id="312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 varScale="1">
        <p:scale>
          <a:sx n="107" d="100"/>
          <a:sy n="107" d="100"/>
        </p:scale>
        <p:origin x="678" y="102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3B-45C1-AB8C-6D02399A62A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3B-45C1-AB8C-6D02399A62A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3B-45C1-AB8C-6D02399A62A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E3B-45C1-AB8C-6D02399A62A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349152"/>
        <c:axId val="478348064"/>
      </c:areaChart>
      <c:catAx>
        <c:axId val="47834915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478348064"/>
        <c:crosses val="autoZero"/>
        <c:auto val="1"/>
        <c:lblAlgn val="ctr"/>
        <c:lblOffset val="100"/>
        <c:noMultiLvlLbl val="1"/>
      </c:catAx>
      <c:valAx>
        <c:axId val="478348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7834915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53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283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423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2934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837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144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147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82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83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4"/>
            </a:lvl1pPr>
            <a:lvl2pPr>
              <a:defRPr sz="2952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042" indent="0">
              <a:buNone/>
              <a:defRPr sz="1476"/>
            </a:lvl2pPr>
            <a:lvl3pPr marL="964085" indent="0">
              <a:buNone/>
              <a:defRPr sz="1265"/>
            </a:lvl3pPr>
            <a:lvl4pPr marL="1446128" indent="0">
              <a:buNone/>
              <a:defRPr sz="1055"/>
            </a:lvl4pPr>
            <a:lvl5pPr marL="1928171" indent="0">
              <a:buNone/>
              <a:defRPr sz="1055"/>
            </a:lvl5pPr>
            <a:lvl6pPr marL="2410213" indent="0">
              <a:buNone/>
              <a:defRPr sz="1055"/>
            </a:lvl6pPr>
            <a:lvl7pPr marL="2892255" indent="0">
              <a:buNone/>
              <a:defRPr sz="1055"/>
            </a:lvl7pPr>
            <a:lvl8pPr marL="3374298" indent="0">
              <a:buNone/>
              <a:defRPr sz="1055"/>
            </a:lvl8pPr>
            <a:lvl9pPr marL="3856341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6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4"/>
            </a:lvl1pPr>
            <a:lvl2pPr marL="482042" indent="0">
              <a:buNone/>
              <a:defRPr sz="2952"/>
            </a:lvl2pPr>
            <a:lvl3pPr marL="964085" indent="0">
              <a:buNone/>
              <a:defRPr sz="2531"/>
            </a:lvl3pPr>
            <a:lvl4pPr marL="1446128" indent="0">
              <a:buNone/>
              <a:defRPr sz="2109"/>
            </a:lvl4pPr>
            <a:lvl5pPr marL="1928171" indent="0">
              <a:buNone/>
              <a:defRPr sz="2109"/>
            </a:lvl5pPr>
            <a:lvl6pPr marL="2410213" indent="0">
              <a:buNone/>
              <a:defRPr sz="2109"/>
            </a:lvl6pPr>
            <a:lvl7pPr marL="2892255" indent="0">
              <a:buNone/>
              <a:defRPr sz="2109"/>
            </a:lvl7pPr>
            <a:lvl8pPr marL="3374298" indent="0">
              <a:buNone/>
              <a:defRPr sz="2109"/>
            </a:lvl8pPr>
            <a:lvl9pPr marL="3856341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042" indent="0">
              <a:buNone/>
              <a:defRPr sz="1476"/>
            </a:lvl2pPr>
            <a:lvl3pPr marL="964085" indent="0">
              <a:buNone/>
              <a:defRPr sz="1265"/>
            </a:lvl3pPr>
            <a:lvl4pPr marL="1446128" indent="0">
              <a:buNone/>
              <a:defRPr sz="1055"/>
            </a:lvl4pPr>
            <a:lvl5pPr marL="1928171" indent="0">
              <a:buNone/>
              <a:defRPr sz="1055"/>
            </a:lvl5pPr>
            <a:lvl6pPr marL="2410213" indent="0">
              <a:buNone/>
              <a:defRPr sz="1055"/>
            </a:lvl6pPr>
            <a:lvl7pPr marL="2892255" indent="0">
              <a:buNone/>
              <a:defRPr sz="1055"/>
            </a:lvl7pPr>
            <a:lvl8pPr marL="3374298" indent="0">
              <a:buNone/>
              <a:defRPr sz="1055"/>
            </a:lvl8pPr>
            <a:lvl9pPr marL="3856341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22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37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78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042" indent="0" algn="ctr">
              <a:buNone/>
              <a:defRPr sz="2109"/>
            </a:lvl2pPr>
            <a:lvl3pPr marL="964085" indent="0" algn="ctr">
              <a:buNone/>
              <a:defRPr sz="1898"/>
            </a:lvl3pPr>
            <a:lvl4pPr marL="1446128" indent="0" algn="ctr">
              <a:buNone/>
              <a:defRPr sz="1687"/>
            </a:lvl4pPr>
            <a:lvl5pPr marL="1928171" indent="0" algn="ctr">
              <a:buNone/>
              <a:defRPr sz="1687"/>
            </a:lvl5pPr>
            <a:lvl6pPr marL="2410213" indent="0" algn="ctr">
              <a:buNone/>
              <a:defRPr sz="1687"/>
            </a:lvl6pPr>
            <a:lvl7pPr marL="2892255" indent="0" algn="ctr">
              <a:buNone/>
              <a:defRPr sz="1687"/>
            </a:lvl7pPr>
            <a:lvl8pPr marL="3374298" indent="0" algn="ctr">
              <a:buNone/>
              <a:defRPr sz="1687"/>
            </a:lvl8pPr>
            <a:lvl9pPr marL="3856341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9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02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042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085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128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171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213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25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4298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6341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66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1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4" y="1773004"/>
            <a:ext cx="543985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042" indent="0">
              <a:buNone/>
              <a:defRPr sz="2109" b="1"/>
            </a:lvl2pPr>
            <a:lvl3pPr marL="964085" indent="0">
              <a:buNone/>
              <a:defRPr sz="1898" b="1"/>
            </a:lvl3pPr>
            <a:lvl4pPr marL="1446128" indent="0">
              <a:buNone/>
              <a:defRPr sz="1687" b="1"/>
            </a:lvl4pPr>
            <a:lvl5pPr marL="1928171" indent="0">
              <a:buNone/>
              <a:defRPr sz="1687" b="1"/>
            </a:lvl5pPr>
            <a:lvl6pPr marL="2410213" indent="0">
              <a:buNone/>
              <a:defRPr sz="1687" b="1"/>
            </a:lvl6pPr>
            <a:lvl7pPr marL="2892255" indent="0">
              <a:buNone/>
              <a:defRPr sz="1687" b="1"/>
            </a:lvl7pPr>
            <a:lvl8pPr marL="3374298" indent="0">
              <a:buNone/>
              <a:defRPr sz="1687" b="1"/>
            </a:lvl8pPr>
            <a:lvl9pPr marL="3856341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4" y="2641926"/>
            <a:ext cx="543985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3" y="1773004"/>
            <a:ext cx="546664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042" indent="0">
              <a:buNone/>
              <a:defRPr sz="2109" b="1"/>
            </a:lvl2pPr>
            <a:lvl3pPr marL="964085" indent="0">
              <a:buNone/>
              <a:defRPr sz="1898" b="1"/>
            </a:lvl3pPr>
            <a:lvl4pPr marL="1446128" indent="0">
              <a:buNone/>
              <a:defRPr sz="1687" b="1"/>
            </a:lvl4pPr>
            <a:lvl5pPr marL="1928171" indent="0">
              <a:buNone/>
              <a:defRPr sz="1687" b="1"/>
            </a:lvl5pPr>
            <a:lvl6pPr marL="2410213" indent="0">
              <a:buNone/>
              <a:defRPr sz="1687" b="1"/>
            </a:lvl6pPr>
            <a:lvl7pPr marL="2892255" indent="0">
              <a:buNone/>
              <a:defRPr sz="1687" b="1"/>
            </a:lvl7pPr>
            <a:lvl8pPr marL="3374298" indent="0">
              <a:buNone/>
              <a:defRPr sz="1687" b="1"/>
            </a:lvl8pPr>
            <a:lvl9pPr marL="3856341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3" y="2641926"/>
            <a:ext cx="546664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79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3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40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40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4085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64085" fontAlgn="auto">
                <a:spcBef>
                  <a:spcPts val="0"/>
                </a:spcBef>
                <a:spcAft>
                  <a:spcPts val="0"/>
                </a:spcAft>
              </a:pPr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2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4085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64085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6408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440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defTabSz="964085" rtl="0" eaLnBrk="1" latinLnBrk="0" hangingPunct="1">
        <a:lnSpc>
          <a:spcPct val="90000"/>
        </a:lnSpc>
        <a:spcBef>
          <a:spcPct val="0"/>
        </a:spcBef>
        <a:buNone/>
        <a:defRPr sz="4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21" indent="-241021" algn="l" defTabSz="964085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2" kern="1200">
          <a:solidFill>
            <a:schemeClr val="tx1"/>
          </a:solidFill>
          <a:latin typeface="+mn-lt"/>
          <a:ea typeface="+mn-ea"/>
          <a:cs typeface="+mn-cs"/>
        </a:defRPr>
      </a:lvl1pPr>
      <a:lvl2pPr marL="723064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107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149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191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234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3277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5320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7362" indent="-241021" algn="l" defTabSz="96408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042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085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128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171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213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255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4298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6341" algn="l" defTabSz="964085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9224" b="-92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35" y="3544317"/>
            <a:ext cx="6789415" cy="295232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0031004" y="3721820"/>
            <a:ext cx="244704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600" cap="all" dirty="0" smtClean="0">
                <a:solidFill>
                  <a:srgbClr val="00B3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</a:t>
            </a:r>
            <a:endParaRPr lang="zh-CN" altLang="en-US" sz="6600" cap="all" dirty="0">
              <a:solidFill>
                <a:srgbClr val="00B3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507915" y="5596646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Year-end work reporting on activities report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976884" y="591746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069335" y="4688681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年终工作述职报告</a:t>
            </a:r>
            <a:endParaRPr lang="zh-CN" altLang="en-US" sz="60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6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17" grpId="0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0612" y="2968253"/>
            <a:ext cx="1708317" cy="17083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10611" y="4174751"/>
            <a:ext cx="1708317" cy="5018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2560" y="3114442"/>
            <a:ext cx="904415" cy="561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en-GB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87016" y="2965780"/>
            <a:ext cx="1708317" cy="17083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87015" y="4172278"/>
            <a:ext cx="1708317" cy="50181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8962" y="3111969"/>
            <a:ext cx="904415" cy="561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68%</a:t>
            </a:r>
            <a:endParaRPr lang="en-GB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53304" y="2974393"/>
            <a:ext cx="1708317" cy="170831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63417" y="4180891"/>
            <a:ext cx="1708317" cy="5018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65366" y="3120582"/>
            <a:ext cx="904414" cy="561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72%</a:t>
            </a:r>
            <a:endParaRPr lang="en-GB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739824" y="2965779"/>
            <a:ext cx="1708317" cy="170831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739823" y="4172277"/>
            <a:ext cx="1708317" cy="50181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41772" y="3111968"/>
            <a:ext cx="904415" cy="561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365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B3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rgbClr val="00B36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rgbClr val="00B36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381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214" r="-22214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3934" r="-33934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8648" r="-28648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9139" r="-19139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rgbClr val="1A8CE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rgbClr val="1A8CE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rgbClr val="00B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00B36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rgbClr val="00B36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rgbClr val="00B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00B36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rgbClr val="00B36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rgbClr val="00B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00B36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rgbClr val="00B36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rgbClr val="00B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00B36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rgbClr val="00B36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653" y="4846998"/>
            <a:ext cx="6165068" cy="615860"/>
          </a:xfrm>
          <a:prstGeom prst="roundRect">
            <a:avLst/>
          </a:prstGeom>
          <a:noFill/>
          <a:ln w="19050">
            <a:solidFill>
              <a:srgbClr val="00B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268" y="493977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00B36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00B36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624" y="4908531"/>
            <a:ext cx="492796" cy="492796"/>
          </a:xfrm>
          <a:prstGeom prst="ellipse">
            <a:avLst/>
          </a:prstGeom>
          <a:solidFill>
            <a:srgbClr val="00B36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224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B3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rgbClr val="00B36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rgbClr val="00B36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049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293" r="-27293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893" r="-22893"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63756973"/>
      </p:ext>
    </p:extLst>
  </p:cSld>
  <p:clrMapOvr>
    <a:masterClrMapping/>
  </p:clrMapOvr>
  <p:transition spd="slow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6622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9224" b="-922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35" y="3544317"/>
            <a:ext cx="6789415" cy="295232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0173791" y="3721820"/>
            <a:ext cx="23750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600" cap="all" dirty="0" smtClean="0">
                <a:solidFill>
                  <a:srgbClr val="00B3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</a:t>
            </a:r>
            <a:endParaRPr lang="zh-CN" altLang="en-US" sz="6600" cap="all" dirty="0">
              <a:solidFill>
                <a:srgbClr val="00B3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507915" y="5596646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Year-end work reporting on activities report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976884" y="591746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069335" y="4688681"/>
            <a:ext cx="64794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cap="all" dirty="0" smtClean="0">
                <a:solidFill>
                  <a:srgbClr val="1A8CE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rgbClr val="1A8CE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91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6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17" grpId="0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6436" y="3107344"/>
            <a:ext cx="629344" cy="6924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640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8066" y="3111147"/>
            <a:ext cx="9868657" cy="69294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784" tIns="0" rIns="189784" bIns="0" anchor="ctr"/>
          <a:lstStyle/>
          <a:p>
            <a:pPr algn="ctr" defTabSz="9640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2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2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28" y="2301642"/>
            <a:ext cx="9818445" cy="8174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640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4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2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0471" y="2297382"/>
            <a:ext cx="900104" cy="82167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6408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4193" y="4135092"/>
            <a:ext cx="7281807" cy="178478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64085"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64085"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64085"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8155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B3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rgbClr val="00B36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rgbClr val="00B36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92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186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007FD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B3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B3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rgbClr val="00B36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rgbClr val="00B36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749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1_自定义设计方案">
  <a:themeElements>
    <a:clrScheme name="自定义 3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8CE3"/>
      </a:accent1>
      <a:accent2>
        <a:srgbClr val="00B369"/>
      </a:accent2>
      <a:accent3>
        <a:srgbClr val="188CE3"/>
      </a:accent3>
      <a:accent4>
        <a:srgbClr val="00B369"/>
      </a:accent4>
      <a:accent5>
        <a:srgbClr val="188CE3"/>
      </a:accent5>
      <a:accent6>
        <a:srgbClr val="00B369"/>
      </a:accent6>
      <a:hlink>
        <a:srgbClr val="188CE3"/>
      </a:hlink>
      <a:folHlink>
        <a:srgbClr val="00B36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3136</Words>
  <Application>Microsoft Office PowerPoint</Application>
  <PresentationFormat>自定义</PresentationFormat>
  <Paragraphs>282</Paragraphs>
  <Slides>27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Franklin Gothic Book</vt:lpstr>
      <vt:lpstr>Meiryo</vt:lpstr>
      <vt:lpstr>方正正准黑简体</vt:lpstr>
      <vt:lpstr>方正稚艺简体</vt:lpstr>
      <vt:lpstr>宋体</vt:lpstr>
      <vt:lpstr>微软雅黑</vt:lpstr>
      <vt:lpstr>Agency FB</vt:lpstr>
      <vt:lpstr>Arial</vt:lpstr>
      <vt:lpstr>Calibri</vt:lpstr>
      <vt:lpstr>Calibri Light</vt:lpstr>
      <vt:lpstr>Cambria Math</vt:lpstr>
      <vt:lpstr>Franklin Gothic Medium</vt:lpstr>
      <vt:lpstr>Impact</vt:lpstr>
      <vt:lpstr>1_自定义设计方案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2016-10-17T14:00:15Z</dcterms:created>
  <dcterms:modified xsi:type="dcterms:W3CDTF">2022-06-13T07:44:20Z</dcterms:modified>
</cp:coreProperties>
</file>