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7.xml" ContentType="application/vnd.openxmlformats-officedocument.themeOverride+xml"/>
  <Override PartName="/ppt/tags/tag3.xml" ContentType="application/vnd.openxmlformats-officedocument.presentationml.tags+xml"/>
  <Override PartName="/ppt/notesSlides/notesSlide7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9.xml" ContentType="application/vnd.openxmlformats-officedocument.themeOverride+xml"/>
  <Override PartName="/ppt/tags/tag4.xml" ContentType="application/vnd.openxmlformats-officedocument.presentationml.tags+xml"/>
  <Override PartName="/ppt/notesSlides/notesSlide9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29"/>
  </p:notesMasterIdLst>
  <p:handoutMasterIdLst>
    <p:handoutMasterId r:id="rId30"/>
  </p:handoutMasterIdLst>
  <p:sldIdLst>
    <p:sldId id="460" r:id="rId3"/>
    <p:sldId id="437" r:id="rId4"/>
    <p:sldId id="322" r:id="rId5"/>
    <p:sldId id="461" r:id="rId6"/>
    <p:sldId id="456" r:id="rId7"/>
    <p:sldId id="462" r:id="rId8"/>
    <p:sldId id="441" r:id="rId9"/>
    <p:sldId id="463" r:id="rId10"/>
    <p:sldId id="321" r:id="rId11"/>
    <p:sldId id="465" r:id="rId12"/>
    <p:sldId id="457" r:id="rId13"/>
    <p:sldId id="464" r:id="rId14"/>
    <p:sldId id="445" r:id="rId15"/>
    <p:sldId id="454" r:id="rId16"/>
    <p:sldId id="357" r:id="rId17"/>
    <p:sldId id="468" r:id="rId18"/>
    <p:sldId id="466" r:id="rId19"/>
    <p:sldId id="467" r:id="rId20"/>
    <p:sldId id="469" r:id="rId21"/>
    <p:sldId id="320" r:id="rId22"/>
    <p:sldId id="432" r:id="rId23"/>
    <p:sldId id="470" r:id="rId24"/>
    <p:sldId id="427" r:id="rId25"/>
    <p:sldId id="452" r:id="rId26"/>
    <p:sldId id="472" r:id="rId27"/>
    <p:sldId id="473" r:id="rId28"/>
  </p:sldIdLst>
  <p:sldSz cx="9144000" cy="5143500" type="screen16x9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379" userDrawn="1">
          <p15:clr>
            <a:srgbClr val="A4A3A4"/>
          </p15:clr>
        </p15:guide>
        <p15:guide id="3" orient="horz" pos="216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1612"/>
    <a:srgbClr val="B3EBFF"/>
    <a:srgbClr val="595959"/>
    <a:srgbClr val="404040"/>
    <a:srgbClr val="1C1A1C"/>
    <a:srgbClr val="2B2B2B"/>
    <a:srgbClr val="343434"/>
    <a:srgbClr val="464441"/>
    <a:srgbClr val="C00000"/>
    <a:srgbClr val="49BA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935" autoAdjust="0"/>
    <p:restoredTop sz="94660" autoAdjust="0"/>
  </p:normalViewPr>
  <p:slideViewPr>
    <p:cSldViewPr>
      <p:cViewPr varScale="1">
        <p:scale>
          <a:sx n="149" d="100"/>
          <a:sy n="149" d="100"/>
        </p:scale>
        <p:origin x="720" y="108"/>
      </p:cViewPr>
      <p:guideLst>
        <p:guide pos="3379"/>
        <p:guide orient="horz" pos="21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1" d="100"/>
        <a:sy n="121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1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53A075-29DF-4CAE-8BA7-CDA0ED456C88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3924EE-29F1-4E68-A53A-86CBCBDF82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3844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2B73EA-EE91-4E33-A9C1-8BF5DD7139A2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92B679-AE23-4750-8FB0-6513430B89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930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44015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4971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54937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26096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21896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53964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77578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89959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35364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67978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34443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26697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34939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8622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50135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44419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80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4867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9384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8285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9253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20660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032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3114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512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692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4602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502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615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66"/>
            <a:ext cx="9144000" cy="5143500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0" y="-1406"/>
            <a:ext cx="9144000" cy="51435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0" r:id="rId2"/>
    <p:sldLayoutId id="2147483661" r:id="rId3"/>
    <p:sldLayoutId id="2147483654" r:id="rId4"/>
    <p:sldLayoutId id="2147483655" r:id="rId5"/>
  </p:sldLayoutIdLst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6685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hemeOverride" Target="../theme/themeOverride7.xml"/><Relationship Id="rId6" Type="http://schemas.openxmlformats.org/officeDocument/2006/relationships/image" Target="../media/image9.jpg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1.jpeg"/><Relationship Id="rId2" Type="http://schemas.openxmlformats.org/officeDocument/2006/relationships/tags" Target="../tags/tag4.xml"/><Relationship Id="rId1" Type="http://schemas.openxmlformats.org/officeDocument/2006/relationships/themeOverride" Target="../theme/themeOverride9.xml"/><Relationship Id="rId6" Type="http://schemas.openxmlformats.org/officeDocument/2006/relationships/image" Target="../media/image10.jpeg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0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2.xml"/><Relationship Id="rId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3.xml"/><Relationship Id="rId4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4.xml"/><Relationship Id="rId4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hemeOverride" Target="../theme/themeOverride4.xml"/><Relationship Id="rId6" Type="http://schemas.openxmlformats.org/officeDocument/2006/relationships/image" Target="../media/image8.jpg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6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BE24678-7D81-4F42-8C63-8093446BD85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031" y="199142"/>
            <a:ext cx="7347857" cy="5136188"/>
          </a:xfrm>
          <a:prstGeom prst="rect">
            <a:avLst/>
          </a:prstGeom>
        </p:spPr>
      </p:pic>
      <p:sp>
        <p:nvSpPr>
          <p:cNvPr id="5" name="椭圆 4">
            <a:extLst>
              <a:ext uri="{FF2B5EF4-FFF2-40B4-BE49-F238E27FC236}">
                <a16:creationId xmlns="" xmlns:a16="http://schemas.microsoft.com/office/drawing/2014/main" id="{833CE985-00CD-4536-AA1B-CDBE74BCD38C}"/>
              </a:ext>
            </a:extLst>
          </p:cNvPr>
          <p:cNvSpPr/>
          <p:nvPr/>
        </p:nvSpPr>
        <p:spPr>
          <a:xfrm>
            <a:off x="2495550" y="495300"/>
            <a:ext cx="4152900" cy="4152900"/>
          </a:xfrm>
          <a:prstGeom prst="ellipse">
            <a:avLst/>
          </a:prstGeom>
          <a:noFill/>
          <a:ln w="57150">
            <a:solidFill>
              <a:srgbClr val="2E16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71">
            <a:extLst>
              <a:ext uri="{FF2B5EF4-FFF2-40B4-BE49-F238E27FC236}">
                <a16:creationId xmlns="" xmlns:a16="http://schemas.microsoft.com/office/drawing/2014/main" id="{01FED008-D794-40F9-8E49-41E99B6D6694}"/>
              </a:ext>
            </a:extLst>
          </p:cNvPr>
          <p:cNvSpPr txBox="1"/>
          <p:nvPr/>
        </p:nvSpPr>
        <p:spPr>
          <a:xfrm>
            <a:off x="2843808" y="2355726"/>
            <a:ext cx="34980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chemeClr val="bg1"/>
                </a:solidFill>
                <a:latin typeface="Impact" panose="020B0806030902050204" pitchFamily="34" charset="0"/>
                <a:cs typeface="+mn-ea"/>
                <a:sym typeface="+mn-lt"/>
              </a:rPr>
              <a:t>创</a:t>
            </a:r>
            <a:r>
              <a:rPr lang="zh-CN" altLang="en-US" sz="3200" b="1" dirty="0" smtClean="0">
                <a:solidFill>
                  <a:schemeClr val="bg1"/>
                </a:solidFill>
                <a:latin typeface="Impact" panose="020B0806030902050204" pitchFamily="34" charset="0"/>
                <a:cs typeface="+mn-ea"/>
                <a:sym typeface="+mn-lt"/>
              </a:rPr>
              <a:t>意水彩墨迹模</a:t>
            </a:r>
            <a:r>
              <a:rPr lang="zh-CN" altLang="en-US" sz="3200" b="1" dirty="0">
                <a:solidFill>
                  <a:schemeClr val="bg1"/>
                </a:solidFill>
                <a:latin typeface="Impact" panose="020B0806030902050204" pitchFamily="34" charset="0"/>
                <a:cs typeface="+mn-ea"/>
                <a:sym typeface="+mn-lt"/>
              </a:rPr>
              <a:t>板</a:t>
            </a:r>
          </a:p>
        </p:txBody>
      </p:sp>
      <p:sp>
        <p:nvSpPr>
          <p:cNvPr id="56" name="TextBox 71">
            <a:extLst>
              <a:ext uri="{FF2B5EF4-FFF2-40B4-BE49-F238E27FC236}">
                <a16:creationId xmlns="" xmlns:a16="http://schemas.microsoft.com/office/drawing/2014/main" id="{01FED008-D794-40F9-8E49-41E99B6D6694}"/>
              </a:ext>
            </a:extLst>
          </p:cNvPr>
          <p:cNvSpPr txBox="1"/>
          <p:nvPr/>
        </p:nvSpPr>
        <p:spPr>
          <a:xfrm>
            <a:off x="3563888" y="1203598"/>
            <a:ext cx="20345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 smtClean="0">
                <a:solidFill>
                  <a:schemeClr val="bg1"/>
                </a:solidFill>
                <a:latin typeface="Impact" panose="020B0806030902050204" pitchFamily="34" charset="0"/>
                <a:cs typeface="+mn-ea"/>
                <a:sym typeface="+mn-lt"/>
              </a:rPr>
              <a:t>20XX</a:t>
            </a:r>
            <a:endParaRPr lang="zh-CN" altLang="en-US" sz="7200" dirty="0">
              <a:solidFill>
                <a:schemeClr val="bg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4211960" y="3030054"/>
            <a:ext cx="72008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71">
            <a:extLst>
              <a:ext uri="{FF2B5EF4-FFF2-40B4-BE49-F238E27FC236}">
                <a16:creationId xmlns="" xmlns:a16="http://schemas.microsoft.com/office/drawing/2014/main" id="{CA28C39D-0E0D-4EC1-8DEA-0FA48C5479C9}"/>
              </a:ext>
            </a:extLst>
          </p:cNvPr>
          <p:cNvSpPr txBox="1"/>
          <p:nvPr/>
        </p:nvSpPr>
        <p:spPr>
          <a:xfrm>
            <a:off x="3239852" y="3107744"/>
            <a:ext cx="2664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20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汇报人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：</a:t>
            </a:r>
            <a:r>
              <a:rPr lang="zh-CN" altLang="en-US" sz="20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优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品</a:t>
            </a:r>
            <a:r>
              <a:rPr lang="en-US" altLang="zh-CN" sz="2000" b="1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PPT</a:t>
            </a:r>
            <a:endParaRPr lang="zh-CN" altLang="en-US" sz="2000" b="1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70722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íš1íḑé"/>
          <p:cNvSpPr/>
          <p:nvPr/>
        </p:nvSpPr>
        <p:spPr>
          <a:xfrm rot="8100000">
            <a:off x="1685451" y="1618054"/>
            <a:ext cx="1532649" cy="1532650"/>
          </a:xfrm>
          <a:prstGeom prst="arc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5" name="ïşliḓé"/>
          <p:cNvSpPr/>
          <p:nvPr/>
        </p:nvSpPr>
        <p:spPr>
          <a:xfrm rot="8100000">
            <a:off x="3077474" y="1618054"/>
            <a:ext cx="1532649" cy="1532650"/>
          </a:xfrm>
          <a:prstGeom prst="arc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" name="ï$ļîḑê"/>
          <p:cNvSpPr/>
          <p:nvPr/>
        </p:nvSpPr>
        <p:spPr>
          <a:xfrm rot="8100000">
            <a:off x="4469497" y="1618054"/>
            <a:ext cx="1532649" cy="1532650"/>
          </a:xfrm>
          <a:prstGeom prst="arc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" name="íşḻïdè"/>
          <p:cNvSpPr/>
          <p:nvPr/>
        </p:nvSpPr>
        <p:spPr>
          <a:xfrm rot="8100000">
            <a:off x="5861521" y="1618054"/>
            <a:ext cx="1532649" cy="1532650"/>
          </a:xfrm>
          <a:prstGeom prst="arc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9" name="iṧļîḑè"/>
          <p:cNvSpPr/>
          <p:nvPr/>
        </p:nvSpPr>
        <p:spPr>
          <a:xfrm>
            <a:off x="1588401" y="2732812"/>
            <a:ext cx="334724" cy="33472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70000" lnSpcReduction="20000"/>
          </a:bodyPr>
          <a:lstStyle/>
          <a:p>
            <a:pPr algn="ctr"/>
            <a:r>
              <a:rPr lang="en-US" sz="1600" b="1"/>
              <a:t>1</a:t>
            </a:r>
          </a:p>
        </p:txBody>
      </p:sp>
      <p:sp>
        <p:nvSpPr>
          <p:cNvPr id="11" name="íśḷïdê"/>
          <p:cNvSpPr/>
          <p:nvPr/>
        </p:nvSpPr>
        <p:spPr>
          <a:xfrm>
            <a:off x="2980425" y="2732812"/>
            <a:ext cx="334724" cy="33472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70000" lnSpcReduction="20000"/>
          </a:bodyPr>
          <a:lstStyle/>
          <a:p>
            <a:pPr algn="ctr"/>
            <a:r>
              <a:rPr lang="en-US" sz="1600" b="1"/>
              <a:t>2</a:t>
            </a:r>
          </a:p>
        </p:txBody>
      </p:sp>
      <p:sp>
        <p:nvSpPr>
          <p:cNvPr id="13" name="íŝlîḋê"/>
          <p:cNvSpPr/>
          <p:nvPr/>
        </p:nvSpPr>
        <p:spPr>
          <a:xfrm>
            <a:off x="4372448" y="2732812"/>
            <a:ext cx="334724" cy="33472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70000" lnSpcReduction="20000"/>
          </a:bodyPr>
          <a:lstStyle/>
          <a:p>
            <a:pPr algn="ctr"/>
            <a:r>
              <a:rPr lang="en-US" sz="1600" b="1"/>
              <a:t>3</a:t>
            </a:r>
          </a:p>
        </p:txBody>
      </p:sp>
      <p:sp>
        <p:nvSpPr>
          <p:cNvPr id="15" name="î$ḷîḑe"/>
          <p:cNvSpPr/>
          <p:nvPr/>
        </p:nvSpPr>
        <p:spPr>
          <a:xfrm>
            <a:off x="5764472" y="2732812"/>
            <a:ext cx="334724" cy="33472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70000" lnSpcReduction="20000"/>
          </a:bodyPr>
          <a:lstStyle/>
          <a:p>
            <a:pPr algn="ctr"/>
            <a:r>
              <a:rPr lang="en-US" sz="1600" b="1"/>
              <a:t>4</a:t>
            </a:r>
          </a:p>
        </p:txBody>
      </p:sp>
      <p:sp>
        <p:nvSpPr>
          <p:cNvPr id="17" name="ïŝḻïḋè"/>
          <p:cNvSpPr/>
          <p:nvPr/>
        </p:nvSpPr>
        <p:spPr>
          <a:xfrm>
            <a:off x="7156495" y="2732812"/>
            <a:ext cx="334724" cy="33472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70000" lnSpcReduction="20000"/>
          </a:bodyPr>
          <a:lstStyle/>
          <a:p>
            <a:pPr algn="ctr"/>
            <a:r>
              <a:rPr lang="en-US" sz="1600" b="1"/>
              <a:t>5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203204" y="1599642"/>
            <a:ext cx="1105118" cy="1101718"/>
            <a:chOff x="1203204" y="1599642"/>
            <a:chExt cx="1105118" cy="1101718"/>
          </a:xfrm>
        </p:grpSpPr>
        <p:grpSp>
          <p:nvGrpSpPr>
            <p:cNvPr id="8" name="iṩļîďè"/>
            <p:cNvGrpSpPr/>
            <p:nvPr/>
          </p:nvGrpSpPr>
          <p:grpSpPr>
            <a:xfrm>
              <a:off x="1203204" y="1599642"/>
              <a:ext cx="1105118" cy="1101718"/>
              <a:chOff x="2006600" y="1293622"/>
              <a:chExt cx="1320800" cy="1316736"/>
            </a:xfrm>
          </p:grpSpPr>
          <p:sp>
            <p:nvSpPr>
              <p:cNvPr id="46" name="iŝľide"/>
              <p:cNvSpPr/>
              <p:nvPr/>
            </p:nvSpPr>
            <p:spPr>
              <a:xfrm rot="16200000">
                <a:off x="2008632" y="1291590"/>
                <a:ext cx="1316736" cy="1320800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iṥ1îďè"/>
              <p:cNvSpPr/>
              <p:nvPr/>
            </p:nvSpPr>
            <p:spPr>
              <a:xfrm>
                <a:off x="2312290" y="1597281"/>
                <a:ext cx="709418" cy="709418"/>
              </a:xfrm>
              <a:prstGeom prst="ellips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8" name="ïṣḻïḓê"/>
            <p:cNvSpPr>
              <a:spLocks/>
            </p:cNvSpPr>
            <p:nvPr/>
          </p:nvSpPr>
          <p:spPr bwMode="auto">
            <a:xfrm>
              <a:off x="1595245" y="2021052"/>
              <a:ext cx="321039" cy="258899"/>
            </a:xfrm>
            <a:custGeom>
              <a:avLst/>
              <a:gdLst/>
              <a:ahLst/>
              <a:cxnLst>
                <a:cxn ang="0">
                  <a:pos x="55" y="27"/>
                </a:cxn>
                <a:cxn ang="0">
                  <a:pos x="54" y="27"/>
                </a:cxn>
                <a:cxn ang="0">
                  <a:pos x="54" y="27"/>
                </a:cxn>
                <a:cxn ang="0">
                  <a:pos x="53" y="27"/>
                </a:cxn>
                <a:cxn ang="0">
                  <a:pos x="28" y="6"/>
                </a:cxn>
                <a:cxn ang="0">
                  <a:pos x="4" y="27"/>
                </a:cxn>
                <a:cxn ang="0">
                  <a:pos x="3" y="27"/>
                </a:cxn>
                <a:cxn ang="0">
                  <a:pos x="2" y="27"/>
                </a:cxn>
                <a:cxn ang="0">
                  <a:pos x="0" y="24"/>
                </a:cxn>
                <a:cxn ang="0">
                  <a:pos x="0" y="23"/>
                </a:cxn>
                <a:cxn ang="0">
                  <a:pos x="26" y="1"/>
                </a:cxn>
                <a:cxn ang="0">
                  <a:pos x="31" y="1"/>
                </a:cxn>
                <a:cxn ang="0">
                  <a:pos x="40" y="8"/>
                </a:cxn>
                <a:cxn ang="0">
                  <a:pos x="40" y="1"/>
                </a:cxn>
                <a:cxn ang="0">
                  <a:pos x="41" y="0"/>
                </a:cxn>
                <a:cxn ang="0">
                  <a:pos x="48" y="0"/>
                </a:cxn>
                <a:cxn ang="0">
                  <a:pos x="49" y="1"/>
                </a:cxn>
                <a:cxn ang="0">
                  <a:pos x="49" y="16"/>
                </a:cxn>
                <a:cxn ang="0">
                  <a:pos x="57" y="23"/>
                </a:cxn>
                <a:cxn ang="0">
                  <a:pos x="57" y="24"/>
                </a:cxn>
                <a:cxn ang="0">
                  <a:pos x="55" y="27"/>
                </a:cxn>
                <a:cxn ang="0">
                  <a:pos x="49" y="44"/>
                </a:cxn>
                <a:cxn ang="0">
                  <a:pos x="47" y="46"/>
                </a:cxn>
                <a:cxn ang="0">
                  <a:pos x="33" y="46"/>
                </a:cxn>
                <a:cxn ang="0">
                  <a:pos x="33" y="32"/>
                </a:cxn>
                <a:cxn ang="0">
                  <a:pos x="24" y="32"/>
                </a:cxn>
                <a:cxn ang="0">
                  <a:pos x="24" y="46"/>
                </a:cxn>
                <a:cxn ang="0">
                  <a:pos x="10" y="46"/>
                </a:cxn>
                <a:cxn ang="0">
                  <a:pos x="8" y="44"/>
                </a:cxn>
                <a:cxn ang="0">
                  <a:pos x="8" y="27"/>
                </a:cxn>
                <a:cxn ang="0">
                  <a:pos x="8" y="26"/>
                </a:cxn>
                <a:cxn ang="0">
                  <a:pos x="28" y="9"/>
                </a:cxn>
                <a:cxn ang="0">
                  <a:pos x="49" y="26"/>
                </a:cxn>
                <a:cxn ang="0">
                  <a:pos x="49" y="27"/>
                </a:cxn>
                <a:cxn ang="0">
                  <a:pos x="49" y="44"/>
                </a:cxn>
              </a:cxnLst>
              <a:rect l="0" t="0" r="r" b="b"/>
              <a:pathLst>
                <a:path w="57" h="46">
                  <a:moveTo>
                    <a:pt x="55" y="27"/>
                  </a:moveTo>
                  <a:cubicBezTo>
                    <a:pt x="55" y="27"/>
                    <a:pt x="54" y="27"/>
                    <a:pt x="54" y="27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3" y="27"/>
                    <a:pt x="53" y="2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4" y="27"/>
                    <a:pt x="3" y="27"/>
                    <a:pt x="3" y="27"/>
                  </a:cubicBezTo>
                  <a:cubicBezTo>
                    <a:pt x="3" y="27"/>
                    <a:pt x="2" y="27"/>
                    <a:pt x="2" y="2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0" y="23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7" y="0"/>
                    <a:pt x="30" y="0"/>
                    <a:pt x="31" y="1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0"/>
                    <a:pt x="41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9" y="0"/>
                    <a:pt x="49" y="1"/>
                    <a:pt x="49" y="1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7" y="24"/>
                    <a:pt x="57" y="24"/>
                  </a:cubicBezTo>
                  <a:lnTo>
                    <a:pt x="55" y="27"/>
                  </a:lnTo>
                  <a:close/>
                  <a:moveTo>
                    <a:pt x="49" y="44"/>
                  </a:moveTo>
                  <a:cubicBezTo>
                    <a:pt x="49" y="45"/>
                    <a:pt x="48" y="46"/>
                    <a:pt x="47" y="46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9" y="46"/>
                    <a:pt x="8" y="45"/>
                    <a:pt x="8" y="44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8" y="26"/>
                    <a:pt x="8" y="26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9" y="26"/>
                    <a:pt x="49" y="27"/>
                    <a:pt x="49" y="27"/>
                  </a:cubicBezTo>
                  <a:lnTo>
                    <a:pt x="49" y="4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2600230" y="1599642"/>
            <a:ext cx="1101718" cy="1101718"/>
            <a:chOff x="2600230" y="1599642"/>
            <a:chExt cx="1101718" cy="1101718"/>
          </a:xfrm>
        </p:grpSpPr>
        <p:grpSp>
          <p:nvGrpSpPr>
            <p:cNvPr id="10" name="íṡļíďè"/>
            <p:cNvGrpSpPr/>
            <p:nvPr/>
          </p:nvGrpSpPr>
          <p:grpSpPr>
            <a:xfrm>
              <a:off x="2600230" y="1599642"/>
              <a:ext cx="1101718" cy="1101718"/>
              <a:chOff x="1993900" y="1293622"/>
              <a:chExt cx="1316736" cy="1316736"/>
            </a:xfrm>
          </p:grpSpPr>
          <p:sp>
            <p:nvSpPr>
              <p:cNvPr id="44" name="îśļîḓê"/>
              <p:cNvSpPr/>
              <p:nvPr/>
            </p:nvSpPr>
            <p:spPr>
              <a:xfrm rot="16200000">
                <a:off x="1993900" y="1293622"/>
                <a:ext cx="1316736" cy="1316736"/>
              </a:xfrm>
              <a:prstGeom prst="diamond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îşļïďe"/>
              <p:cNvSpPr/>
              <p:nvPr/>
            </p:nvSpPr>
            <p:spPr>
              <a:xfrm>
                <a:off x="2295652" y="1595373"/>
                <a:ext cx="713232" cy="713232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9" name="îṩḻïḍè"/>
            <p:cNvSpPr>
              <a:spLocks/>
            </p:cNvSpPr>
            <p:nvPr/>
          </p:nvSpPr>
          <p:spPr bwMode="auto">
            <a:xfrm>
              <a:off x="3004581" y="2014192"/>
              <a:ext cx="293017" cy="272618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3978710" y="1599642"/>
            <a:ext cx="1101718" cy="1101718"/>
            <a:chOff x="3978710" y="1599642"/>
            <a:chExt cx="1101718" cy="1101718"/>
          </a:xfrm>
        </p:grpSpPr>
        <p:grpSp>
          <p:nvGrpSpPr>
            <p:cNvPr id="12" name="íṧļïdê"/>
            <p:cNvGrpSpPr/>
            <p:nvPr/>
          </p:nvGrpSpPr>
          <p:grpSpPr>
            <a:xfrm>
              <a:off x="3978710" y="1599642"/>
              <a:ext cx="1101718" cy="1101718"/>
              <a:chOff x="2057400" y="1293622"/>
              <a:chExt cx="1316736" cy="1316736"/>
            </a:xfrm>
          </p:grpSpPr>
          <p:sp>
            <p:nvSpPr>
              <p:cNvPr id="42" name="iṥḻide"/>
              <p:cNvSpPr/>
              <p:nvPr/>
            </p:nvSpPr>
            <p:spPr>
              <a:xfrm rot="16200000">
                <a:off x="2057400" y="1293622"/>
                <a:ext cx="1316736" cy="1316736"/>
              </a:xfrm>
              <a:prstGeom prst="diamond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í$ľiḑé"/>
              <p:cNvSpPr/>
              <p:nvPr/>
            </p:nvSpPr>
            <p:spPr>
              <a:xfrm>
                <a:off x="2359152" y="1595373"/>
                <a:ext cx="713232" cy="713232"/>
              </a:xfrm>
              <a:prstGeom prst="ellipse">
                <a:avLst/>
              </a:prstGeom>
              <a:solidFill>
                <a:schemeClr val="accent3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0" name="ïṥliḋê"/>
            <p:cNvSpPr>
              <a:spLocks/>
            </p:cNvSpPr>
            <p:nvPr/>
          </p:nvSpPr>
          <p:spPr bwMode="auto">
            <a:xfrm>
              <a:off x="4383063" y="2006114"/>
              <a:ext cx="293017" cy="288773"/>
            </a:xfrm>
            <a:custGeom>
              <a:avLst/>
              <a:gdLst/>
              <a:ahLst/>
              <a:cxnLst>
                <a:cxn ang="0">
                  <a:pos x="59" y="63"/>
                </a:cxn>
                <a:cxn ang="0">
                  <a:pos x="55" y="61"/>
                </a:cxn>
                <a:cxn ang="0">
                  <a:pos x="42" y="48"/>
                </a:cxn>
                <a:cxn ang="0">
                  <a:pos x="27" y="53"/>
                </a:cxn>
                <a:cxn ang="0">
                  <a:pos x="0" y="26"/>
                </a:cxn>
                <a:cxn ang="0">
                  <a:pos x="27" y="0"/>
                </a:cxn>
                <a:cxn ang="0">
                  <a:pos x="54" y="26"/>
                </a:cxn>
                <a:cxn ang="0">
                  <a:pos x="49" y="41"/>
                </a:cxn>
                <a:cxn ang="0">
                  <a:pos x="62" y="54"/>
                </a:cxn>
                <a:cxn ang="0">
                  <a:pos x="64" y="58"/>
                </a:cxn>
                <a:cxn ang="0">
                  <a:pos x="59" y="63"/>
                </a:cxn>
                <a:cxn ang="0">
                  <a:pos x="27" y="9"/>
                </a:cxn>
                <a:cxn ang="0">
                  <a:pos x="10" y="26"/>
                </a:cxn>
                <a:cxn ang="0">
                  <a:pos x="27" y="43"/>
                </a:cxn>
                <a:cxn ang="0">
                  <a:pos x="44" y="26"/>
                </a:cxn>
                <a:cxn ang="0">
                  <a:pos x="27" y="9"/>
                </a:cxn>
              </a:cxnLst>
              <a:rect l="0" t="0" r="r" b="b"/>
              <a:pathLst>
                <a:path w="64" h="63">
                  <a:moveTo>
                    <a:pt x="59" y="63"/>
                  </a:moveTo>
                  <a:cubicBezTo>
                    <a:pt x="57" y="63"/>
                    <a:pt x="56" y="62"/>
                    <a:pt x="55" y="61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8" y="51"/>
                    <a:pt x="33" y="53"/>
                    <a:pt x="27" y="53"/>
                  </a:cubicBezTo>
                  <a:cubicBezTo>
                    <a:pt x="12" y="53"/>
                    <a:pt x="0" y="41"/>
                    <a:pt x="0" y="26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4" y="12"/>
                    <a:pt x="54" y="26"/>
                  </a:cubicBezTo>
                  <a:cubicBezTo>
                    <a:pt x="54" y="32"/>
                    <a:pt x="52" y="37"/>
                    <a:pt x="49" y="41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3" y="55"/>
                    <a:pt x="64" y="57"/>
                    <a:pt x="64" y="58"/>
                  </a:cubicBezTo>
                  <a:cubicBezTo>
                    <a:pt x="64" y="61"/>
                    <a:pt x="61" y="63"/>
                    <a:pt x="59" y="63"/>
                  </a:cubicBezTo>
                  <a:close/>
                  <a:moveTo>
                    <a:pt x="27" y="9"/>
                  </a:moveTo>
                  <a:cubicBezTo>
                    <a:pt x="18" y="9"/>
                    <a:pt x="10" y="17"/>
                    <a:pt x="10" y="26"/>
                  </a:cubicBezTo>
                  <a:cubicBezTo>
                    <a:pt x="10" y="36"/>
                    <a:pt x="18" y="43"/>
                    <a:pt x="27" y="43"/>
                  </a:cubicBezTo>
                  <a:cubicBezTo>
                    <a:pt x="37" y="43"/>
                    <a:pt x="44" y="36"/>
                    <a:pt x="44" y="26"/>
                  </a:cubicBezTo>
                  <a:cubicBezTo>
                    <a:pt x="44" y="17"/>
                    <a:pt x="37" y="9"/>
                    <a:pt x="27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5377674" y="1599642"/>
            <a:ext cx="1101718" cy="1101718"/>
            <a:chOff x="5377674" y="1599642"/>
            <a:chExt cx="1101718" cy="1101718"/>
          </a:xfrm>
        </p:grpSpPr>
        <p:grpSp>
          <p:nvGrpSpPr>
            <p:cNvPr id="14" name="îṣľîḑé"/>
            <p:cNvGrpSpPr/>
            <p:nvPr/>
          </p:nvGrpSpPr>
          <p:grpSpPr>
            <a:xfrm>
              <a:off x="5377674" y="1599642"/>
              <a:ext cx="1101718" cy="1101718"/>
              <a:chOff x="2044700" y="1293622"/>
              <a:chExt cx="1316736" cy="1316736"/>
            </a:xfrm>
          </p:grpSpPr>
          <p:sp>
            <p:nvSpPr>
              <p:cNvPr id="40" name="îṥ1íḑe"/>
              <p:cNvSpPr/>
              <p:nvPr/>
            </p:nvSpPr>
            <p:spPr>
              <a:xfrm rot="16200000">
                <a:off x="2044700" y="1293622"/>
                <a:ext cx="1316736" cy="1316736"/>
              </a:xfrm>
              <a:prstGeom prst="diamond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í$ļïḋé"/>
              <p:cNvSpPr/>
              <p:nvPr/>
            </p:nvSpPr>
            <p:spPr>
              <a:xfrm>
                <a:off x="2346452" y="1595373"/>
                <a:ext cx="713232" cy="713232"/>
              </a:xfrm>
              <a:prstGeom prst="ellipse">
                <a:avLst/>
              </a:prstGeom>
              <a:solidFill>
                <a:schemeClr val="accent4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1" name="î$lîďe"/>
            <p:cNvSpPr>
              <a:spLocks/>
            </p:cNvSpPr>
            <p:nvPr/>
          </p:nvSpPr>
          <p:spPr bwMode="auto">
            <a:xfrm>
              <a:off x="5773772" y="1995740"/>
              <a:ext cx="309524" cy="309524"/>
            </a:xfrm>
            <a:custGeom>
              <a:avLst/>
              <a:gdLst/>
              <a:ahLst/>
              <a:cxnLst>
                <a:cxn ang="0">
                  <a:pos x="55" y="31"/>
                </a:cxn>
                <a:cxn ang="0">
                  <a:pos x="54" y="33"/>
                </a:cxn>
                <a:cxn ang="0">
                  <a:pos x="47" y="34"/>
                </a:cxn>
                <a:cxn ang="0">
                  <a:pos x="46" y="37"/>
                </a:cxn>
                <a:cxn ang="0">
                  <a:pos x="49" y="42"/>
                </a:cxn>
                <a:cxn ang="0">
                  <a:pos x="50" y="43"/>
                </a:cxn>
                <a:cxn ang="0">
                  <a:pos x="49" y="44"/>
                </a:cxn>
                <a:cxn ang="0">
                  <a:pos x="43" y="50"/>
                </a:cxn>
                <a:cxn ang="0">
                  <a:pos x="42" y="50"/>
                </a:cxn>
                <a:cxn ang="0">
                  <a:pos x="37" y="46"/>
                </a:cxn>
                <a:cxn ang="0">
                  <a:pos x="33" y="47"/>
                </a:cxn>
                <a:cxn ang="0">
                  <a:pos x="32" y="54"/>
                </a:cxn>
                <a:cxn ang="0">
                  <a:pos x="31" y="55"/>
                </a:cxn>
                <a:cxn ang="0">
                  <a:pos x="23" y="55"/>
                </a:cxn>
                <a:cxn ang="0">
                  <a:pos x="22" y="54"/>
                </a:cxn>
                <a:cxn ang="0">
                  <a:pos x="21" y="47"/>
                </a:cxn>
                <a:cxn ang="0">
                  <a:pos x="18" y="46"/>
                </a:cxn>
                <a:cxn ang="0">
                  <a:pos x="13" y="50"/>
                </a:cxn>
                <a:cxn ang="0">
                  <a:pos x="12" y="50"/>
                </a:cxn>
                <a:cxn ang="0">
                  <a:pos x="11" y="50"/>
                </a:cxn>
                <a:cxn ang="0">
                  <a:pos x="5" y="44"/>
                </a:cxn>
                <a:cxn ang="0">
                  <a:pos x="5" y="43"/>
                </a:cxn>
                <a:cxn ang="0">
                  <a:pos x="5" y="42"/>
                </a:cxn>
                <a:cxn ang="0">
                  <a:pos x="9" y="37"/>
                </a:cxn>
                <a:cxn ang="0">
                  <a:pos x="7" y="33"/>
                </a:cxn>
                <a:cxn ang="0">
                  <a:pos x="1" y="33"/>
                </a:cxn>
                <a:cxn ang="0">
                  <a:pos x="0" y="31"/>
                </a:cxn>
                <a:cxn ang="0">
                  <a:pos x="0" y="23"/>
                </a:cxn>
                <a:cxn ang="0">
                  <a:pos x="1" y="22"/>
                </a:cxn>
                <a:cxn ang="0">
                  <a:pos x="7" y="21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2" y="5"/>
                </a:cxn>
                <a:cxn ang="0">
                  <a:pos x="13" y="5"/>
                </a:cxn>
                <a:cxn ang="0">
                  <a:pos x="18" y="9"/>
                </a:cxn>
                <a:cxn ang="0">
                  <a:pos x="21" y="8"/>
                </a:cxn>
                <a:cxn ang="0">
                  <a:pos x="22" y="1"/>
                </a:cxn>
                <a:cxn ang="0">
                  <a:pos x="23" y="0"/>
                </a:cxn>
                <a:cxn ang="0">
                  <a:pos x="31" y="0"/>
                </a:cxn>
                <a:cxn ang="0">
                  <a:pos x="32" y="1"/>
                </a:cxn>
                <a:cxn ang="0">
                  <a:pos x="33" y="8"/>
                </a:cxn>
                <a:cxn ang="0">
                  <a:pos x="37" y="9"/>
                </a:cxn>
                <a:cxn ang="0">
                  <a:pos x="42" y="5"/>
                </a:cxn>
                <a:cxn ang="0">
                  <a:pos x="43" y="5"/>
                </a:cxn>
                <a:cxn ang="0">
                  <a:pos x="43" y="5"/>
                </a:cxn>
                <a:cxn ang="0">
                  <a:pos x="49" y="11"/>
                </a:cxn>
                <a:cxn ang="0">
                  <a:pos x="50" y="12"/>
                </a:cxn>
                <a:cxn ang="0">
                  <a:pos x="49" y="13"/>
                </a:cxn>
                <a:cxn ang="0">
                  <a:pos x="46" y="18"/>
                </a:cxn>
                <a:cxn ang="0">
                  <a:pos x="47" y="21"/>
                </a:cxn>
                <a:cxn ang="0">
                  <a:pos x="54" y="22"/>
                </a:cxn>
                <a:cxn ang="0">
                  <a:pos x="55" y="23"/>
                </a:cxn>
                <a:cxn ang="0">
                  <a:pos x="55" y="31"/>
                </a:cxn>
                <a:cxn ang="0">
                  <a:pos x="27" y="18"/>
                </a:cxn>
                <a:cxn ang="0">
                  <a:pos x="18" y="27"/>
                </a:cxn>
                <a:cxn ang="0">
                  <a:pos x="27" y="36"/>
                </a:cxn>
                <a:cxn ang="0">
                  <a:pos x="36" y="27"/>
                </a:cxn>
                <a:cxn ang="0">
                  <a:pos x="27" y="18"/>
                </a:cxn>
              </a:cxnLst>
              <a:rect l="0" t="0" r="r" b="b"/>
              <a:pathLst>
                <a:path w="55" h="55">
                  <a:moveTo>
                    <a:pt x="55" y="31"/>
                  </a:moveTo>
                  <a:cubicBezTo>
                    <a:pt x="55" y="32"/>
                    <a:pt x="54" y="33"/>
                    <a:pt x="54" y="33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7" y="35"/>
                    <a:pt x="46" y="36"/>
                    <a:pt x="46" y="37"/>
                  </a:cubicBezTo>
                  <a:cubicBezTo>
                    <a:pt x="47" y="39"/>
                    <a:pt x="48" y="40"/>
                    <a:pt x="49" y="42"/>
                  </a:cubicBezTo>
                  <a:cubicBezTo>
                    <a:pt x="50" y="42"/>
                    <a:pt x="50" y="42"/>
                    <a:pt x="50" y="43"/>
                  </a:cubicBezTo>
                  <a:cubicBezTo>
                    <a:pt x="50" y="43"/>
                    <a:pt x="50" y="43"/>
                    <a:pt x="49" y="44"/>
                  </a:cubicBezTo>
                  <a:cubicBezTo>
                    <a:pt x="49" y="45"/>
                    <a:pt x="44" y="50"/>
                    <a:pt x="43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6" y="46"/>
                    <a:pt x="35" y="47"/>
                    <a:pt x="33" y="47"/>
                  </a:cubicBezTo>
                  <a:cubicBezTo>
                    <a:pt x="33" y="49"/>
                    <a:pt x="33" y="52"/>
                    <a:pt x="32" y="54"/>
                  </a:cubicBezTo>
                  <a:cubicBezTo>
                    <a:pt x="32" y="54"/>
                    <a:pt x="32" y="55"/>
                    <a:pt x="31" y="55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3" y="55"/>
                    <a:pt x="22" y="54"/>
                    <a:pt x="22" y="54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0" y="47"/>
                    <a:pt x="19" y="46"/>
                    <a:pt x="18" y="46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9" y="48"/>
                    <a:pt x="7" y="46"/>
                    <a:pt x="5" y="44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6" y="40"/>
                    <a:pt x="8" y="39"/>
                    <a:pt x="9" y="37"/>
                  </a:cubicBezTo>
                  <a:cubicBezTo>
                    <a:pt x="8" y="36"/>
                    <a:pt x="8" y="35"/>
                    <a:pt x="7" y="33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0" y="32"/>
                    <a:pt x="0" y="32"/>
                    <a:pt x="0" y="3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2"/>
                    <a:pt x="1" y="22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8" y="20"/>
                    <a:pt x="8" y="19"/>
                    <a:pt x="9" y="18"/>
                  </a:cubicBezTo>
                  <a:cubicBezTo>
                    <a:pt x="8" y="16"/>
                    <a:pt x="6" y="14"/>
                    <a:pt x="5" y="13"/>
                  </a:cubicBezTo>
                  <a:cubicBezTo>
                    <a:pt x="5" y="13"/>
                    <a:pt x="5" y="12"/>
                    <a:pt x="5" y="12"/>
                  </a:cubicBezTo>
                  <a:cubicBezTo>
                    <a:pt x="5" y="12"/>
                    <a:pt x="5" y="11"/>
                    <a:pt x="5" y="11"/>
                  </a:cubicBezTo>
                  <a:cubicBezTo>
                    <a:pt x="6" y="10"/>
                    <a:pt x="11" y="5"/>
                    <a:pt x="12" y="5"/>
                  </a:cubicBezTo>
                  <a:cubicBezTo>
                    <a:pt x="12" y="5"/>
                    <a:pt x="12" y="5"/>
                    <a:pt x="13" y="5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9" y="8"/>
                    <a:pt x="20" y="8"/>
                    <a:pt x="21" y="8"/>
                  </a:cubicBezTo>
                  <a:cubicBezTo>
                    <a:pt x="21" y="5"/>
                    <a:pt x="21" y="3"/>
                    <a:pt x="22" y="1"/>
                  </a:cubicBezTo>
                  <a:cubicBezTo>
                    <a:pt x="22" y="0"/>
                    <a:pt x="23" y="0"/>
                    <a:pt x="2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2" y="0"/>
                    <a:pt x="32" y="0"/>
                    <a:pt x="32" y="1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6" y="8"/>
                    <a:pt x="37" y="9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3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5" y="7"/>
                    <a:pt x="48" y="9"/>
                    <a:pt x="49" y="11"/>
                  </a:cubicBezTo>
                  <a:cubicBezTo>
                    <a:pt x="50" y="11"/>
                    <a:pt x="50" y="12"/>
                    <a:pt x="50" y="12"/>
                  </a:cubicBezTo>
                  <a:cubicBezTo>
                    <a:pt x="50" y="12"/>
                    <a:pt x="49" y="13"/>
                    <a:pt x="49" y="13"/>
                  </a:cubicBezTo>
                  <a:cubicBezTo>
                    <a:pt x="48" y="14"/>
                    <a:pt x="47" y="16"/>
                    <a:pt x="46" y="18"/>
                  </a:cubicBezTo>
                  <a:cubicBezTo>
                    <a:pt x="46" y="19"/>
                    <a:pt x="47" y="20"/>
                    <a:pt x="47" y="21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4" y="22"/>
                    <a:pt x="55" y="23"/>
                    <a:pt x="55" y="23"/>
                  </a:cubicBezTo>
                  <a:lnTo>
                    <a:pt x="55" y="31"/>
                  </a:lnTo>
                  <a:close/>
                  <a:moveTo>
                    <a:pt x="27" y="18"/>
                  </a:moveTo>
                  <a:cubicBezTo>
                    <a:pt x="22" y="18"/>
                    <a:pt x="18" y="22"/>
                    <a:pt x="18" y="27"/>
                  </a:cubicBezTo>
                  <a:cubicBezTo>
                    <a:pt x="18" y="32"/>
                    <a:pt x="22" y="36"/>
                    <a:pt x="27" y="36"/>
                  </a:cubicBezTo>
                  <a:cubicBezTo>
                    <a:pt x="32" y="36"/>
                    <a:pt x="36" y="32"/>
                    <a:pt x="36" y="27"/>
                  </a:cubicBezTo>
                  <a:cubicBezTo>
                    <a:pt x="36" y="22"/>
                    <a:pt x="32" y="18"/>
                    <a:pt x="27" y="1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6769698" y="1599642"/>
            <a:ext cx="1101718" cy="1101718"/>
            <a:chOff x="6769698" y="1599642"/>
            <a:chExt cx="1101718" cy="1101718"/>
          </a:xfrm>
        </p:grpSpPr>
        <p:grpSp>
          <p:nvGrpSpPr>
            <p:cNvPr id="16" name="îṧ1ïdê"/>
            <p:cNvGrpSpPr/>
            <p:nvPr/>
          </p:nvGrpSpPr>
          <p:grpSpPr>
            <a:xfrm>
              <a:off x="6769698" y="1599642"/>
              <a:ext cx="1101718" cy="1101718"/>
              <a:chOff x="2032000" y="1293622"/>
              <a:chExt cx="1316736" cy="1316736"/>
            </a:xfrm>
          </p:grpSpPr>
          <p:sp>
            <p:nvSpPr>
              <p:cNvPr id="38" name="íṩ1íḋé"/>
              <p:cNvSpPr/>
              <p:nvPr/>
            </p:nvSpPr>
            <p:spPr>
              <a:xfrm rot="16200000">
                <a:off x="2032000" y="1293622"/>
                <a:ext cx="1316736" cy="1316736"/>
              </a:xfrm>
              <a:prstGeom prst="diamond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îṩľïḑe"/>
              <p:cNvSpPr/>
              <p:nvPr/>
            </p:nvSpPr>
            <p:spPr>
              <a:xfrm>
                <a:off x="2333752" y="1595374"/>
                <a:ext cx="713232" cy="713232"/>
              </a:xfrm>
              <a:prstGeom prst="ellipse">
                <a:avLst/>
              </a:prstGeom>
              <a:solidFill>
                <a:schemeClr val="accent5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2" name="îṥļídé"/>
            <p:cNvSpPr>
              <a:spLocks/>
            </p:cNvSpPr>
            <p:nvPr/>
          </p:nvSpPr>
          <p:spPr bwMode="auto">
            <a:xfrm>
              <a:off x="7171700" y="2012939"/>
              <a:ext cx="297713" cy="275128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3" name="isļïdé"/>
          <p:cNvGrpSpPr/>
          <p:nvPr/>
        </p:nvGrpSpPr>
        <p:grpSpPr>
          <a:xfrm>
            <a:off x="1091431" y="3067536"/>
            <a:ext cx="1328662" cy="810353"/>
            <a:chOff x="1680804" y="4797152"/>
            <a:chExt cx="1771549" cy="1080470"/>
          </a:xfrm>
        </p:grpSpPr>
        <p:sp>
          <p:nvSpPr>
            <p:cNvPr id="36" name="îṧ1íďê"/>
            <p:cNvSpPr txBox="1">
              <a:spLocks/>
            </p:cNvSpPr>
            <p:nvPr/>
          </p:nvSpPr>
          <p:spPr bwMode="auto">
            <a:xfrm>
              <a:off x="1703512" y="4797152"/>
              <a:ext cx="1726132" cy="570458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 anchor="b" anchorCtr="1">
              <a:normAutofit/>
            </a:bodyPr>
            <a:lstStyle/>
            <a:p>
              <a:r>
                <a:rPr lang="zh-CN" altLang="en-US" sz="1400" dirty="0">
                  <a:solidFill>
                    <a:schemeClr val="accent1"/>
                  </a:solidFill>
                </a:rPr>
                <a:t>点击输入标题</a:t>
              </a:r>
              <a:endParaRPr lang="zh-CN" altLang="en-US" sz="1400" dirty="0">
                <a:solidFill>
                  <a:schemeClr val="accent1"/>
                </a:solidFill>
                <a:effectLst/>
              </a:endParaRPr>
            </a:p>
          </p:txBody>
        </p:sp>
        <p:sp>
          <p:nvSpPr>
            <p:cNvPr id="37" name="iṣḷiḓê"/>
            <p:cNvSpPr txBox="1">
              <a:spLocks/>
            </p:cNvSpPr>
            <p:nvPr/>
          </p:nvSpPr>
          <p:spPr bwMode="auto">
            <a:xfrm>
              <a:off x="1680804" y="5367610"/>
              <a:ext cx="1771549" cy="5100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normAutofit fontScale="70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您的内容打在这里，或者通过复制您的文本后，在此框中选择粘贴</a:t>
              </a:r>
              <a:endParaRPr lang="zh-CN" altLang="en-US" sz="9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endParaRPr>
            </a:p>
          </p:txBody>
        </p:sp>
      </p:grpSp>
      <p:grpSp>
        <p:nvGrpSpPr>
          <p:cNvPr id="24" name="iṩļïḋé"/>
          <p:cNvGrpSpPr/>
          <p:nvPr/>
        </p:nvGrpSpPr>
        <p:grpSpPr>
          <a:xfrm>
            <a:off x="2460290" y="3067536"/>
            <a:ext cx="1374994" cy="810353"/>
            <a:chOff x="1649916" y="4797152"/>
            <a:chExt cx="1833325" cy="1080470"/>
          </a:xfrm>
        </p:grpSpPr>
        <p:sp>
          <p:nvSpPr>
            <p:cNvPr id="34" name="îš1ide"/>
            <p:cNvSpPr txBox="1">
              <a:spLocks/>
            </p:cNvSpPr>
            <p:nvPr/>
          </p:nvSpPr>
          <p:spPr bwMode="auto">
            <a:xfrm>
              <a:off x="1703512" y="4797152"/>
              <a:ext cx="1726132" cy="570458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 anchor="b" anchorCtr="1">
              <a:normAutofit/>
            </a:bodyPr>
            <a:lstStyle/>
            <a:p>
              <a:r>
                <a:rPr lang="zh-CN" altLang="en-US" sz="1400" dirty="0">
                  <a:solidFill>
                    <a:schemeClr val="accent2">
                      <a:lumMod val="100000"/>
                    </a:schemeClr>
                  </a:solidFill>
                </a:rPr>
                <a:t>点击输入标题</a:t>
              </a:r>
              <a:endParaRPr lang="zh-CN" altLang="en-US" sz="1400" dirty="0">
                <a:solidFill>
                  <a:schemeClr val="accent2">
                    <a:lumMod val="100000"/>
                  </a:schemeClr>
                </a:solidFill>
                <a:effectLst/>
              </a:endParaRPr>
            </a:p>
          </p:txBody>
        </p:sp>
        <p:sp>
          <p:nvSpPr>
            <p:cNvPr id="35" name="iṣľiḋê"/>
            <p:cNvSpPr txBox="1">
              <a:spLocks/>
            </p:cNvSpPr>
            <p:nvPr/>
          </p:nvSpPr>
          <p:spPr bwMode="auto">
            <a:xfrm>
              <a:off x="1649916" y="5367610"/>
              <a:ext cx="1833325" cy="5100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normAutofit fontScale="70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您的内容打在这里，或者通过复制您的文本后，在此框中选择粘贴</a:t>
              </a:r>
              <a:endParaRPr lang="zh-CN" altLang="en-US" sz="9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endParaRPr>
            </a:p>
          </p:txBody>
        </p:sp>
      </p:grpSp>
      <p:grpSp>
        <p:nvGrpSpPr>
          <p:cNvPr id="25" name="íṧļidé"/>
          <p:cNvGrpSpPr/>
          <p:nvPr/>
        </p:nvGrpSpPr>
        <p:grpSpPr>
          <a:xfrm>
            <a:off x="3862280" y="3067536"/>
            <a:ext cx="1355064" cy="810353"/>
            <a:chOff x="1663203" y="4797152"/>
            <a:chExt cx="1806752" cy="1080470"/>
          </a:xfrm>
        </p:grpSpPr>
        <p:sp>
          <p:nvSpPr>
            <p:cNvPr id="32" name="iśḷîde"/>
            <p:cNvSpPr txBox="1">
              <a:spLocks/>
            </p:cNvSpPr>
            <p:nvPr/>
          </p:nvSpPr>
          <p:spPr bwMode="auto">
            <a:xfrm>
              <a:off x="1703512" y="4797152"/>
              <a:ext cx="1726132" cy="570458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 anchor="b" anchorCtr="1">
              <a:normAutofit/>
            </a:bodyPr>
            <a:lstStyle/>
            <a:p>
              <a:r>
                <a:rPr lang="zh-CN" altLang="en-US" sz="1400" dirty="0">
                  <a:solidFill>
                    <a:schemeClr val="accent3">
                      <a:lumMod val="100000"/>
                    </a:schemeClr>
                  </a:solidFill>
                </a:rPr>
                <a:t>点击输入标题</a:t>
              </a:r>
              <a:endParaRPr lang="zh-CN" altLang="en-US" sz="1400" dirty="0">
                <a:solidFill>
                  <a:schemeClr val="accent3">
                    <a:lumMod val="100000"/>
                  </a:schemeClr>
                </a:solidFill>
                <a:effectLst/>
              </a:endParaRPr>
            </a:p>
          </p:txBody>
        </p:sp>
        <p:sp>
          <p:nvSpPr>
            <p:cNvPr id="33" name="íṡľíḋé"/>
            <p:cNvSpPr txBox="1">
              <a:spLocks/>
            </p:cNvSpPr>
            <p:nvPr/>
          </p:nvSpPr>
          <p:spPr bwMode="auto">
            <a:xfrm>
              <a:off x="1663203" y="5367610"/>
              <a:ext cx="1806752" cy="5100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normAutofit fontScale="70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您的内容打在这里，或者通过复制您的文本后，在此框中选择粘贴</a:t>
              </a:r>
              <a:endParaRPr lang="zh-CN" altLang="en-US" sz="9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endParaRPr>
            </a:p>
          </p:txBody>
        </p:sp>
      </p:grpSp>
      <p:grpSp>
        <p:nvGrpSpPr>
          <p:cNvPr id="26" name="ïṩľïḍè"/>
          <p:cNvGrpSpPr/>
          <p:nvPr/>
        </p:nvGrpSpPr>
        <p:grpSpPr>
          <a:xfrm>
            <a:off x="5250939" y="3067536"/>
            <a:ext cx="1361790" cy="810353"/>
            <a:chOff x="1658719" y="4797152"/>
            <a:chExt cx="1815720" cy="1080470"/>
          </a:xfrm>
        </p:grpSpPr>
        <p:sp>
          <p:nvSpPr>
            <p:cNvPr id="30" name="iṣļídé"/>
            <p:cNvSpPr txBox="1">
              <a:spLocks/>
            </p:cNvSpPr>
            <p:nvPr/>
          </p:nvSpPr>
          <p:spPr bwMode="auto">
            <a:xfrm>
              <a:off x="1703512" y="4797152"/>
              <a:ext cx="1726132" cy="570458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 anchor="b" anchorCtr="1">
              <a:normAutofit/>
            </a:bodyPr>
            <a:lstStyle/>
            <a:p>
              <a:r>
                <a:rPr lang="zh-CN" altLang="en-US" sz="1400" dirty="0">
                  <a:solidFill>
                    <a:schemeClr val="accent4">
                      <a:lumMod val="100000"/>
                    </a:schemeClr>
                  </a:solidFill>
                </a:rPr>
                <a:t>点击输入标题</a:t>
              </a:r>
              <a:endParaRPr lang="zh-CN" altLang="en-US" sz="1400" dirty="0">
                <a:solidFill>
                  <a:schemeClr val="accent4">
                    <a:lumMod val="100000"/>
                  </a:schemeClr>
                </a:solidFill>
                <a:effectLst/>
              </a:endParaRPr>
            </a:p>
          </p:txBody>
        </p:sp>
        <p:sp>
          <p:nvSpPr>
            <p:cNvPr id="31" name="iṩľîďe"/>
            <p:cNvSpPr txBox="1">
              <a:spLocks/>
            </p:cNvSpPr>
            <p:nvPr/>
          </p:nvSpPr>
          <p:spPr bwMode="auto">
            <a:xfrm>
              <a:off x="1658719" y="5367610"/>
              <a:ext cx="1815720" cy="5100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normAutofit fontScale="70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您的内容打在这里，或者通过复制您的文本后，在此框中选择粘贴</a:t>
              </a:r>
              <a:endParaRPr lang="zh-CN" altLang="en-US" sz="9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endParaRPr>
            </a:p>
          </p:txBody>
        </p:sp>
      </p:grpSp>
      <p:grpSp>
        <p:nvGrpSpPr>
          <p:cNvPr id="27" name="íṩḻïďe"/>
          <p:cNvGrpSpPr/>
          <p:nvPr/>
        </p:nvGrpSpPr>
        <p:grpSpPr>
          <a:xfrm>
            <a:off x="6612729" y="3067536"/>
            <a:ext cx="1415656" cy="810353"/>
            <a:chOff x="1622808" y="4797152"/>
            <a:chExt cx="1887541" cy="1080470"/>
          </a:xfrm>
        </p:grpSpPr>
        <p:sp>
          <p:nvSpPr>
            <p:cNvPr id="28" name="iṥļîḋè"/>
            <p:cNvSpPr txBox="1">
              <a:spLocks/>
            </p:cNvSpPr>
            <p:nvPr/>
          </p:nvSpPr>
          <p:spPr bwMode="auto">
            <a:xfrm>
              <a:off x="1703512" y="4797152"/>
              <a:ext cx="1726132" cy="570458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 anchor="b" anchorCtr="1">
              <a:normAutofit/>
            </a:bodyPr>
            <a:lstStyle/>
            <a:p>
              <a:r>
                <a:rPr lang="zh-CN" altLang="en-US" sz="1400" dirty="0">
                  <a:solidFill>
                    <a:schemeClr val="accent5">
                      <a:lumMod val="100000"/>
                    </a:schemeClr>
                  </a:solidFill>
                </a:rPr>
                <a:t>点击输入标题</a:t>
              </a:r>
              <a:endParaRPr lang="zh-CN" altLang="en-US" sz="1400" dirty="0">
                <a:solidFill>
                  <a:schemeClr val="accent5">
                    <a:lumMod val="100000"/>
                  </a:schemeClr>
                </a:solidFill>
                <a:effectLst/>
              </a:endParaRPr>
            </a:p>
          </p:txBody>
        </p:sp>
        <p:sp>
          <p:nvSpPr>
            <p:cNvPr id="29" name="iṩļidé"/>
            <p:cNvSpPr txBox="1">
              <a:spLocks/>
            </p:cNvSpPr>
            <p:nvPr/>
          </p:nvSpPr>
          <p:spPr bwMode="auto">
            <a:xfrm>
              <a:off x="1622808" y="5367610"/>
              <a:ext cx="1887541" cy="5100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normAutofit fontScale="70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您的内容打在这里，或者通过复制您的文本后，在此框中选择粘贴</a:t>
              </a:r>
              <a:endParaRPr lang="zh-CN" altLang="en-US" sz="9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endParaRPr>
            </a:p>
          </p:txBody>
        </p:sp>
      </p:grpSp>
      <p:sp>
        <p:nvSpPr>
          <p:cNvPr id="49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工作完成情况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pic>
        <p:nvPicPr>
          <p:cNvPr id="56" name="图片 55">
            <a:extLst>
              <a:ext uri="{FF2B5EF4-FFF2-40B4-BE49-F238E27FC236}">
                <a16:creationId xmlns="" xmlns:a16="http://schemas.microsoft.com/office/drawing/2014/main" id="{6CE1D7FD-9179-4D9F-AA4C-90603839FFC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15" y="164937"/>
            <a:ext cx="565836" cy="396085"/>
          </a:xfrm>
          <a:prstGeom prst="rect">
            <a:avLst/>
          </a:prstGeom>
        </p:spPr>
      </p:pic>
      <p:sp>
        <p:nvSpPr>
          <p:cNvPr id="50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</a:rPr>
              <a:t>02</a:t>
            </a:r>
          </a:p>
        </p:txBody>
      </p:sp>
      <p:sp>
        <p:nvSpPr>
          <p:cNvPr id="51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3292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图片 39">
            <a:extLst>
              <a:ext uri="{FF2B5EF4-FFF2-40B4-BE49-F238E27FC236}">
                <a16:creationId xmlns="" xmlns:a16="http://schemas.microsoft.com/office/drawing/2014/main" id="{2AF9175B-F856-4620-80F3-83CB490425D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15" y="164937"/>
            <a:ext cx="565836" cy="396085"/>
          </a:xfrm>
          <a:prstGeom prst="rect">
            <a:avLst/>
          </a:prstGeom>
        </p:spPr>
      </p:pic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6EC5760D-A346-4DFA-92B2-5574FFDFAEC6}"/>
              </a:ext>
            </a:extLst>
          </p:cNvPr>
          <p:cNvGrpSpPr/>
          <p:nvPr/>
        </p:nvGrpSpPr>
        <p:grpSpPr>
          <a:xfrm>
            <a:off x="3669564" y="1572640"/>
            <a:ext cx="2246816" cy="1559969"/>
            <a:chOff x="3669564" y="1572640"/>
            <a:chExt cx="2246816" cy="1559969"/>
          </a:xfrm>
        </p:grpSpPr>
        <p:sp>
          <p:nvSpPr>
            <p:cNvPr id="3" name="is1ide-Arrow: Pentagon 2">
              <a:extLst>
                <a:ext uri="{FF2B5EF4-FFF2-40B4-BE49-F238E27FC236}">
                  <a16:creationId xmlns="" xmlns:a16="http://schemas.microsoft.com/office/drawing/2014/main" id="{C07F2D81-5C8D-45A7-9EA9-DC6E13259FAA}"/>
                </a:ext>
              </a:extLst>
            </p:cNvPr>
            <p:cNvSpPr/>
            <p:nvPr/>
          </p:nvSpPr>
          <p:spPr>
            <a:xfrm>
              <a:off x="3669564" y="1572640"/>
              <a:ext cx="2246816" cy="358449"/>
            </a:xfrm>
            <a:prstGeom prst="homePlat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" name="is1ide-TextBox 3">
              <a:extLst>
                <a:ext uri="{FF2B5EF4-FFF2-40B4-BE49-F238E27FC236}">
                  <a16:creationId xmlns="" xmlns:a16="http://schemas.microsoft.com/office/drawing/2014/main" id="{1BD1DC17-C50B-47F2-8243-E127BD20C943}"/>
                </a:ext>
              </a:extLst>
            </p:cNvPr>
            <p:cNvSpPr txBox="1"/>
            <p:nvPr/>
          </p:nvSpPr>
          <p:spPr>
            <a:xfrm>
              <a:off x="5331275" y="1671073"/>
              <a:ext cx="269305" cy="161583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lvl="0" algn="ctr" defTabSz="914400">
                <a:spcBef>
                  <a:spcPct val="0"/>
                </a:spcBef>
                <a:defRPr/>
              </a:pPr>
              <a:r>
                <a:rPr 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80%</a:t>
              </a:r>
            </a:p>
          </p:txBody>
        </p:sp>
        <p:sp>
          <p:nvSpPr>
            <p:cNvPr id="5" name="is1ide-Arrow: Pentagon 5">
              <a:extLst>
                <a:ext uri="{FF2B5EF4-FFF2-40B4-BE49-F238E27FC236}">
                  <a16:creationId xmlns="" xmlns:a16="http://schemas.microsoft.com/office/drawing/2014/main" id="{66EE5A80-364C-4C48-9F6B-7640B2149EF1}"/>
                </a:ext>
              </a:extLst>
            </p:cNvPr>
            <p:cNvSpPr/>
            <p:nvPr/>
          </p:nvSpPr>
          <p:spPr>
            <a:xfrm>
              <a:off x="3669564" y="1973147"/>
              <a:ext cx="1888366" cy="358449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" name="is1ide-TextBox 6">
              <a:extLst>
                <a:ext uri="{FF2B5EF4-FFF2-40B4-BE49-F238E27FC236}">
                  <a16:creationId xmlns="" xmlns:a16="http://schemas.microsoft.com/office/drawing/2014/main" id="{4399875E-5BCB-461C-B7B8-2ECF55F9FE66}"/>
                </a:ext>
              </a:extLst>
            </p:cNvPr>
            <p:cNvSpPr txBox="1"/>
            <p:nvPr/>
          </p:nvSpPr>
          <p:spPr>
            <a:xfrm>
              <a:off x="4980465" y="2073699"/>
              <a:ext cx="269305" cy="161583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lvl="0" algn="ctr" defTabSz="914400">
                <a:spcBef>
                  <a:spcPct val="0"/>
                </a:spcBef>
                <a:defRPr/>
              </a:pPr>
              <a:r>
                <a:rPr lang="en-US" sz="1400" b="1">
                  <a:solidFill>
                    <a:schemeClr val="bg1"/>
                  </a:solidFill>
                  <a:cs typeface="+mn-ea"/>
                  <a:sym typeface="+mn-lt"/>
                </a:rPr>
                <a:t>70%</a:t>
              </a:r>
            </a:p>
          </p:txBody>
        </p:sp>
        <p:sp>
          <p:nvSpPr>
            <p:cNvPr id="7" name="is1ide-Arrow: Pentagon 8">
              <a:extLst>
                <a:ext uri="{FF2B5EF4-FFF2-40B4-BE49-F238E27FC236}">
                  <a16:creationId xmlns="" xmlns:a16="http://schemas.microsoft.com/office/drawing/2014/main" id="{DE57137E-3CF2-4F75-AB3D-AC8AA2DFFAAE}"/>
                </a:ext>
              </a:extLst>
            </p:cNvPr>
            <p:cNvSpPr/>
            <p:nvPr/>
          </p:nvSpPr>
          <p:spPr>
            <a:xfrm>
              <a:off x="3669564" y="2373654"/>
              <a:ext cx="1529917" cy="358449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" name="is1ide-TextBox 9">
              <a:extLst>
                <a:ext uri="{FF2B5EF4-FFF2-40B4-BE49-F238E27FC236}">
                  <a16:creationId xmlns="" xmlns:a16="http://schemas.microsoft.com/office/drawing/2014/main" id="{5989736C-6A8E-433C-8D42-E4C20B4B002D}"/>
                </a:ext>
              </a:extLst>
            </p:cNvPr>
            <p:cNvSpPr txBox="1"/>
            <p:nvPr/>
          </p:nvSpPr>
          <p:spPr>
            <a:xfrm>
              <a:off x="4722816" y="2476417"/>
              <a:ext cx="269305" cy="161583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lvl="0" algn="ctr" defTabSz="914400">
                <a:spcBef>
                  <a:spcPct val="0"/>
                </a:spcBef>
                <a:defRPr/>
              </a:pPr>
              <a:r>
                <a:rPr lang="en-US" sz="1400" b="1">
                  <a:solidFill>
                    <a:schemeClr val="bg1"/>
                  </a:solidFill>
                  <a:cs typeface="+mn-ea"/>
                  <a:sym typeface="+mn-lt"/>
                </a:rPr>
                <a:t>60%</a:t>
              </a:r>
            </a:p>
          </p:txBody>
        </p:sp>
        <p:sp>
          <p:nvSpPr>
            <p:cNvPr id="9" name="is1ide-Arrow: Pentagon 11">
              <a:extLst>
                <a:ext uri="{FF2B5EF4-FFF2-40B4-BE49-F238E27FC236}">
                  <a16:creationId xmlns="" xmlns:a16="http://schemas.microsoft.com/office/drawing/2014/main" id="{A9C2A7AF-A2E4-45FA-BB50-F30F3B051A89}"/>
                </a:ext>
              </a:extLst>
            </p:cNvPr>
            <p:cNvSpPr/>
            <p:nvPr/>
          </p:nvSpPr>
          <p:spPr>
            <a:xfrm>
              <a:off x="3669564" y="2774160"/>
              <a:ext cx="1091810" cy="358449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" name="is1ide-TextBox 12">
              <a:extLst>
                <a:ext uri="{FF2B5EF4-FFF2-40B4-BE49-F238E27FC236}">
                  <a16:creationId xmlns="" xmlns:a16="http://schemas.microsoft.com/office/drawing/2014/main" id="{D93B32F5-2DD9-4456-A7C5-5965AE9EB906}"/>
                </a:ext>
              </a:extLst>
            </p:cNvPr>
            <p:cNvSpPr txBox="1"/>
            <p:nvPr/>
          </p:nvSpPr>
          <p:spPr>
            <a:xfrm>
              <a:off x="4303392" y="2865371"/>
              <a:ext cx="269305" cy="161583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lvl="0" algn="ctr" defTabSz="914400">
                <a:spcBef>
                  <a:spcPct val="0"/>
                </a:spcBef>
                <a:defRPr/>
              </a:pPr>
              <a:r>
                <a:rPr lang="en-US" sz="1400" b="1">
                  <a:solidFill>
                    <a:schemeClr val="bg1"/>
                  </a:solidFill>
                  <a:cs typeface="+mn-ea"/>
                  <a:sym typeface="+mn-lt"/>
                </a:rPr>
                <a:t>40%</a:t>
              </a: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="" xmlns:a16="http://schemas.microsoft.com/office/drawing/2014/main" id="{35970844-3E6A-41C9-A341-F0A3A73B222E}"/>
              </a:ext>
            </a:extLst>
          </p:cNvPr>
          <p:cNvGrpSpPr/>
          <p:nvPr/>
        </p:nvGrpSpPr>
        <p:grpSpPr>
          <a:xfrm>
            <a:off x="5263414" y="1533509"/>
            <a:ext cx="3198212" cy="1657514"/>
            <a:chOff x="5263414" y="1533509"/>
            <a:chExt cx="3198212" cy="1657514"/>
          </a:xfrm>
        </p:grpSpPr>
        <p:sp>
          <p:nvSpPr>
            <p:cNvPr id="17" name="is1ide-TextBox 23">
              <a:extLst>
                <a:ext uri="{FF2B5EF4-FFF2-40B4-BE49-F238E27FC236}">
                  <a16:creationId xmlns="" xmlns:a16="http://schemas.microsoft.com/office/drawing/2014/main" id="{EDD704AF-452B-4A20-AC04-79353622AFCF}"/>
                </a:ext>
              </a:extLst>
            </p:cNvPr>
            <p:cNvSpPr txBox="1">
              <a:spLocks/>
            </p:cNvSpPr>
            <p:nvPr/>
          </p:nvSpPr>
          <p:spPr>
            <a:xfrm>
              <a:off x="6580434" y="2072527"/>
              <a:ext cx="1520302" cy="278197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 fontScale="70000" lnSpcReduction="20000"/>
            </a:bodyPr>
            <a:lstStyle/>
            <a:p>
              <a:pPr lvl="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  <p:sp>
          <p:nvSpPr>
            <p:cNvPr id="18" name="is1ide-TextBox 24">
              <a:extLst>
                <a:ext uri="{FF2B5EF4-FFF2-40B4-BE49-F238E27FC236}">
                  <a16:creationId xmlns="" xmlns:a16="http://schemas.microsoft.com/office/drawing/2014/main" id="{B7AD7835-34EE-4C59-8360-5FC0FCECC476}"/>
                </a:ext>
              </a:extLst>
            </p:cNvPr>
            <p:cNvSpPr txBox="1">
              <a:spLocks/>
            </p:cNvSpPr>
            <p:nvPr/>
          </p:nvSpPr>
          <p:spPr>
            <a:xfrm>
              <a:off x="6240061" y="2472505"/>
              <a:ext cx="1520302" cy="278197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 fontScale="70000" lnSpcReduction="20000"/>
            </a:bodyPr>
            <a:lstStyle/>
            <a:p>
              <a:pPr lvl="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  <p:sp>
          <p:nvSpPr>
            <p:cNvPr id="19" name="is1ide-TextBox 25">
              <a:extLst>
                <a:ext uri="{FF2B5EF4-FFF2-40B4-BE49-F238E27FC236}">
                  <a16:creationId xmlns="" xmlns:a16="http://schemas.microsoft.com/office/drawing/2014/main" id="{BDB26896-582D-4AA6-BE52-E046D0F7BDEF}"/>
                </a:ext>
              </a:extLst>
            </p:cNvPr>
            <p:cNvSpPr txBox="1">
              <a:spLocks/>
            </p:cNvSpPr>
            <p:nvPr/>
          </p:nvSpPr>
          <p:spPr>
            <a:xfrm>
              <a:off x="5792934" y="2854412"/>
              <a:ext cx="1520302" cy="278197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 fontScale="70000" lnSpcReduction="20000"/>
            </a:bodyPr>
            <a:lstStyle/>
            <a:p>
              <a:pPr lvl="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  <p:sp>
          <p:nvSpPr>
            <p:cNvPr id="20" name="is1ide-Oval 29">
              <a:extLst>
                <a:ext uri="{FF2B5EF4-FFF2-40B4-BE49-F238E27FC236}">
                  <a16:creationId xmlns="" xmlns:a16="http://schemas.microsoft.com/office/drawing/2014/main" id="{3DF04EF9-04D5-4A2D-A679-79419406388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054351" y="1940444"/>
              <a:ext cx="436708" cy="43671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" name="is1ide-Freeform: Shape 30">
              <a:extLst>
                <a:ext uri="{FF2B5EF4-FFF2-40B4-BE49-F238E27FC236}">
                  <a16:creationId xmlns="" xmlns:a16="http://schemas.microsoft.com/office/drawing/2014/main" id="{4341A1FC-AD83-46B0-A42F-D0A1336A0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4837" y="2072818"/>
              <a:ext cx="215735" cy="171963"/>
            </a:xfrm>
            <a:custGeom>
              <a:avLst/>
              <a:gdLst/>
              <a:ahLst/>
              <a:cxnLst>
                <a:cxn ang="0">
                  <a:pos x="57" y="12"/>
                </a:cxn>
                <a:cxn ang="0">
                  <a:pos x="57" y="14"/>
                </a:cxn>
                <a:cxn ang="0">
                  <a:pos x="20" y="51"/>
                </a:cxn>
                <a:cxn ang="0">
                  <a:pos x="0" y="45"/>
                </a:cxn>
                <a:cxn ang="0">
                  <a:pos x="3" y="45"/>
                </a:cxn>
                <a:cxn ang="0">
                  <a:pos x="19" y="40"/>
                </a:cxn>
                <a:cxn ang="0">
                  <a:pos x="7" y="31"/>
                </a:cxn>
                <a:cxn ang="0">
                  <a:pos x="10" y="31"/>
                </a:cxn>
                <a:cxn ang="0">
                  <a:pos x="13" y="31"/>
                </a:cxn>
                <a:cxn ang="0">
                  <a:pos x="3" y="18"/>
                </a:cxn>
                <a:cxn ang="0">
                  <a:pos x="3" y="18"/>
                </a:cxn>
                <a:cxn ang="0">
                  <a:pos x="9" y="19"/>
                </a:cxn>
                <a:cxn ang="0">
                  <a:pos x="3" y="9"/>
                </a:cxn>
                <a:cxn ang="0">
                  <a:pos x="5" y="2"/>
                </a:cxn>
                <a:cxn ang="0">
                  <a:pos x="31" y="16"/>
                </a:cxn>
                <a:cxn ang="0">
                  <a:pos x="31" y="13"/>
                </a:cxn>
                <a:cxn ang="0">
                  <a:pos x="44" y="0"/>
                </a:cxn>
                <a:cxn ang="0">
                  <a:pos x="54" y="4"/>
                </a:cxn>
                <a:cxn ang="0">
                  <a:pos x="62" y="1"/>
                </a:cxn>
                <a:cxn ang="0">
                  <a:pos x="56" y="8"/>
                </a:cxn>
                <a:cxn ang="0">
                  <a:pos x="64" y="6"/>
                </a:cxn>
                <a:cxn ang="0">
                  <a:pos x="57" y="12"/>
                </a:cxn>
              </a:cxnLst>
              <a:rect l="0" t="0" r="r" b="b"/>
              <a:pathLst>
                <a:path w="64" h="51">
                  <a:moveTo>
                    <a:pt x="57" y="12"/>
                  </a:moveTo>
                  <a:cubicBezTo>
                    <a:pt x="57" y="13"/>
                    <a:pt x="57" y="14"/>
                    <a:pt x="57" y="14"/>
                  </a:cubicBezTo>
                  <a:cubicBezTo>
                    <a:pt x="57" y="31"/>
                    <a:pt x="44" y="51"/>
                    <a:pt x="20" y="51"/>
                  </a:cubicBezTo>
                  <a:cubicBezTo>
                    <a:pt x="13" y="51"/>
                    <a:pt x="6" y="49"/>
                    <a:pt x="0" y="45"/>
                  </a:cubicBezTo>
                  <a:cubicBezTo>
                    <a:pt x="1" y="45"/>
                    <a:pt x="2" y="45"/>
                    <a:pt x="3" y="45"/>
                  </a:cubicBezTo>
                  <a:cubicBezTo>
                    <a:pt x="9" y="45"/>
                    <a:pt x="15" y="43"/>
                    <a:pt x="19" y="40"/>
                  </a:cubicBezTo>
                  <a:cubicBezTo>
                    <a:pt x="14" y="40"/>
                    <a:pt x="9" y="36"/>
                    <a:pt x="7" y="31"/>
                  </a:cubicBezTo>
                  <a:cubicBezTo>
                    <a:pt x="8" y="31"/>
                    <a:pt x="9" y="31"/>
                    <a:pt x="10" y="31"/>
                  </a:cubicBezTo>
                  <a:cubicBezTo>
                    <a:pt x="11" y="31"/>
                    <a:pt x="12" y="31"/>
                    <a:pt x="13" y="31"/>
                  </a:cubicBezTo>
                  <a:cubicBezTo>
                    <a:pt x="7" y="29"/>
                    <a:pt x="3" y="24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5" y="19"/>
                    <a:pt x="7" y="19"/>
                    <a:pt x="9" y="19"/>
                  </a:cubicBezTo>
                  <a:cubicBezTo>
                    <a:pt x="5" y="17"/>
                    <a:pt x="3" y="13"/>
                    <a:pt x="3" y="9"/>
                  </a:cubicBezTo>
                  <a:cubicBezTo>
                    <a:pt x="3" y="6"/>
                    <a:pt x="4" y="4"/>
                    <a:pt x="5" y="2"/>
                  </a:cubicBezTo>
                  <a:cubicBezTo>
                    <a:pt x="11" y="10"/>
                    <a:pt x="21" y="15"/>
                    <a:pt x="31" y="16"/>
                  </a:cubicBezTo>
                  <a:cubicBezTo>
                    <a:pt x="31" y="15"/>
                    <a:pt x="31" y="14"/>
                    <a:pt x="31" y="13"/>
                  </a:cubicBezTo>
                  <a:cubicBezTo>
                    <a:pt x="31" y="5"/>
                    <a:pt x="37" y="0"/>
                    <a:pt x="44" y="0"/>
                  </a:cubicBezTo>
                  <a:cubicBezTo>
                    <a:pt x="48" y="0"/>
                    <a:pt x="51" y="1"/>
                    <a:pt x="54" y="4"/>
                  </a:cubicBezTo>
                  <a:cubicBezTo>
                    <a:pt x="56" y="3"/>
                    <a:pt x="59" y="2"/>
                    <a:pt x="62" y="1"/>
                  </a:cubicBezTo>
                  <a:cubicBezTo>
                    <a:pt x="61" y="4"/>
                    <a:pt x="59" y="6"/>
                    <a:pt x="56" y="8"/>
                  </a:cubicBezTo>
                  <a:cubicBezTo>
                    <a:pt x="59" y="7"/>
                    <a:pt x="61" y="7"/>
                    <a:pt x="64" y="6"/>
                  </a:cubicBezTo>
                  <a:cubicBezTo>
                    <a:pt x="62" y="8"/>
                    <a:pt x="60" y="11"/>
                    <a:pt x="57" y="1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32" name="组合 31">
              <a:extLst>
                <a:ext uri="{FF2B5EF4-FFF2-40B4-BE49-F238E27FC236}">
                  <a16:creationId xmlns="" xmlns:a16="http://schemas.microsoft.com/office/drawing/2014/main" id="{3473B135-1232-4842-9D95-12B9BD5DF428}"/>
                </a:ext>
              </a:extLst>
            </p:cNvPr>
            <p:cNvGrpSpPr/>
            <p:nvPr/>
          </p:nvGrpSpPr>
          <p:grpSpPr>
            <a:xfrm>
              <a:off x="6415112" y="1533509"/>
              <a:ext cx="2046514" cy="436710"/>
              <a:chOff x="6415112" y="1533509"/>
              <a:chExt cx="2046514" cy="436710"/>
            </a:xfrm>
          </p:grpSpPr>
          <p:sp>
            <p:nvSpPr>
              <p:cNvPr id="16" name="is1ide-TextBox 22">
                <a:extLst>
                  <a:ext uri="{FF2B5EF4-FFF2-40B4-BE49-F238E27FC236}">
                    <a16:creationId xmlns="" xmlns:a16="http://schemas.microsoft.com/office/drawing/2014/main" id="{978DE46A-E657-4F74-A6D3-CF652A1150C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941324" y="1642456"/>
                <a:ext cx="1520302" cy="278197"/>
              </a:xfrm>
              <a:prstGeom prst="rect">
                <a:avLst/>
              </a:prstGeom>
            </p:spPr>
            <p:txBody>
              <a:bodyPr wrap="square" lIns="0" tIns="0" rIns="0" bIns="0" anchor="ctr" anchorCtr="0">
                <a:normAutofit fontScale="70000" lnSpcReduction="20000"/>
              </a:bodyPr>
              <a:lstStyle/>
              <a:p>
                <a:pPr lvl="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您的内容打在这里，或者通过复制您的文本后，在此框中选择粘贴</a:t>
                </a:r>
              </a:p>
            </p:txBody>
          </p:sp>
          <p:sp>
            <p:nvSpPr>
              <p:cNvPr id="22" name="is1ide-Oval 32">
                <a:extLst>
                  <a:ext uri="{FF2B5EF4-FFF2-40B4-BE49-F238E27FC236}">
                    <a16:creationId xmlns="" xmlns:a16="http://schemas.microsoft.com/office/drawing/2014/main" id="{A9329178-2490-4E53-A733-E14CB7ABF72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415112" y="1533509"/>
                <a:ext cx="436708" cy="43671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3" name="is1ide-Freeform: Shape 33">
                <a:extLst>
                  <a:ext uri="{FF2B5EF4-FFF2-40B4-BE49-F238E27FC236}">
                    <a16:creationId xmlns="" xmlns:a16="http://schemas.microsoft.com/office/drawing/2014/main" id="{A097F2DF-F5C0-4FA9-B9CC-9438A9A64D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4061" y="1638525"/>
                <a:ext cx="118810" cy="226679"/>
              </a:xfrm>
              <a:custGeom>
                <a:avLst/>
                <a:gdLst/>
                <a:ahLst/>
                <a:cxnLst>
                  <a:cxn ang="0">
                    <a:pos x="35" y="11"/>
                  </a:cxn>
                  <a:cxn ang="0">
                    <a:pos x="29" y="11"/>
                  </a:cxn>
                  <a:cxn ang="0">
                    <a:pos x="23" y="17"/>
                  </a:cxn>
                  <a:cxn ang="0">
                    <a:pos x="23" y="25"/>
                  </a:cxn>
                  <a:cxn ang="0">
                    <a:pos x="35" y="25"/>
                  </a:cxn>
                  <a:cxn ang="0">
                    <a:pos x="33" y="37"/>
                  </a:cxn>
                  <a:cxn ang="0">
                    <a:pos x="23" y="37"/>
                  </a:cxn>
                  <a:cxn ang="0">
                    <a:pos x="23" y="67"/>
                  </a:cxn>
                  <a:cxn ang="0">
                    <a:pos x="11" y="67"/>
                  </a:cxn>
                  <a:cxn ang="0">
                    <a:pos x="11" y="37"/>
                  </a:cxn>
                  <a:cxn ang="0">
                    <a:pos x="0" y="37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11" y="16"/>
                  </a:cxn>
                  <a:cxn ang="0">
                    <a:pos x="26" y="0"/>
                  </a:cxn>
                  <a:cxn ang="0">
                    <a:pos x="35" y="1"/>
                  </a:cxn>
                  <a:cxn ang="0">
                    <a:pos x="35" y="11"/>
                  </a:cxn>
                </a:cxnLst>
                <a:rect l="0" t="0" r="r" b="b"/>
                <a:pathLst>
                  <a:path w="35" h="67">
                    <a:moveTo>
                      <a:pt x="35" y="11"/>
                    </a:moveTo>
                    <a:cubicBezTo>
                      <a:pt x="29" y="11"/>
                      <a:pt x="29" y="11"/>
                      <a:pt x="29" y="11"/>
                    </a:cubicBezTo>
                    <a:cubicBezTo>
                      <a:pt x="24" y="11"/>
                      <a:pt x="23" y="14"/>
                      <a:pt x="23" y="17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3" y="37"/>
                      <a:pt x="33" y="37"/>
                      <a:pt x="33" y="37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3" y="67"/>
                      <a:pt x="23" y="67"/>
                      <a:pt x="23" y="67"/>
                    </a:cubicBezTo>
                    <a:cubicBezTo>
                      <a:pt x="11" y="67"/>
                      <a:pt x="11" y="67"/>
                      <a:pt x="11" y="67"/>
                    </a:cubicBezTo>
                    <a:cubicBezTo>
                      <a:pt x="11" y="37"/>
                      <a:pt x="11" y="37"/>
                      <a:pt x="11" y="37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6"/>
                      <a:pt x="17" y="0"/>
                      <a:pt x="26" y="0"/>
                    </a:cubicBezTo>
                    <a:cubicBezTo>
                      <a:pt x="30" y="0"/>
                      <a:pt x="34" y="1"/>
                      <a:pt x="35" y="1"/>
                    </a:cubicBezTo>
                    <a:lnTo>
                      <a:pt x="35" y="1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24" name="is1ide-Oval 35">
              <a:extLst>
                <a:ext uri="{FF2B5EF4-FFF2-40B4-BE49-F238E27FC236}">
                  <a16:creationId xmlns="" xmlns:a16="http://schemas.microsoft.com/office/drawing/2014/main" id="{8E80659A-4568-4337-A94B-D40F8550AEE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63414" y="2754313"/>
              <a:ext cx="436708" cy="43671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" name="is1ide-Freeform: Shape 36">
              <a:extLst>
                <a:ext uri="{FF2B5EF4-FFF2-40B4-BE49-F238E27FC236}">
                  <a16:creationId xmlns="" xmlns:a16="http://schemas.microsoft.com/office/drawing/2014/main" id="{3BBFACEA-EF70-4E30-8294-F520462DB7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6865" y="2889814"/>
              <a:ext cx="229805" cy="165710"/>
            </a:xfrm>
            <a:custGeom>
              <a:avLst/>
              <a:gdLst/>
              <a:ahLst/>
              <a:cxnLst>
                <a:cxn ang="0">
                  <a:pos x="67" y="41"/>
                </a:cxn>
                <a:cxn ang="0">
                  <a:pos x="59" y="48"/>
                </a:cxn>
                <a:cxn ang="0">
                  <a:pos x="34" y="49"/>
                </a:cxn>
                <a:cxn ang="0">
                  <a:pos x="8" y="48"/>
                </a:cxn>
                <a:cxn ang="0">
                  <a:pos x="1" y="41"/>
                </a:cxn>
                <a:cxn ang="0">
                  <a:pos x="0" y="25"/>
                </a:cxn>
                <a:cxn ang="0">
                  <a:pos x="1" y="8"/>
                </a:cxn>
                <a:cxn ang="0">
                  <a:pos x="8" y="1"/>
                </a:cxn>
                <a:cxn ang="0">
                  <a:pos x="34" y="0"/>
                </a:cxn>
                <a:cxn ang="0">
                  <a:pos x="59" y="1"/>
                </a:cxn>
                <a:cxn ang="0">
                  <a:pos x="67" y="8"/>
                </a:cxn>
                <a:cxn ang="0">
                  <a:pos x="68" y="25"/>
                </a:cxn>
                <a:cxn ang="0">
                  <a:pos x="67" y="41"/>
                </a:cxn>
                <a:cxn ang="0">
                  <a:pos x="47" y="23"/>
                </a:cxn>
                <a:cxn ang="0">
                  <a:pos x="28" y="11"/>
                </a:cxn>
                <a:cxn ang="0">
                  <a:pos x="25" y="10"/>
                </a:cxn>
                <a:cxn ang="0">
                  <a:pos x="24" y="13"/>
                </a:cxn>
                <a:cxn ang="0">
                  <a:pos x="24" y="37"/>
                </a:cxn>
                <a:cxn ang="0">
                  <a:pos x="25" y="39"/>
                </a:cxn>
                <a:cxn ang="0">
                  <a:pos x="26" y="39"/>
                </a:cxn>
                <a:cxn ang="0">
                  <a:pos x="28" y="39"/>
                </a:cxn>
                <a:cxn ang="0">
                  <a:pos x="47" y="27"/>
                </a:cxn>
                <a:cxn ang="0">
                  <a:pos x="48" y="25"/>
                </a:cxn>
                <a:cxn ang="0">
                  <a:pos x="47" y="23"/>
                </a:cxn>
              </a:cxnLst>
              <a:rect l="0" t="0" r="r" b="b"/>
              <a:pathLst>
                <a:path w="68" h="49">
                  <a:moveTo>
                    <a:pt x="67" y="41"/>
                  </a:moveTo>
                  <a:cubicBezTo>
                    <a:pt x="66" y="45"/>
                    <a:pt x="63" y="48"/>
                    <a:pt x="59" y="48"/>
                  </a:cubicBezTo>
                  <a:cubicBezTo>
                    <a:pt x="51" y="49"/>
                    <a:pt x="42" y="49"/>
                    <a:pt x="34" y="49"/>
                  </a:cubicBezTo>
                  <a:cubicBezTo>
                    <a:pt x="25" y="49"/>
                    <a:pt x="17" y="49"/>
                    <a:pt x="8" y="48"/>
                  </a:cubicBezTo>
                  <a:cubicBezTo>
                    <a:pt x="5" y="48"/>
                    <a:pt x="2" y="45"/>
                    <a:pt x="1" y="41"/>
                  </a:cubicBezTo>
                  <a:cubicBezTo>
                    <a:pt x="0" y="36"/>
                    <a:pt x="0" y="30"/>
                    <a:pt x="0" y="25"/>
                  </a:cubicBezTo>
                  <a:cubicBezTo>
                    <a:pt x="0" y="19"/>
                    <a:pt x="0" y="14"/>
                    <a:pt x="1" y="8"/>
                  </a:cubicBezTo>
                  <a:cubicBezTo>
                    <a:pt x="2" y="5"/>
                    <a:pt x="5" y="2"/>
                    <a:pt x="8" y="1"/>
                  </a:cubicBezTo>
                  <a:cubicBezTo>
                    <a:pt x="17" y="0"/>
                    <a:pt x="25" y="0"/>
                    <a:pt x="34" y="0"/>
                  </a:cubicBezTo>
                  <a:cubicBezTo>
                    <a:pt x="42" y="0"/>
                    <a:pt x="51" y="0"/>
                    <a:pt x="59" y="1"/>
                  </a:cubicBezTo>
                  <a:cubicBezTo>
                    <a:pt x="63" y="2"/>
                    <a:pt x="66" y="5"/>
                    <a:pt x="67" y="8"/>
                  </a:cubicBezTo>
                  <a:cubicBezTo>
                    <a:pt x="68" y="14"/>
                    <a:pt x="68" y="19"/>
                    <a:pt x="68" y="25"/>
                  </a:cubicBezTo>
                  <a:cubicBezTo>
                    <a:pt x="68" y="30"/>
                    <a:pt x="68" y="36"/>
                    <a:pt x="67" y="41"/>
                  </a:cubicBezTo>
                  <a:close/>
                  <a:moveTo>
                    <a:pt x="47" y="23"/>
                  </a:moveTo>
                  <a:cubicBezTo>
                    <a:pt x="28" y="11"/>
                    <a:pt x="28" y="11"/>
                    <a:pt x="28" y="11"/>
                  </a:cubicBezTo>
                  <a:cubicBezTo>
                    <a:pt x="27" y="10"/>
                    <a:pt x="26" y="10"/>
                    <a:pt x="25" y="10"/>
                  </a:cubicBezTo>
                  <a:cubicBezTo>
                    <a:pt x="25" y="11"/>
                    <a:pt x="24" y="12"/>
                    <a:pt x="24" y="13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4" y="38"/>
                    <a:pt x="25" y="39"/>
                    <a:pt x="25" y="39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7" y="39"/>
                    <a:pt x="27" y="39"/>
                    <a:pt x="28" y="39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8" y="26"/>
                    <a:pt x="48" y="26"/>
                    <a:pt x="48" y="25"/>
                  </a:cubicBezTo>
                  <a:cubicBezTo>
                    <a:pt x="48" y="24"/>
                    <a:pt x="48" y="23"/>
                    <a:pt x="47" y="2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" name="is1ide-Oval 38">
              <a:extLst>
                <a:ext uri="{FF2B5EF4-FFF2-40B4-BE49-F238E27FC236}">
                  <a16:creationId xmlns="" xmlns:a16="http://schemas.microsoft.com/office/drawing/2014/main" id="{9BBE1A8B-ABA0-4BA4-AE81-62D1CE33A7F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04440" y="2358009"/>
              <a:ext cx="436708" cy="43671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" name="is1ide-Freeform: Shape 39">
              <a:extLst>
                <a:ext uri="{FF2B5EF4-FFF2-40B4-BE49-F238E27FC236}">
                  <a16:creationId xmlns="" xmlns:a16="http://schemas.microsoft.com/office/drawing/2014/main" id="{2952C9E4-A7D9-4EC3-B700-038CEAABD93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9778" y="2486474"/>
              <a:ext cx="186033" cy="179780"/>
            </a:xfrm>
            <a:custGeom>
              <a:avLst/>
              <a:gdLst/>
              <a:ahLst/>
              <a:cxnLst>
                <a:cxn ang="0">
                  <a:pos x="6" y="13"/>
                </a:cxn>
                <a:cxn ang="0">
                  <a:pos x="6" y="13"/>
                </a:cxn>
                <a:cxn ang="0">
                  <a:pos x="0" y="7"/>
                </a:cxn>
                <a:cxn ang="0">
                  <a:pos x="6" y="0"/>
                </a:cxn>
                <a:cxn ang="0">
                  <a:pos x="13" y="7"/>
                </a:cxn>
                <a:cxn ang="0">
                  <a:pos x="6" y="13"/>
                </a:cxn>
                <a:cxn ang="0">
                  <a:pos x="12" y="53"/>
                </a:cxn>
                <a:cxn ang="0">
                  <a:pos x="0" y="53"/>
                </a:cxn>
                <a:cxn ang="0">
                  <a:pos x="0" y="17"/>
                </a:cxn>
                <a:cxn ang="0">
                  <a:pos x="12" y="17"/>
                </a:cxn>
                <a:cxn ang="0">
                  <a:pos x="12" y="53"/>
                </a:cxn>
                <a:cxn ang="0">
                  <a:pos x="55" y="53"/>
                </a:cxn>
                <a:cxn ang="0">
                  <a:pos x="43" y="53"/>
                </a:cxn>
                <a:cxn ang="0">
                  <a:pos x="43" y="34"/>
                </a:cxn>
                <a:cxn ang="0">
                  <a:pos x="37" y="26"/>
                </a:cxn>
                <a:cxn ang="0">
                  <a:pos x="31" y="30"/>
                </a:cxn>
                <a:cxn ang="0">
                  <a:pos x="30" y="33"/>
                </a:cxn>
                <a:cxn ang="0">
                  <a:pos x="30" y="53"/>
                </a:cxn>
                <a:cxn ang="0">
                  <a:pos x="19" y="53"/>
                </a:cxn>
                <a:cxn ang="0">
                  <a:pos x="19" y="17"/>
                </a:cxn>
                <a:cxn ang="0">
                  <a:pos x="30" y="17"/>
                </a:cxn>
                <a:cxn ang="0">
                  <a:pos x="30" y="23"/>
                </a:cxn>
                <a:cxn ang="0">
                  <a:pos x="30" y="23"/>
                </a:cxn>
                <a:cxn ang="0">
                  <a:pos x="41" y="17"/>
                </a:cxn>
                <a:cxn ang="0">
                  <a:pos x="55" y="33"/>
                </a:cxn>
                <a:cxn ang="0">
                  <a:pos x="55" y="53"/>
                </a:cxn>
              </a:cxnLst>
              <a:rect l="0" t="0" r="r" b="b"/>
              <a:pathLst>
                <a:path w="55" h="53">
                  <a:moveTo>
                    <a:pt x="6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2" y="13"/>
                    <a:pt x="0" y="10"/>
                    <a:pt x="0" y="7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0" y="0"/>
                    <a:pt x="13" y="3"/>
                    <a:pt x="13" y="7"/>
                  </a:cubicBezTo>
                  <a:cubicBezTo>
                    <a:pt x="13" y="10"/>
                    <a:pt x="10" y="13"/>
                    <a:pt x="6" y="13"/>
                  </a:cubicBezTo>
                  <a:close/>
                  <a:moveTo>
                    <a:pt x="12" y="53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2" y="17"/>
                    <a:pt x="12" y="17"/>
                    <a:pt x="12" y="17"/>
                  </a:cubicBezTo>
                  <a:lnTo>
                    <a:pt x="12" y="53"/>
                  </a:lnTo>
                  <a:close/>
                  <a:moveTo>
                    <a:pt x="55" y="53"/>
                  </a:moveTo>
                  <a:cubicBezTo>
                    <a:pt x="43" y="53"/>
                    <a:pt x="43" y="53"/>
                    <a:pt x="43" y="53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3" y="29"/>
                    <a:pt x="41" y="26"/>
                    <a:pt x="37" y="26"/>
                  </a:cubicBezTo>
                  <a:cubicBezTo>
                    <a:pt x="34" y="26"/>
                    <a:pt x="32" y="28"/>
                    <a:pt x="31" y="30"/>
                  </a:cubicBezTo>
                  <a:cubicBezTo>
                    <a:pt x="31" y="31"/>
                    <a:pt x="30" y="32"/>
                    <a:pt x="30" y="33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9" y="21"/>
                    <a:pt x="19" y="17"/>
                    <a:pt x="19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2" y="20"/>
                    <a:pt x="35" y="17"/>
                    <a:pt x="41" y="17"/>
                  </a:cubicBezTo>
                  <a:cubicBezTo>
                    <a:pt x="49" y="17"/>
                    <a:pt x="55" y="22"/>
                    <a:pt x="55" y="33"/>
                  </a:cubicBezTo>
                  <a:lnTo>
                    <a:pt x="55" y="5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11" name="is1ide-Freeform: Shape 19">
            <a:extLst>
              <a:ext uri="{FF2B5EF4-FFF2-40B4-BE49-F238E27FC236}">
                <a16:creationId xmlns="" xmlns:a16="http://schemas.microsoft.com/office/drawing/2014/main" id="{6382F9D2-2FF5-47AA-8745-4A58705632B8}"/>
              </a:ext>
            </a:extLst>
          </p:cNvPr>
          <p:cNvSpPr>
            <a:spLocks/>
          </p:cNvSpPr>
          <p:nvPr/>
        </p:nvSpPr>
        <p:spPr bwMode="auto">
          <a:xfrm>
            <a:off x="1059309" y="1509563"/>
            <a:ext cx="2827450" cy="1905173"/>
          </a:xfrm>
          <a:custGeom>
            <a:avLst/>
            <a:gdLst/>
            <a:ahLst/>
            <a:cxnLst>
              <a:cxn ang="0">
                <a:pos x="1146" y="737"/>
              </a:cxn>
              <a:cxn ang="0">
                <a:pos x="1120" y="772"/>
              </a:cxn>
              <a:cxn ang="0">
                <a:pos x="26" y="772"/>
              </a:cxn>
              <a:cxn ang="0">
                <a:pos x="0" y="737"/>
              </a:cxn>
              <a:cxn ang="0">
                <a:pos x="0" y="35"/>
              </a:cxn>
              <a:cxn ang="0">
                <a:pos x="26" y="0"/>
              </a:cxn>
              <a:cxn ang="0">
                <a:pos x="1120" y="0"/>
              </a:cxn>
              <a:cxn ang="0">
                <a:pos x="1146" y="35"/>
              </a:cxn>
              <a:cxn ang="0">
                <a:pos x="1146" y="737"/>
              </a:cxn>
            </a:cxnLst>
            <a:rect l="0" t="0" r="r" b="b"/>
            <a:pathLst>
              <a:path w="1146" h="772">
                <a:moveTo>
                  <a:pt x="1146" y="737"/>
                </a:moveTo>
                <a:cubicBezTo>
                  <a:pt x="1146" y="756"/>
                  <a:pt x="1134" y="772"/>
                  <a:pt x="1120" y="772"/>
                </a:cubicBezTo>
                <a:cubicBezTo>
                  <a:pt x="26" y="772"/>
                  <a:pt x="26" y="772"/>
                  <a:pt x="26" y="772"/>
                </a:cubicBezTo>
                <a:cubicBezTo>
                  <a:pt x="12" y="772"/>
                  <a:pt x="0" y="756"/>
                  <a:pt x="0" y="737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16"/>
                  <a:pt x="12" y="0"/>
                  <a:pt x="26" y="0"/>
                </a:cubicBezTo>
                <a:cubicBezTo>
                  <a:pt x="1120" y="0"/>
                  <a:pt x="1120" y="0"/>
                  <a:pt x="1120" y="0"/>
                </a:cubicBezTo>
                <a:cubicBezTo>
                  <a:pt x="1134" y="0"/>
                  <a:pt x="1146" y="16"/>
                  <a:pt x="1146" y="35"/>
                </a:cubicBezTo>
                <a:cubicBezTo>
                  <a:pt x="1146" y="737"/>
                  <a:pt x="1146" y="737"/>
                  <a:pt x="1146" y="737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2" name="is1ide-Freeform: Shape 21">
            <a:extLst>
              <a:ext uri="{FF2B5EF4-FFF2-40B4-BE49-F238E27FC236}">
                <a16:creationId xmlns="" xmlns:a16="http://schemas.microsoft.com/office/drawing/2014/main" id="{9F2EE20F-1970-4083-A33A-9B61A991677B}"/>
              </a:ext>
            </a:extLst>
          </p:cNvPr>
          <p:cNvSpPr>
            <a:spLocks/>
          </p:cNvSpPr>
          <p:nvPr/>
        </p:nvSpPr>
        <p:spPr bwMode="auto">
          <a:xfrm>
            <a:off x="1185994" y="1613482"/>
            <a:ext cx="2593633" cy="1485170"/>
          </a:xfrm>
          <a:custGeom>
            <a:avLst/>
            <a:gdLst/>
            <a:ahLst/>
            <a:cxnLst>
              <a:cxn ang="0">
                <a:pos x="1198" y="0"/>
              </a:cxn>
              <a:cxn ang="0">
                <a:pos x="0" y="0"/>
              </a:cxn>
              <a:cxn ang="0">
                <a:pos x="1198" y="686"/>
              </a:cxn>
              <a:cxn ang="0">
                <a:pos x="1198" y="0"/>
              </a:cxn>
            </a:cxnLst>
            <a:rect l="0" t="0" r="r" b="b"/>
            <a:pathLst>
              <a:path w="1198" h="686">
                <a:moveTo>
                  <a:pt x="1198" y="0"/>
                </a:moveTo>
                <a:lnTo>
                  <a:pt x="0" y="0"/>
                </a:lnTo>
                <a:lnTo>
                  <a:pt x="1198" y="686"/>
                </a:lnTo>
                <a:lnTo>
                  <a:pt x="1198" y="0"/>
                </a:lnTo>
                <a:close/>
              </a:path>
            </a:pathLst>
          </a:custGeom>
          <a:solidFill>
            <a:schemeClr val="bg1">
              <a:alpha val="23000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3" name="is1ide-Freeform: Shape 16">
            <a:extLst>
              <a:ext uri="{FF2B5EF4-FFF2-40B4-BE49-F238E27FC236}">
                <a16:creationId xmlns="" xmlns:a16="http://schemas.microsoft.com/office/drawing/2014/main" id="{FA71AFDC-7A51-40AB-B915-7B4318B39F3A}"/>
              </a:ext>
            </a:extLst>
          </p:cNvPr>
          <p:cNvSpPr>
            <a:spLocks/>
          </p:cNvSpPr>
          <p:nvPr/>
        </p:nvSpPr>
        <p:spPr bwMode="auto">
          <a:xfrm>
            <a:off x="561366" y="3418249"/>
            <a:ext cx="3819006" cy="90929"/>
          </a:xfrm>
          <a:custGeom>
            <a:avLst/>
            <a:gdLst/>
            <a:ahLst/>
            <a:cxnLst>
              <a:cxn ang="0">
                <a:pos x="10" y="5"/>
              </a:cxn>
              <a:cxn ang="0">
                <a:pos x="68" y="37"/>
              </a:cxn>
              <a:cxn ang="0">
                <a:pos x="1487" y="37"/>
              </a:cxn>
              <a:cxn ang="0">
                <a:pos x="1546" y="12"/>
              </a:cxn>
              <a:cxn ang="0">
                <a:pos x="1547" y="0"/>
              </a:cxn>
              <a:cxn ang="0">
                <a:pos x="10" y="5"/>
              </a:cxn>
            </a:cxnLst>
            <a:rect l="0" t="0" r="r" b="b"/>
            <a:pathLst>
              <a:path w="1547" h="37">
                <a:moveTo>
                  <a:pt x="10" y="5"/>
                </a:moveTo>
                <a:cubicBezTo>
                  <a:pt x="10" y="5"/>
                  <a:pt x="0" y="23"/>
                  <a:pt x="68" y="37"/>
                </a:cubicBezTo>
                <a:cubicBezTo>
                  <a:pt x="1487" y="37"/>
                  <a:pt x="1487" y="37"/>
                  <a:pt x="1487" y="37"/>
                </a:cubicBezTo>
                <a:cubicBezTo>
                  <a:pt x="1487" y="37"/>
                  <a:pt x="1534" y="34"/>
                  <a:pt x="1546" y="12"/>
                </a:cubicBezTo>
                <a:cubicBezTo>
                  <a:pt x="1547" y="0"/>
                  <a:pt x="1547" y="0"/>
                  <a:pt x="1547" y="0"/>
                </a:cubicBezTo>
                <a:lnTo>
                  <a:pt x="10" y="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4" name="is1ide-Freeform: Shape 17">
            <a:extLst>
              <a:ext uri="{FF2B5EF4-FFF2-40B4-BE49-F238E27FC236}">
                <a16:creationId xmlns="" xmlns:a16="http://schemas.microsoft.com/office/drawing/2014/main" id="{C19EAB45-FBDA-4AC8-956C-05A9724BA9E5}"/>
              </a:ext>
            </a:extLst>
          </p:cNvPr>
          <p:cNvSpPr>
            <a:spLocks/>
          </p:cNvSpPr>
          <p:nvPr/>
        </p:nvSpPr>
        <p:spPr bwMode="auto">
          <a:xfrm>
            <a:off x="583015" y="3342475"/>
            <a:ext cx="3801687" cy="114744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0" y="38"/>
              </a:cxn>
              <a:cxn ang="0">
                <a:pos x="16" y="43"/>
              </a:cxn>
              <a:cxn ang="0">
                <a:pos x="1522" y="43"/>
              </a:cxn>
              <a:cxn ang="0">
                <a:pos x="1538" y="40"/>
              </a:cxn>
              <a:cxn ang="0">
                <a:pos x="1538" y="0"/>
              </a:cxn>
              <a:cxn ang="0">
                <a:pos x="1" y="0"/>
              </a:cxn>
            </a:cxnLst>
            <a:rect l="0" t="0" r="r" b="b"/>
            <a:pathLst>
              <a:path w="1540" h="47">
                <a:moveTo>
                  <a:pt x="1" y="0"/>
                </a:moveTo>
                <a:cubicBezTo>
                  <a:pt x="0" y="38"/>
                  <a:pt x="0" y="38"/>
                  <a:pt x="0" y="38"/>
                </a:cubicBezTo>
                <a:cubicBezTo>
                  <a:pt x="1" y="47"/>
                  <a:pt x="16" y="43"/>
                  <a:pt x="16" y="43"/>
                </a:cubicBezTo>
                <a:cubicBezTo>
                  <a:pt x="1522" y="43"/>
                  <a:pt x="1522" y="43"/>
                  <a:pt x="1522" y="43"/>
                </a:cubicBezTo>
                <a:cubicBezTo>
                  <a:pt x="1540" y="45"/>
                  <a:pt x="1538" y="40"/>
                  <a:pt x="1538" y="40"/>
                </a:cubicBezTo>
                <a:cubicBezTo>
                  <a:pt x="1538" y="0"/>
                  <a:pt x="1538" y="0"/>
                  <a:pt x="1538" y="0"/>
                </a:cubicBezTo>
                <a:lnTo>
                  <a:pt x="1" y="0"/>
                </a:lnTo>
                <a:close/>
              </a:path>
            </a:pathLst>
          </a:custGeom>
          <a:gradFill>
            <a:gsLst>
              <a:gs pos="42000">
                <a:schemeClr val="bg1">
                  <a:lumMod val="75000"/>
                </a:schemeClr>
              </a:gs>
              <a:gs pos="6000">
                <a:schemeClr val="bg1">
                  <a:lumMod val="85000"/>
                </a:schemeClr>
              </a:gs>
              <a:gs pos="0">
                <a:schemeClr val="bg1">
                  <a:lumMod val="65000"/>
                </a:schemeClr>
              </a:gs>
            </a:gsLst>
            <a:lin ang="5400000" scaled="0"/>
          </a:gra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5" name="is1ide-Freeform: Shape 18">
            <a:extLst>
              <a:ext uri="{FF2B5EF4-FFF2-40B4-BE49-F238E27FC236}">
                <a16:creationId xmlns="" xmlns:a16="http://schemas.microsoft.com/office/drawing/2014/main" id="{386A1FDC-7F92-4995-B0A1-CF90F7935C6F}"/>
              </a:ext>
            </a:extLst>
          </p:cNvPr>
          <p:cNvSpPr>
            <a:spLocks/>
          </p:cNvSpPr>
          <p:nvPr/>
        </p:nvSpPr>
        <p:spPr bwMode="auto">
          <a:xfrm>
            <a:off x="2211073" y="3342475"/>
            <a:ext cx="534748" cy="60619"/>
          </a:xfrm>
          <a:custGeom>
            <a:avLst/>
            <a:gdLst/>
            <a:ahLst/>
            <a:cxnLst>
              <a:cxn ang="0">
                <a:pos x="20" y="22"/>
              </a:cxn>
              <a:cxn ang="0">
                <a:pos x="198" y="22"/>
              </a:cxn>
              <a:cxn ang="0">
                <a:pos x="215" y="1"/>
              </a:cxn>
              <a:cxn ang="0">
                <a:pos x="6" y="0"/>
              </a:cxn>
              <a:cxn ang="0">
                <a:pos x="20" y="22"/>
              </a:cxn>
            </a:cxnLst>
            <a:rect l="0" t="0" r="r" b="b"/>
            <a:pathLst>
              <a:path w="217" h="25">
                <a:moveTo>
                  <a:pt x="20" y="22"/>
                </a:moveTo>
                <a:cubicBezTo>
                  <a:pt x="198" y="22"/>
                  <a:pt x="198" y="22"/>
                  <a:pt x="198" y="22"/>
                </a:cubicBezTo>
                <a:cubicBezTo>
                  <a:pt x="198" y="22"/>
                  <a:pt x="217" y="25"/>
                  <a:pt x="215" y="1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0" y="20"/>
                  <a:pt x="20" y="22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8" name="is1ide-Rectangle 13">
            <a:extLst>
              <a:ext uri="{FF2B5EF4-FFF2-40B4-BE49-F238E27FC236}">
                <a16:creationId xmlns="" xmlns:a16="http://schemas.microsoft.com/office/drawing/2014/main" id="{70B2361E-214F-40E8-9F55-702A6DDAEB7A}"/>
              </a:ext>
            </a:extLst>
          </p:cNvPr>
          <p:cNvSpPr/>
          <p:nvPr/>
        </p:nvSpPr>
        <p:spPr>
          <a:xfrm>
            <a:off x="1167570" y="1612153"/>
            <a:ext cx="2616237" cy="1612066"/>
          </a:xfrm>
          <a:prstGeom prst="rect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7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工作完成情况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38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</a:rPr>
              <a:t>02</a:t>
            </a:r>
          </a:p>
        </p:txBody>
      </p:sp>
      <p:sp>
        <p:nvSpPr>
          <p:cNvPr id="39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465983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图片 53">
            <a:extLst>
              <a:ext uri="{FF2B5EF4-FFF2-40B4-BE49-F238E27FC236}">
                <a16:creationId xmlns="" xmlns:a16="http://schemas.microsoft.com/office/drawing/2014/main" id="{043219C2-6963-4EB8-B2A3-4FDD999C6A1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15" y="164937"/>
            <a:ext cx="565836" cy="396085"/>
          </a:xfrm>
          <a:prstGeom prst="rect">
            <a:avLst/>
          </a:prstGeom>
        </p:spPr>
      </p:pic>
      <p:grpSp>
        <p:nvGrpSpPr>
          <p:cNvPr id="4" name="îśļíḍe"/>
          <p:cNvGrpSpPr/>
          <p:nvPr/>
        </p:nvGrpSpPr>
        <p:grpSpPr>
          <a:xfrm>
            <a:off x="552771" y="1839905"/>
            <a:ext cx="2503649" cy="1533464"/>
            <a:chOff x="803822" y="1016361"/>
            <a:chExt cx="7536357" cy="2044618"/>
          </a:xfrm>
        </p:grpSpPr>
        <p:cxnSp>
          <p:nvCxnSpPr>
            <p:cNvPr id="43" name="Straight Connector 2"/>
            <p:cNvCxnSpPr/>
            <p:nvPr/>
          </p:nvCxnSpPr>
          <p:spPr>
            <a:xfrm>
              <a:off x="803822" y="101636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3"/>
            <p:cNvCxnSpPr/>
            <p:nvPr/>
          </p:nvCxnSpPr>
          <p:spPr>
            <a:xfrm>
              <a:off x="803822" y="135713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"/>
            <p:cNvCxnSpPr/>
            <p:nvPr/>
          </p:nvCxnSpPr>
          <p:spPr>
            <a:xfrm>
              <a:off x="803822" y="169790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5"/>
            <p:cNvCxnSpPr/>
            <p:nvPr/>
          </p:nvCxnSpPr>
          <p:spPr>
            <a:xfrm>
              <a:off x="803822" y="203867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6"/>
            <p:cNvCxnSpPr/>
            <p:nvPr/>
          </p:nvCxnSpPr>
          <p:spPr>
            <a:xfrm>
              <a:off x="803822" y="237944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7"/>
            <p:cNvCxnSpPr/>
            <p:nvPr/>
          </p:nvCxnSpPr>
          <p:spPr>
            <a:xfrm>
              <a:off x="803822" y="272021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8"/>
            <p:cNvCxnSpPr/>
            <p:nvPr/>
          </p:nvCxnSpPr>
          <p:spPr>
            <a:xfrm>
              <a:off x="803822" y="3060979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iś1ïḋé"/>
          <p:cNvSpPr>
            <a:spLocks/>
          </p:cNvSpPr>
          <p:nvPr/>
        </p:nvSpPr>
        <p:spPr bwMode="auto">
          <a:xfrm>
            <a:off x="532004" y="2670771"/>
            <a:ext cx="1203341" cy="1485155"/>
          </a:xfrm>
          <a:custGeom>
            <a:avLst/>
            <a:gdLst/>
            <a:ahLst/>
            <a:cxnLst>
              <a:cxn ang="0">
                <a:pos x="844" y="515"/>
              </a:cxn>
              <a:cxn ang="0">
                <a:pos x="907" y="668"/>
              </a:cxn>
              <a:cxn ang="0">
                <a:pos x="1047" y="726"/>
              </a:cxn>
              <a:cxn ang="0">
                <a:pos x="0" y="726"/>
              </a:cxn>
              <a:cxn ang="0">
                <a:pos x="138" y="661"/>
              </a:cxn>
              <a:cxn ang="0">
                <a:pos x="178" y="594"/>
              </a:cxn>
              <a:cxn ang="0">
                <a:pos x="204" y="473"/>
              </a:cxn>
              <a:cxn ang="0">
                <a:pos x="207" y="435"/>
              </a:cxn>
              <a:cxn ang="0">
                <a:pos x="296" y="155"/>
              </a:cxn>
              <a:cxn ang="0">
                <a:pos x="523" y="0"/>
              </a:cxn>
              <a:cxn ang="0">
                <a:pos x="750" y="155"/>
              </a:cxn>
              <a:cxn ang="0">
                <a:pos x="843" y="480"/>
              </a:cxn>
              <a:cxn ang="0">
                <a:pos x="844" y="515"/>
              </a:cxn>
            </a:cxnLst>
            <a:rect l="0" t="0" r="r" b="b"/>
            <a:pathLst>
              <a:path w="1047" h="726">
                <a:moveTo>
                  <a:pt x="844" y="515"/>
                </a:moveTo>
                <a:cubicBezTo>
                  <a:pt x="846" y="582"/>
                  <a:pt x="867" y="633"/>
                  <a:pt x="907" y="668"/>
                </a:cubicBezTo>
                <a:cubicBezTo>
                  <a:pt x="947" y="702"/>
                  <a:pt x="994" y="722"/>
                  <a:pt x="1047" y="726"/>
                </a:cubicBezTo>
                <a:cubicBezTo>
                  <a:pt x="0" y="726"/>
                  <a:pt x="0" y="726"/>
                  <a:pt x="0" y="726"/>
                </a:cubicBezTo>
                <a:cubicBezTo>
                  <a:pt x="53" y="722"/>
                  <a:pt x="99" y="700"/>
                  <a:pt x="138" y="661"/>
                </a:cubicBezTo>
                <a:cubicBezTo>
                  <a:pt x="152" y="647"/>
                  <a:pt x="166" y="624"/>
                  <a:pt x="178" y="594"/>
                </a:cubicBezTo>
                <a:cubicBezTo>
                  <a:pt x="191" y="563"/>
                  <a:pt x="199" y="523"/>
                  <a:pt x="204" y="473"/>
                </a:cubicBezTo>
                <a:cubicBezTo>
                  <a:pt x="205" y="460"/>
                  <a:pt x="206" y="448"/>
                  <a:pt x="207" y="435"/>
                </a:cubicBezTo>
                <a:cubicBezTo>
                  <a:pt x="218" y="329"/>
                  <a:pt x="248" y="235"/>
                  <a:pt x="296" y="155"/>
                </a:cubicBezTo>
                <a:cubicBezTo>
                  <a:pt x="359" y="52"/>
                  <a:pt x="435" y="0"/>
                  <a:pt x="523" y="0"/>
                </a:cubicBezTo>
                <a:cubicBezTo>
                  <a:pt x="612" y="0"/>
                  <a:pt x="688" y="52"/>
                  <a:pt x="750" y="155"/>
                </a:cubicBezTo>
                <a:cubicBezTo>
                  <a:pt x="806" y="246"/>
                  <a:pt x="837" y="355"/>
                  <a:pt x="843" y="480"/>
                </a:cubicBezTo>
                <a:cubicBezTo>
                  <a:pt x="844" y="492"/>
                  <a:pt x="844" y="503"/>
                  <a:pt x="844" y="515"/>
                </a:cubicBezTo>
                <a:close/>
              </a:path>
            </a:pathLst>
          </a:custGeom>
          <a:gradFill>
            <a:gsLst>
              <a:gs pos="50000">
                <a:schemeClr val="accent1">
                  <a:lumMod val="75000"/>
                  <a:alpha val="95000"/>
                </a:schemeClr>
              </a:gs>
              <a:gs pos="49000">
                <a:schemeClr val="accent1"/>
              </a:gs>
            </a:gsLst>
            <a:lin ang="0" scaled="0"/>
          </a:gra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" name="íṡḻïḍé"/>
          <p:cNvSpPr>
            <a:spLocks/>
          </p:cNvSpPr>
          <p:nvPr/>
        </p:nvSpPr>
        <p:spPr bwMode="auto">
          <a:xfrm>
            <a:off x="1206905" y="2267816"/>
            <a:ext cx="1412440" cy="1888110"/>
          </a:xfrm>
          <a:custGeom>
            <a:avLst/>
            <a:gdLst/>
            <a:ahLst/>
            <a:cxnLst>
              <a:cxn ang="0">
                <a:pos x="844" y="515"/>
              </a:cxn>
              <a:cxn ang="0">
                <a:pos x="907" y="668"/>
              </a:cxn>
              <a:cxn ang="0">
                <a:pos x="1047" y="726"/>
              </a:cxn>
              <a:cxn ang="0">
                <a:pos x="0" y="726"/>
              </a:cxn>
              <a:cxn ang="0">
                <a:pos x="138" y="661"/>
              </a:cxn>
              <a:cxn ang="0">
                <a:pos x="178" y="594"/>
              </a:cxn>
              <a:cxn ang="0">
                <a:pos x="204" y="473"/>
              </a:cxn>
              <a:cxn ang="0">
                <a:pos x="207" y="435"/>
              </a:cxn>
              <a:cxn ang="0">
                <a:pos x="296" y="155"/>
              </a:cxn>
              <a:cxn ang="0">
                <a:pos x="523" y="0"/>
              </a:cxn>
              <a:cxn ang="0">
                <a:pos x="750" y="155"/>
              </a:cxn>
              <a:cxn ang="0">
                <a:pos x="843" y="480"/>
              </a:cxn>
              <a:cxn ang="0">
                <a:pos x="844" y="515"/>
              </a:cxn>
            </a:cxnLst>
            <a:rect l="0" t="0" r="r" b="b"/>
            <a:pathLst>
              <a:path w="1047" h="726">
                <a:moveTo>
                  <a:pt x="844" y="515"/>
                </a:moveTo>
                <a:cubicBezTo>
                  <a:pt x="846" y="582"/>
                  <a:pt x="867" y="633"/>
                  <a:pt x="907" y="668"/>
                </a:cubicBezTo>
                <a:cubicBezTo>
                  <a:pt x="947" y="702"/>
                  <a:pt x="994" y="722"/>
                  <a:pt x="1047" y="726"/>
                </a:cubicBezTo>
                <a:cubicBezTo>
                  <a:pt x="0" y="726"/>
                  <a:pt x="0" y="726"/>
                  <a:pt x="0" y="726"/>
                </a:cubicBezTo>
                <a:cubicBezTo>
                  <a:pt x="53" y="722"/>
                  <a:pt x="99" y="700"/>
                  <a:pt x="138" y="661"/>
                </a:cubicBezTo>
                <a:cubicBezTo>
                  <a:pt x="152" y="647"/>
                  <a:pt x="166" y="624"/>
                  <a:pt x="178" y="594"/>
                </a:cubicBezTo>
                <a:cubicBezTo>
                  <a:pt x="191" y="563"/>
                  <a:pt x="199" y="523"/>
                  <a:pt x="204" y="473"/>
                </a:cubicBezTo>
                <a:cubicBezTo>
                  <a:pt x="205" y="460"/>
                  <a:pt x="206" y="448"/>
                  <a:pt x="207" y="435"/>
                </a:cubicBezTo>
                <a:cubicBezTo>
                  <a:pt x="218" y="329"/>
                  <a:pt x="248" y="235"/>
                  <a:pt x="296" y="155"/>
                </a:cubicBezTo>
                <a:cubicBezTo>
                  <a:pt x="359" y="52"/>
                  <a:pt x="435" y="0"/>
                  <a:pt x="523" y="0"/>
                </a:cubicBezTo>
                <a:cubicBezTo>
                  <a:pt x="612" y="0"/>
                  <a:pt x="688" y="52"/>
                  <a:pt x="750" y="155"/>
                </a:cubicBezTo>
                <a:cubicBezTo>
                  <a:pt x="806" y="246"/>
                  <a:pt x="837" y="355"/>
                  <a:pt x="843" y="480"/>
                </a:cubicBezTo>
                <a:cubicBezTo>
                  <a:pt x="844" y="492"/>
                  <a:pt x="844" y="503"/>
                  <a:pt x="844" y="515"/>
                </a:cubicBezTo>
                <a:close/>
              </a:path>
            </a:pathLst>
          </a:custGeom>
          <a:gradFill>
            <a:gsLst>
              <a:gs pos="50000">
                <a:schemeClr val="accent2">
                  <a:lumMod val="50000"/>
                </a:schemeClr>
              </a:gs>
              <a:gs pos="49000">
                <a:schemeClr val="accent2"/>
              </a:gs>
            </a:gsLst>
            <a:lin ang="0" scaled="0"/>
          </a:gra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7" name="íśḻîḍè"/>
          <p:cNvSpPr>
            <a:spLocks/>
          </p:cNvSpPr>
          <p:nvPr/>
        </p:nvSpPr>
        <p:spPr bwMode="auto">
          <a:xfrm>
            <a:off x="1995613" y="2670771"/>
            <a:ext cx="1157965" cy="1485155"/>
          </a:xfrm>
          <a:custGeom>
            <a:avLst/>
            <a:gdLst/>
            <a:ahLst/>
            <a:cxnLst>
              <a:cxn ang="0">
                <a:pos x="844" y="515"/>
              </a:cxn>
              <a:cxn ang="0">
                <a:pos x="907" y="668"/>
              </a:cxn>
              <a:cxn ang="0">
                <a:pos x="1047" y="726"/>
              </a:cxn>
              <a:cxn ang="0">
                <a:pos x="0" y="726"/>
              </a:cxn>
              <a:cxn ang="0">
                <a:pos x="138" y="661"/>
              </a:cxn>
              <a:cxn ang="0">
                <a:pos x="178" y="594"/>
              </a:cxn>
              <a:cxn ang="0">
                <a:pos x="204" y="473"/>
              </a:cxn>
              <a:cxn ang="0">
                <a:pos x="207" y="435"/>
              </a:cxn>
              <a:cxn ang="0">
                <a:pos x="296" y="155"/>
              </a:cxn>
              <a:cxn ang="0">
                <a:pos x="523" y="0"/>
              </a:cxn>
              <a:cxn ang="0">
                <a:pos x="750" y="155"/>
              </a:cxn>
              <a:cxn ang="0">
                <a:pos x="843" y="480"/>
              </a:cxn>
              <a:cxn ang="0">
                <a:pos x="844" y="515"/>
              </a:cxn>
            </a:cxnLst>
            <a:rect l="0" t="0" r="r" b="b"/>
            <a:pathLst>
              <a:path w="1047" h="726">
                <a:moveTo>
                  <a:pt x="844" y="515"/>
                </a:moveTo>
                <a:cubicBezTo>
                  <a:pt x="846" y="582"/>
                  <a:pt x="867" y="633"/>
                  <a:pt x="907" y="668"/>
                </a:cubicBezTo>
                <a:cubicBezTo>
                  <a:pt x="947" y="702"/>
                  <a:pt x="994" y="722"/>
                  <a:pt x="1047" y="726"/>
                </a:cubicBezTo>
                <a:cubicBezTo>
                  <a:pt x="0" y="726"/>
                  <a:pt x="0" y="726"/>
                  <a:pt x="0" y="726"/>
                </a:cubicBezTo>
                <a:cubicBezTo>
                  <a:pt x="53" y="722"/>
                  <a:pt x="99" y="700"/>
                  <a:pt x="138" y="661"/>
                </a:cubicBezTo>
                <a:cubicBezTo>
                  <a:pt x="152" y="647"/>
                  <a:pt x="166" y="624"/>
                  <a:pt x="178" y="594"/>
                </a:cubicBezTo>
                <a:cubicBezTo>
                  <a:pt x="191" y="563"/>
                  <a:pt x="199" y="523"/>
                  <a:pt x="204" y="473"/>
                </a:cubicBezTo>
                <a:cubicBezTo>
                  <a:pt x="205" y="460"/>
                  <a:pt x="206" y="448"/>
                  <a:pt x="207" y="435"/>
                </a:cubicBezTo>
                <a:cubicBezTo>
                  <a:pt x="218" y="329"/>
                  <a:pt x="248" y="235"/>
                  <a:pt x="296" y="155"/>
                </a:cubicBezTo>
                <a:cubicBezTo>
                  <a:pt x="359" y="52"/>
                  <a:pt x="435" y="0"/>
                  <a:pt x="523" y="0"/>
                </a:cubicBezTo>
                <a:cubicBezTo>
                  <a:pt x="612" y="0"/>
                  <a:pt x="688" y="52"/>
                  <a:pt x="750" y="155"/>
                </a:cubicBezTo>
                <a:cubicBezTo>
                  <a:pt x="806" y="246"/>
                  <a:pt x="837" y="355"/>
                  <a:pt x="843" y="480"/>
                </a:cubicBezTo>
                <a:cubicBezTo>
                  <a:pt x="844" y="492"/>
                  <a:pt x="844" y="503"/>
                  <a:pt x="844" y="515"/>
                </a:cubicBezTo>
                <a:close/>
              </a:path>
            </a:pathLst>
          </a:custGeom>
          <a:gradFill>
            <a:gsLst>
              <a:gs pos="50000">
                <a:schemeClr val="accent3">
                  <a:lumMod val="50000"/>
                </a:schemeClr>
              </a:gs>
              <a:gs pos="49000">
                <a:schemeClr val="accent3"/>
              </a:gs>
            </a:gsLst>
            <a:lin ang="0" scaled="0"/>
          </a:gra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8" name="išḷîḓe"/>
          <p:cNvGrpSpPr/>
          <p:nvPr/>
        </p:nvGrpSpPr>
        <p:grpSpPr>
          <a:xfrm>
            <a:off x="849475" y="1976111"/>
            <a:ext cx="555377" cy="555374"/>
            <a:chOff x="846989" y="1401020"/>
            <a:chExt cx="877416" cy="877416"/>
          </a:xfrm>
          <a:effectLst/>
        </p:grpSpPr>
        <p:sp>
          <p:nvSpPr>
            <p:cNvPr id="41" name="ïṩļiḋè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išḷïḋe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sz="10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90%</a:t>
              </a:r>
            </a:p>
          </p:txBody>
        </p:sp>
      </p:grpSp>
      <p:grpSp>
        <p:nvGrpSpPr>
          <p:cNvPr id="9" name="iSḻiḋe"/>
          <p:cNvGrpSpPr/>
          <p:nvPr/>
        </p:nvGrpSpPr>
        <p:grpSpPr>
          <a:xfrm>
            <a:off x="1613325" y="1541867"/>
            <a:ext cx="555377" cy="555374"/>
            <a:chOff x="846989" y="1401020"/>
            <a:chExt cx="877416" cy="877416"/>
          </a:xfrm>
          <a:effectLst/>
        </p:grpSpPr>
        <p:sp>
          <p:nvSpPr>
            <p:cNvPr id="39" name="ïšľiḍe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iśḻiḍé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sz="10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80%</a:t>
              </a:r>
            </a:p>
          </p:txBody>
        </p:sp>
      </p:grpSp>
      <p:grpSp>
        <p:nvGrpSpPr>
          <p:cNvPr id="10" name="išḻîḑè"/>
          <p:cNvGrpSpPr/>
          <p:nvPr/>
        </p:nvGrpSpPr>
        <p:grpSpPr>
          <a:xfrm>
            <a:off x="2304490" y="1972895"/>
            <a:ext cx="555377" cy="555374"/>
            <a:chOff x="846989" y="1401020"/>
            <a:chExt cx="877416" cy="877416"/>
          </a:xfrm>
          <a:effectLst/>
        </p:grpSpPr>
        <p:sp>
          <p:nvSpPr>
            <p:cNvPr id="37" name="iSļiḑè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iṣľíḑê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sz="10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70%</a:t>
              </a:r>
            </a:p>
          </p:txBody>
        </p:sp>
      </p:grpSp>
      <p:sp>
        <p:nvSpPr>
          <p:cNvPr id="11" name="iš1îďè"/>
          <p:cNvSpPr>
            <a:spLocks/>
          </p:cNvSpPr>
          <p:nvPr/>
        </p:nvSpPr>
        <p:spPr bwMode="auto">
          <a:xfrm>
            <a:off x="6315162" y="1846014"/>
            <a:ext cx="495988" cy="495988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2" name="ïṩlîďé"/>
          <p:cNvSpPr>
            <a:spLocks/>
          </p:cNvSpPr>
          <p:nvPr/>
        </p:nvSpPr>
        <p:spPr bwMode="auto">
          <a:xfrm>
            <a:off x="6315162" y="2721320"/>
            <a:ext cx="495988" cy="495988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3" name="iṡḻïḍe"/>
          <p:cNvSpPr>
            <a:spLocks/>
          </p:cNvSpPr>
          <p:nvPr/>
        </p:nvSpPr>
        <p:spPr bwMode="auto">
          <a:xfrm>
            <a:off x="6315162" y="3578739"/>
            <a:ext cx="495988" cy="495988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cxnSp>
        <p:nvCxnSpPr>
          <p:cNvPr id="14" name="Straight Connector 29"/>
          <p:cNvCxnSpPr/>
          <p:nvPr/>
        </p:nvCxnSpPr>
        <p:spPr>
          <a:xfrm>
            <a:off x="5906313" y="1648091"/>
            <a:ext cx="0" cy="2484201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30"/>
          <p:cNvCxnSpPr/>
          <p:nvPr/>
        </p:nvCxnSpPr>
        <p:spPr>
          <a:xfrm>
            <a:off x="3431019" y="1648091"/>
            <a:ext cx="0" cy="2484201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4236928" y="1468521"/>
            <a:ext cx="881519" cy="2560612"/>
            <a:chOff x="4236928" y="1468521"/>
            <a:chExt cx="881519" cy="2560612"/>
          </a:xfrm>
        </p:grpSpPr>
        <p:sp>
          <p:nvSpPr>
            <p:cNvPr id="16" name="íş1ïďe"/>
            <p:cNvSpPr txBox="1"/>
            <p:nvPr/>
          </p:nvSpPr>
          <p:spPr>
            <a:xfrm>
              <a:off x="4523799" y="3844467"/>
              <a:ext cx="307777" cy="184666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92500" lnSpcReduction="20000"/>
            </a:bodyPr>
            <a:lstStyle/>
            <a:p>
              <a:pPr algn="ctr"/>
              <a:r>
                <a:rPr lang="en-US" sz="1600" b="1">
                  <a:solidFill>
                    <a:schemeClr val="accent1"/>
                  </a:solidFill>
                </a:rPr>
                <a:t>75%</a:t>
              </a:r>
            </a:p>
          </p:txBody>
        </p:sp>
        <p:grpSp>
          <p:nvGrpSpPr>
            <p:cNvPr id="17" name="íṡľïḑé"/>
            <p:cNvGrpSpPr>
              <a:grpSpLocks noChangeAspect="1"/>
            </p:cNvGrpSpPr>
            <p:nvPr/>
          </p:nvGrpSpPr>
          <p:grpSpPr>
            <a:xfrm>
              <a:off x="4236928" y="2808297"/>
              <a:ext cx="881519" cy="881514"/>
              <a:chOff x="4046972" y="1821242"/>
              <a:chExt cx="751216" cy="751214"/>
            </a:xfrm>
          </p:grpSpPr>
          <p:sp>
            <p:nvSpPr>
              <p:cNvPr id="33" name="ïşliďé"/>
              <p:cNvSpPr/>
              <p:nvPr/>
            </p:nvSpPr>
            <p:spPr>
              <a:xfrm>
                <a:off x="4046972" y="1821242"/>
                <a:ext cx="751216" cy="75121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34" name="îṩ1îḍè"/>
              <p:cNvGrpSpPr/>
              <p:nvPr/>
            </p:nvGrpSpPr>
            <p:grpSpPr>
              <a:xfrm>
                <a:off x="4321607" y="1938430"/>
                <a:ext cx="201944" cy="516839"/>
                <a:chOff x="5054600" y="1652588"/>
                <a:chExt cx="187325" cy="479424"/>
              </a:xfrm>
              <a:solidFill>
                <a:schemeClr val="bg1"/>
              </a:solidFill>
            </p:grpSpPr>
            <p:sp>
              <p:nvSpPr>
                <p:cNvPr id="35" name="ïṡlîďé"/>
                <p:cNvSpPr>
                  <a:spLocks/>
                </p:cNvSpPr>
                <p:nvPr/>
              </p:nvSpPr>
              <p:spPr bwMode="auto">
                <a:xfrm>
                  <a:off x="5054600" y="1733550"/>
                  <a:ext cx="187325" cy="398462"/>
                </a:xfrm>
                <a:custGeom>
                  <a:avLst/>
                  <a:gdLst/>
                  <a:ahLst/>
                  <a:cxnLst>
                    <a:cxn ang="0">
                      <a:pos x="55" y="1"/>
                    </a:cxn>
                    <a:cxn ang="0">
                      <a:pos x="19" y="0"/>
                    </a:cxn>
                    <a:cxn ang="0">
                      <a:pos x="0" y="16"/>
                    </a:cxn>
                    <a:cxn ang="0">
                      <a:pos x="0" y="16"/>
                    </a:cxn>
                    <a:cxn ang="0">
                      <a:pos x="0" y="18"/>
                    </a:cxn>
                    <a:cxn ang="0">
                      <a:pos x="0" y="69"/>
                    </a:cxn>
                    <a:cxn ang="0">
                      <a:pos x="6" y="75"/>
                    </a:cxn>
                    <a:cxn ang="0">
                      <a:pos x="12" y="69"/>
                    </a:cxn>
                    <a:cxn ang="0">
                      <a:pos x="12" y="25"/>
                    </a:cxn>
                    <a:cxn ang="0">
                      <a:pos x="18" y="25"/>
                    </a:cxn>
                    <a:cxn ang="0">
                      <a:pos x="18" y="68"/>
                    </a:cxn>
                    <a:cxn ang="0">
                      <a:pos x="18" y="69"/>
                    </a:cxn>
                    <a:cxn ang="0">
                      <a:pos x="18" y="145"/>
                    </a:cxn>
                    <a:cxn ang="0">
                      <a:pos x="26" y="153"/>
                    </a:cxn>
                    <a:cxn ang="0">
                      <a:pos x="34" y="145"/>
                    </a:cxn>
                    <a:cxn ang="0">
                      <a:pos x="34" y="78"/>
                    </a:cxn>
                    <a:cxn ang="0">
                      <a:pos x="39" y="78"/>
                    </a:cxn>
                    <a:cxn ang="0">
                      <a:pos x="39" y="145"/>
                    </a:cxn>
                    <a:cxn ang="0">
                      <a:pos x="47" y="153"/>
                    </a:cxn>
                    <a:cxn ang="0">
                      <a:pos x="55" y="145"/>
                    </a:cxn>
                    <a:cxn ang="0">
                      <a:pos x="55" y="68"/>
                    </a:cxn>
                    <a:cxn ang="0">
                      <a:pos x="55" y="67"/>
                    </a:cxn>
                    <a:cxn ang="0">
                      <a:pos x="55" y="25"/>
                    </a:cxn>
                    <a:cxn ang="0">
                      <a:pos x="60" y="25"/>
                    </a:cxn>
                    <a:cxn ang="0">
                      <a:pos x="60" y="69"/>
                    </a:cxn>
                    <a:cxn ang="0">
                      <a:pos x="66" y="75"/>
                    </a:cxn>
                    <a:cxn ang="0">
                      <a:pos x="73" y="69"/>
                    </a:cxn>
                    <a:cxn ang="0">
                      <a:pos x="73" y="18"/>
                    </a:cxn>
                    <a:cxn ang="0">
                      <a:pos x="73" y="16"/>
                    </a:cxn>
                    <a:cxn ang="0">
                      <a:pos x="73" y="15"/>
                    </a:cxn>
                    <a:cxn ang="0">
                      <a:pos x="55" y="1"/>
                    </a:cxn>
                  </a:cxnLst>
                  <a:rect l="0" t="0" r="r" b="b"/>
                  <a:pathLst>
                    <a:path w="73" h="153">
                      <a:moveTo>
                        <a:pt x="55" y="1"/>
                      </a:move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5" y="1"/>
                        <a:pt x="0" y="12"/>
                        <a:pt x="0" y="16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0" y="69"/>
                        <a:pt x="0" y="69"/>
                        <a:pt x="0" y="69"/>
                      </a:cubicBezTo>
                      <a:cubicBezTo>
                        <a:pt x="0" y="73"/>
                        <a:pt x="3" y="75"/>
                        <a:pt x="6" y="75"/>
                      </a:cubicBezTo>
                      <a:cubicBezTo>
                        <a:pt x="10" y="75"/>
                        <a:pt x="12" y="73"/>
                        <a:pt x="12" y="69"/>
                      </a:cubicBezTo>
                      <a:cubicBezTo>
                        <a:pt x="12" y="25"/>
                        <a:pt x="12" y="25"/>
                        <a:pt x="12" y="25"/>
                      </a:cubicBezTo>
                      <a:cubicBezTo>
                        <a:pt x="18" y="25"/>
                        <a:pt x="18" y="25"/>
                        <a:pt x="18" y="25"/>
                      </a:cubicBezTo>
                      <a:cubicBezTo>
                        <a:pt x="18" y="68"/>
                        <a:pt x="18" y="68"/>
                        <a:pt x="18" y="68"/>
                      </a:cubicBezTo>
                      <a:cubicBezTo>
                        <a:pt x="18" y="68"/>
                        <a:pt x="18" y="69"/>
                        <a:pt x="18" y="69"/>
                      </a:cubicBezTo>
                      <a:cubicBezTo>
                        <a:pt x="18" y="145"/>
                        <a:pt x="18" y="145"/>
                        <a:pt x="18" y="145"/>
                      </a:cubicBezTo>
                      <a:cubicBezTo>
                        <a:pt x="18" y="150"/>
                        <a:pt x="21" y="153"/>
                        <a:pt x="26" y="153"/>
                      </a:cubicBezTo>
                      <a:cubicBezTo>
                        <a:pt x="31" y="153"/>
                        <a:pt x="34" y="150"/>
                        <a:pt x="34" y="145"/>
                      </a:cubicBezTo>
                      <a:cubicBezTo>
                        <a:pt x="34" y="78"/>
                        <a:pt x="34" y="78"/>
                        <a:pt x="34" y="78"/>
                      </a:cubicBezTo>
                      <a:cubicBezTo>
                        <a:pt x="39" y="78"/>
                        <a:pt x="39" y="78"/>
                        <a:pt x="39" y="78"/>
                      </a:cubicBezTo>
                      <a:cubicBezTo>
                        <a:pt x="39" y="145"/>
                        <a:pt x="39" y="145"/>
                        <a:pt x="39" y="145"/>
                      </a:cubicBezTo>
                      <a:cubicBezTo>
                        <a:pt x="39" y="150"/>
                        <a:pt x="42" y="153"/>
                        <a:pt x="47" y="153"/>
                      </a:cubicBezTo>
                      <a:cubicBezTo>
                        <a:pt x="52" y="153"/>
                        <a:pt x="55" y="150"/>
                        <a:pt x="55" y="145"/>
                      </a:cubicBezTo>
                      <a:cubicBezTo>
                        <a:pt x="55" y="68"/>
                        <a:pt x="55" y="68"/>
                        <a:pt x="55" y="68"/>
                      </a:cubicBezTo>
                      <a:cubicBezTo>
                        <a:pt x="55" y="67"/>
                        <a:pt x="55" y="67"/>
                        <a:pt x="55" y="67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60" y="25"/>
                        <a:pt x="60" y="25"/>
                        <a:pt x="60" y="25"/>
                      </a:cubicBezTo>
                      <a:cubicBezTo>
                        <a:pt x="60" y="69"/>
                        <a:pt x="60" y="69"/>
                        <a:pt x="60" y="69"/>
                      </a:cubicBezTo>
                      <a:cubicBezTo>
                        <a:pt x="60" y="73"/>
                        <a:pt x="63" y="75"/>
                        <a:pt x="66" y="75"/>
                      </a:cubicBezTo>
                      <a:cubicBezTo>
                        <a:pt x="70" y="75"/>
                        <a:pt x="73" y="73"/>
                        <a:pt x="73" y="69"/>
                      </a:cubicBezTo>
                      <a:cubicBezTo>
                        <a:pt x="73" y="18"/>
                        <a:pt x="73" y="18"/>
                        <a:pt x="73" y="18"/>
                      </a:cubicBezTo>
                      <a:cubicBezTo>
                        <a:pt x="73" y="16"/>
                        <a:pt x="73" y="16"/>
                        <a:pt x="73" y="16"/>
                      </a:cubicBezTo>
                      <a:cubicBezTo>
                        <a:pt x="73" y="15"/>
                        <a:pt x="73" y="15"/>
                        <a:pt x="73" y="15"/>
                      </a:cubicBezTo>
                      <a:cubicBezTo>
                        <a:pt x="73" y="10"/>
                        <a:pt x="67" y="1"/>
                        <a:pt x="55" y="1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6" name="iṩľîḋe"/>
                <p:cNvSpPr>
                  <a:spLocks/>
                </p:cNvSpPr>
                <p:nvPr/>
              </p:nvSpPr>
              <p:spPr bwMode="auto">
                <a:xfrm>
                  <a:off x="5110163" y="1652588"/>
                  <a:ext cx="74613" cy="762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18" name="ïşliḍê"/>
            <p:cNvGrpSpPr>
              <a:grpSpLocks noChangeAspect="1"/>
            </p:cNvGrpSpPr>
            <p:nvPr/>
          </p:nvGrpSpPr>
          <p:grpSpPr>
            <a:xfrm>
              <a:off x="4236928" y="1811653"/>
              <a:ext cx="881519" cy="881514"/>
              <a:chOff x="5397701" y="1821242"/>
              <a:chExt cx="751216" cy="751214"/>
            </a:xfrm>
          </p:grpSpPr>
          <p:sp>
            <p:nvSpPr>
              <p:cNvPr id="29" name="íṣ1iďe"/>
              <p:cNvSpPr/>
              <p:nvPr/>
            </p:nvSpPr>
            <p:spPr>
              <a:xfrm>
                <a:off x="5397701" y="1821242"/>
                <a:ext cx="751216" cy="75121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30" name="iSļíḍè"/>
              <p:cNvGrpSpPr/>
              <p:nvPr/>
            </p:nvGrpSpPr>
            <p:grpSpPr>
              <a:xfrm>
                <a:off x="5653784" y="1940300"/>
                <a:ext cx="238994" cy="513083"/>
                <a:chOff x="6213475" y="1668463"/>
                <a:chExt cx="227013" cy="487362"/>
              </a:xfrm>
              <a:solidFill>
                <a:schemeClr val="bg1"/>
              </a:solidFill>
            </p:grpSpPr>
            <p:sp>
              <p:nvSpPr>
                <p:cNvPr id="31" name="îślidé"/>
                <p:cNvSpPr>
                  <a:spLocks/>
                </p:cNvSpPr>
                <p:nvPr/>
              </p:nvSpPr>
              <p:spPr bwMode="auto">
                <a:xfrm>
                  <a:off x="6291263" y="1668463"/>
                  <a:ext cx="73025" cy="730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2" name="ïsḻïďê"/>
                <p:cNvSpPr>
                  <a:spLocks/>
                </p:cNvSpPr>
                <p:nvPr/>
              </p:nvSpPr>
              <p:spPr bwMode="auto">
                <a:xfrm>
                  <a:off x="6213475" y="1757363"/>
                  <a:ext cx="227013" cy="398462"/>
                </a:xfrm>
                <a:custGeom>
                  <a:avLst/>
                  <a:gdLst/>
                  <a:ahLst/>
                  <a:cxnLst>
                    <a:cxn ang="0">
                      <a:pos x="87" y="56"/>
                    </a:cxn>
                    <a:cxn ang="0">
                      <a:pos x="71" y="9"/>
                    </a:cxn>
                    <a:cxn ang="0">
                      <a:pos x="61" y="0"/>
                    </a:cxn>
                    <a:cxn ang="0">
                      <a:pos x="26" y="0"/>
                    </a:cxn>
                    <a:cxn ang="0">
                      <a:pos x="18" y="4"/>
                    </a:cxn>
                    <a:cxn ang="0">
                      <a:pos x="17" y="6"/>
                    </a:cxn>
                    <a:cxn ang="0">
                      <a:pos x="17" y="6"/>
                    </a:cxn>
                    <a:cxn ang="0">
                      <a:pos x="16" y="7"/>
                    </a:cxn>
                    <a:cxn ang="0">
                      <a:pos x="1" y="56"/>
                    </a:cxn>
                    <a:cxn ang="0">
                      <a:pos x="5" y="64"/>
                    </a:cxn>
                    <a:cxn ang="0">
                      <a:pos x="13" y="60"/>
                    </a:cxn>
                    <a:cxn ang="0">
                      <a:pos x="25" y="21"/>
                    </a:cxn>
                    <a:cxn ang="0">
                      <a:pos x="26" y="21"/>
                    </a:cxn>
                    <a:cxn ang="0">
                      <a:pos x="27" y="21"/>
                    </a:cxn>
                    <a:cxn ang="0">
                      <a:pos x="9" y="91"/>
                    </a:cxn>
                    <a:cxn ang="0">
                      <a:pos x="28" y="91"/>
                    </a:cxn>
                    <a:cxn ang="0">
                      <a:pos x="28" y="146"/>
                    </a:cxn>
                    <a:cxn ang="0">
                      <a:pos x="35" y="153"/>
                    </a:cxn>
                    <a:cxn ang="0">
                      <a:pos x="42" y="146"/>
                    </a:cxn>
                    <a:cxn ang="0">
                      <a:pos x="42" y="91"/>
                    </a:cxn>
                    <a:cxn ang="0">
                      <a:pos x="46" y="91"/>
                    </a:cxn>
                    <a:cxn ang="0">
                      <a:pos x="46" y="146"/>
                    </a:cxn>
                    <a:cxn ang="0">
                      <a:pos x="54" y="153"/>
                    </a:cxn>
                    <a:cxn ang="0">
                      <a:pos x="61" y="146"/>
                    </a:cxn>
                    <a:cxn ang="0">
                      <a:pos x="61" y="91"/>
                    </a:cxn>
                    <a:cxn ang="0">
                      <a:pos x="80" y="91"/>
                    </a:cxn>
                    <a:cxn ang="0">
                      <a:pos x="60" y="21"/>
                    </a:cxn>
                    <a:cxn ang="0">
                      <a:pos x="61" y="21"/>
                    </a:cxn>
                    <a:cxn ang="0">
                      <a:pos x="62" y="21"/>
                    </a:cxn>
                    <a:cxn ang="0">
                      <a:pos x="75" y="60"/>
                    </a:cxn>
                    <a:cxn ang="0">
                      <a:pos x="83" y="64"/>
                    </a:cxn>
                    <a:cxn ang="0">
                      <a:pos x="87" y="56"/>
                    </a:cxn>
                  </a:cxnLst>
                  <a:rect l="0" t="0" r="r" b="b"/>
                  <a:pathLst>
                    <a:path w="88" h="153">
                      <a:moveTo>
                        <a:pt x="87" y="56"/>
                      </a:moveTo>
                      <a:cubicBezTo>
                        <a:pt x="71" y="9"/>
                        <a:pt x="71" y="9"/>
                        <a:pt x="71" y="9"/>
                      </a:cubicBezTo>
                      <a:cubicBezTo>
                        <a:pt x="71" y="4"/>
                        <a:pt x="67" y="0"/>
                        <a:pt x="61" y="0"/>
                      </a:cubicBezTo>
                      <a:cubicBezTo>
                        <a:pt x="26" y="0"/>
                        <a:pt x="26" y="0"/>
                        <a:pt x="26" y="0"/>
                      </a:cubicBezTo>
                      <a:cubicBezTo>
                        <a:pt x="23" y="0"/>
                        <a:pt x="19" y="1"/>
                        <a:pt x="18" y="4"/>
                      </a:cubicBezTo>
                      <a:cubicBezTo>
                        <a:pt x="17" y="5"/>
                        <a:pt x="17" y="5"/>
                        <a:pt x="17" y="6"/>
                      </a:cubicBezTo>
                      <a:cubicBezTo>
                        <a:pt x="17" y="6"/>
                        <a:pt x="17" y="6"/>
                        <a:pt x="17" y="6"/>
                      </a:cubicBezTo>
                      <a:cubicBezTo>
                        <a:pt x="17" y="7"/>
                        <a:pt x="16" y="7"/>
                        <a:pt x="16" y="7"/>
                      </a:cubicBezTo>
                      <a:cubicBezTo>
                        <a:pt x="1" y="56"/>
                        <a:pt x="1" y="56"/>
                        <a:pt x="1" y="56"/>
                      </a:cubicBezTo>
                      <a:cubicBezTo>
                        <a:pt x="0" y="60"/>
                        <a:pt x="2" y="63"/>
                        <a:pt x="5" y="64"/>
                      </a:cubicBezTo>
                      <a:cubicBezTo>
                        <a:pt x="8" y="65"/>
                        <a:pt x="12" y="63"/>
                        <a:pt x="13" y="60"/>
                      </a:cubicBezTo>
                      <a:cubicBezTo>
                        <a:pt x="25" y="21"/>
                        <a:pt x="25" y="21"/>
                        <a:pt x="25" y="21"/>
                      </a:cubicBezTo>
                      <a:cubicBezTo>
                        <a:pt x="25" y="21"/>
                        <a:pt x="26" y="21"/>
                        <a:pt x="26" y="21"/>
                      </a:cubicBezTo>
                      <a:cubicBezTo>
                        <a:pt x="27" y="21"/>
                        <a:pt x="27" y="21"/>
                        <a:pt x="27" y="21"/>
                      </a:cubicBezTo>
                      <a:cubicBezTo>
                        <a:pt x="9" y="91"/>
                        <a:pt x="9" y="91"/>
                        <a:pt x="9" y="91"/>
                      </a:cubicBezTo>
                      <a:cubicBezTo>
                        <a:pt x="28" y="91"/>
                        <a:pt x="28" y="91"/>
                        <a:pt x="28" y="91"/>
                      </a:cubicBezTo>
                      <a:cubicBezTo>
                        <a:pt x="28" y="146"/>
                        <a:pt x="28" y="146"/>
                        <a:pt x="28" y="146"/>
                      </a:cubicBezTo>
                      <a:cubicBezTo>
                        <a:pt x="28" y="150"/>
                        <a:pt x="31" y="153"/>
                        <a:pt x="35" y="153"/>
                      </a:cubicBezTo>
                      <a:cubicBezTo>
                        <a:pt x="39" y="153"/>
                        <a:pt x="42" y="150"/>
                        <a:pt x="42" y="146"/>
                      </a:cubicBezTo>
                      <a:cubicBezTo>
                        <a:pt x="42" y="91"/>
                        <a:pt x="42" y="91"/>
                        <a:pt x="42" y="91"/>
                      </a:cubicBezTo>
                      <a:cubicBezTo>
                        <a:pt x="46" y="91"/>
                        <a:pt x="46" y="91"/>
                        <a:pt x="46" y="91"/>
                      </a:cubicBezTo>
                      <a:cubicBezTo>
                        <a:pt x="46" y="146"/>
                        <a:pt x="46" y="146"/>
                        <a:pt x="46" y="146"/>
                      </a:cubicBezTo>
                      <a:cubicBezTo>
                        <a:pt x="46" y="150"/>
                        <a:pt x="50" y="153"/>
                        <a:pt x="54" y="153"/>
                      </a:cubicBezTo>
                      <a:cubicBezTo>
                        <a:pt x="58" y="153"/>
                        <a:pt x="61" y="150"/>
                        <a:pt x="61" y="146"/>
                      </a:cubicBezTo>
                      <a:cubicBezTo>
                        <a:pt x="61" y="91"/>
                        <a:pt x="61" y="91"/>
                        <a:pt x="61" y="91"/>
                      </a:cubicBezTo>
                      <a:cubicBezTo>
                        <a:pt x="80" y="91"/>
                        <a:pt x="80" y="91"/>
                        <a:pt x="80" y="91"/>
                      </a:cubicBezTo>
                      <a:cubicBezTo>
                        <a:pt x="60" y="21"/>
                        <a:pt x="60" y="21"/>
                        <a:pt x="60" y="21"/>
                      </a:cubicBezTo>
                      <a:cubicBezTo>
                        <a:pt x="61" y="21"/>
                        <a:pt x="61" y="21"/>
                        <a:pt x="61" y="21"/>
                      </a:cubicBezTo>
                      <a:cubicBezTo>
                        <a:pt x="62" y="21"/>
                        <a:pt x="62" y="21"/>
                        <a:pt x="62" y="21"/>
                      </a:cubicBezTo>
                      <a:cubicBezTo>
                        <a:pt x="75" y="60"/>
                        <a:pt x="75" y="60"/>
                        <a:pt x="75" y="60"/>
                      </a:cubicBezTo>
                      <a:cubicBezTo>
                        <a:pt x="77" y="63"/>
                        <a:pt x="80" y="65"/>
                        <a:pt x="83" y="64"/>
                      </a:cubicBezTo>
                      <a:cubicBezTo>
                        <a:pt x="87" y="63"/>
                        <a:pt x="88" y="59"/>
                        <a:pt x="87" y="5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sp>
          <p:nvSpPr>
            <p:cNvPr id="19" name="iṥļîḓé"/>
            <p:cNvSpPr txBox="1"/>
            <p:nvPr/>
          </p:nvSpPr>
          <p:spPr>
            <a:xfrm>
              <a:off x="4523799" y="1468521"/>
              <a:ext cx="307777" cy="184666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92500" lnSpcReduction="20000"/>
            </a:bodyPr>
            <a:lstStyle/>
            <a:p>
              <a:pPr algn="ctr"/>
              <a:r>
                <a:rPr lang="en-US" sz="1600" b="1">
                  <a:solidFill>
                    <a:schemeClr val="accent4"/>
                  </a:solidFill>
                </a:rPr>
                <a:t>95%</a:t>
              </a:r>
            </a:p>
          </p:txBody>
        </p:sp>
      </p:grpSp>
      <p:grpSp>
        <p:nvGrpSpPr>
          <p:cNvPr id="20" name="ïṡļîḍê"/>
          <p:cNvGrpSpPr/>
          <p:nvPr/>
        </p:nvGrpSpPr>
        <p:grpSpPr>
          <a:xfrm>
            <a:off x="6777308" y="1826329"/>
            <a:ext cx="1834690" cy="539551"/>
            <a:chOff x="9019425" y="1601180"/>
            <a:chExt cx="2446253" cy="719401"/>
          </a:xfrm>
        </p:grpSpPr>
        <p:sp>
          <p:nvSpPr>
            <p:cNvPr id="27" name="íṣľíḑê"/>
            <p:cNvSpPr txBox="1"/>
            <p:nvPr/>
          </p:nvSpPr>
          <p:spPr>
            <a:xfrm>
              <a:off x="9019425" y="1601180"/>
              <a:ext cx="2446253" cy="253617"/>
            </a:xfrm>
            <a:prstGeom prst="rect">
              <a:avLst/>
            </a:prstGeom>
            <a:noFill/>
          </p:spPr>
          <p:txBody>
            <a:bodyPr wrap="none" lIns="144000" tIns="0" rIns="144000" bIns="0" anchor="b" anchorCtr="0">
              <a:normAutofit/>
            </a:bodyPr>
            <a:lstStyle/>
            <a:p>
              <a:r>
                <a:rPr lang="zh-CN" altLang="en-US" sz="1200" dirty="0">
                  <a:solidFill>
                    <a:schemeClr val="accent1"/>
                  </a:solidFill>
                </a:rPr>
                <a:t>点击输入标题</a:t>
              </a:r>
            </a:p>
          </p:txBody>
        </p:sp>
        <p:sp>
          <p:nvSpPr>
            <p:cNvPr id="28" name="ïšļiḍè"/>
            <p:cNvSpPr txBox="1"/>
            <p:nvPr/>
          </p:nvSpPr>
          <p:spPr>
            <a:xfrm>
              <a:off x="9019425" y="1854797"/>
              <a:ext cx="2446253" cy="465784"/>
            </a:xfrm>
            <a:prstGeom prst="rect">
              <a:avLst/>
            </a:prstGeom>
            <a:noFill/>
          </p:spPr>
          <p:txBody>
            <a:bodyPr wrap="square" lIns="144000" tIns="0" rIns="144000" bIns="0" anchor="t" anchorCtr="0">
              <a:normAutofit fontScale="77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</a:rPr>
                <a:t>您的内容打在这里，或者通过复制您的文本后，在此框中选择粘贴</a:t>
              </a:r>
            </a:p>
          </p:txBody>
        </p:sp>
      </p:grpSp>
      <p:grpSp>
        <p:nvGrpSpPr>
          <p:cNvPr id="21" name="íSļíde"/>
          <p:cNvGrpSpPr/>
          <p:nvPr/>
        </p:nvGrpSpPr>
        <p:grpSpPr>
          <a:xfrm>
            <a:off x="6777308" y="2720039"/>
            <a:ext cx="1834690" cy="539551"/>
            <a:chOff x="9019425" y="1601180"/>
            <a:chExt cx="2446253" cy="719401"/>
          </a:xfrm>
        </p:grpSpPr>
        <p:sp>
          <p:nvSpPr>
            <p:cNvPr id="25" name="iṧḻiḑé"/>
            <p:cNvSpPr txBox="1"/>
            <p:nvPr/>
          </p:nvSpPr>
          <p:spPr>
            <a:xfrm>
              <a:off x="9019425" y="1601180"/>
              <a:ext cx="2446253" cy="253617"/>
            </a:xfrm>
            <a:prstGeom prst="rect">
              <a:avLst/>
            </a:prstGeom>
            <a:noFill/>
          </p:spPr>
          <p:txBody>
            <a:bodyPr wrap="none" lIns="144000" tIns="0" rIns="144000" bIns="0" anchor="b" anchorCtr="0">
              <a:normAutofit/>
            </a:bodyPr>
            <a:lstStyle/>
            <a:p>
              <a:r>
                <a:rPr lang="zh-CN" altLang="en-US" sz="1200" dirty="0">
                  <a:solidFill>
                    <a:schemeClr val="accent2"/>
                  </a:solidFill>
                </a:rPr>
                <a:t>点击输入标题</a:t>
              </a:r>
            </a:p>
          </p:txBody>
        </p:sp>
        <p:sp>
          <p:nvSpPr>
            <p:cNvPr id="26" name="íṣľîḑê"/>
            <p:cNvSpPr txBox="1"/>
            <p:nvPr/>
          </p:nvSpPr>
          <p:spPr>
            <a:xfrm>
              <a:off x="9019425" y="1854797"/>
              <a:ext cx="2446253" cy="465784"/>
            </a:xfrm>
            <a:prstGeom prst="rect">
              <a:avLst/>
            </a:prstGeom>
            <a:noFill/>
          </p:spPr>
          <p:txBody>
            <a:bodyPr wrap="square" lIns="144000" tIns="0" rIns="144000" bIns="0" anchor="t" anchorCtr="0">
              <a:normAutofit fontScale="77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</a:rPr>
                <a:t>您的内容打在这里，或者通过复制您的文本后，在此框中选择粘贴</a:t>
              </a:r>
            </a:p>
          </p:txBody>
        </p:sp>
      </p:grpSp>
      <p:grpSp>
        <p:nvGrpSpPr>
          <p:cNvPr id="22" name="î$lide"/>
          <p:cNvGrpSpPr/>
          <p:nvPr/>
        </p:nvGrpSpPr>
        <p:grpSpPr>
          <a:xfrm>
            <a:off x="6777308" y="3529461"/>
            <a:ext cx="1834690" cy="539551"/>
            <a:chOff x="9019425" y="1601180"/>
            <a:chExt cx="2446253" cy="719401"/>
          </a:xfrm>
        </p:grpSpPr>
        <p:sp>
          <p:nvSpPr>
            <p:cNvPr id="23" name="îṡļíḍê"/>
            <p:cNvSpPr txBox="1"/>
            <p:nvPr/>
          </p:nvSpPr>
          <p:spPr>
            <a:xfrm>
              <a:off x="9019425" y="1601180"/>
              <a:ext cx="2446253" cy="253617"/>
            </a:xfrm>
            <a:prstGeom prst="rect">
              <a:avLst/>
            </a:prstGeom>
            <a:noFill/>
          </p:spPr>
          <p:txBody>
            <a:bodyPr wrap="none" lIns="144000" tIns="0" rIns="144000" bIns="0" anchor="b" anchorCtr="0">
              <a:normAutofit/>
            </a:bodyPr>
            <a:lstStyle/>
            <a:p>
              <a:r>
                <a:rPr lang="zh-CN" altLang="en-US" sz="1200" dirty="0">
                  <a:solidFill>
                    <a:schemeClr val="accent3"/>
                  </a:solidFill>
                </a:rPr>
                <a:t>点击输入标题</a:t>
              </a:r>
            </a:p>
          </p:txBody>
        </p:sp>
        <p:sp>
          <p:nvSpPr>
            <p:cNvPr id="24" name="íšḷîḓè"/>
            <p:cNvSpPr txBox="1"/>
            <p:nvPr/>
          </p:nvSpPr>
          <p:spPr>
            <a:xfrm>
              <a:off x="9019425" y="1854797"/>
              <a:ext cx="2446253" cy="465784"/>
            </a:xfrm>
            <a:prstGeom prst="rect">
              <a:avLst/>
            </a:prstGeom>
            <a:noFill/>
          </p:spPr>
          <p:txBody>
            <a:bodyPr wrap="square" lIns="144000" tIns="0" rIns="144000" bIns="0" anchor="t" anchorCtr="0">
              <a:normAutofit fontScale="77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</a:rPr>
                <a:t>您的内容打在这里，或者通过复制您的文本后，在此框中选择粘贴</a:t>
              </a:r>
            </a:p>
          </p:txBody>
        </p:sp>
      </p:grpSp>
      <p:sp>
        <p:nvSpPr>
          <p:cNvPr id="51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工作完成情况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52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</a:rPr>
              <a:t>02</a:t>
            </a:r>
          </a:p>
        </p:txBody>
      </p:sp>
      <p:sp>
        <p:nvSpPr>
          <p:cNvPr id="53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24481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图片 49">
            <a:extLst>
              <a:ext uri="{FF2B5EF4-FFF2-40B4-BE49-F238E27FC236}">
                <a16:creationId xmlns="" xmlns:a16="http://schemas.microsoft.com/office/drawing/2014/main" id="{16B21B9A-0904-462F-BD0E-3125576A463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15" y="164937"/>
            <a:ext cx="565836" cy="396085"/>
          </a:xfrm>
          <a:prstGeom prst="rect">
            <a:avLst/>
          </a:prstGeom>
        </p:spPr>
      </p:pic>
      <p:sp>
        <p:nvSpPr>
          <p:cNvPr id="4" name="Freeform: Shape 3"/>
          <p:cNvSpPr>
            <a:spLocks/>
          </p:cNvSpPr>
          <p:nvPr/>
        </p:nvSpPr>
        <p:spPr bwMode="auto">
          <a:xfrm rot="16200000">
            <a:off x="4242702" y="4099223"/>
            <a:ext cx="250825" cy="166210"/>
          </a:xfrm>
          <a:custGeom>
            <a:avLst/>
            <a:gdLst/>
            <a:ahLst/>
            <a:cxnLst>
              <a:cxn ang="0">
                <a:pos x="77" y="43"/>
              </a:cxn>
              <a:cxn ang="0">
                <a:pos x="77" y="47"/>
              </a:cxn>
              <a:cxn ang="0">
                <a:pos x="70" y="51"/>
              </a:cxn>
              <a:cxn ang="0">
                <a:pos x="6" y="51"/>
              </a:cxn>
              <a:cxn ang="0">
                <a:pos x="0" y="47"/>
              </a:cxn>
              <a:cxn ang="0">
                <a:pos x="0" y="43"/>
              </a:cxn>
              <a:cxn ang="0">
                <a:pos x="6" y="43"/>
              </a:cxn>
              <a:cxn ang="0">
                <a:pos x="70" y="43"/>
              </a:cxn>
              <a:cxn ang="0">
                <a:pos x="77" y="43"/>
              </a:cxn>
              <a:cxn ang="0">
                <a:pos x="10" y="34"/>
              </a:cxn>
              <a:cxn ang="0">
                <a:pos x="10" y="6"/>
              </a:cxn>
              <a:cxn ang="0">
                <a:pos x="16" y="0"/>
              </a:cxn>
              <a:cxn ang="0">
                <a:pos x="60" y="0"/>
              </a:cxn>
              <a:cxn ang="0">
                <a:pos x="67" y="6"/>
              </a:cxn>
              <a:cxn ang="0">
                <a:pos x="67" y="34"/>
              </a:cxn>
              <a:cxn ang="0">
                <a:pos x="60" y="41"/>
              </a:cxn>
              <a:cxn ang="0">
                <a:pos x="16" y="41"/>
              </a:cxn>
              <a:cxn ang="0">
                <a:pos x="10" y="34"/>
              </a:cxn>
              <a:cxn ang="0">
                <a:pos x="15" y="34"/>
              </a:cxn>
              <a:cxn ang="0">
                <a:pos x="16" y="36"/>
              </a:cxn>
              <a:cxn ang="0">
                <a:pos x="60" y="36"/>
              </a:cxn>
              <a:cxn ang="0">
                <a:pos x="61" y="34"/>
              </a:cxn>
              <a:cxn ang="0">
                <a:pos x="61" y="6"/>
              </a:cxn>
              <a:cxn ang="0">
                <a:pos x="60" y="5"/>
              </a:cxn>
              <a:cxn ang="0">
                <a:pos x="16" y="5"/>
              </a:cxn>
              <a:cxn ang="0">
                <a:pos x="15" y="6"/>
              </a:cxn>
              <a:cxn ang="0">
                <a:pos x="15" y="34"/>
              </a:cxn>
              <a:cxn ang="0">
                <a:pos x="42" y="47"/>
              </a:cxn>
              <a:cxn ang="0">
                <a:pos x="42" y="46"/>
              </a:cxn>
              <a:cxn ang="0">
                <a:pos x="35" y="46"/>
              </a:cxn>
              <a:cxn ang="0">
                <a:pos x="34" y="47"/>
              </a:cxn>
              <a:cxn ang="0">
                <a:pos x="35" y="47"/>
              </a:cxn>
              <a:cxn ang="0">
                <a:pos x="42" y="47"/>
              </a:cxn>
              <a:cxn ang="0">
                <a:pos x="42" y="47"/>
              </a:cxn>
            </a:cxnLst>
            <a:rect l="0" t="0" r="r" b="b"/>
            <a:pathLst>
              <a:path w="77" h="51">
                <a:moveTo>
                  <a:pt x="77" y="43"/>
                </a:moveTo>
                <a:cubicBezTo>
                  <a:pt x="77" y="47"/>
                  <a:pt x="77" y="47"/>
                  <a:pt x="77" y="47"/>
                </a:cubicBezTo>
                <a:cubicBezTo>
                  <a:pt x="77" y="49"/>
                  <a:pt x="74" y="51"/>
                  <a:pt x="70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3" y="51"/>
                  <a:pt x="0" y="49"/>
                  <a:pt x="0" y="47"/>
                </a:cubicBezTo>
                <a:cubicBezTo>
                  <a:pt x="0" y="43"/>
                  <a:pt x="0" y="43"/>
                  <a:pt x="0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70" y="43"/>
                  <a:pt x="70" y="43"/>
                  <a:pt x="70" y="43"/>
                </a:cubicBezTo>
                <a:lnTo>
                  <a:pt x="77" y="43"/>
                </a:lnTo>
                <a:close/>
                <a:moveTo>
                  <a:pt x="10" y="34"/>
                </a:moveTo>
                <a:cubicBezTo>
                  <a:pt x="10" y="6"/>
                  <a:pt x="10" y="6"/>
                  <a:pt x="10" y="6"/>
                </a:cubicBezTo>
                <a:cubicBezTo>
                  <a:pt x="10" y="2"/>
                  <a:pt x="13" y="0"/>
                  <a:pt x="1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7" y="2"/>
                  <a:pt x="67" y="6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38"/>
                  <a:pt x="64" y="41"/>
                  <a:pt x="6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3" y="41"/>
                  <a:pt x="10" y="38"/>
                  <a:pt x="10" y="34"/>
                </a:cubicBezTo>
                <a:close/>
                <a:moveTo>
                  <a:pt x="15" y="34"/>
                </a:moveTo>
                <a:cubicBezTo>
                  <a:pt x="15" y="35"/>
                  <a:pt x="16" y="36"/>
                  <a:pt x="16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1" y="36"/>
                  <a:pt x="61" y="35"/>
                  <a:pt x="61" y="34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5"/>
                  <a:pt x="61" y="5"/>
                  <a:pt x="60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5"/>
                  <a:pt x="15" y="6"/>
                </a:cubicBezTo>
                <a:lnTo>
                  <a:pt x="15" y="34"/>
                </a:lnTo>
                <a:close/>
                <a:moveTo>
                  <a:pt x="42" y="47"/>
                </a:moveTo>
                <a:cubicBezTo>
                  <a:pt x="42" y="46"/>
                  <a:pt x="42" y="46"/>
                  <a:pt x="42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4" y="46"/>
                  <a:pt x="34" y="47"/>
                </a:cubicBezTo>
                <a:cubicBezTo>
                  <a:pt x="34" y="47"/>
                  <a:pt x="35" y="47"/>
                  <a:pt x="35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5" name="Freeform: Shape 13"/>
          <p:cNvSpPr>
            <a:spLocks/>
          </p:cNvSpPr>
          <p:nvPr/>
        </p:nvSpPr>
        <p:spPr bwMode="auto">
          <a:xfrm rot="5400000" flipH="1">
            <a:off x="4650475" y="4099222"/>
            <a:ext cx="250825" cy="166210"/>
          </a:xfrm>
          <a:custGeom>
            <a:avLst/>
            <a:gdLst/>
            <a:ahLst/>
            <a:cxnLst>
              <a:cxn ang="0">
                <a:pos x="77" y="43"/>
              </a:cxn>
              <a:cxn ang="0">
                <a:pos x="77" y="47"/>
              </a:cxn>
              <a:cxn ang="0">
                <a:pos x="70" y="51"/>
              </a:cxn>
              <a:cxn ang="0">
                <a:pos x="6" y="51"/>
              </a:cxn>
              <a:cxn ang="0">
                <a:pos x="0" y="47"/>
              </a:cxn>
              <a:cxn ang="0">
                <a:pos x="0" y="43"/>
              </a:cxn>
              <a:cxn ang="0">
                <a:pos x="6" y="43"/>
              </a:cxn>
              <a:cxn ang="0">
                <a:pos x="70" y="43"/>
              </a:cxn>
              <a:cxn ang="0">
                <a:pos x="77" y="43"/>
              </a:cxn>
              <a:cxn ang="0">
                <a:pos x="10" y="34"/>
              </a:cxn>
              <a:cxn ang="0">
                <a:pos x="10" y="6"/>
              </a:cxn>
              <a:cxn ang="0">
                <a:pos x="16" y="0"/>
              </a:cxn>
              <a:cxn ang="0">
                <a:pos x="60" y="0"/>
              </a:cxn>
              <a:cxn ang="0">
                <a:pos x="67" y="6"/>
              </a:cxn>
              <a:cxn ang="0">
                <a:pos x="67" y="34"/>
              </a:cxn>
              <a:cxn ang="0">
                <a:pos x="60" y="41"/>
              </a:cxn>
              <a:cxn ang="0">
                <a:pos x="16" y="41"/>
              </a:cxn>
              <a:cxn ang="0">
                <a:pos x="10" y="34"/>
              </a:cxn>
              <a:cxn ang="0">
                <a:pos x="15" y="34"/>
              </a:cxn>
              <a:cxn ang="0">
                <a:pos x="16" y="36"/>
              </a:cxn>
              <a:cxn ang="0">
                <a:pos x="60" y="36"/>
              </a:cxn>
              <a:cxn ang="0">
                <a:pos x="61" y="34"/>
              </a:cxn>
              <a:cxn ang="0">
                <a:pos x="61" y="6"/>
              </a:cxn>
              <a:cxn ang="0">
                <a:pos x="60" y="5"/>
              </a:cxn>
              <a:cxn ang="0">
                <a:pos x="16" y="5"/>
              </a:cxn>
              <a:cxn ang="0">
                <a:pos x="15" y="6"/>
              </a:cxn>
              <a:cxn ang="0">
                <a:pos x="15" y="34"/>
              </a:cxn>
              <a:cxn ang="0">
                <a:pos x="42" y="47"/>
              </a:cxn>
              <a:cxn ang="0">
                <a:pos x="42" y="46"/>
              </a:cxn>
              <a:cxn ang="0">
                <a:pos x="35" y="46"/>
              </a:cxn>
              <a:cxn ang="0">
                <a:pos x="34" y="47"/>
              </a:cxn>
              <a:cxn ang="0">
                <a:pos x="35" y="47"/>
              </a:cxn>
              <a:cxn ang="0">
                <a:pos x="42" y="47"/>
              </a:cxn>
              <a:cxn ang="0">
                <a:pos x="42" y="47"/>
              </a:cxn>
            </a:cxnLst>
            <a:rect l="0" t="0" r="r" b="b"/>
            <a:pathLst>
              <a:path w="77" h="51">
                <a:moveTo>
                  <a:pt x="77" y="43"/>
                </a:moveTo>
                <a:cubicBezTo>
                  <a:pt x="77" y="47"/>
                  <a:pt x="77" y="47"/>
                  <a:pt x="77" y="47"/>
                </a:cubicBezTo>
                <a:cubicBezTo>
                  <a:pt x="77" y="49"/>
                  <a:pt x="74" y="51"/>
                  <a:pt x="70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3" y="51"/>
                  <a:pt x="0" y="49"/>
                  <a:pt x="0" y="47"/>
                </a:cubicBezTo>
                <a:cubicBezTo>
                  <a:pt x="0" y="43"/>
                  <a:pt x="0" y="43"/>
                  <a:pt x="0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70" y="43"/>
                  <a:pt x="70" y="43"/>
                  <a:pt x="70" y="43"/>
                </a:cubicBezTo>
                <a:lnTo>
                  <a:pt x="77" y="43"/>
                </a:lnTo>
                <a:close/>
                <a:moveTo>
                  <a:pt x="10" y="34"/>
                </a:moveTo>
                <a:cubicBezTo>
                  <a:pt x="10" y="6"/>
                  <a:pt x="10" y="6"/>
                  <a:pt x="10" y="6"/>
                </a:cubicBezTo>
                <a:cubicBezTo>
                  <a:pt x="10" y="2"/>
                  <a:pt x="13" y="0"/>
                  <a:pt x="1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7" y="2"/>
                  <a:pt x="67" y="6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38"/>
                  <a:pt x="64" y="41"/>
                  <a:pt x="6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3" y="41"/>
                  <a:pt x="10" y="38"/>
                  <a:pt x="10" y="34"/>
                </a:cubicBezTo>
                <a:close/>
                <a:moveTo>
                  <a:pt x="15" y="34"/>
                </a:moveTo>
                <a:cubicBezTo>
                  <a:pt x="15" y="35"/>
                  <a:pt x="16" y="36"/>
                  <a:pt x="16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1" y="36"/>
                  <a:pt x="61" y="35"/>
                  <a:pt x="61" y="34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5"/>
                  <a:pt x="61" y="5"/>
                  <a:pt x="60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5"/>
                  <a:pt x="15" y="6"/>
                </a:cubicBezTo>
                <a:lnTo>
                  <a:pt x="15" y="34"/>
                </a:lnTo>
                <a:close/>
                <a:moveTo>
                  <a:pt x="42" y="47"/>
                </a:moveTo>
                <a:cubicBezTo>
                  <a:pt x="42" y="46"/>
                  <a:pt x="42" y="46"/>
                  <a:pt x="42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4" y="46"/>
                  <a:pt x="34" y="47"/>
                </a:cubicBezTo>
                <a:cubicBezTo>
                  <a:pt x="34" y="47"/>
                  <a:pt x="35" y="47"/>
                  <a:pt x="35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119410" y="1394783"/>
            <a:ext cx="2976509" cy="1160444"/>
            <a:chOff x="3119410" y="1394783"/>
            <a:chExt cx="2976509" cy="1160444"/>
          </a:xfrm>
        </p:grpSpPr>
        <p:grpSp>
          <p:nvGrpSpPr>
            <p:cNvPr id="7" name="Group 4"/>
            <p:cNvGrpSpPr/>
            <p:nvPr/>
          </p:nvGrpSpPr>
          <p:grpSpPr>
            <a:xfrm rot="16200000">
              <a:off x="3270426" y="1243767"/>
              <a:ext cx="1160444" cy="1462475"/>
              <a:chOff x="3171825" y="2459015"/>
              <a:chExt cx="1219200" cy="1536522"/>
            </a:xfrm>
          </p:grpSpPr>
          <p:sp>
            <p:nvSpPr>
              <p:cNvPr id="41" name="Freeform: Shape 5"/>
              <p:cNvSpPr>
                <a:spLocks/>
              </p:cNvSpPr>
              <p:nvPr/>
            </p:nvSpPr>
            <p:spPr bwMode="auto">
              <a:xfrm>
                <a:off x="3171825" y="2459015"/>
                <a:ext cx="1219200" cy="1536522"/>
              </a:xfrm>
              <a:custGeom>
                <a:avLst/>
                <a:gdLst>
                  <a:gd name="T0" fmla="*/ 3360 w 3360"/>
                  <a:gd name="T1" fmla="*/ 2115 h 2115"/>
                  <a:gd name="T2" fmla="*/ 1680 w 3360"/>
                  <a:gd name="T3" fmla="*/ 0 h 2115"/>
                  <a:gd name="T4" fmla="*/ 0 w 3360"/>
                  <a:gd name="T5" fmla="*/ 2115 h 2115"/>
                  <a:gd name="T6" fmla="*/ 3360 w 3360"/>
                  <a:gd name="T7" fmla="*/ 2115 h 2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60" h="2115">
                    <a:moveTo>
                      <a:pt x="3360" y="2115"/>
                    </a:moveTo>
                    <a:cubicBezTo>
                      <a:pt x="3360" y="2115"/>
                      <a:pt x="1956" y="1734"/>
                      <a:pt x="1680" y="0"/>
                    </a:cubicBezTo>
                    <a:cubicBezTo>
                      <a:pt x="1404" y="1734"/>
                      <a:pt x="0" y="2115"/>
                      <a:pt x="0" y="2115"/>
                    </a:cubicBezTo>
                    <a:lnTo>
                      <a:pt x="3360" y="2115"/>
                    </a:lnTo>
                    <a:close/>
                  </a:path>
                </a:pathLst>
              </a:custGeom>
              <a:solidFill>
                <a:schemeClr val="accent1">
                  <a:alpha val="9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2" name="Freeform: Shape 6"/>
              <p:cNvSpPr>
                <a:spLocks/>
              </p:cNvSpPr>
              <p:nvPr/>
            </p:nvSpPr>
            <p:spPr bwMode="auto">
              <a:xfrm>
                <a:off x="3705225" y="3738983"/>
                <a:ext cx="193039" cy="153943"/>
              </a:xfrm>
              <a:custGeom>
                <a:avLst/>
                <a:gdLst/>
                <a:ahLst/>
                <a:cxnLst>
                  <a:cxn ang="0">
                    <a:pos x="73" y="52"/>
                  </a:cxn>
                  <a:cxn ang="0">
                    <a:pos x="67" y="58"/>
                  </a:cxn>
                  <a:cxn ang="0">
                    <a:pos x="7" y="58"/>
                  </a:cxn>
                  <a:cxn ang="0">
                    <a:pos x="0" y="52"/>
                  </a:cxn>
                  <a:cxn ang="0">
                    <a:pos x="0" y="6"/>
                  </a:cxn>
                  <a:cxn ang="0">
                    <a:pos x="7" y="0"/>
                  </a:cxn>
                  <a:cxn ang="0">
                    <a:pos x="67" y="0"/>
                  </a:cxn>
                  <a:cxn ang="0">
                    <a:pos x="73" y="6"/>
                  </a:cxn>
                  <a:cxn ang="0">
                    <a:pos x="73" y="52"/>
                  </a:cxn>
                  <a:cxn ang="0">
                    <a:pos x="7" y="4"/>
                  </a:cxn>
                  <a:cxn ang="0">
                    <a:pos x="5" y="6"/>
                  </a:cxn>
                  <a:cxn ang="0">
                    <a:pos x="5" y="52"/>
                  </a:cxn>
                  <a:cxn ang="0">
                    <a:pos x="7" y="53"/>
                  </a:cxn>
                  <a:cxn ang="0">
                    <a:pos x="67" y="53"/>
                  </a:cxn>
                  <a:cxn ang="0">
                    <a:pos x="68" y="52"/>
                  </a:cxn>
                  <a:cxn ang="0">
                    <a:pos x="68" y="6"/>
                  </a:cxn>
                  <a:cxn ang="0">
                    <a:pos x="67" y="4"/>
                  </a:cxn>
                  <a:cxn ang="0">
                    <a:pos x="7" y="4"/>
                  </a:cxn>
                  <a:cxn ang="0">
                    <a:pos x="17" y="24"/>
                  </a:cxn>
                  <a:cxn ang="0">
                    <a:pos x="10" y="17"/>
                  </a:cxn>
                  <a:cxn ang="0">
                    <a:pos x="17" y="9"/>
                  </a:cxn>
                  <a:cxn ang="0">
                    <a:pos x="25" y="17"/>
                  </a:cxn>
                  <a:cxn ang="0">
                    <a:pos x="17" y="24"/>
                  </a:cxn>
                  <a:cxn ang="0">
                    <a:pos x="64" y="48"/>
                  </a:cxn>
                  <a:cxn ang="0">
                    <a:pos x="10" y="48"/>
                  </a:cxn>
                  <a:cxn ang="0">
                    <a:pos x="10" y="41"/>
                  </a:cxn>
                  <a:cxn ang="0">
                    <a:pos x="22" y="29"/>
                  </a:cxn>
                  <a:cxn ang="0">
                    <a:pos x="28" y="35"/>
                  </a:cxn>
                  <a:cxn ang="0">
                    <a:pos x="48" y="15"/>
                  </a:cxn>
                  <a:cxn ang="0">
                    <a:pos x="64" y="31"/>
                  </a:cxn>
                  <a:cxn ang="0">
                    <a:pos x="64" y="48"/>
                  </a:cxn>
                </a:cxnLst>
                <a:rect l="0" t="0" r="r" b="b"/>
                <a:pathLst>
                  <a:path w="73" h="58">
                    <a:moveTo>
                      <a:pt x="73" y="52"/>
                    </a:moveTo>
                    <a:cubicBezTo>
                      <a:pt x="73" y="55"/>
                      <a:pt x="71" y="58"/>
                      <a:pt x="67" y="58"/>
                    </a:cubicBezTo>
                    <a:cubicBezTo>
                      <a:pt x="7" y="58"/>
                      <a:pt x="7" y="58"/>
                      <a:pt x="7" y="58"/>
                    </a:cubicBezTo>
                    <a:cubicBezTo>
                      <a:pt x="3" y="58"/>
                      <a:pt x="0" y="55"/>
                      <a:pt x="0" y="5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"/>
                      <a:pt x="3" y="0"/>
                      <a:pt x="7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71" y="0"/>
                      <a:pt x="73" y="2"/>
                      <a:pt x="73" y="6"/>
                    </a:cubicBezTo>
                    <a:lnTo>
                      <a:pt x="73" y="52"/>
                    </a:lnTo>
                    <a:close/>
                    <a:moveTo>
                      <a:pt x="7" y="4"/>
                    </a:moveTo>
                    <a:cubicBezTo>
                      <a:pt x="6" y="4"/>
                      <a:pt x="5" y="5"/>
                      <a:pt x="5" y="6"/>
                    </a:cubicBezTo>
                    <a:cubicBezTo>
                      <a:pt x="5" y="52"/>
                      <a:pt x="5" y="52"/>
                      <a:pt x="5" y="52"/>
                    </a:cubicBezTo>
                    <a:cubicBezTo>
                      <a:pt x="5" y="52"/>
                      <a:pt x="6" y="53"/>
                      <a:pt x="7" y="53"/>
                    </a:cubicBezTo>
                    <a:cubicBezTo>
                      <a:pt x="67" y="53"/>
                      <a:pt x="67" y="53"/>
                      <a:pt x="67" y="53"/>
                    </a:cubicBezTo>
                    <a:cubicBezTo>
                      <a:pt x="68" y="53"/>
                      <a:pt x="68" y="52"/>
                      <a:pt x="68" y="52"/>
                    </a:cubicBezTo>
                    <a:cubicBezTo>
                      <a:pt x="68" y="6"/>
                      <a:pt x="68" y="6"/>
                      <a:pt x="68" y="6"/>
                    </a:cubicBezTo>
                    <a:cubicBezTo>
                      <a:pt x="68" y="5"/>
                      <a:pt x="68" y="4"/>
                      <a:pt x="67" y="4"/>
                    </a:cubicBezTo>
                    <a:lnTo>
                      <a:pt x="7" y="4"/>
                    </a:lnTo>
                    <a:close/>
                    <a:moveTo>
                      <a:pt x="17" y="24"/>
                    </a:moveTo>
                    <a:cubicBezTo>
                      <a:pt x="13" y="24"/>
                      <a:pt x="10" y="21"/>
                      <a:pt x="10" y="17"/>
                    </a:cubicBezTo>
                    <a:cubicBezTo>
                      <a:pt x="10" y="13"/>
                      <a:pt x="13" y="9"/>
                      <a:pt x="17" y="9"/>
                    </a:cubicBezTo>
                    <a:cubicBezTo>
                      <a:pt x="21" y="9"/>
                      <a:pt x="25" y="13"/>
                      <a:pt x="25" y="17"/>
                    </a:cubicBezTo>
                    <a:cubicBezTo>
                      <a:pt x="25" y="21"/>
                      <a:pt x="21" y="24"/>
                      <a:pt x="17" y="24"/>
                    </a:cubicBezTo>
                    <a:close/>
                    <a:moveTo>
                      <a:pt x="64" y="48"/>
                    </a:moveTo>
                    <a:cubicBezTo>
                      <a:pt x="10" y="48"/>
                      <a:pt x="10" y="48"/>
                      <a:pt x="10" y="48"/>
                    </a:cubicBezTo>
                    <a:cubicBezTo>
                      <a:pt x="10" y="41"/>
                      <a:pt x="10" y="41"/>
                      <a:pt x="10" y="41"/>
                    </a:cubicBezTo>
                    <a:cubicBezTo>
                      <a:pt x="22" y="29"/>
                      <a:pt x="22" y="29"/>
                      <a:pt x="22" y="29"/>
                    </a:cubicBezTo>
                    <a:cubicBezTo>
                      <a:pt x="28" y="35"/>
                      <a:pt x="28" y="35"/>
                      <a:pt x="28" y="35"/>
                    </a:cubicBezTo>
                    <a:cubicBezTo>
                      <a:pt x="48" y="15"/>
                      <a:pt x="48" y="15"/>
                      <a:pt x="48" y="15"/>
                    </a:cubicBezTo>
                    <a:cubicBezTo>
                      <a:pt x="64" y="31"/>
                      <a:pt x="64" y="31"/>
                      <a:pt x="64" y="31"/>
                    </a:cubicBezTo>
                    <a:lnTo>
                      <a:pt x="64" y="4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0" name="Group 14"/>
            <p:cNvGrpSpPr/>
            <p:nvPr/>
          </p:nvGrpSpPr>
          <p:grpSpPr>
            <a:xfrm rot="5400000" flipH="1">
              <a:off x="4784460" y="1243767"/>
              <a:ext cx="1160444" cy="1462475"/>
              <a:chOff x="3171825" y="2459015"/>
              <a:chExt cx="1219200" cy="1536522"/>
            </a:xfrm>
          </p:grpSpPr>
          <p:sp>
            <p:nvSpPr>
              <p:cNvPr id="35" name="Freeform: Shape 15"/>
              <p:cNvSpPr>
                <a:spLocks/>
              </p:cNvSpPr>
              <p:nvPr/>
            </p:nvSpPr>
            <p:spPr bwMode="auto">
              <a:xfrm>
                <a:off x="3171825" y="2459015"/>
                <a:ext cx="1219200" cy="1536522"/>
              </a:xfrm>
              <a:custGeom>
                <a:avLst/>
                <a:gdLst>
                  <a:gd name="T0" fmla="*/ 3360 w 3360"/>
                  <a:gd name="T1" fmla="*/ 2115 h 2115"/>
                  <a:gd name="T2" fmla="*/ 1680 w 3360"/>
                  <a:gd name="T3" fmla="*/ 0 h 2115"/>
                  <a:gd name="T4" fmla="*/ 0 w 3360"/>
                  <a:gd name="T5" fmla="*/ 2115 h 2115"/>
                  <a:gd name="T6" fmla="*/ 3360 w 3360"/>
                  <a:gd name="T7" fmla="*/ 2115 h 2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60" h="2115">
                    <a:moveTo>
                      <a:pt x="3360" y="2115"/>
                    </a:moveTo>
                    <a:cubicBezTo>
                      <a:pt x="3360" y="2115"/>
                      <a:pt x="1956" y="1734"/>
                      <a:pt x="1680" y="0"/>
                    </a:cubicBezTo>
                    <a:cubicBezTo>
                      <a:pt x="1404" y="1734"/>
                      <a:pt x="0" y="2115"/>
                      <a:pt x="0" y="2115"/>
                    </a:cubicBezTo>
                    <a:lnTo>
                      <a:pt x="3360" y="2115"/>
                    </a:lnTo>
                    <a:close/>
                  </a:path>
                </a:pathLst>
              </a:custGeom>
              <a:solidFill>
                <a:schemeClr val="accent4">
                  <a:alpha val="9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6" name="Freeform: Shape 16"/>
              <p:cNvSpPr>
                <a:spLocks/>
              </p:cNvSpPr>
              <p:nvPr/>
            </p:nvSpPr>
            <p:spPr bwMode="auto">
              <a:xfrm>
                <a:off x="3705225" y="3738983"/>
                <a:ext cx="193039" cy="153943"/>
              </a:xfrm>
              <a:custGeom>
                <a:avLst/>
                <a:gdLst/>
                <a:ahLst/>
                <a:cxnLst>
                  <a:cxn ang="0">
                    <a:pos x="73" y="52"/>
                  </a:cxn>
                  <a:cxn ang="0">
                    <a:pos x="67" y="58"/>
                  </a:cxn>
                  <a:cxn ang="0">
                    <a:pos x="7" y="58"/>
                  </a:cxn>
                  <a:cxn ang="0">
                    <a:pos x="0" y="52"/>
                  </a:cxn>
                  <a:cxn ang="0">
                    <a:pos x="0" y="6"/>
                  </a:cxn>
                  <a:cxn ang="0">
                    <a:pos x="7" y="0"/>
                  </a:cxn>
                  <a:cxn ang="0">
                    <a:pos x="67" y="0"/>
                  </a:cxn>
                  <a:cxn ang="0">
                    <a:pos x="73" y="6"/>
                  </a:cxn>
                  <a:cxn ang="0">
                    <a:pos x="73" y="52"/>
                  </a:cxn>
                  <a:cxn ang="0">
                    <a:pos x="7" y="4"/>
                  </a:cxn>
                  <a:cxn ang="0">
                    <a:pos x="5" y="6"/>
                  </a:cxn>
                  <a:cxn ang="0">
                    <a:pos x="5" y="52"/>
                  </a:cxn>
                  <a:cxn ang="0">
                    <a:pos x="7" y="53"/>
                  </a:cxn>
                  <a:cxn ang="0">
                    <a:pos x="67" y="53"/>
                  </a:cxn>
                  <a:cxn ang="0">
                    <a:pos x="68" y="52"/>
                  </a:cxn>
                  <a:cxn ang="0">
                    <a:pos x="68" y="6"/>
                  </a:cxn>
                  <a:cxn ang="0">
                    <a:pos x="67" y="4"/>
                  </a:cxn>
                  <a:cxn ang="0">
                    <a:pos x="7" y="4"/>
                  </a:cxn>
                  <a:cxn ang="0">
                    <a:pos x="17" y="24"/>
                  </a:cxn>
                  <a:cxn ang="0">
                    <a:pos x="10" y="17"/>
                  </a:cxn>
                  <a:cxn ang="0">
                    <a:pos x="17" y="9"/>
                  </a:cxn>
                  <a:cxn ang="0">
                    <a:pos x="25" y="17"/>
                  </a:cxn>
                  <a:cxn ang="0">
                    <a:pos x="17" y="24"/>
                  </a:cxn>
                  <a:cxn ang="0">
                    <a:pos x="64" y="48"/>
                  </a:cxn>
                  <a:cxn ang="0">
                    <a:pos x="10" y="48"/>
                  </a:cxn>
                  <a:cxn ang="0">
                    <a:pos x="10" y="41"/>
                  </a:cxn>
                  <a:cxn ang="0">
                    <a:pos x="22" y="29"/>
                  </a:cxn>
                  <a:cxn ang="0">
                    <a:pos x="28" y="35"/>
                  </a:cxn>
                  <a:cxn ang="0">
                    <a:pos x="48" y="15"/>
                  </a:cxn>
                  <a:cxn ang="0">
                    <a:pos x="64" y="31"/>
                  </a:cxn>
                  <a:cxn ang="0">
                    <a:pos x="64" y="48"/>
                  </a:cxn>
                </a:cxnLst>
                <a:rect l="0" t="0" r="r" b="b"/>
                <a:pathLst>
                  <a:path w="73" h="58">
                    <a:moveTo>
                      <a:pt x="73" y="52"/>
                    </a:moveTo>
                    <a:cubicBezTo>
                      <a:pt x="73" y="55"/>
                      <a:pt x="71" y="58"/>
                      <a:pt x="67" y="58"/>
                    </a:cubicBezTo>
                    <a:cubicBezTo>
                      <a:pt x="7" y="58"/>
                      <a:pt x="7" y="58"/>
                      <a:pt x="7" y="58"/>
                    </a:cubicBezTo>
                    <a:cubicBezTo>
                      <a:pt x="3" y="58"/>
                      <a:pt x="0" y="55"/>
                      <a:pt x="0" y="5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"/>
                      <a:pt x="3" y="0"/>
                      <a:pt x="7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71" y="0"/>
                      <a:pt x="73" y="2"/>
                      <a:pt x="73" y="6"/>
                    </a:cubicBezTo>
                    <a:lnTo>
                      <a:pt x="73" y="52"/>
                    </a:lnTo>
                    <a:close/>
                    <a:moveTo>
                      <a:pt x="7" y="4"/>
                    </a:moveTo>
                    <a:cubicBezTo>
                      <a:pt x="6" y="4"/>
                      <a:pt x="5" y="5"/>
                      <a:pt x="5" y="6"/>
                    </a:cubicBezTo>
                    <a:cubicBezTo>
                      <a:pt x="5" y="52"/>
                      <a:pt x="5" y="52"/>
                      <a:pt x="5" y="52"/>
                    </a:cubicBezTo>
                    <a:cubicBezTo>
                      <a:pt x="5" y="52"/>
                      <a:pt x="6" y="53"/>
                      <a:pt x="7" y="53"/>
                    </a:cubicBezTo>
                    <a:cubicBezTo>
                      <a:pt x="67" y="53"/>
                      <a:pt x="67" y="53"/>
                      <a:pt x="67" y="53"/>
                    </a:cubicBezTo>
                    <a:cubicBezTo>
                      <a:pt x="68" y="53"/>
                      <a:pt x="68" y="52"/>
                      <a:pt x="68" y="52"/>
                    </a:cubicBezTo>
                    <a:cubicBezTo>
                      <a:pt x="68" y="6"/>
                      <a:pt x="68" y="6"/>
                      <a:pt x="68" y="6"/>
                    </a:cubicBezTo>
                    <a:cubicBezTo>
                      <a:pt x="68" y="5"/>
                      <a:pt x="68" y="4"/>
                      <a:pt x="67" y="4"/>
                    </a:cubicBezTo>
                    <a:lnTo>
                      <a:pt x="7" y="4"/>
                    </a:lnTo>
                    <a:close/>
                    <a:moveTo>
                      <a:pt x="17" y="24"/>
                    </a:moveTo>
                    <a:cubicBezTo>
                      <a:pt x="13" y="24"/>
                      <a:pt x="10" y="21"/>
                      <a:pt x="10" y="17"/>
                    </a:cubicBezTo>
                    <a:cubicBezTo>
                      <a:pt x="10" y="13"/>
                      <a:pt x="13" y="9"/>
                      <a:pt x="17" y="9"/>
                    </a:cubicBezTo>
                    <a:cubicBezTo>
                      <a:pt x="21" y="9"/>
                      <a:pt x="25" y="13"/>
                      <a:pt x="25" y="17"/>
                    </a:cubicBezTo>
                    <a:cubicBezTo>
                      <a:pt x="25" y="21"/>
                      <a:pt x="21" y="24"/>
                      <a:pt x="17" y="24"/>
                    </a:cubicBezTo>
                    <a:close/>
                    <a:moveTo>
                      <a:pt x="64" y="48"/>
                    </a:moveTo>
                    <a:cubicBezTo>
                      <a:pt x="10" y="48"/>
                      <a:pt x="10" y="48"/>
                      <a:pt x="10" y="48"/>
                    </a:cubicBezTo>
                    <a:cubicBezTo>
                      <a:pt x="10" y="41"/>
                      <a:pt x="10" y="41"/>
                      <a:pt x="10" y="41"/>
                    </a:cubicBezTo>
                    <a:cubicBezTo>
                      <a:pt x="22" y="29"/>
                      <a:pt x="22" y="29"/>
                      <a:pt x="22" y="29"/>
                    </a:cubicBezTo>
                    <a:cubicBezTo>
                      <a:pt x="28" y="35"/>
                      <a:pt x="28" y="35"/>
                      <a:pt x="28" y="35"/>
                    </a:cubicBezTo>
                    <a:cubicBezTo>
                      <a:pt x="48" y="15"/>
                      <a:pt x="48" y="15"/>
                      <a:pt x="48" y="15"/>
                    </a:cubicBezTo>
                    <a:cubicBezTo>
                      <a:pt x="64" y="31"/>
                      <a:pt x="64" y="31"/>
                      <a:pt x="64" y="31"/>
                    </a:cubicBezTo>
                    <a:lnTo>
                      <a:pt x="64" y="4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2936602" y="2171129"/>
            <a:ext cx="3342128" cy="1305499"/>
            <a:chOff x="2936602" y="2171129"/>
            <a:chExt cx="3342128" cy="1305499"/>
          </a:xfrm>
        </p:grpSpPr>
        <p:grpSp>
          <p:nvGrpSpPr>
            <p:cNvPr id="8" name="Group 7"/>
            <p:cNvGrpSpPr/>
            <p:nvPr/>
          </p:nvGrpSpPr>
          <p:grpSpPr>
            <a:xfrm rot="16200000">
              <a:off x="3106494" y="2001237"/>
              <a:ext cx="1305499" cy="1645284"/>
              <a:chOff x="2203768" y="2266950"/>
              <a:chExt cx="1371600" cy="1728587"/>
            </a:xfrm>
          </p:grpSpPr>
          <p:sp>
            <p:nvSpPr>
              <p:cNvPr id="39" name="Freeform: Shape 8"/>
              <p:cNvSpPr>
                <a:spLocks/>
              </p:cNvSpPr>
              <p:nvPr/>
            </p:nvSpPr>
            <p:spPr bwMode="auto">
              <a:xfrm>
                <a:off x="2203768" y="2266950"/>
                <a:ext cx="1371600" cy="1728587"/>
              </a:xfrm>
              <a:custGeom>
                <a:avLst/>
                <a:gdLst>
                  <a:gd name="T0" fmla="*/ 3360 w 3360"/>
                  <a:gd name="T1" fmla="*/ 2115 h 2115"/>
                  <a:gd name="T2" fmla="*/ 1680 w 3360"/>
                  <a:gd name="T3" fmla="*/ 0 h 2115"/>
                  <a:gd name="T4" fmla="*/ 0 w 3360"/>
                  <a:gd name="T5" fmla="*/ 2115 h 2115"/>
                  <a:gd name="T6" fmla="*/ 3360 w 3360"/>
                  <a:gd name="T7" fmla="*/ 2115 h 2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60" h="2115">
                    <a:moveTo>
                      <a:pt x="3360" y="2115"/>
                    </a:moveTo>
                    <a:cubicBezTo>
                      <a:pt x="3360" y="2115"/>
                      <a:pt x="1956" y="1734"/>
                      <a:pt x="1680" y="0"/>
                    </a:cubicBezTo>
                    <a:cubicBezTo>
                      <a:pt x="1404" y="1734"/>
                      <a:pt x="0" y="2115"/>
                      <a:pt x="0" y="2115"/>
                    </a:cubicBezTo>
                    <a:lnTo>
                      <a:pt x="3360" y="2115"/>
                    </a:lnTo>
                    <a:close/>
                  </a:path>
                </a:pathLst>
              </a:custGeom>
              <a:solidFill>
                <a:schemeClr val="accent2">
                  <a:alpha val="9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0" name="Freeform: Shape 9"/>
              <p:cNvSpPr>
                <a:spLocks/>
              </p:cNvSpPr>
              <p:nvPr/>
            </p:nvSpPr>
            <p:spPr bwMode="auto">
              <a:xfrm>
                <a:off x="2791143" y="3727452"/>
                <a:ext cx="196850" cy="169441"/>
              </a:xfrm>
              <a:custGeom>
                <a:avLst/>
                <a:gdLst/>
                <a:ahLst/>
                <a:cxnLst>
                  <a:cxn ang="0">
                    <a:pos x="73" y="47"/>
                  </a:cxn>
                  <a:cxn ang="0">
                    <a:pos x="67" y="53"/>
                  </a:cxn>
                  <a:cxn ang="0">
                    <a:pos x="46" y="53"/>
                  </a:cxn>
                  <a:cxn ang="0">
                    <a:pos x="48" y="60"/>
                  </a:cxn>
                  <a:cxn ang="0">
                    <a:pos x="46" y="63"/>
                  </a:cxn>
                  <a:cxn ang="0">
                    <a:pos x="26" y="63"/>
                  </a:cxn>
                  <a:cxn ang="0">
                    <a:pos x="24" y="60"/>
                  </a:cxn>
                  <a:cxn ang="0">
                    <a:pos x="26" y="53"/>
                  </a:cxn>
                  <a:cxn ang="0">
                    <a:pos x="6" y="53"/>
                  </a:cxn>
                  <a:cxn ang="0">
                    <a:pos x="0" y="47"/>
                  </a:cxn>
                  <a:cxn ang="0">
                    <a:pos x="0" y="6"/>
                  </a:cxn>
                  <a:cxn ang="0">
                    <a:pos x="6" y="0"/>
                  </a:cxn>
                  <a:cxn ang="0">
                    <a:pos x="67" y="0"/>
                  </a:cxn>
                  <a:cxn ang="0">
                    <a:pos x="73" y="6"/>
                  </a:cxn>
                  <a:cxn ang="0">
                    <a:pos x="73" y="47"/>
                  </a:cxn>
                  <a:cxn ang="0">
                    <a:pos x="68" y="6"/>
                  </a:cxn>
                  <a:cxn ang="0">
                    <a:pos x="67" y="5"/>
                  </a:cxn>
                  <a:cxn ang="0">
                    <a:pos x="6" y="5"/>
                  </a:cxn>
                  <a:cxn ang="0">
                    <a:pos x="5" y="6"/>
                  </a:cxn>
                  <a:cxn ang="0">
                    <a:pos x="5" y="37"/>
                  </a:cxn>
                  <a:cxn ang="0">
                    <a:pos x="6" y="39"/>
                  </a:cxn>
                  <a:cxn ang="0">
                    <a:pos x="67" y="39"/>
                  </a:cxn>
                  <a:cxn ang="0">
                    <a:pos x="68" y="37"/>
                  </a:cxn>
                  <a:cxn ang="0">
                    <a:pos x="68" y="6"/>
                  </a:cxn>
                </a:cxnLst>
                <a:rect l="0" t="0" r="r" b="b"/>
                <a:pathLst>
                  <a:path w="73" h="63">
                    <a:moveTo>
                      <a:pt x="73" y="47"/>
                    </a:moveTo>
                    <a:cubicBezTo>
                      <a:pt x="73" y="50"/>
                      <a:pt x="70" y="53"/>
                      <a:pt x="67" y="53"/>
                    </a:cubicBezTo>
                    <a:cubicBezTo>
                      <a:pt x="46" y="53"/>
                      <a:pt x="46" y="53"/>
                      <a:pt x="46" y="53"/>
                    </a:cubicBezTo>
                    <a:cubicBezTo>
                      <a:pt x="46" y="56"/>
                      <a:pt x="48" y="59"/>
                      <a:pt x="48" y="60"/>
                    </a:cubicBezTo>
                    <a:cubicBezTo>
                      <a:pt x="48" y="62"/>
                      <a:pt x="47" y="63"/>
                      <a:pt x="46" y="63"/>
                    </a:cubicBezTo>
                    <a:cubicBezTo>
                      <a:pt x="26" y="63"/>
                      <a:pt x="26" y="63"/>
                      <a:pt x="26" y="63"/>
                    </a:cubicBezTo>
                    <a:cubicBezTo>
                      <a:pt x="25" y="63"/>
                      <a:pt x="24" y="62"/>
                      <a:pt x="24" y="60"/>
                    </a:cubicBezTo>
                    <a:cubicBezTo>
                      <a:pt x="24" y="59"/>
                      <a:pt x="26" y="56"/>
                      <a:pt x="26" y="53"/>
                    </a:cubicBezTo>
                    <a:cubicBezTo>
                      <a:pt x="6" y="53"/>
                      <a:pt x="6" y="53"/>
                      <a:pt x="6" y="53"/>
                    </a:cubicBezTo>
                    <a:cubicBezTo>
                      <a:pt x="2" y="53"/>
                      <a:pt x="0" y="50"/>
                      <a:pt x="0" y="47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"/>
                      <a:pt x="2" y="0"/>
                      <a:pt x="6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70" y="0"/>
                      <a:pt x="73" y="2"/>
                      <a:pt x="73" y="6"/>
                    </a:cubicBezTo>
                    <a:lnTo>
                      <a:pt x="73" y="47"/>
                    </a:lnTo>
                    <a:close/>
                    <a:moveTo>
                      <a:pt x="68" y="6"/>
                    </a:moveTo>
                    <a:cubicBezTo>
                      <a:pt x="68" y="5"/>
                      <a:pt x="67" y="5"/>
                      <a:pt x="67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5" y="5"/>
                      <a:pt x="5" y="5"/>
                      <a:pt x="5" y="6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5" y="38"/>
                      <a:pt x="5" y="39"/>
                      <a:pt x="6" y="39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7" y="39"/>
                      <a:pt x="68" y="38"/>
                      <a:pt x="68" y="37"/>
                    </a:cubicBezTo>
                    <a:lnTo>
                      <a:pt x="68" y="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1" name="Group 17"/>
            <p:cNvGrpSpPr/>
            <p:nvPr/>
          </p:nvGrpSpPr>
          <p:grpSpPr>
            <a:xfrm rot="5400000" flipH="1">
              <a:off x="4803338" y="2001237"/>
              <a:ext cx="1305499" cy="1645284"/>
              <a:chOff x="2203768" y="2266950"/>
              <a:chExt cx="1371600" cy="1728587"/>
            </a:xfrm>
          </p:grpSpPr>
          <p:sp>
            <p:nvSpPr>
              <p:cNvPr id="33" name="Freeform: Shape 18"/>
              <p:cNvSpPr>
                <a:spLocks/>
              </p:cNvSpPr>
              <p:nvPr/>
            </p:nvSpPr>
            <p:spPr bwMode="auto">
              <a:xfrm>
                <a:off x="2203768" y="2266950"/>
                <a:ext cx="1371600" cy="1728587"/>
              </a:xfrm>
              <a:custGeom>
                <a:avLst/>
                <a:gdLst>
                  <a:gd name="T0" fmla="*/ 3360 w 3360"/>
                  <a:gd name="T1" fmla="*/ 2115 h 2115"/>
                  <a:gd name="T2" fmla="*/ 1680 w 3360"/>
                  <a:gd name="T3" fmla="*/ 0 h 2115"/>
                  <a:gd name="T4" fmla="*/ 0 w 3360"/>
                  <a:gd name="T5" fmla="*/ 2115 h 2115"/>
                  <a:gd name="T6" fmla="*/ 3360 w 3360"/>
                  <a:gd name="T7" fmla="*/ 2115 h 2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60" h="2115">
                    <a:moveTo>
                      <a:pt x="3360" y="2115"/>
                    </a:moveTo>
                    <a:cubicBezTo>
                      <a:pt x="3360" y="2115"/>
                      <a:pt x="1956" y="1734"/>
                      <a:pt x="1680" y="0"/>
                    </a:cubicBezTo>
                    <a:cubicBezTo>
                      <a:pt x="1404" y="1734"/>
                      <a:pt x="0" y="2115"/>
                      <a:pt x="0" y="2115"/>
                    </a:cubicBezTo>
                    <a:lnTo>
                      <a:pt x="3360" y="2115"/>
                    </a:lnTo>
                    <a:close/>
                  </a:path>
                </a:pathLst>
              </a:custGeom>
              <a:solidFill>
                <a:schemeClr val="accent5">
                  <a:alpha val="9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4" name="Freeform: Shape 19"/>
              <p:cNvSpPr>
                <a:spLocks/>
              </p:cNvSpPr>
              <p:nvPr/>
            </p:nvSpPr>
            <p:spPr bwMode="auto">
              <a:xfrm>
                <a:off x="2791143" y="3727452"/>
                <a:ext cx="196850" cy="169441"/>
              </a:xfrm>
              <a:custGeom>
                <a:avLst/>
                <a:gdLst/>
                <a:ahLst/>
                <a:cxnLst>
                  <a:cxn ang="0">
                    <a:pos x="73" y="47"/>
                  </a:cxn>
                  <a:cxn ang="0">
                    <a:pos x="67" y="53"/>
                  </a:cxn>
                  <a:cxn ang="0">
                    <a:pos x="46" y="53"/>
                  </a:cxn>
                  <a:cxn ang="0">
                    <a:pos x="48" y="60"/>
                  </a:cxn>
                  <a:cxn ang="0">
                    <a:pos x="46" y="63"/>
                  </a:cxn>
                  <a:cxn ang="0">
                    <a:pos x="26" y="63"/>
                  </a:cxn>
                  <a:cxn ang="0">
                    <a:pos x="24" y="60"/>
                  </a:cxn>
                  <a:cxn ang="0">
                    <a:pos x="26" y="53"/>
                  </a:cxn>
                  <a:cxn ang="0">
                    <a:pos x="6" y="53"/>
                  </a:cxn>
                  <a:cxn ang="0">
                    <a:pos x="0" y="47"/>
                  </a:cxn>
                  <a:cxn ang="0">
                    <a:pos x="0" y="6"/>
                  </a:cxn>
                  <a:cxn ang="0">
                    <a:pos x="6" y="0"/>
                  </a:cxn>
                  <a:cxn ang="0">
                    <a:pos x="67" y="0"/>
                  </a:cxn>
                  <a:cxn ang="0">
                    <a:pos x="73" y="6"/>
                  </a:cxn>
                  <a:cxn ang="0">
                    <a:pos x="73" y="47"/>
                  </a:cxn>
                  <a:cxn ang="0">
                    <a:pos x="68" y="6"/>
                  </a:cxn>
                  <a:cxn ang="0">
                    <a:pos x="67" y="5"/>
                  </a:cxn>
                  <a:cxn ang="0">
                    <a:pos x="6" y="5"/>
                  </a:cxn>
                  <a:cxn ang="0">
                    <a:pos x="5" y="6"/>
                  </a:cxn>
                  <a:cxn ang="0">
                    <a:pos x="5" y="37"/>
                  </a:cxn>
                  <a:cxn ang="0">
                    <a:pos x="6" y="39"/>
                  </a:cxn>
                  <a:cxn ang="0">
                    <a:pos x="67" y="39"/>
                  </a:cxn>
                  <a:cxn ang="0">
                    <a:pos x="68" y="37"/>
                  </a:cxn>
                  <a:cxn ang="0">
                    <a:pos x="68" y="6"/>
                  </a:cxn>
                </a:cxnLst>
                <a:rect l="0" t="0" r="r" b="b"/>
                <a:pathLst>
                  <a:path w="73" h="63">
                    <a:moveTo>
                      <a:pt x="73" y="47"/>
                    </a:moveTo>
                    <a:cubicBezTo>
                      <a:pt x="73" y="50"/>
                      <a:pt x="70" y="53"/>
                      <a:pt x="67" y="53"/>
                    </a:cubicBezTo>
                    <a:cubicBezTo>
                      <a:pt x="46" y="53"/>
                      <a:pt x="46" y="53"/>
                      <a:pt x="46" y="53"/>
                    </a:cubicBezTo>
                    <a:cubicBezTo>
                      <a:pt x="46" y="56"/>
                      <a:pt x="48" y="59"/>
                      <a:pt x="48" y="60"/>
                    </a:cubicBezTo>
                    <a:cubicBezTo>
                      <a:pt x="48" y="62"/>
                      <a:pt x="47" y="63"/>
                      <a:pt x="46" y="63"/>
                    </a:cubicBezTo>
                    <a:cubicBezTo>
                      <a:pt x="26" y="63"/>
                      <a:pt x="26" y="63"/>
                      <a:pt x="26" y="63"/>
                    </a:cubicBezTo>
                    <a:cubicBezTo>
                      <a:pt x="25" y="63"/>
                      <a:pt x="24" y="62"/>
                      <a:pt x="24" y="60"/>
                    </a:cubicBezTo>
                    <a:cubicBezTo>
                      <a:pt x="24" y="59"/>
                      <a:pt x="26" y="56"/>
                      <a:pt x="26" y="53"/>
                    </a:cubicBezTo>
                    <a:cubicBezTo>
                      <a:pt x="6" y="53"/>
                      <a:pt x="6" y="53"/>
                      <a:pt x="6" y="53"/>
                    </a:cubicBezTo>
                    <a:cubicBezTo>
                      <a:pt x="2" y="53"/>
                      <a:pt x="0" y="50"/>
                      <a:pt x="0" y="47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"/>
                      <a:pt x="2" y="0"/>
                      <a:pt x="6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70" y="0"/>
                      <a:pt x="73" y="2"/>
                      <a:pt x="73" y="6"/>
                    </a:cubicBezTo>
                    <a:lnTo>
                      <a:pt x="73" y="47"/>
                    </a:lnTo>
                    <a:close/>
                    <a:moveTo>
                      <a:pt x="68" y="6"/>
                    </a:moveTo>
                    <a:cubicBezTo>
                      <a:pt x="68" y="5"/>
                      <a:pt x="67" y="5"/>
                      <a:pt x="67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5" y="5"/>
                      <a:pt x="5" y="5"/>
                      <a:pt x="5" y="6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5" y="38"/>
                      <a:pt x="5" y="39"/>
                      <a:pt x="6" y="39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7" y="39"/>
                      <a:pt x="68" y="38"/>
                      <a:pt x="68" y="37"/>
                    </a:cubicBezTo>
                    <a:lnTo>
                      <a:pt x="68" y="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3" name="组合 42"/>
          <p:cNvGrpSpPr/>
          <p:nvPr/>
        </p:nvGrpSpPr>
        <p:grpSpPr>
          <a:xfrm>
            <a:off x="3119410" y="3092535"/>
            <a:ext cx="2976509" cy="1160444"/>
            <a:chOff x="3119410" y="3092535"/>
            <a:chExt cx="2976509" cy="1160444"/>
          </a:xfrm>
        </p:grpSpPr>
        <p:grpSp>
          <p:nvGrpSpPr>
            <p:cNvPr id="9" name="Group 10"/>
            <p:cNvGrpSpPr/>
            <p:nvPr/>
          </p:nvGrpSpPr>
          <p:grpSpPr>
            <a:xfrm rot="16200000">
              <a:off x="3270426" y="2941519"/>
              <a:ext cx="1160444" cy="1462475"/>
              <a:chOff x="1388111" y="2459015"/>
              <a:chExt cx="1219200" cy="1536522"/>
            </a:xfrm>
          </p:grpSpPr>
          <p:sp>
            <p:nvSpPr>
              <p:cNvPr id="37" name="Freeform: Shape 11"/>
              <p:cNvSpPr>
                <a:spLocks/>
              </p:cNvSpPr>
              <p:nvPr/>
            </p:nvSpPr>
            <p:spPr bwMode="auto">
              <a:xfrm>
                <a:off x="1388111" y="2459015"/>
                <a:ext cx="1219200" cy="1536522"/>
              </a:xfrm>
              <a:custGeom>
                <a:avLst/>
                <a:gdLst>
                  <a:gd name="T0" fmla="*/ 3360 w 3360"/>
                  <a:gd name="T1" fmla="*/ 2115 h 2115"/>
                  <a:gd name="T2" fmla="*/ 1680 w 3360"/>
                  <a:gd name="T3" fmla="*/ 0 h 2115"/>
                  <a:gd name="T4" fmla="*/ 0 w 3360"/>
                  <a:gd name="T5" fmla="*/ 2115 h 2115"/>
                  <a:gd name="T6" fmla="*/ 3360 w 3360"/>
                  <a:gd name="T7" fmla="*/ 2115 h 2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60" h="2115">
                    <a:moveTo>
                      <a:pt x="3360" y="2115"/>
                    </a:moveTo>
                    <a:cubicBezTo>
                      <a:pt x="3360" y="2115"/>
                      <a:pt x="1956" y="1734"/>
                      <a:pt x="1680" y="0"/>
                    </a:cubicBezTo>
                    <a:cubicBezTo>
                      <a:pt x="1404" y="1734"/>
                      <a:pt x="0" y="2115"/>
                      <a:pt x="0" y="2115"/>
                    </a:cubicBezTo>
                    <a:lnTo>
                      <a:pt x="3360" y="2115"/>
                    </a:lnTo>
                    <a:close/>
                  </a:path>
                </a:pathLst>
              </a:custGeom>
              <a:solidFill>
                <a:schemeClr val="accent3">
                  <a:alpha val="9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8" name="Freeform: Shape 12"/>
              <p:cNvSpPr>
                <a:spLocks/>
              </p:cNvSpPr>
              <p:nvPr/>
            </p:nvSpPr>
            <p:spPr bwMode="auto">
              <a:xfrm>
                <a:off x="1881030" y="3714750"/>
                <a:ext cx="233363" cy="180975"/>
              </a:xfrm>
              <a:custGeom>
                <a:avLst/>
                <a:gdLst/>
                <a:ahLst/>
                <a:cxnLst>
                  <a:cxn ang="0">
                    <a:pos x="68" y="51"/>
                  </a:cxn>
                  <a:cxn ang="0">
                    <a:pos x="66" y="53"/>
                  </a:cxn>
                  <a:cxn ang="0">
                    <a:pos x="3" y="53"/>
                  </a:cxn>
                  <a:cxn ang="0">
                    <a:pos x="0" y="51"/>
                  </a:cxn>
                  <a:cxn ang="0">
                    <a:pos x="0" y="46"/>
                  </a:cxn>
                  <a:cxn ang="0">
                    <a:pos x="3" y="43"/>
                  </a:cxn>
                  <a:cxn ang="0">
                    <a:pos x="66" y="43"/>
                  </a:cxn>
                  <a:cxn ang="0">
                    <a:pos x="68" y="46"/>
                  </a:cxn>
                  <a:cxn ang="0">
                    <a:pos x="68" y="51"/>
                  </a:cxn>
                  <a:cxn ang="0">
                    <a:pos x="64" y="21"/>
                  </a:cxn>
                  <a:cxn ang="0">
                    <a:pos x="61" y="24"/>
                  </a:cxn>
                  <a:cxn ang="0">
                    <a:pos x="8" y="24"/>
                  </a:cxn>
                  <a:cxn ang="0">
                    <a:pos x="5" y="21"/>
                  </a:cxn>
                  <a:cxn ang="0">
                    <a:pos x="5" y="17"/>
                  </a:cxn>
                  <a:cxn ang="0">
                    <a:pos x="8" y="14"/>
                  </a:cxn>
                  <a:cxn ang="0">
                    <a:pos x="61" y="14"/>
                  </a:cxn>
                  <a:cxn ang="0">
                    <a:pos x="64" y="17"/>
                  </a:cxn>
                  <a:cxn ang="0">
                    <a:pos x="64" y="21"/>
                  </a:cxn>
                  <a:cxn ang="0">
                    <a:pos x="54" y="36"/>
                  </a:cxn>
                  <a:cxn ang="0">
                    <a:pos x="51" y="38"/>
                  </a:cxn>
                  <a:cxn ang="0">
                    <a:pos x="17" y="38"/>
                  </a:cxn>
                  <a:cxn ang="0">
                    <a:pos x="15" y="36"/>
                  </a:cxn>
                  <a:cxn ang="0">
                    <a:pos x="15" y="31"/>
                  </a:cxn>
                  <a:cxn ang="0">
                    <a:pos x="17" y="29"/>
                  </a:cxn>
                  <a:cxn ang="0">
                    <a:pos x="51" y="29"/>
                  </a:cxn>
                  <a:cxn ang="0">
                    <a:pos x="54" y="31"/>
                  </a:cxn>
                  <a:cxn ang="0">
                    <a:pos x="54" y="36"/>
                  </a:cxn>
                  <a:cxn ang="0">
                    <a:pos x="49" y="7"/>
                  </a:cxn>
                  <a:cxn ang="0">
                    <a:pos x="47" y="9"/>
                  </a:cxn>
                  <a:cxn ang="0">
                    <a:pos x="22" y="9"/>
                  </a:cxn>
                  <a:cxn ang="0">
                    <a:pos x="20" y="7"/>
                  </a:cxn>
                  <a:cxn ang="0">
                    <a:pos x="20" y="2"/>
                  </a:cxn>
                  <a:cxn ang="0">
                    <a:pos x="22" y="0"/>
                  </a:cxn>
                  <a:cxn ang="0">
                    <a:pos x="47" y="0"/>
                  </a:cxn>
                  <a:cxn ang="0">
                    <a:pos x="49" y="2"/>
                  </a:cxn>
                  <a:cxn ang="0">
                    <a:pos x="49" y="7"/>
                  </a:cxn>
                </a:cxnLst>
                <a:rect l="0" t="0" r="r" b="b"/>
                <a:pathLst>
                  <a:path w="68" h="53">
                    <a:moveTo>
                      <a:pt x="68" y="51"/>
                    </a:moveTo>
                    <a:cubicBezTo>
                      <a:pt x="68" y="52"/>
                      <a:pt x="67" y="53"/>
                      <a:pt x="66" y="53"/>
                    </a:cubicBezTo>
                    <a:cubicBezTo>
                      <a:pt x="3" y="53"/>
                      <a:pt x="3" y="53"/>
                      <a:pt x="3" y="53"/>
                    </a:cubicBezTo>
                    <a:cubicBezTo>
                      <a:pt x="2" y="53"/>
                      <a:pt x="0" y="52"/>
                      <a:pt x="0" y="51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4"/>
                      <a:pt x="2" y="43"/>
                      <a:pt x="3" y="43"/>
                    </a:cubicBezTo>
                    <a:cubicBezTo>
                      <a:pt x="66" y="43"/>
                      <a:pt x="66" y="43"/>
                      <a:pt x="66" y="43"/>
                    </a:cubicBezTo>
                    <a:cubicBezTo>
                      <a:pt x="67" y="43"/>
                      <a:pt x="68" y="44"/>
                      <a:pt x="68" y="46"/>
                    </a:cubicBezTo>
                    <a:lnTo>
                      <a:pt x="68" y="51"/>
                    </a:lnTo>
                    <a:close/>
                    <a:moveTo>
                      <a:pt x="64" y="21"/>
                    </a:moveTo>
                    <a:cubicBezTo>
                      <a:pt x="64" y="23"/>
                      <a:pt x="63" y="24"/>
                      <a:pt x="61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6" y="24"/>
                      <a:pt x="5" y="23"/>
                      <a:pt x="5" y="21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5" y="15"/>
                      <a:pt x="6" y="14"/>
                      <a:pt x="8" y="14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3" y="14"/>
                      <a:pt x="64" y="15"/>
                      <a:pt x="64" y="17"/>
                    </a:cubicBezTo>
                    <a:lnTo>
                      <a:pt x="64" y="21"/>
                    </a:lnTo>
                    <a:close/>
                    <a:moveTo>
                      <a:pt x="54" y="36"/>
                    </a:moveTo>
                    <a:cubicBezTo>
                      <a:pt x="54" y="37"/>
                      <a:pt x="53" y="38"/>
                      <a:pt x="51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6" y="38"/>
                      <a:pt x="15" y="37"/>
                      <a:pt x="15" y="36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0"/>
                      <a:pt x="16" y="29"/>
                      <a:pt x="17" y="29"/>
                    </a:cubicBezTo>
                    <a:cubicBezTo>
                      <a:pt x="51" y="29"/>
                      <a:pt x="51" y="29"/>
                      <a:pt x="51" y="29"/>
                    </a:cubicBezTo>
                    <a:cubicBezTo>
                      <a:pt x="53" y="29"/>
                      <a:pt x="54" y="30"/>
                      <a:pt x="54" y="31"/>
                    </a:cubicBezTo>
                    <a:lnTo>
                      <a:pt x="54" y="36"/>
                    </a:lnTo>
                    <a:close/>
                    <a:moveTo>
                      <a:pt x="49" y="7"/>
                    </a:moveTo>
                    <a:cubicBezTo>
                      <a:pt x="49" y="8"/>
                      <a:pt x="48" y="9"/>
                      <a:pt x="47" y="9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1" y="9"/>
                      <a:pt x="20" y="8"/>
                      <a:pt x="20" y="7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1"/>
                      <a:pt x="21" y="0"/>
                      <a:pt x="22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8" y="0"/>
                      <a:pt x="49" y="1"/>
                      <a:pt x="49" y="2"/>
                    </a:cubicBezTo>
                    <a:lnTo>
                      <a:pt x="49" y="7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2" name="Group 20"/>
            <p:cNvGrpSpPr/>
            <p:nvPr/>
          </p:nvGrpSpPr>
          <p:grpSpPr>
            <a:xfrm rot="5400000" flipH="1">
              <a:off x="4784460" y="2941519"/>
              <a:ext cx="1160444" cy="1462475"/>
              <a:chOff x="1388111" y="2459015"/>
              <a:chExt cx="1219200" cy="1536522"/>
            </a:xfrm>
          </p:grpSpPr>
          <p:sp>
            <p:nvSpPr>
              <p:cNvPr id="31" name="Freeform: Shape 21"/>
              <p:cNvSpPr>
                <a:spLocks/>
              </p:cNvSpPr>
              <p:nvPr/>
            </p:nvSpPr>
            <p:spPr bwMode="auto">
              <a:xfrm>
                <a:off x="1388111" y="2459015"/>
                <a:ext cx="1219200" cy="1536522"/>
              </a:xfrm>
              <a:custGeom>
                <a:avLst/>
                <a:gdLst>
                  <a:gd name="T0" fmla="*/ 3360 w 3360"/>
                  <a:gd name="T1" fmla="*/ 2115 h 2115"/>
                  <a:gd name="T2" fmla="*/ 1680 w 3360"/>
                  <a:gd name="T3" fmla="*/ 0 h 2115"/>
                  <a:gd name="T4" fmla="*/ 0 w 3360"/>
                  <a:gd name="T5" fmla="*/ 2115 h 2115"/>
                  <a:gd name="T6" fmla="*/ 3360 w 3360"/>
                  <a:gd name="T7" fmla="*/ 2115 h 2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60" h="2115">
                    <a:moveTo>
                      <a:pt x="3360" y="2115"/>
                    </a:moveTo>
                    <a:cubicBezTo>
                      <a:pt x="3360" y="2115"/>
                      <a:pt x="1956" y="1734"/>
                      <a:pt x="1680" y="0"/>
                    </a:cubicBezTo>
                    <a:cubicBezTo>
                      <a:pt x="1404" y="1734"/>
                      <a:pt x="0" y="2115"/>
                      <a:pt x="0" y="2115"/>
                    </a:cubicBezTo>
                    <a:lnTo>
                      <a:pt x="3360" y="2115"/>
                    </a:lnTo>
                    <a:close/>
                  </a:path>
                </a:pathLst>
              </a:custGeom>
              <a:solidFill>
                <a:schemeClr val="accent6">
                  <a:alpha val="9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2" name="Freeform: Shape 22"/>
              <p:cNvSpPr>
                <a:spLocks/>
              </p:cNvSpPr>
              <p:nvPr/>
            </p:nvSpPr>
            <p:spPr bwMode="auto">
              <a:xfrm>
                <a:off x="1881030" y="3714750"/>
                <a:ext cx="233363" cy="180975"/>
              </a:xfrm>
              <a:custGeom>
                <a:avLst/>
                <a:gdLst/>
                <a:ahLst/>
                <a:cxnLst>
                  <a:cxn ang="0">
                    <a:pos x="68" y="51"/>
                  </a:cxn>
                  <a:cxn ang="0">
                    <a:pos x="66" y="53"/>
                  </a:cxn>
                  <a:cxn ang="0">
                    <a:pos x="3" y="53"/>
                  </a:cxn>
                  <a:cxn ang="0">
                    <a:pos x="0" y="51"/>
                  </a:cxn>
                  <a:cxn ang="0">
                    <a:pos x="0" y="46"/>
                  </a:cxn>
                  <a:cxn ang="0">
                    <a:pos x="3" y="43"/>
                  </a:cxn>
                  <a:cxn ang="0">
                    <a:pos x="66" y="43"/>
                  </a:cxn>
                  <a:cxn ang="0">
                    <a:pos x="68" y="46"/>
                  </a:cxn>
                  <a:cxn ang="0">
                    <a:pos x="68" y="51"/>
                  </a:cxn>
                  <a:cxn ang="0">
                    <a:pos x="64" y="21"/>
                  </a:cxn>
                  <a:cxn ang="0">
                    <a:pos x="61" y="24"/>
                  </a:cxn>
                  <a:cxn ang="0">
                    <a:pos x="8" y="24"/>
                  </a:cxn>
                  <a:cxn ang="0">
                    <a:pos x="5" y="21"/>
                  </a:cxn>
                  <a:cxn ang="0">
                    <a:pos x="5" y="17"/>
                  </a:cxn>
                  <a:cxn ang="0">
                    <a:pos x="8" y="14"/>
                  </a:cxn>
                  <a:cxn ang="0">
                    <a:pos x="61" y="14"/>
                  </a:cxn>
                  <a:cxn ang="0">
                    <a:pos x="64" y="17"/>
                  </a:cxn>
                  <a:cxn ang="0">
                    <a:pos x="64" y="21"/>
                  </a:cxn>
                  <a:cxn ang="0">
                    <a:pos x="54" y="36"/>
                  </a:cxn>
                  <a:cxn ang="0">
                    <a:pos x="51" y="38"/>
                  </a:cxn>
                  <a:cxn ang="0">
                    <a:pos x="17" y="38"/>
                  </a:cxn>
                  <a:cxn ang="0">
                    <a:pos x="15" y="36"/>
                  </a:cxn>
                  <a:cxn ang="0">
                    <a:pos x="15" y="31"/>
                  </a:cxn>
                  <a:cxn ang="0">
                    <a:pos x="17" y="29"/>
                  </a:cxn>
                  <a:cxn ang="0">
                    <a:pos x="51" y="29"/>
                  </a:cxn>
                  <a:cxn ang="0">
                    <a:pos x="54" y="31"/>
                  </a:cxn>
                  <a:cxn ang="0">
                    <a:pos x="54" y="36"/>
                  </a:cxn>
                  <a:cxn ang="0">
                    <a:pos x="49" y="7"/>
                  </a:cxn>
                  <a:cxn ang="0">
                    <a:pos x="47" y="9"/>
                  </a:cxn>
                  <a:cxn ang="0">
                    <a:pos x="22" y="9"/>
                  </a:cxn>
                  <a:cxn ang="0">
                    <a:pos x="20" y="7"/>
                  </a:cxn>
                  <a:cxn ang="0">
                    <a:pos x="20" y="2"/>
                  </a:cxn>
                  <a:cxn ang="0">
                    <a:pos x="22" y="0"/>
                  </a:cxn>
                  <a:cxn ang="0">
                    <a:pos x="47" y="0"/>
                  </a:cxn>
                  <a:cxn ang="0">
                    <a:pos x="49" y="2"/>
                  </a:cxn>
                  <a:cxn ang="0">
                    <a:pos x="49" y="7"/>
                  </a:cxn>
                </a:cxnLst>
                <a:rect l="0" t="0" r="r" b="b"/>
                <a:pathLst>
                  <a:path w="68" h="53">
                    <a:moveTo>
                      <a:pt x="68" y="51"/>
                    </a:moveTo>
                    <a:cubicBezTo>
                      <a:pt x="68" y="52"/>
                      <a:pt x="67" y="53"/>
                      <a:pt x="66" y="53"/>
                    </a:cubicBezTo>
                    <a:cubicBezTo>
                      <a:pt x="3" y="53"/>
                      <a:pt x="3" y="53"/>
                      <a:pt x="3" y="53"/>
                    </a:cubicBezTo>
                    <a:cubicBezTo>
                      <a:pt x="2" y="53"/>
                      <a:pt x="0" y="52"/>
                      <a:pt x="0" y="51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4"/>
                      <a:pt x="2" y="43"/>
                      <a:pt x="3" y="43"/>
                    </a:cubicBezTo>
                    <a:cubicBezTo>
                      <a:pt x="66" y="43"/>
                      <a:pt x="66" y="43"/>
                      <a:pt x="66" y="43"/>
                    </a:cubicBezTo>
                    <a:cubicBezTo>
                      <a:pt x="67" y="43"/>
                      <a:pt x="68" y="44"/>
                      <a:pt x="68" y="46"/>
                    </a:cubicBezTo>
                    <a:lnTo>
                      <a:pt x="68" y="51"/>
                    </a:lnTo>
                    <a:close/>
                    <a:moveTo>
                      <a:pt x="64" y="21"/>
                    </a:moveTo>
                    <a:cubicBezTo>
                      <a:pt x="64" y="23"/>
                      <a:pt x="63" y="24"/>
                      <a:pt x="61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6" y="24"/>
                      <a:pt x="5" y="23"/>
                      <a:pt x="5" y="21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5" y="15"/>
                      <a:pt x="6" y="14"/>
                      <a:pt x="8" y="14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3" y="14"/>
                      <a:pt x="64" y="15"/>
                      <a:pt x="64" y="17"/>
                    </a:cubicBezTo>
                    <a:lnTo>
                      <a:pt x="64" y="21"/>
                    </a:lnTo>
                    <a:close/>
                    <a:moveTo>
                      <a:pt x="54" y="36"/>
                    </a:moveTo>
                    <a:cubicBezTo>
                      <a:pt x="54" y="37"/>
                      <a:pt x="53" y="38"/>
                      <a:pt x="51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6" y="38"/>
                      <a:pt x="15" y="37"/>
                      <a:pt x="15" y="36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0"/>
                      <a:pt x="16" y="29"/>
                      <a:pt x="17" y="29"/>
                    </a:cubicBezTo>
                    <a:cubicBezTo>
                      <a:pt x="51" y="29"/>
                      <a:pt x="51" y="29"/>
                      <a:pt x="51" y="29"/>
                    </a:cubicBezTo>
                    <a:cubicBezTo>
                      <a:pt x="53" y="29"/>
                      <a:pt x="54" y="30"/>
                      <a:pt x="54" y="31"/>
                    </a:cubicBezTo>
                    <a:lnTo>
                      <a:pt x="54" y="36"/>
                    </a:lnTo>
                    <a:close/>
                    <a:moveTo>
                      <a:pt x="49" y="7"/>
                    </a:moveTo>
                    <a:cubicBezTo>
                      <a:pt x="49" y="8"/>
                      <a:pt x="48" y="9"/>
                      <a:pt x="47" y="9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1" y="9"/>
                      <a:pt x="20" y="8"/>
                      <a:pt x="20" y="7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1"/>
                      <a:pt x="21" y="0"/>
                      <a:pt x="22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8" y="0"/>
                      <a:pt x="49" y="1"/>
                      <a:pt x="49" y="2"/>
                    </a:cubicBezTo>
                    <a:lnTo>
                      <a:pt x="49" y="7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3" name="Group 29"/>
          <p:cNvGrpSpPr/>
          <p:nvPr/>
        </p:nvGrpSpPr>
        <p:grpSpPr>
          <a:xfrm>
            <a:off x="5309743" y="1383618"/>
            <a:ext cx="3170728" cy="481859"/>
            <a:chOff x="7284132" y="5074715"/>
            <a:chExt cx="2262955" cy="642478"/>
          </a:xfrm>
        </p:grpSpPr>
        <p:sp>
          <p:nvSpPr>
            <p:cNvPr id="29" name="TextBox 30"/>
            <p:cNvSpPr txBox="1"/>
            <p:nvPr/>
          </p:nvSpPr>
          <p:spPr>
            <a:xfrm>
              <a:off x="7284132" y="5074715"/>
              <a:ext cx="2262955" cy="29140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4">
                      <a:lumMod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360000" tIns="0" rIns="288000" bIns="0" anchor="ctr" anchorCtr="0">
              <a:normAutofit fontScale="92500" lnSpcReduction="10000"/>
            </a:bodyPr>
            <a:lstStyle/>
            <a:p>
              <a:r>
                <a:rPr lang="zh-CN" altLang="en-US" sz="1600" dirty="0">
                  <a:solidFill>
                    <a:schemeClr val="accent4">
                      <a:lumMod val="100000"/>
                    </a:schemeClr>
                  </a:solidFill>
                  <a:cs typeface="+mn-ea"/>
                  <a:sym typeface="+mn-lt"/>
                </a:rPr>
                <a:t>点击输入标题</a:t>
              </a:r>
            </a:p>
          </p:txBody>
        </p:sp>
        <p:sp>
          <p:nvSpPr>
            <p:cNvPr id="30" name="TextBox 31"/>
            <p:cNvSpPr txBox="1">
              <a:spLocks/>
            </p:cNvSpPr>
            <p:nvPr/>
          </p:nvSpPr>
          <p:spPr>
            <a:xfrm>
              <a:off x="7284132" y="5366119"/>
              <a:ext cx="2262955" cy="351074"/>
            </a:xfrm>
            <a:prstGeom prst="rect">
              <a:avLst/>
            </a:prstGeom>
          </p:spPr>
          <p:txBody>
            <a:bodyPr vert="horz" wrap="square" lIns="360000" tIns="0" rIns="288000" bIns="0" anchor="ctr" anchorCtr="0">
              <a:normAutofit fontScale="77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</p:grpSp>
      <p:grpSp>
        <p:nvGrpSpPr>
          <p:cNvPr id="14" name="Group 32"/>
          <p:cNvGrpSpPr/>
          <p:nvPr/>
        </p:nvGrpSpPr>
        <p:grpSpPr>
          <a:xfrm>
            <a:off x="5309743" y="2238203"/>
            <a:ext cx="3170728" cy="481859"/>
            <a:chOff x="7284132" y="5074715"/>
            <a:chExt cx="2262955" cy="642478"/>
          </a:xfrm>
        </p:grpSpPr>
        <p:sp>
          <p:nvSpPr>
            <p:cNvPr id="27" name="TextBox 33"/>
            <p:cNvSpPr txBox="1"/>
            <p:nvPr/>
          </p:nvSpPr>
          <p:spPr>
            <a:xfrm>
              <a:off x="7284132" y="5074715"/>
              <a:ext cx="2262955" cy="29140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4">
                      <a:lumMod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360000" tIns="0" rIns="288000" bIns="0" anchor="ctr" anchorCtr="0">
              <a:normAutofit fontScale="92500" lnSpcReduction="10000"/>
            </a:bodyPr>
            <a:lstStyle/>
            <a:p>
              <a:r>
                <a:rPr lang="zh-CN" altLang="en-US" sz="1600" dirty="0">
                  <a:solidFill>
                    <a:schemeClr val="accent5">
                      <a:lumMod val="100000"/>
                    </a:schemeClr>
                  </a:solidFill>
                  <a:cs typeface="+mn-ea"/>
                  <a:sym typeface="+mn-lt"/>
                </a:rPr>
                <a:t>点击输入标题</a:t>
              </a:r>
            </a:p>
          </p:txBody>
        </p:sp>
        <p:sp>
          <p:nvSpPr>
            <p:cNvPr id="28" name="TextBox 34"/>
            <p:cNvSpPr txBox="1">
              <a:spLocks/>
            </p:cNvSpPr>
            <p:nvPr/>
          </p:nvSpPr>
          <p:spPr>
            <a:xfrm>
              <a:off x="7284132" y="5366119"/>
              <a:ext cx="2262955" cy="351074"/>
            </a:xfrm>
            <a:prstGeom prst="rect">
              <a:avLst/>
            </a:prstGeom>
          </p:spPr>
          <p:txBody>
            <a:bodyPr vert="horz" wrap="square" lIns="360000" tIns="0" rIns="288000" bIns="0" anchor="ctr" anchorCtr="0">
              <a:normAutofit fontScale="77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</p:grpSp>
      <p:grpSp>
        <p:nvGrpSpPr>
          <p:cNvPr id="15" name="Group 35"/>
          <p:cNvGrpSpPr/>
          <p:nvPr/>
        </p:nvGrpSpPr>
        <p:grpSpPr>
          <a:xfrm>
            <a:off x="5309743" y="3092787"/>
            <a:ext cx="3170728" cy="481859"/>
            <a:chOff x="7284132" y="5074715"/>
            <a:chExt cx="2262955" cy="642478"/>
          </a:xfrm>
        </p:grpSpPr>
        <p:sp>
          <p:nvSpPr>
            <p:cNvPr id="25" name="TextBox 36"/>
            <p:cNvSpPr txBox="1"/>
            <p:nvPr/>
          </p:nvSpPr>
          <p:spPr>
            <a:xfrm>
              <a:off x="7284132" y="5074715"/>
              <a:ext cx="2262955" cy="29140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4">
                      <a:lumMod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360000" tIns="0" rIns="288000" bIns="0" anchor="ctr" anchorCtr="0">
              <a:normAutofit fontScale="92500" lnSpcReduction="10000"/>
            </a:bodyPr>
            <a:lstStyle/>
            <a:p>
              <a:r>
                <a:rPr lang="zh-CN" altLang="en-US" sz="1600" dirty="0">
                  <a:solidFill>
                    <a:schemeClr val="accent6">
                      <a:lumMod val="100000"/>
                    </a:schemeClr>
                  </a:solidFill>
                  <a:cs typeface="+mn-ea"/>
                  <a:sym typeface="+mn-lt"/>
                </a:rPr>
                <a:t>点击输入标题</a:t>
              </a:r>
            </a:p>
          </p:txBody>
        </p:sp>
        <p:sp>
          <p:nvSpPr>
            <p:cNvPr id="26" name="TextBox 37"/>
            <p:cNvSpPr txBox="1">
              <a:spLocks/>
            </p:cNvSpPr>
            <p:nvPr/>
          </p:nvSpPr>
          <p:spPr>
            <a:xfrm>
              <a:off x="7284132" y="5366119"/>
              <a:ext cx="2262955" cy="351074"/>
            </a:xfrm>
            <a:prstGeom prst="rect">
              <a:avLst/>
            </a:prstGeom>
          </p:spPr>
          <p:txBody>
            <a:bodyPr vert="horz" wrap="square" lIns="360000" tIns="0" rIns="288000" bIns="0" anchor="ctr" anchorCtr="0">
              <a:normAutofit fontScale="77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</p:grpSp>
      <p:grpSp>
        <p:nvGrpSpPr>
          <p:cNvPr id="16" name="Group 38"/>
          <p:cNvGrpSpPr/>
          <p:nvPr/>
        </p:nvGrpSpPr>
        <p:grpSpPr>
          <a:xfrm>
            <a:off x="663530" y="1383618"/>
            <a:ext cx="3170728" cy="481859"/>
            <a:chOff x="7284132" y="5074715"/>
            <a:chExt cx="2262955" cy="642478"/>
          </a:xfrm>
        </p:grpSpPr>
        <p:sp>
          <p:nvSpPr>
            <p:cNvPr id="23" name="TextBox 39"/>
            <p:cNvSpPr txBox="1"/>
            <p:nvPr/>
          </p:nvSpPr>
          <p:spPr>
            <a:xfrm>
              <a:off x="7284132" y="5074715"/>
              <a:ext cx="2262955" cy="29140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4">
                      <a:lumMod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360000" tIns="0" rIns="288000" bIns="0" anchor="ctr" anchorCtr="0">
              <a:normAutofit fontScale="92500" lnSpcReduction="10000"/>
            </a:bodyPr>
            <a:lstStyle/>
            <a:p>
              <a:pPr algn="r"/>
              <a:r>
                <a:rPr lang="zh-CN" altLang="en-US" sz="1600" dirty="0">
                  <a:solidFill>
                    <a:schemeClr val="accent1">
                      <a:lumMod val="100000"/>
                    </a:schemeClr>
                  </a:solidFill>
                  <a:cs typeface="+mn-ea"/>
                  <a:sym typeface="+mn-lt"/>
                </a:rPr>
                <a:t>点击输入标题</a:t>
              </a:r>
            </a:p>
          </p:txBody>
        </p:sp>
        <p:sp>
          <p:nvSpPr>
            <p:cNvPr id="24" name="TextBox 40"/>
            <p:cNvSpPr txBox="1">
              <a:spLocks/>
            </p:cNvSpPr>
            <p:nvPr/>
          </p:nvSpPr>
          <p:spPr>
            <a:xfrm>
              <a:off x="7284132" y="5366119"/>
              <a:ext cx="2262955" cy="351074"/>
            </a:xfrm>
            <a:prstGeom prst="rect">
              <a:avLst/>
            </a:prstGeom>
          </p:spPr>
          <p:txBody>
            <a:bodyPr vert="horz" wrap="square" lIns="360000" tIns="0" rIns="288000" bIns="0" anchor="ctr" anchorCtr="0">
              <a:normAutofit fontScale="77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</p:grpSp>
      <p:grpSp>
        <p:nvGrpSpPr>
          <p:cNvPr id="17" name="Group 41"/>
          <p:cNvGrpSpPr/>
          <p:nvPr/>
        </p:nvGrpSpPr>
        <p:grpSpPr>
          <a:xfrm>
            <a:off x="663530" y="2238203"/>
            <a:ext cx="3170728" cy="481859"/>
            <a:chOff x="7284132" y="5074715"/>
            <a:chExt cx="2262955" cy="642478"/>
          </a:xfrm>
        </p:grpSpPr>
        <p:sp>
          <p:nvSpPr>
            <p:cNvPr id="21" name="TextBox 42"/>
            <p:cNvSpPr txBox="1"/>
            <p:nvPr/>
          </p:nvSpPr>
          <p:spPr>
            <a:xfrm>
              <a:off x="7284132" y="5074715"/>
              <a:ext cx="2262955" cy="29140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4">
                      <a:lumMod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360000" tIns="0" rIns="288000" bIns="0" anchor="ctr" anchorCtr="0">
              <a:normAutofit fontScale="92500" lnSpcReduction="10000"/>
            </a:bodyPr>
            <a:lstStyle/>
            <a:p>
              <a:pPr algn="r"/>
              <a:r>
                <a:rPr lang="zh-CN" altLang="en-US" sz="1600" dirty="0">
                  <a:solidFill>
                    <a:schemeClr val="accent2">
                      <a:lumMod val="100000"/>
                    </a:schemeClr>
                  </a:solidFill>
                  <a:cs typeface="+mn-ea"/>
                  <a:sym typeface="+mn-lt"/>
                </a:rPr>
                <a:t>点击输入标题</a:t>
              </a:r>
            </a:p>
          </p:txBody>
        </p:sp>
        <p:sp>
          <p:nvSpPr>
            <p:cNvPr id="22" name="TextBox 43"/>
            <p:cNvSpPr txBox="1">
              <a:spLocks/>
            </p:cNvSpPr>
            <p:nvPr/>
          </p:nvSpPr>
          <p:spPr>
            <a:xfrm>
              <a:off x="7284132" y="5366119"/>
              <a:ext cx="2262955" cy="351074"/>
            </a:xfrm>
            <a:prstGeom prst="rect">
              <a:avLst/>
            </a:prstGeom>
          </p:spPr>
          <p:txBody>
            <a:bodyPr vert="horz" wrap="square" lIns="360000" tIns="0" rIns="288000" bIns="0" anchor="ctr" anchorCtr="0">
              <a:normAutofit fontScale="77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</p:grpSp>
      <p:grpSp>
        <p:nvGrpSpPr>
          <p:cNvPr id="18" name="Group 44"/>
          <p:cNvGrpSpPr/>
          <p:nvPr/>
        </p:nvGrpSpPr>
        <p:grpSpPr>
          <a:xfrm>
            <a:off x="663530" y="3092787"/>
            <a:ext cx="3170728" cy="481859"/>
            <a:chOff x="7284132" y="5074715"/>
            <a:chExt cx="2262955" cy="642478"/>
          </a:xfrm>
        </p:grpSpPr>
        <p:sp>
          <p:nvSpPr>
            <p:cNvPr id="19" name="TextBox 45"/>
            <p:cNvSpPr txBox="1"/>
            <p:nvPr/>
          </p:nvSpPr>
          <p:spPr>
            <a:xfrm>
              <a:off x="7284132" y="5074715"/>
              <a:ext cx="2262955" cy="29140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4">
                      <a:lumMod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360000" tIns="0" rIns="288000" bIns="0" anchor="ctr" anchorCtr="0">
              <a:normAutofit fontScale="92500" lnSpcReduction="10000"/>
            </a:bodyPr>
            <a:lstStyle/>
            <a:p>
              <a:pPr algn="r"/>
              <a:r>
                <a:rPr lang="zh-CN" altLang="en-US" sz="1600" dirty="0">
                  <a:solidFill>
                    <a:schemeClr val="accent3">
                      <a:lumMod val="100000"/>
                    </a:schemeClr>
                  </a:solidFill>
                  <a:cs typeface="+mn-ea"/>
                  <a:sym typeface="+mn-lt"/>
                </a:rPr>
                <a:t>点击输入标题</a:t>
              </a:r>
            </a:p>
          </p:txBody>
        </p:sp>
        <p:sp>
          <p:nvSpPr>
            <p:cNvPr id="20" name="TextBox 46"/>
            <p:cNvSpPr txBox="1">
              <a:spLocks/>
            </p:cNvSpPr>
            <p:nvPr/>
          </p:nvSpPr>
          <p:spPr>
            <a:xfrm>
              <a:off x="7284132" y="5366119"/>
              <a:ext cx="2262955" cy="351074"/>
            </a:xfrm>
            <a:prstGeom prst="rect">
              <a:avLst/>
            </a:prstGeom>
          </p:spPr>
          <p:txBody>
            <a:bodyPr vert="horz" wrap="square" lIns="360000" tIns="0" rIns="288000" bIns="0" anchor="ctr" anchorCtr="0">
              <a:normAutofit fontScale="77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</p:grpSp>
      <p:sp>
        <p:nvSpPr>
          <p:cNvPr id="47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工作完成情况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48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</a:rPr>
              <a:t>02</a:t>
            </a:r>
          </a:p>
        </p:txBody>
      </p:sp>
      <p:sp>
        <p:nvSpPr>
          <p:cNvPr id="49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737421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FA9AF34E-EEBC-4882-9FC5-AF495B57734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15" y="164937"/>
            <a:ext cx="565836" cy="396085"/>
          </a:xfrm>
          <a:prstGeom prst="rect">
            <a:avLst/>
          </a:prstGeom>
        </p:spPr>
      </p:pic>
      <p:sp>
        <p:nvSpPr>
          <p:cNvPr id="4" name="ïšḻïďê-Rectangle 3">
            <a:extLst>
              <a:ext uri="{FF2B5EF4-FFF2-40B4-BE49-F238E27FC236}">
                <a16:creationId xmlns="" xmlns:a16="http://schemas.microsoft.com/office/drawing/2014/main" id="{26EE1414-BBF7-4B7D-9776-A78A7A516E2B}"/>
              </a:ext>
            </a:extLst>
          </p:cNvPr>
          <p:cNvSpPr/>
          <p:nvPr/>
        </p:nvSpPr>
        <p:spPr>
          <a:xfrm>
            <a:off x="2951820" y="932169"/>
            <a:ext cx="5652827" cy="1692141"/>
          </a:xfrm>
          <a:prstGeom prst="rect">
            <a:avLst/>
          </a:prstGeom>
          <a:noFill/>
          <a:ln w="19050">
            <a:solidFill>
              <a:schemeClr val="accent3">
                <a:lumMod val="50000"/>
              </a:schemeClr>
            </a:solidFill>
          </a:ln>
        </p:spPr>
        <p:style>
          <a:lnRef idx="2">
            <a:scrgbClr r="0" g="0" b="0"/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6" name="ïšḻïďê-Rectangle 5">
            <a:extLst>
              <a:ext uri="{FF2B5EF4-FFF2-40B4-BE49-F238E27FC236}">
                <a16:creationId xmlns="" xmlns:a16="http://schemas.microsoft.com/office/drawing/2014/main" id="{B4849EE3-B508-41F6-BF54-C21F14D0B2ED}"/>
              </a:ext>
            </a:extLst>
          </p:cNvPr>
          <p:cNvSpPr/>
          <p:nvPr/>
        </p:nvSpPr>
        <p:spPr>
          <a:xfrm>
            <a:off x="539354" y="2840405"/>
            <a:ext cx="5652827" cy="1692141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rgbClr r="0" g="0" b="0"/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19628D22-78C1-4669-B81C-15C0088EA331}"/>
              </a:ext>
            </a:extLst>
          </p:cNvPr>
          <p:cNvGrpSpPr/>
          <p:nvPr/>
        </p:nvGrpSpPr>
        <p:grpSpPr>
          <a:xfrm>
            <a:off x="539354" y="1076620"/>
            <a:ext cx="3114545" cy="1403240"/>
            <a:chOff x="539354" y="1076620"/>
            <a:chExt cx="3114545" cy="1403240"/>
          </a:xfrm>
        </p:grpSpPr>
        <p:sp>
          <p:nvSpPr>
            <p:cNvPr id="3" name="ïšḻïďê-Rectangle 2">
              <a:extLst>
                <a:ext uri="{FF2B5EF4-FFF2-40B4-BE49-F238E27FC236}">
                  <a16:creationId xmlns="" xmlns:a16="http://schemas.microsoft.com/office/drawing/2014/main" id="{7E536885-EB0B-4DA8-8F1C-F6A641E07C94}"/>
                </a:ext>
              </a:extLst>
            </p:cNvPr>
            <p:cNvSpPr/>
            <p:nvPr/>
          </p:nvSpPr>
          <p:spPr>
            <a:xfrm>
              <a:off x="539354" y="1257581"/>
              <a:ext cx="2412467" cy="1041318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" name="ïšḻïďê-Oval 6">
              <a:extLst>
                <a:ext uri="{FF2B5EF4-FFF2-40B4-BE49-F238E27FC236}">
                  <a16:creationId xmlns="" xmlns:a16="http://schemas.microsoft.com/office/drawing/2014/main" id="{B5EB3B5E-1422-4C0C-AC3D-F0D8F83434FF}"/>
                </a:ext>
              </a:extLst>
            </p:cNvPr>
            <p:cNvSpPr/>
            <p:nvPr/>
          </p:nvSpPr>
          <p:spPr>
            <a:xfrm>
              <a:off x="2249744" y="1076620"/>
              <a:ext cx="1404155" cy="1403240"/>
            </a:xfrm>
            <a:prstGeom prst="ellipse">
              <a:avLst/>
            </a:prstGeom>
            <a:blipFill dpi="0"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9" name="组合 8">
              <a:extLst>
                <a:ext uri="{FF2B5EF4-FFF2-40B4-BE49-F238E27FC236}">
                  <a16:creationId xmlns="" xmlns:a16="http://schemas.microsoft.com/office/drawing/2014/main" id="{BEBE299E-4602-4959-B246-D2F8DBC159D4}"/>
                </a:ext>
              </a:extLst>
            </p:cNvPr>
            <p:cNvGrpSpPr/>
            <p:nvPr/>
          </p:nvGrpSpPr>
          <p:grpSpPr>
            <a:xfrm>
              <a:off x="629563" y="1396887"/>
              <a:ext cx="1733948" cy="886831"/>
              <a:chOff x="719138" y="1740930"/>
              <a:chExt cx="2352526" cy="1182440"/>
            </a:xfrm>
          </p:grpSpPr>
          <p:sp>
            <p:nvSpPr>
              <p:cNvPr id="19" name="ïšḻïďê-文本框 10">
                <a:extLst>
                  <a:ext uri="{FF2B5EF4-FFF2-40B4-BE49-F238E27FC236}">
                    <a16:creationId xmlns="" xmlns:a16="http://schemas.microsoft.com/office/drawing/2014/main" id="{725A3C14-6823-4F9A-AAAA-C97507D33946}"/>
                  </a:ext>
                </a:extLst>
              </p:cNvPr>
              <p:cNvSpPr txBox="1"/>
              <p:nvPr/>
            </p:nvSpPr>
            <p:spPr bwMode="auto">
              <a:xfrm>
                <a:off x="719138" y="1740930"/>
                <a:ext cx="2352526" cy="304713"/>
              </a:xfrm>
              <a:prstGeom prst="rect">
                <a:avLst/>
              </a:prstGeom>
              <a:noFill/>
            </p:spPr>
            <p:txBody>
              <a:bodyPr wrap="none" lIns="144000" tIns="0" rIns="144000" bIns="0" anchor="b" anchorCtr="0">
                <a:normAutofit lnSpcReduction="10000"/>
              </a:bodyPr>
              <a:lstStyle/>
              <a:p>
                <a:pPr algn="ctr">
                  <a:defRPr/>
                </a:pPr>
                <a:r>
                  <a:rPr lang="zh-CN" altLang="en-US" sz="16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点击输入标题</a:t>
                </a:r>
              </a:p>
            </p:txBody>
          </p:sp>
          <p:sp>
            <p:nvSpPr>
              <p:cNvPr id="20" name="ïšḻïďê-Rectangle 19">
                <a:extLst>
                  <a:ext uri="{FF2B5EF4-FFF2-40B4-BE49-F238E27FC236}">
                    <a16:creationId xmlns="" xmlns:a16="http://schemas.microsoft.com/office/drawing/2014/main" id="{1FFC094C-7F33-401A-AC40-A4195AD1E8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138" y="2211140"/>
                <a:ext cx="2308103" cy="7122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144000" tIns="0" rIns="144000" bIns="0" anchor="t" anchorCtr="0">
                <a:normAutofit/>
              </a:bodyPr>
              <a:lstStyle/>
              <a:p>
                <a:pPr lvl="0" algn="ctr">
                  <a:lnSpc>
                    <a:spcPct val="120000"/>
                  </a:lnSpc>
                  <a:defRPr sz="1800"/>
                </a:pPr>
                <a:r>
                  <a:rPr lang="zh-CN" altLang="en-US" sz="700" dirty="0">
                    <a:solidFill>
                      <a:schemeClr val="bg1"/>
                    </a:solidFill>
                    <a:cs typeface="+mn-ea"/>
                    <a:sym typeface="+mn-lt"/>
                  </a:rPr>
                  <a:t>您的内容打在这里，或者通过复制您的文本后，在此框中选择粘贴</a:t>
                </a:r>
              </a:p>
            </p:txBody>
          </p:sp>
        </p:grp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36E71C80-CF38-4D02-9605-65016E05E396}"/>
              </a:ext>
            </a:extLst>
          </p:cNvPr>
          <p:cNvGrpSpPr/>
          <p:nvPr/>
        </p:nvGrpSpPr>
        <p:grpSpPr>
          <a:xfrm>
            <a:off x="5490104" y="2982769"/>
            <a:ext cx="3114544" cy="1403240"/>
            <a:chOff x="5490104" y="2982769"/>
            <a:chExt cx="3114544" cy="1403240"/>
          </a:xfrm>
        </p:grpSpPr>
        <p:sp>
          <p:nvSpPr>
            <p:cNvPr id="5" name="ïšḻïďê-Rectangle 4">
              <a:extLst>
                <a:ext uri="{FF2B5EF4-FFF2-40B4-BE49-F238E27FC236}">
                  <a16:creationId xmlns="" xmlns:a16="http://schemas.microsoft.com/office/drawing/2014/main" id="{2B783D68-D147-4CCF-8B20-F63FC46417A3}"/>
                </a:ext>
              </a:extLst>
            </p:cNvPr>
            <p:cNvSpPr/>
            <p:nvPr/>
          </p:nvSpPr>
          <p:spPr>
            <a:xfrm>
              <a:off x="6192181" y="3165816"/>
              <a:ext cx="2412467" cy="104131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" name="ïšḻïďê-Oval 7">
              <a:extLst>
                <a:ext uri="{FF2B5EF4-FFF2-40B4-BE49-F238E27FC236}">
                  <a16:creationId xmlns="" xmlns:a16="http://schemas.microsoft.com/office/drawing/2014/main" id="{BA76D529-C7FF-4F3D-8C12-750262167502}"/>
                </a:ext>
              </a:extLst>
            </p:cNvPr>
            <p:cNvSpPr/>
            <p:nvPr/>
          </p:nvSpPr>
          <p:spPr>
            <a:xfrm>
              <a:off x="5490104" y="2982769"/>
              <a:ext cx="1404155" cy="1403240"/>
            </a:xfrm>
            <a:prstGeom prst="ellipse">
              <a:avLst/>
            </a:prstGeom>
            <a:blipFill dpi="0"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0" name="组合 9">
              <a:extLst>
                <a:ext uri="{FF2B5EF4-FFF2-40B4-BE49-F238E27FC236}">
                  <a16:creationId xmlns="" xmlns:a16="http://schemas.microsoft.com/office/drawing/2014/main" id="{D815BA68-C067-4B57-BC2E-CE26C889F683}"/>
                </a:ext>
              </a:extLst>
            </p:cNvPr>
            <p:cNvGrpSpPr/>
            <p:nvPr/>
          </p:nvGrpSpPr>
          <p:grpSpPr>
            <a:xfrm>
              <a:off x="6850162" y="3331388"/>
              <a:ext cx="1733948" cy="896547"/>
              <a:chOff x="719138" y="1740930"/>
              <a:chExt cx="2352526" cy="1195395"/>
            </a:xfrm>
          </p:grpSpPr>
          <p:sp>
            <p:nvSpPr>
              <p:cNvPr id="17" name="ïšḻïďê-文本框 13">
                <a:extLst>
                  <a:ext uri="{FF2B5EF4-FFF2-40B4-BE49-F238E27FC236}">
                    <a16:creationId xmlns="" xmlns:a16="http://schemas.microsoft.com/office/drawing/2014/main" id="{8C46DB47-ECBA-4861-A63D-719038962839}"/>
                  </a:ext>
                </a:extLst>
              </p:cNvPr>
              <p:cNvSpPr txBox="1"/>
              <p:nvPr/>
            </p:nvSpPr>
            <p:spPr bwMode="auto">
              <a:xfrm>
                <a:off x="719138" y="1740930"/>
                <a:ext cx="2352526" cy="304713"/>
              </a:xfrm>
              <a:prstGeom prst="rect">
                <a:avLst/>
              </a:prstGeom>
              <a:noFill/>
            </p:spPr>
            <p:txBody>
              <a:bodyPr wrap="none" lIns="144000" tIns="0" rIns="144000" bIns="0" anchor="b" anchorCtr="0">
                <a:normAutofit lnSpcReduction="10000"/>
              </a:bodyPr>
              <a:lstStyle/>
              <a:p>
                <a:pPr algn="ctr">
                  <a:defRPr/>
                </a:pPr>
                <a:r>
                  <a:rPr lang="zh-CN" altLang="en-US" sz="16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点击输入标题</a:t>
                </a:r>
              </a:p>
            </p:txBody>
          </p:sp>
          <p:sp>
            <p:nvSpPr>
              <p:cNvPr id="18" name="ïšḻïďê-Rectangle 17">
                <a:extLst>
                  <a:ext uri="{FF2B5EF4-FFF2-40B4-BE49-F238E27FC236}">
                    <a16:creationId xmlns="" xmlns:a16="http://schemas.microsoft.com/office/drawing/2014/main" id="{1A83CA40-17C9-4750-BF67-C5B6A32221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138" y="2224095"/>
                <a:ext cx="2282423" cy="7122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144000" tIns="0" rIns="144000" bIns="0" anchor="t" anchorCtr="0">
                <a:normAutofit/>
              </a:bodyPr>
              <a:lstStyle/>
              <a:p>
                <a:pPr lvl="0" algn="ctr">
                  <a:lnSpc>
                    <a:spcPct val="120000"/>
                  </a:lnSpc>
                  <a:defRPr sz="1800"/>
                </a:pPr>
                <a:r>
                  <a:rPr lang="zh-CN" altLang="en-US" sz="700" dirty="0">
                    <a:solidFill>
                      <a:schemeClr val="bg1"/>
                    </a:solidFill>
                    <a:cs typeface="+mn-ea"/>
                    <a:sym typeface="+mn-lt"/>
                  </a:rPr>
                  <a:t>您的内容打在这里，或者通过复制您的文本后，在此框中选择粘贴</a:t>
                </a:r>
              </a:p>
            </p:txBody>
          </p:sp>
        </p:grpSp>
      </p:grp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83858A5E-5FF5-43AF-AC6E-A814A37D5FBE}"/>
              </a:ext>
            </a:extLst>
          </p:cNvPr>
          <p:cNvGrpSpPr/>
          <p:nvPr/>
        </p:nvGrpSpPr>
        <p:grpSpPr>
          <a:xfrm>
            <a:off x="3869923" y="1396886"/>
            <a:ext cx="3816621" cy="762706"/>
            <a:chOff x="719138" y="1740930"/>
            <a:chExt cx="2352526" cy="1016941"/>
          </a:xfrm>
        </p:grpSpPr>
        <p:sp>
          <p:nvSpPr>
            <p:cNvPr id="15" name="ïšḻïďê-文本框 16">
              <a:extLst>
                <a:ext uri="{FF2B5EF4-FFF2-40B4-BE49-F238E27FC236}">
                  <a16:creationId xmlns="" xmlns:a16="http://schemas.microsoft.com/office/drawing/2014/main" id="{6136AF3C-31A8-4DA1-9ACD-41D85093FEE2}"/>
                </a:ext>
              </a:extLst>
            </p:cNvPr>
            <p:cNvSpPr txBox="1"/>
            <p:nvPr/>
          </p:nvSpPr>
          <p:spPr bwMode="auto">
            <a:xfrm>
              <a:off x="719138" y="1740930"/>
              <a:ext cx="2352526" cy="304713"/>
            </a:xfrm>
            <a:prstGeom prst="rect">
              <a:avLst/>
            </a:prstGeom>
            <a:noFill/>
          </p:spPr>
          <p:txBody>
            <a:bodyPr wrap="none" lIns="144000" tIns="0" rIns="144000" bIns="0" anchor="b" anchorCtr="0">
              <a:normAutofit lnSpcReduction="10000"/>
            </a:bodyPr>
            <a:lstStyle/>
            <a:p>
              <a:pPr algn="ctr">
                <a:defRPr/>
              </a:pPr>
              <a:r>
                <a:rPr lang="zh-CN" altLang="en-US" sz="1600" b="1" dirty="0">
                  <a:cs typeface="+mn-ea"/>
                  <a:sym typeface="+mn-lt"/>
                </a:rPr>
                <a:t>点击输入标题</a:t>
              </a:r>
            </a:p>
          </p:txBody>
        </p:sp>
        <p:sp>
          <p:nvSpPr>
            <p:cNvPr id="16" name="ïšḻïďê-Rectangle 15">
              <a:extLst>
                <a:ext uri="{FF2B5EF4-FFF2-40B4-BE49-F238E27FC236}">
                  <a16:creationId xmlns="" xmlns:a16="http://schemas.microsoft.com/office/drawing/2014/main" id="{B2BB473A-860E-4DC0-A212-E24727A97C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8201" y="2045641"/>
              <a:ext cx="1619929" cy="71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144000" tIns="0" rIns="144000" bIns="0" anchor="t" anchorCtr="0">
              <a:normAutofit/>
            </a:bodyPr>
            <a:lstStyle/>
            <a:p>
              <a:pPr lvl="0">
                <a:lnSpc>
                  <a:spcPct val="120000"/>
                </a:lnSpc>
                <a:defRPr sz="1800"/>
              </a:pPr>
              <a:r>
                <a:rPr lang="zh-CN" altLang="en-US" sz="1000" dirty="0"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A5BDFE26-A1FF-4D85-A4F5-8F651A4A3CB5}"/>
              </a:ext>
            </a:extLst>
          </p:cNvPr>
          <p:cNvGrpSpPr/>
          <p:nvPr/>
        </p:nvGrpSpPr>
        <p:grpSpPr>
          <a:xfrm>
            <a:off x="1106419" y="3331387"/>
            <a:ext cx="3816621" cy="762706"/>
            <a:chOff x="719138" y="1740930"/>
            <a:chExt cx="2352526" cy="1016941"/>
          </a:xfrm>
        </p:grpSpPr>
        <p:sp>
          <p:nvSpPr>
            <p:cNvPr id="13" name="ïšḻïďê-文本框 19">
              <a:extLst>
                <a:ext uri="{FF2B5EF4-FFF2-40B4-BE49-F238E27FC236}">
                  <a16:creationId xmlns="" xmlns:a16="http://schemas.microsoft.com/office/drawing/2014/main" id="{DE879656-141D-4D31-BA35-E52D9EC997FE}"/>
                </a:ext>
              </a:extLst>
            </p:cNvPr>
            <p:cNvSpPr txBox="1"/>
            <p:nvPr/>
          </p:nvSpPr>
          <p:spPr bwMode="auto">
            <a:xfrm>
              <a:off x="719138" y="1740930"/>
              <a:ext cx="2352526" cy="304713"/>
            </a:xfrm>
            <a:prstGeom prst="rect">
              <a:avLst/>
            </a:prstGeom>
            <a:noFill/>
          </p:spPr>
          <p:txBody>
            <a:bodyPr wrap="none" lIns="144000" tIns="0" rIns="144000" bIns="0" anchor="b" anchorCtr="0">
              <a:normAutofit lnSpcReduction="10000"/>
            </a:bodyPr>
            <a:lstStyle/>
            <a:p>
              <a:pPr algn="ctr">
                <a:defRPr/>
              </a:pPr>
              <a:r>
                <a:rPr lang="zh-CN" altLang="en-US" sz="1600" b="1" dirty="0">
                  <a:cs typeface="+mn-ea"/>
                  <a:sym typeface="+mn-lt"/>
                </a:rPr>
                <a:t>点击输入标题</a:t>
              </a:r>
            </a:p>
          </p:txBody>
        </p:sp>
        <p:sp>
          <p:nvSpPr>
            <p:cNvPr id="14" name="ïšḻïďê-Rectangle 13">
              <a:extLst>
                <a:ext uri="{FF2B5EF4-FFF2-40B4-BE49-F238E27FC236}">
                  <a16:creationId xmlns="" xmlns:a16="http://schemas.microsoft.com/office/drawing/2014/main" id="{CAB3712E-E70F-44F3-BD66-A1745285CC29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162" y="2045641"/>
              <a:ext cx="1653462" cy="71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144000" tIns="0" rIns="144000" bIns="0" anchor="t" anchorCtr="0">
              <a:normAutofit/>
            </a:bodyPr>
            <a:lstStyle/>
            <a:p>
              <a:pPr lvl="0" algn="r">
                <a:lnSpc>
                  <a:spcPct val="120000"/>
                </a:lnSpc>
                <a:defRPr sz="1800"/>
              </a:pPr>
              <a:r>
                <a:rPr lang="zh-CN" altLang="en-US" sz="1000" dirty="0"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</p:grpSp>
      <p:sp>
        <p:nvSpPr>
          <p:cNvPr id="27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工作完成情况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28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</a:rPr>
              <a:t>02</a:t>
            </a:r>
          </a:p>
        </p:txBody>
      </p:sp>
      <p:sp>
        <p:nvSpPr>
          <p:cNvPr id="29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075369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/>
        </p:nvSpPr>
        <p:spPr>
          <a:xfrm>
            <a:off x="4137625" y="1923678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成功项目展示</a:t>
            </a:r>
          </a:p>
        </p:txBody>
      </p:sp>
      <p:sp>
        <p:nvSpPr>
          <p:cNvPr id="16" name="Shape 285"/>
          <p:cNvSpPr txBox="1"/>
          <p:nvPr/>
        </p:nvSpPr>
        <p:spPr>
          <a:xfrm>
            <a:off x="4156675" y="2562128"/>
            <a:ext cx="2908489" cy="931126"/>
          </a:xfrm>
          <a:prstGeom prst="rect">
            <a:avLst/>
          </a:prstGeom>
          <a:noFill/>
          <a:ln>
            <a:noFill/>
          </a:ln>
        </p:spPr>
        <p:txBody>
          <a:bodyPr lIns="68560" tIns="34275" rIns="68560" bIns="34275" anchor="t" anchorCtr="0">
            <a:no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本模版具备基本构架，合理美观的编排好了现成的图文位置，结合本企业的具体情况更换即可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A32080C8-9C45-4C55-A604-34ABB3CF5B71}"/>
              </a:ext>
            </a:extLst>
          </p:cNvPr>
          <p:cNvGrpSpPr/>
          <p:nvPr/>
        </p:nvGrpSpPr>
        <p:grpSpPr>
          <a:xfrm>
            <a:off x="539552" y="1381876"/>
            <a:ext cx="3394663" cy="2376265"/>
            <a:chOff x="55613" y="1159675"/>
            <a:chExt cx="3868884" cy="2708220"/>
          </a:xfrm>
        </p:grpSpPr>
        <p:pic>
          <p:nvPicPr>
            <p:cNvPr id="11" name="图片 10">
              <a:extLst>
                <a:ext uri="{FF2B5EF4-FFF2-40B4-BE49-F238E27FC236}">
                  <a16:creationId xmlns="" xmlns:a16="http://schemas.microsoft.com/office/drawing/2014/main" id="{03A29D05-A561-4043-B3C6-DFDC8D3BEBF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613" y="1159675"/>
              <a:ext cx="3868884" cy="2708220"/>
            </a:xfrm>
            <a:prstGeom prst="rect">
              <a:avLst/>
            </a:prstGeom>
          </p:spPr>
        </p:pic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5BCC7FFB-3AD2-4955-8527-AC6308D8A12F}"/>
                </a:ext>
              </a:extLst>
            </p:cNvPr>
            <p:cNvSpPr txBox="1"/>
            <p:nvPr/>
          </p:nvSpPr>
          <p:spPr>
            <a:xfrm>
              <a:off x="958353" y="2109007"/>
              <a:ext cx="2334532" cy="7366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b="1" dirty="0">
                  <a:solidFill>
                    <a:schemeClr val="bg1"/>
                  </a:solidFill>
                  <a:cs typeface="+mn-ea"/>
                  <a:sym typeface="+mn-lt"/>
                </a:rPr>
                <a:t>PART 03</a:t>
              </a:r>
              <a:endParaRPr lang="zh-CN" altLang="en-US" sz="3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03904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图片 59">
            <a:extLst>
              <a:ext uri="{FF2B5EF4-FFF2-40B4-BE49-F238E27FC236}">
                <a16:creationId xmlns="" xmlns:a16="http://schemas.microsoft.com/office/drawing/2014/main" id="{B647FE00-885E-4D65-BFF5-94867058AB1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15" y="164937"/>
            <a:ext cx="565836" cy="396085"/>
          </a:xfrm>
          <a:prstGeom prst="rect">
            <a:avLst/>
          </a:prstGeom>
        </p:spPr>
      </p:pic>
      <p:sp>
        <p:nvSpPr>
          <p:cNvPr id="4" name="îṣ1íde">
            <a:extLst>
              <a:ext uri="{FF2B5EF4-FFF2-40B4-BE49-F238E27FC236}">
                <a16:creationId xmlns="" xmlns:a16="http://schemas.microsoft.com/office/drawing/2014/main" id="{8BAE81AD-5198-459D-9A38-9A15AD0FE810}"/>
              </a:ext>
            </a:extLst>
          </p:cNvPr>
          <p:cNvSpPr/>
          <p:nvPr/>
        </p:nvSpPr>
        <p:spPr bwMode="auto">
          <a:xfrm>
            <a:off x="589501" y="1402524"/>
            <a:ext cx="877498" cy="272612"/>
          </a:xfrm>
          <a:prstGeom prst="roundRect">
            <a:avLst>
              <a:gd name="adj" fmla="val 14047"/>
            </a:avLst>
          </a:prstGeom>
          <a:solidFill>
            <a:schemeClr val="accent1"/>
          </a:solidFill>
          <a:ln w="38100">
            <a:noFill/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noAutofit/>
          </a:bodyPr>
          <a:lstStyle/>
          <a:p>
            <a:r>
              <a:rPr lang="zh-CN" altLang="en-US" sz="1200" dirty="0">
                <a:solidFill>
                  <a:schemeClr val="bg1"/>
                </a:solidFill>
              </a:rPr>
              <a:t>文本标题</a:t>
            </a:r>
            <a:endParaRPr lang="en-US" altLang="zh-CN" sz="1200" dirty="0">
              <a:solidFill>
                <a:schemeClr val="bg1"/>
              </a:solidFill>
            </a:endParaRPr>
          </a:p>
        </p:txBody>
      </p:sp>
      <p:sp>
        <p:nvSpPr>
          <p:cNvPr id="5" name="îsľîdê">
            <a:extLst>
              <a:ext uri="{FF2B5EF4-FFF2-40B4-BE49-F238E27FC236}">
                <a16:creationId xmlns="" xmlns:a16="http://schemas.microsoft.com/office/drawing/2014/main" id="{36EC8254-29F6-4B30-B119-DD2A40687089}"/>
              </a:ext>
            </a:extLst>
          </p:cNvPr>
          <p:cNvSpPr/>
          <p:nvPr/>
        </p:nvSpPr>
        <p:spPr>
          <a:xfrm>
            <a:off x="589500" y="1704588"/>
            <a:ext cx="3003750" cy="494414"/>
          </a:xfrm>
          <a:prstGeom prst="snip2SameRect">
            <a:avLst>
              <a:gd name="adj1" fmla="val 0"/>
              <a:gd name="adj2" fmla="val 0"/>
            </a:avLst>
          </a:prstGeom>
          <a:ln>
            <a:noFill/>
          </a:ln>
        </p:spPr>
        <p:txBody>
          <a:bodyPr wrap="square" anchor="t">
            <a:normAutofit fontScale="92500" lnSpcReduction="10000"/>
          </a:bodyPr>
          <a:lstStyle/>
          <a:p>
            <a:pPr marL="171450" indent="-171450">
              <a:lnSpc>
                <a:spcPct val="17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zh-CN" altLang="en-US" sz="900" dirty="0"/>
              <a:t>您的内容打在这里，或者通过复制您的文本后，在此框中选择粘贴</a:t>
            </a:r>
          </a:p>
        </p:txBody>
      </p:sp>
      <p:sp>
        <p:nvSpPr>
          <p:cNvPr id="6" name="í$ļîdê">
            <a:extLst>
              <a:ext uri="{FF2B5EF4-FFF2-40B4-BE49-F238E27FC236}">
                <a16:creationId xmlns="" xmlns:a16="http://schemas.microsoft.com/office/drawing/2014/main" id="{B487CCA1-EC54-430E-B7A7-562B46166D6D}"/>
              </a:ext>
            </a:extLst>
          </p:cNvPr>
          <p:cNvSpPr/>
          <p:nvPr/>
        </p:nvSpPr>
        <p:spPr bwMode="auto">
          <a:xfrm>
            <a:off x="589501" y="2474237"/>
            <a:ext cx="877498" cy="272612"/>
          </a:xfrm>
          <a:prstGeom prst="roundRect">
            <a:avLst>
              <a:gd name="adj" fmla="val 14047"/>
            </a:avLst>
          </a:prstGeom>
          <a:solidFill>
            <a:schemeClr val="accent2"/>
          </a:solidFill>
          <a:ln w="38100">
            <a:noFill/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noAutofit/>
          </a:bodyPr>
          <a:lstStyle/>
          <a:p>
            <a:r>
              <a:rPr lang="zh-CN" altLang="en-US" sz="1200" dirty="0">
                <a:solidFill>
                  <a:schemeClr val="bg1"/>
                </a:solidFill>
              </a:rPr>
              <a:t>文本标题</a:t>
            </a:r>
            <a:endParaRPr lang="en-US" altLang="zh-CN" sz="1200" dirty="0">
              <a:solidFill>
                <a:schemeClr val="bg1"/>
              </a:solidFill>
            </a:endParaRPr>
          </a:p>
        </p:txBody>
      </p:sp>
      <p:sp>
        <p:nvSpPr>
          <p:cNvPr id="7" name="íšḻíḓè">
            <a:extLst>
              <a:ext uri="{FF2B5EF4-FFF2-40B4-BE49-F238E27FC236}">
                <a16:creationId xmlns="" xmlns:a16="http://schemas.microsoft.com/office/drawing/2014/main" id="{8D37C5D7-8F05-402D-8B23-7AB26E740C90}"/>
              </a:ext>
            </a:extLst>
          </p:cNvPr>
          <p:cNvSpPr/>
          <p:nvPr/>
        </p:nvSpPr>
        <p:spPr>
          <a:xfrm>
            <a:off x="589501" y="2776301"/>
            <a:ext cx="3003750" cy="494414"/>
          </a:xfrm>
          <a:prstGeom prst="snip2SameRect">
            <a:avLst>
              <a:gd name="adj1" fmla="val 0"/>
              <a:gd name="adj2" fmla="val 0"/>
            </a:avLst>
          </a:prstGeom>
          <a:ln>
            <a:noFill/>
          </a:ln>
        </p:spPr>
        <p:txBody>
          <a:bodyPr wrap="square" anchor="t">
            <a:noAutofit/>
          </a:bodyPr>
          <a:lstStyle/>
          <a:p>
            <a:pPr marL="171450" indent="-171450">
              <a:lnSpc>
                <a:spcPct val="19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zh-CN" altLang="en-US" sz="800" dirty="0"/>
              <a:t>您的内容打在这里，或者通过复制您的文本后，在此框中选择粘贴</a:t>
            </a:r>
          </a:p>
        </p:txBody>
      </p:sp>
      <p:sp>
        <p:nvSpPr>
          <p:cNvPr id="8" name="iṡlïdê">
            <a:extLst>
              <a:ext uri="{FF2B5EF4-FFF2-40B4-BE49-F238E27FC236}">
                <a16:creationId xmlns="" xmlns:a16="http://schemas.microsoft.com/office/drawing/2014/main" id="{2B33EE30-9510-487C-97B4-DCF33C279F37}"/>
              </a:ext>
            </a:extLst>
          </p:cNvPr>
          <p:cNvSpPr/>
          <p:nvPr/>
        </p:nvSpPr>
        <p:spPr bwMode="auto">
          <a:xfrm>
            <a:off x="589501" y="3545950"/>
            <a:ext cx="877498" cy="272612"/>
          </a:xfrm>
          <a:prstGeom prst="roundRect">
            <a:avLst>
              <a:gd name="adj" fmla="val 14047"/>
            </a:avLst>
          </a:prstGeom>
          <a:solidFill>
            <a:schemeClr val="accent3"/>
          </a:solidFill>
          <a:ln w="38100">
            <a:noFill/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noAutofit/>
          </a:bodyPr>
          <a:lstStyle/>
          <a:p>
            <a:r>
              <a:rPr lang="zh-CN" altLang="en-US" sz="1200" dirty="0">
                <a:solidFill>
                  <a:schemeClr val="bg1"/>
                </a:solidFill>
              </a:rPr>
              <a:t>文本标题</a:t>
            </a:r>
            <a:endParaRPr lang="en-US" altLang="zh-CN" sz="1200" dirty="0">
              <a:solidFill>
                <a:schemeClr val="bg1"/>
              </a:solidFill>
            </a:endParaRPr>
          </a:p>
        </p:txBody>
      </p:sp>
      <p:sp>
        <p:nvSpPr>
          <p:cNvPr id="9" name="iṧlïḑé">
            <a:extLst>
              <a:ext uri="{FF2B5EF4-FFF2-40B4-BE49-F238E27FC236}">
                <a16:creationId xmlns="" xmlns:a16="http://schemas.microsoft.com/office/drawing/2014/main" id="{49C1A98B-3E22-47D4-B7E9-F6B16A8F5712}"/>
              </a:ext>
            </a:extLst>
          </p:cNvPr>
          <p:cNvSpPr/>
          <p:nvPr/>
        </p:nvSpPr>
        <p:spPr>
          <a:xfrm>
            <a:off x="589501" y="3848014"/>
            <a:ext cx="3003750" cy="494414"/>
          </a:xfrm>
          <a:prstGeom prst="snip2SameRect">
            <a:avLst>
              <a:gd name="adj1" fmla="val 0"/>
              <a:gd name="adj2" fmla="val 0"/>
            </a:avLst>
          </a:prstGeom>
          <a:ln>
            <a:noFill/>
          </a:ln>
        </p:spPr>
        <p:txBody>
          <a:bodyPr wrap="square" anchor="t">
            <a:noAutofit/>
          </a:bodyPr>
          <a:lstStyle/>
          <a:p>
            <a:pPr marL="171450" indent="-171450">
              <a:lnSpc>
                <a:spcPct val="19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zh-CN" altLang="en-US" sz="800" dirty="0"/>
              <a:t>您的内容打在这里，或者通过复制您的文本后，在此框中选择粘贴</a:t>
            </a:r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84692AF-EAC2-458D-878F-A004FCA26801}"/>
              </a:ext>
            </a:extLst>
          </p:cNvPr>
          <p:cNvCxnSpPr>
            <a:cxnSpLocks/>
          </p:cNvCxnSpPr>
          <p:nvPr/>
        </p:nvCxnSpPr>
        <p:spPr>
          <a:xfrm>
            <a:off x="609131" y="2298015"/>
            <a:ext cx="2539604" cy="0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F6C5F5BB-A0D0-4B93-ABC3-1F0E36C94F81}"/>
              </a:ext>
            </a:extLst>
          </p:cNvPr>
          <p:cNvCxnSpPr>
            <a:cxnSpLocks/>
          </p:cNvCxnSpPr>
          <p:nvPr/>
        </p:nvCxnSpPr>
        <p:spPr>
          <a:xfrm>
            <a:off x="630563" y="3326715"/>
            <a:ext cx="2518172" cy="0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成功项目展示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58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</a:rPr>
              <a:t>03</a:t>
            </a:r>
          </a:p>
        </p:txBody>
      </p:sp>
      <p:sp>
        <p:nvSpPr>
          <p:cNvPr id="59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952273" y="3670456"/>
            <a:ext cx="4215536" cy="648345"/>
            <a:chOff x="3952273" y="3670456"/>
            <a:chExt cx="4215536" cy="648345"/>
          </a:xfrm>
        </p:grpSpPr>
        <p:grpSp>
          <p:nvGrpSpPr>
            <p:cNvPr id="13" name="iṥľïdê">
              <a:extLst>
                <a:ext uri="{FF2B5EF4-FFF2-40B4-BE49-F238E27FC236}">
                  <a16:creationId xmlns="" xmlns:a16="http://schemas.microsoft.com/office/drawing/2014/main" id="{0969E7C5-25D3-4A5B-8D0F-68F50F4672B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52273" y="3903505"/>
              <a:ext cx="321572" cy="83525"/>
              <a:chOff x="0" y="0"/>
              <a:chExt cx="438150" cy="114300"/>
            </a:xfrm>
            <a:noFill/>
          </p:grpSpPr>
          <p:sp>
            <p:nvSpPr>
              <p:cNvPr id="54" name="ïŝ1ïḓé">
                <a:extLst>
                  <a:ext uri="{FF2B5EF4-FFF2-40B4-BE49-F238E27FC236}">
                    <a16:creationId xmlns="" xmlns:a16="http://schemas.microsoft.com/office/drawing/2014/main" id="{C1B4BCCB-DF01-4F8B-9912-BC268CC353DA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sz="2800">
                  <a:latin typeface="Impact" panose="020B0806030902050204" pitchFamily="34" charset="0"/>
                </a:endParaRPr>
              </a:p>
            </p:txBody>
          </p:sp>
          <p:sp>
            <p:nvSpPr>
              <p:cNvPr id="55" name="iŝľïḋe">
                <a:extLst>
                  <a:ext uri="{FF2B5EF4-FFF2-40B4-BE49-F238E27FC236}">
                    <a16:creationId xmlns="" xmlns:a16="http://schemas.microsoft.com/office/drawing/2014/main" id="{4BB5C79E-254D-4DFC-B557-5BA8F3ED2C4A}"/>
                  </a:ext>
                </a:extLst>
              </p:cNvPr>
              <p:cNvSpPr/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sz="2800">
                  <a:latin typeface="Impact" panose="020B0806030902050204" pitchFamily="34" charset="0"/>
                </a:endParaRPr>
              </a:p>
            </p:txBody>
          </p:sp>
        </p:grpSp>
        <p:grpSp>
          <p:nvGrpSpPr>
            <p:cNvPr id="14" name="ïšļîḍe">
              <a:extLst>
                <a:ext uri="{FF2B5EF4-FFF2-40B4-BE49-F238E27FC236}">
                  <a16:creationId xmlns="" xmlns:a16="http://schemas.microsoft.com/office/drawing/2014/main" id="{C89DDFA7-A713-448B-A88E-A2E375708B9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12128" y="3874895"/>
              <a:ext cx="321572" cy="83525"/>
              <a:chOff x="0" y="0"/>
              <a:chExt cx="438150" cy="114300"/>
            </a:xfrm>
            <a:noFill/>
          </p:grpSpPr>
          <p:sp>
            <p:nvSpPr>
              <p:cNvPr id="52" name="ï$ḷïḍè">
                <a:extLst>
                  <a:ext uri="{FF2B5EF4-FFF2-40B4-BE49-F238E27FC236}">
                    <a16:creationId xmlns="" xmlns:a16="http://schemas.microsoft.com/office/drawing/2014/main" id="{AF7B13CD-6B56-44F2-BD58-86EEFDAA8F48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sz="2800">
                  <a:latin typeface="Impact" panose="020B0806030902050204" pitchFamily="34" charset="0"/>
                </a:endParaRPr>
              </a:p>
            </p:txBody>
          </p:sp>
          <p:sp>
            <p:nvSpPr>
              <p:cNvPr id="53" name="ïśḻîḍé">
                <a:extLst>
                  <a:ext uri="{FF2B5EF4-FFF2-40B4-BE49-F238E27FC236}">
                    <a16:creationId xmlns="" xmlns:a16="http://schemas.microsoft.com/office/drawing/2014/main" id="{9E5B7343-CC23-4DCD-B191-9B7D5A510618}"/>
                  </a:ext>
                </a:extLst>
              </p:cNvPr>
              <p:cNvSpPr/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sz="2800">
                  <a:latin typeface="Impact" panose="020B0806030902050204" pitchFamily="34" charset="0"/>
                </a:endParaRPr>
              </a:p>
            </p:txBody>
          </p:sp>
        </p:grpSp>
        <p:grpSp>
          <p:nvGrpSpPr>
            <p:cNvPr id="15" name="iş1íḋé">
              <a:extLst>
                <a:ext uri="{FF2B5EF4-FFF2-40B4-BE49-F238E27FC236}">
                  <a16:creationId xmlns="" xmlns:a16="http://schemas.microsoft.com/office/drawing/2014/main" id="{B5E406C6-FE9B-4E4D-999B-21E86BAE737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29438" y="4063597"/>
              <a:ext cx="375170" cy="97448"/>
              <a:chOff x="0" y="0"/>
              <a:chExt cx="438150" cy="114300"/>
            </a:xfrm>
            <a:noFill/>
          </p:grpSpPr>
          <p:sp>
            <p:nvSpPr>
              <p:cNvPr id="50" name="ïṧḻíḍe">
                <a:extLst>
                  <a:ext uri="{FF2B5EF4-FFF2-40B4-BE49-F238E27FC236}">
                    <a16:creationId xmlns="" xmlns:a16="http://schemas.microsoft.com/office/drawing/2014/main" id="{5CFCCCBD-1E65-4489-939C-37E85BE2EF6E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sz="2800">
                  <a:latin typeface="Impact" panose="020B0806030902050204" pitchFamily="34" charset="0"/>
                </a:endParaRPr>
              </a:p>
            </p:txBody>
          </p:sp>
          <p:sp>
            <p:nvSpPr>
              <p:cNvPr id="51" name="îŝḷïďè">
                <a:extLst>
                  <a:ext uri="{FF2B5EF4-FFF2-40B4-BE49-F238E27FC236}">
                    <a16:creationId xmlns="" xmlns:a16="http://schemas.microsoft.com/office/drawing/2014/main" id="{99538938-4E2B-4AF8-AF34-BBA0BA82DBCE}"/>
                  </a:ext>
                </a:extLst>
              </p:cNvPr>
              <p:cNvSpPr/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sz="2800">
                  <a:latin typeface="Impact" panose="020B0806030902050204" pitchFamily="34" charset="0"/>
                </a:endParaRPr>
              </a:p>
            </p:txBody>
          </p:sp>
        </p:grpSp>
        <p:grpSp>
          <p:nvGrpSpPr>
            <p:cNvPr id="16" name="ï$ḷiḓè">
              <a:extLst>
                <a:ext uri="{FF2B5EF4-FFF2-40B4-BE49-F238E27FC236}">
                  <a16:creationId xmlns="" xmlns:a16="http://schemas.microsoft.com/office/drawing/2014/main" id="{687DF754-E0E2-477C-B16D-1152834C757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08788" y="3927484"/>
              <a:ext cx="321572" cy="83525"/>
              <a:chOff x="0" y="0"/>
              <a:chExt cx="438150" cy="114300"/>
            </a:xfrm>
            <a:noFill/>
          </p:grpSpPr>
          <p:sp>
            <p:nvSpPr>
              <p:cNvPr id="48" name="îŝ1íḍe">
                <a:extLst>
                  <a:ext uri="{FF2B5EF4-FFF2-40B4-BE49-F238E27FC236}">
                    <a16:creationId xmlns="" xmlns:a16="http://schemas.microsoft.com/office/drawing/2014/main" id="{55976268-1F19-403B-B2C5-9BDBB491FB85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sz="2800">
                  <a:latin typeface="Impact" panose="020B0806030902050204" pitchFamily="34" charset="0"/>
                </a:endParaRPr>
              </a:p>
            </p:txBody>
          </p:sp>
          <p:sp>
            <p:nvSpPr>
              <p:cNvPr id="49" name="ïS1idê">
                <a:extLst>
                  <a:ext uri="{FF2B5EF4-FFF2-40B4-BE49-F238E27FC236}">
                    <a16:creationId xmlns="" xmlns:a16="http://schemas.microsoft.com/office/drawing/2014/main" id="{1135D2F8-CA34-42E4-8D05-7BC9C00B40D6}"/>
                  </a:ext>
                </a:extLst>
              </p:cNvPr>
              <p:cNvSpPr/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sz="2800">
                  <a:latin typeface="Impact" panose="020B0806030902050204" pitchFamily="34" charset="0"/>
                </a:endParaRPr>
              </a:p>
            </p:txBody>
          </p:sp>
        </p:grpSp>
        <p:grpSp>
          <p:nvGrpSpPr>
            <p:cNvPr id="17" name="ïṩļíďé">
              <a:extLst>
                <a:ext uri="{FF2B5EF4-FFF2-40B4-BE49-F238E27FC236}">
                  <a16:creationId xmlns="" xmlns:a16="http://schemas.microsoft.com/office/drawing/2014/main" id="{47DD8D41-4E8B-4AE3-9585-15C182AB79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99287" y="4192742"/>
              <a:ext cx="485323" cy="126059"/>
              <a:chOff x="0" y="0"/>
              <a:chExt cx="438150" cy="114300"/>
            </a:xfrm>
            <a:noFill/>
          </p:grpSpPr>
          <p:sp>
            <p:nvSpPr>
              <p:cNvPr id="46" name="iṡľïde">
                <a:extLst>
                  <a:ext uri="{FF2B5EF4-FFF2-40B4-BE49-F238E27FC236}">
                    <a16:creationId xmlns="" xmlns:a16="http://schemas.microsoft.com/office/drawing/2014/main" id="{2B975B63-4353-4F8B-A674-89169BBE16E9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sz="2800">
                  <a:latin typeface="Impact" panose="020B0806030902050204" pitchFamily="34" charset="0"/>
                </a:endParaRPr>
              </a:p>
            </p:txBody>
          </p:sp>
          <p:sp>
            <p:nvSpPr>
              <p:cNvPr id="47" name="ïslíďe">
                <a:extLst>
                  <a:ext uri="{FF2B5EF4-FFF2-40B4-BE49-F238E27FC236}">
                    <a16:creationId xmlns="" xmlns:a16="http://schemas.microsoft.com/office/drawing/2014/main" id="{701D2D74-B0D6-4E89-8BAB-E480B56329F2}"/>
                  </a:ext>
                </a:extLst>
              </p:cNvPr>
              <p:cNvSpPr/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sz="2800">
                  <a:latin typeface="Impact" panose="020B0806030902050204" pitchFamily="34" charset="0"/>
                </a:endParaRPr>
              </a:p>
            </p:txBody>
          </p:sp>
        </p:grpSp>
        <p:grpSp>
          <p:nvGrpSpPr>
            <p:cNvPr id="18" name="îş1îḍê">
              <a:extLst>
                <a:ext uri="{FF2B5EF4-FFF2-40B4-BE49-F238E27FC236}">
                  <a16:creationId xmlns="" xmlns:a16="http://schemas.microsoft.com/office/drawing/2014/main" id="{56D8B1BA-2832-4639-BD16-0273F4F6A0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34552" y="3670456"/>
              <a:ext cx="321572" cy="83525"/>
              <a:chOff x="0" y="0"/>
              <a:chExt cx="438150" cy="114300"/>
            </a:xfrm>
            <a:noFill/>
          </p:grpSpPr>
          <p:sp>
            <p:nvSpPr>
              <p:cNvPr id="44" name="îṣliḍé">
                <a:extLst>
                  <a:ext uri="{FF2B5EF4-FFF2-40B4-BE49-F238E27FC236}">
                    <a16:creationId xmlns="" xmlns:a16="http://schemas.microsoft.com/office/drawing/2014/main" id="{25DFB9F2-B631-40D6-AD79-597309F345D2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sz="2800">
                  <a:latin typeface="Impact" panose="020B0806030902050204" pitchFamily="34" charset="0"/>
                </a:endParaRPr>
              </a:p>
            </p:txBody>
          </p:sp>
          <p:sp>
            <p:nvSpPr>
              <p:cNvPr id="45" name="íşlídé">
                <a:extLst>
                  <a:ext uri="{FF2B5EF4-FFF2-40B4-BE49-F238E27FC236}">
                    <a16:creationId xmlns="" xmlns:a16="http://schemas.microsoft.com/office/drawing/2014/main" id="{B26B59D1-1972-431E-A418-F5DFF39FAAA7}"/>
                  </a:ext>
                </a:extLst>
              </p:cNvPr>
              <p:cNvSpPr/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sz="2800">
                  <a:latin typeface="Impact" panose="020B0806030902050204" pitchFamily="34" charset="0"/>
                </a:endParaRPr>
              </a:p>
            </p:txBody>
          </p:sp>
        </p:grpSp>
        <p:grpSp>
          <p:nvGrpSpPr>
            <p:cNvPr id="19" name="îŝḻïďè">
              <a:extLst>
                <a:ext uri="{FF2B5EF4-FFF2-40B4-BE49-F238E27FC236}">
                  <a16:creationId xmlns="" xmlns:a16="http://schemas.microsoft.com/office/drawing/2014/main" id="{081593FE-2433-4E1C-85EA-17B127678F7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846237" y="3829777"/>
              <a:ext cx="321572" cy="83525"/>
              <a:chOff x="0" y="0"/>
              <a:chExt cx="438150" cy="114300"/>
            </a:xfrm>
            <a:noFill/>
          </p:grpSpPr>
          <p:sp>
            <p:nvSpPr>
              <p:cNvPr id="42" name="íṩḻïḓè">
                <a:extLst>
                  <a:ext uri="{FF2B5EF4-FFF2-40B4-BE49-F238E27FC236}">
                    <a16:creationId xmlns="" xmlns:a16="http://schemas.microsoft.com/office/drawing/2014/main" id="{F1FB48A2-41FF-4BD0-A7FD-6B9B753D2228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sz="2800">
                  <a:latin typeface="Impact" panose="020B0806030902050204" pitchFamily="34" charset="0"/>
                </a:endParaRPr>
              </a:p>
            </p:txBody>
          </p:sp>
          <p:sp>
            <p:nvSpPr>
              <p:cNvPr id="43" name="îŝḷiḍe">
                <a:extLst>
                  <a:ext uri="{FF2B5EF4-FFF2-40B4-BE49-F238E27FC236}">
                    <a16:creationId xmlns="" xmlns:a16="http://schemas.microsoft.com/office/drawing/2014/main" id="{1F9D4E6B-B10E-40BE-A588-6800CBA8049C}"/>
                  </a:ext>
                </a:extLst>
              </p:cNvPr>
              <p:cNvSpPr/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sz="2800">
                  <a:latin typeface="Impact" panose="020B0806030902050204" pitchFamily="34" charset="0"/>
                </a:endParaRPr>
              </a:p>
            </p:txBody>
          </p:sp>
        </p:grpSp>
        <p:cxnSp>
          <p:nvCxnSpPr>
            <p:cNvPr id="20" name="直接连接符 19">
              <a:extLst>
                <a:ext uri="{FF2B5EF4-FFF2-40B4-BE49-F238E27FC236}">
                  <a16:creationId xmlns="" xmlns:a16="http://schemas.microsoft.com/office/drawing/2014/main" id="{5D7A2DBA-02BB-445E-A81A-0D9F2F92B817}"/>
                </a:ext>
              </a:extLst>
            </p:cNvPr>
            <p:cNvCxnSpPr>
              <a:cxnSpLocks noChangeShapeType="1"/>
              <a:stCxn id="54" idx="6"/>
              <a:endCxn id="52" idx="2"/>
            </p:cNvCxnSpPr>
            <p:nvPr/>
          </p:nvCxnSpPr>
          <p:spPr bwMode="auto">
            <a:xfrm flipV="1">
              <a:off x="4273844" y="3916658"/>
              <a:ext cx="538283" cy="28610"/>
            </a:xfrm>
            <a:prstGeom prst="line">
              <a:avLst/>
            </a:prstGeom>
            <a:noFill/>
            <a:ln w="12700" cap="flat" cmpd="sng">
              <a:solidFill>
                <a:schemeClr val="accent1"/>
              </a:solidFill>
              <a:bevel/>
              <a:headEnd/>
              <a:tailEnd/>
            </a:ln>
            <a:extLst/>
          </p:spPr>
        </p:cxnSp>
        <p:cxnSp>
          <p:nvCxnSpPr>
            <p:cNvPr id="21" name="直接连接符 20">
              <a:extLst>
                <a:ext uri="{FF2B5EF4-FFF2-40B4-BE49-F238E27FC236}">
                  <a16:creationId xmlns="" xmlns:a16="http://schemas.microsoft.com/office/drawing/2014/main" id="{1CD0AA12-FEA5-442E-81EA-7C57B375C4CD}"/>
                </a:ext>
              </a:extLst>
            </p:cNvPr>
            <p:cNvCxnSpPr>
              <a:cxnSpLocks noChangeShapeType="1"/>
              <a:stCxn id="52" idx="5"/>
              <a:endCxn id="50" idx="1"/>
            </p:cNvCxnSpPr>
            <p:nvPr/>
          </p:nvCxnSpPr>
          <p:spPr bwMode="auto">
            <a:xfrm>
              <a:off x="5086605" y="3946188"/>
              <a:ext cx="297774" cy="131679"/>
            </a:xfrm>
            <a:prstGeom prst="line">
              <a:avLst/>
            </a:prstGeom>
            <a:noFill/>
            <a:ln w="12700" cap="flat" cmpd="sng">
              <a:solidFill>
                <a:schemeClr val="accent1"/>
              </a:solidFill>
              <a:bevel/>
              <a:headEnd/>
              <a:tailEnd/>
            </a:ln>
            <a:extLst/>
          </p:spPr>
        </p:cxnSp>
        <p:sp>
          <p:nvSpPr>
            <p:cNvPr id="22" name="ïŝļídé">
              <a:extLst>
                <a:ext uri="{FF2B5EF4-FFF2-40B4-BE49-F238E27FC236}">
                  <a16:creationId xmlns="" xmlns:a16="http://schemas.microsoft.com/office/drawing/2014/main" id="{59FB0826-3621-45C1-A1DF-E8DFA04CF113}"/>
                </a:ext>
              </a:extLst>
            </p:cNvPr>
            <p:cNvSpPr/>
            <p:nvPr/>
          </p:nvSpPr>
          <p:spPr bwMode="auto">
            <a:xfrm flipV="1">
              <a:off x="5647514" y="3998776"/>
              <a:ext cx="408365" cy="79091"/>
            </a:xfrm>
            <a:prstGeom prst="line">
              <a:avLst/>
            </a:prstGeom>
            <a:noFill/>
            <a:ln w="12700" cap="flat" cmpd="sng">
              <a:solidFill>
                <a:schemeClr val="accent1"/>
              </a:solidFill>
              <a:bevel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 sz="2800">
                <a:latin typeface="Impact" panose="020B0806030902050204" pitchFamily="34" charset="0"/>
              </a:endParaRPr>
            </a:p>
          </p:txBody>
        </p:sp>
        <p:sp>
          <p:nvSpPr>
            <p:cNvPr id="23" name="iśḷiḓê">
              <a:extLst>
                <a:ext uri="{FF2B5EF4-FFF2-40B4-BE49-F238E27FC236}">
                  <a16:creationId xmlns="" xmlns:a16="http://schemas.microsoft.com/office/drawing/2014/main" id="{69F8B2BE-FAFD-461B-B1E4-C76240E69F4B}"/>
                </a:ext>
              </a:extLst>
            </p:cNvPr>
            <p:cNvSpPr/>
            <p:nvPr/>
          </p:nvSpPr>
          <p:spPr bwMode="auto">
            <a:xfrm>
              <a:off x="6283266" y="3998776"/>
              <a:ext cx="468680" cy="224400"/>
            </a:xfrm>
            <a:prstGeom prst="line">
              <a:avLst/>
            </a:prstGeom>
            <a:noFill/>
            <a:ln w="12700" cap="flat" cmpd="sng">
              <a:solidFill>
                <a:schemeClr val="accent1"/>
              </a:solidFill>
              <a:bevel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 sz="2800">
                <a:latin typeface="Impact" panose="020B0806030902050204" pitchFamily="34" charset="0"/>
              </a:endParaRPr>
            </a:p>
          </p:txBody>
        </p:sp>
        <p:cxnSp>
          <p:nvCxnSpPr>
            <p:cNvPr id="24" name="直接连接符 23">
              <a:extLst>
                <a:ext uri="{FF2B5EF4-FFF2-40B4-BE49-F238E27FC236}">
                  <a16:creationId xmlns="" xmlns:a16="http://schemas.microsoft.com/office/drawing/2014/main" id="{71953093-0336-43BB-BDC2-99DBF2155AF0}"/>
                </a:ext>
              </a:extLst>
            </p:cNvPr>
            <p:cNvCxnSpPr>
              <a:cxnSpLocks noChangeShapeType="1"/>
              <a:stCxn id="46" idx="7"/>
              <a:endCxn id="42" idx="3"/>
            </p:cNvCxnSpPr>
            <p:nvPr/>
          </p:nvCxnSpPr>
          <p:spPr bwMode="auto">
            <a:xfrm flipV="1">
              <a:off x="7013536" y="3901070"/>
              <a:ext cx="879794" cy="310131"/>
            </a:xfrm>
            <a:prstGeom prst="line">
              <a:avLst/>
            </a:prstGeom>
            <a:noFill/>
            <a:ln w="12700" cap="flat" cmpd="sng">
              <a:solidFill>
                <a:schemeClr val="accent1"/>
              </a:solidFill>
              <a:bevel/>
              <a:headEnd/>
              <a:tailEnd/>
            </a:ln>
            <a:extLst/>
          </p:spPr>
        </p:cxnSp>
        <p:cxnSp>
          <p:nvCxnSpPr>
            <p:cNvPr id="25" name="直接连接符 24">
              <a:extLst>
                <a:ext uri="{FF2B5EF4-FFF2-40B4-BE49-F238E27FC236}">
                  <a16:creationId xmlns="" xmlns:a16="http://schemas.microsoft.com/office/drawing/2014/main" id="{D2E73F50-CAB7-486E-95DC-F0F64C7036D7}"/>
                </a:ext>
              </a:extLst>
            </p:cNvPr>
            <p:cNvCxnSpPr>
              <a:cxnSpLocks noChangeShapeType="1"/>
              <a:stCxn id="42" idx="1"/>
              <a:endCxn id="44" idx="5"/>
            </p:cNvCxnSpPr>
            <p:nvPr/>
          </p:nvCxnSpPr>
          <p:spPr bwMode="auto">
            <a:xfrm flipH="1" flipV="1">
              <a:off x="7509030" y="3741749"/>
              <a:ext cx="384300" cy="100259"/>
            </a:xfrm>
            <a:prstGeom prst="line">
              <a:avLst/>
            </a:prstGeom>
            <a:noFill/>
            <a:ln w="12700" cap="flat" cmpd="sng">
              <a:solidFill>
                <a:schemeClr val="accent1"/>
              </a:solidFill>
              <a:bevel/>
              <a:headEnd/>
              <a:tailEnd/>
            </a:ln>
            <a:extLst/>
          </p:spPr>
        </p:cxnSp>
        <p:cxnSp>
          <p:nvCxnSpPr>
            <p:cNvPr id="26" name="直接连接符 25">
              <a:extLst>
                <a:ext uri="{FF2B5EF4-FFF2-40B4-BE49-F238E27FC236}">
                  <a16:creationId xmlns="" xmlns:a16="http://schemas.microsoft.com/office/drawing/2014/main" id="{D00D5A71-CF29-4E76-A47B-585F66291E6C}"/>
                </a:ext>
              </a:extLst>
            </p:cNvPr>
            <p:cNvCxnSpPr>
              <a:cxnSpLocks noChangeShapeType="1"/>
              <a:stCxn id="48" idx="6"/>
              <a:endCxn id="42" idx="2"/>
            </p:cNvCxnSpPr>
            <p:nvPr/>
          </p:nvCxnSpPr>
          <p:spPr bwMode="auto">
            <a:xfrm flipV="1">
              <a:off x="6330359" y="3871540"/>
              <a:ext cx="1515877" cy="97706"/>
            </a:xfrm>
            <a:prstGeom prst="line">
              <a:avLst/>
            </a:prstGeom>
            <a:noFill/>
            <a:ln w="12700" cap="flat" cmpd="sng">
              <a:solidFill>
                <a:schemeClr val="accent1"/>
              </a:solidFill>
              <a:bevel/>
              <a:headEnd/>
              <a:tailEnd/>
            </a:ln>
            <a:extLst/>
          </p:spPr>
        </p:cxnSp>
        <p:sp>
          <p:nvSpPr>
            <p:cNvPr id="27" name="îṧļîḓe">
              <a:extLst>
                <a:ext uri="{FF2B5EF4-FFF2-40B4-BE49-F238E27FC236}">
                  <a16:creationId xmlns="" xmlns:a16="http://schemas.microsoft.com/office/drawing/2014/main" id="{43C40515-3118-4D3E-B583-10B12794CBA9}"/>
                </a:ext>
              </a:extLst>
            </p:cNvPr>
            <p:cNvSpPr/>
            <p:nvPr/>
          </p:nvSpPr>
          <p:spPr bwMode="auto">
            <a:xfrm flipV="1">
              <a:off x="6921610" y="3749941"/>
              <a:ext cx="439697" cy="450991"/>
            </a:xfrm>
            <a:prstGeom prst="line">
              <a:avLst/>
            </a:prstGeom>
            <a:noFill/>
            <a:ln w="12700" cap="flat" cmpd="sng">
              <a:solidFill>
                <a:schemeClr val="accent1"/>
              </a:solidFill>
              <a:bevel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 sz="2800">
                <a:latin typeface="Impact" panose="020B0806030902050204" pitchFamily="34" charset="0"/>
              </a:endParaRPr>
            </a:p>
          </p:txBody>
        </p:sp>
      </p:grpSp>
      <p:sp>
        <p:nvSpPr>
          <p:cNvPr id="28" name="îŝlîḑé">
            <a:extLst>
              <a:ext uri="{FF2B5EF4-FFF2-40B4-BE49-F238E27FC236}">
                <a16:creationId xmlns="" xmlns:a16="http://schemas.microsoft.com/office/drawing/2014/main" id="{B26562EC-6565-4840-86DC-0AEBFA37250B}"/>
              </a:ext>
            </a:extLst>
          </p:cNvPr>
          <p:cNvSpPr/>
          <p:nvPr/>
        </p:nvSpPr>
        <p:spPr bwMode="auto">
          <a:xfrm flipV="1">
            <a:off x="4972299" y="3037409"/>
            <a:ext cx="1" cy="867356"/>
          </a:xfrm>
          <a:prstGeom prst="line">
            <a:avLst/>
          </a:prstGeom>
          <a:ln>
            <a:solidFill>
              <a:schemeClr val="accent1"/>
            </a:solidFill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sz="2800">
              <a:latin typeface="Impact" panose="020B0806030902050204" pitchFamily="34" charset="0"/>
            </a:endParaRPr>
          </a:p>
        </p:txBody>
      </p:sp>
      <p:sp>
        <p:nvSpPr>
          <p:cNvPr id="29" name="íSľiďe">
            <a:extLst>
              <a:ext uri="{FF2B5EF4-FFF2-40B4-BE49-F238E27FC236}">
                <a16:creationId xmlns="" xmlns:a16="http://schemas.microsoft.com/office/drawing/2014/main" id="{290277FD-7731-412F-961B-10D903E20E54}"/>
              </a:ext>
            </a:extLst>
          </p:cNvPr>
          <p:cNvSpPr/>
          <p:nvPr/>
        </p:nvSpPr>
        <p:spPr bwMode="auto">
          <a:xfrm>
            <a:off x="4620932" y="2725334"/>
            <a:ext cx="701472" cy="697943"/>
          </a:xfrm>
          <a:prstGeom prst="ellipse">
            <a:avLst/>
          </a:prstGeom>
          <a:solidFill>
            <a:schemeClr val="accent2"/>
          </a:solidFill>
          <a:ln w="38100" cap="flat" cmpd="sng">
            <a:noFill/>
            <a:bevel/>
            <a:headEnd/>
            <a:tailEnd/>
          </a:ln>
          <a:effectLst/>
        </p:spPr>
        <p:txBody>
          <a:bodyPr wrap="none" anchor="ctr">
            <a:normAutofit/>
          </a:bodyPr>
          <a:lstStyle/>
          <a:p>
            <a:pPr algn="ctr"/>
            <a:r>
              <a:rPr lang="en-US" altLang="zh-CN" sz="2000" dirty="0">
                <a:solidFill>
                  <a:schemeClr val="bg1">
                    <a:lumMod val="100000"/>
                  </a:schemeClr>
                </a:solidFill>
                <a:latin typeface="Impact" panose="020B0806030902050204" pitchFamily="34" charset="0"/>
              </a:rPr>
              <a:t>10K</a:t>
            </a:r>
            <a:endParaRPr lang="zh-CN" altLang="en-US" sz="2000" dirty="0">
              <a:solidFill>
                <a:schemeClr val="bg1">
                  <a:lumMod val="100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0" name="íṥlíḍé">
            <a:extLst>
              <a:ext uri="{FF2B5EF4-FFF2-40B4-BE49-F238E27FC236}">
                <a16:creationId xmlns="" xmlns:a16="http://schemas.microsoft.com/office/drawing/2014/main" id="{453F6DE1-4163-4A7D-BF09-9DB8675D5908}"/>
              </a:ext>
            </a:extLst>
          </p:cNvPr>
          <p:cNvSpPr/>
          <p:nvPr/>
        </p:nvSpPr>
        <p:spPr bwMode="auto">
          <a:xfrm flipV="1">
            <a:off x="4113077" y="3107411"/>
            <a:ext cx="1" cy="868097"/>
          </a:xfrm>
          <a:prstGeom prst="line">
            <a:avLst/>
          </a:prstGeom>
          <a:ln>
            <a:solidFill>
              <a:schemeClr val="accent1"/>
            </a:solidFill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sz="2800">
              <a:latin typeface="Impact" panose="020B0806030902050204" pitchFamily="34" charset="0"/>
            </a:endParaRPr>
          </a:p>
        </p:txBody>
      </p:sp>
      <p:sp>
        <p:nvSpPr>
          <p:cNvPr id="31" name="ïşḻîḋê">
            <a:extLst>
              <a:ext uri="{FF2B5EF4-FFF2-40B4-BE49-F238E27FC236}">
                <a16:creationId xmlns="" xmlns:a16="http://schemas.microsoft.com/office/drawing/2014/main" id="{D224F988-9EA8-453F-ACC8-DFB887DF8E8F}"/>
              </a:ext>
            </a:extLst>
          </p:cNvPr>
          <p:cNvSpPr/>
          <p:nvPr/>
        </p:nvSpPr>
        <p:spPr bwMode="auto">
          <a:xfrm>
            <a:off x="3795750" y="2913485"/>
            <a:ext cx="682827" cy="678797"/>
          </a:xfrm>
          <a:prstGeom prst="ellipse">
            <a:avLst/>
          </a:prstGeom>
          <a:solidFill>
            <a:schemeClr val="accent1"/>
          </a:solidFill>
          <a:ln w="38100" cap="flat" cmpd="sng">
            <a:solidFill>
              <a:schemeClr val="accent1"/>
            </a:solidFill>
            <a:bevel/>
            <a:headEnd/>
            <a:tailEnd/>
          </a:ln>
          <a:effectLst/>
        </p:spPr>
        <p:txBody>
          <a:bodyPr wrap="none" anchor="ctr">
            <a:normAutofit/>
          </a:bodyPr>
          <a:lstStyle/>
          <a:p>
            <a:pPr algn="ctr"/>
            <a:r>
              <a:rPr lang="en-US" altLang="zh-CN" sz="2000" dirty="0">
                <a:solidFill>
                  <a:schemeClr val="bg1">
                    <a:lumMod val="100000"/>
                  </a:schemeClr>
                </a:solidFill>
                <a:latin typeface="Impact" panose="020B0806030902050204" pitchFamily="34" charset="0"/>
              </a:rPr>
              <a:t>6K</a:t>
            </a:r>
            <a:endParaRPr lang="zh-CN" altLang="en-US" sz="2000" dirty="0">
              <a:solidFill>
                <a:schemeClr val="bg1">
                  <a:lumMod val="100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2" name="ï$ḷidê">
            <a:extLst>
              <a:ext uri="{FF2B5EF4-FFF2-40B4-BE49-F238E27FC236}">
                <a16:creationId xmlns="" xmlns:a16="http://schemas.microsoft.com/office/drawing/2014/main" id="{327786A3-C471-47D8-B8DA-6492166586AC}"/>
              </a:ext>
            </a:extLst>
          </p:cNvPr>
          <p:cNvSpPr/>
          <p:nvPr/>
        </p:nvSpPr>
        <p:spPr bwMode="auto">
          <a:xfrm flipV="1">
            <a:off x="6167096" y="2661270"/>
            <a:ext cx="1" cy="1288723"/>
          </a:xfrm>
          <a:prstGeom prst="line">
            <a:avLst/>
          </a:prstGeom>
          <a:ln>
            <a:solidFill>
              <a:schemeClr val="accent1"/>
            </a:solidFill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sz="2800">
              <a:latin typeface="Impact" panose="020B0806030902050204" pitchFamily="34" charset="0"/>
            </a:endParaRPr>
          </a:p>
        </p:txBody>
      </p:sp>
      <p:sp>
        <p:nvSpPr>
          <p:cNvPr id="33" name="îş1îḍé">
            <a:extLst>
              <a:ext uri="{FF2B5EF4-FFF2-40B4-BE49-F238E27FC236}">
                <a16:creationId xmlns="" xmlns:a16="http://schemas.microsoft.com/office/drawing/2014/main" id="{EB21AEF9-1353-43BC-BF37-31A05C71AD15}"/>
              </a:ext>
            </a:extLst>
          </p:cNvPr>
          <p:cNvSpPr/>
          <p:nvPr/>
        </p:nvSpPr>
        <p:spPr bwMode="auto">
          <a:xfrm>
            <a:off x="5812968" y="2389014"/>
            <a:ext cx="701472" cy="698393"/>
          </a:xfrm>
          <a:prstGeom prst="ellipse">
            <a:avLst/>
          </a:prstGeom>
          <a:solidFill>
            <a:schemeClr val="accent2"/>
          </a:solidFill>
          <a:ln w="38100" cap="flat" cmpd="sng">
            <a:noFill/>
            <a:bevel/>
            <a:headEnd/>
            <a:tailEnd/>
          </a:ln>
          <a:effectLst/>
        </p:spPr>
        <p:txBody>
          <a:bodyPr wrap="none" anchor="ctr">
            <a:normAutofit/>
          </a:bodyPr>
          <a:lstStyle/>
          <a:p>
            <a:pPr algn="ctr"/>
            <a:r>
              <a:rPr lang="en-US" altLang="zh-CN" sz="2000" dirty="0">
                <a:solidFill>
                  <a:schemeClr val="bg1">
                    <a:lumMod val="100000"/>
                  </a:schemeClr>
                </a:solidFill>
                <a:latin typeface="Impact" panose="020B0806030902050204" pitchFamily="34" charset="0"/>
              </a:rPr>
              <a:t>14K</a:t>
            </a:r>
            <a:endParaRPr lang="zh-CN" altLang="en-US" sz="2000" dirty="0">
              <a:solidFill>
                <a:schemeClr val="bg1">
                  <a:lumMod val="100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4" name="ï$1ide">
            <a:extLst>
              <a:ext uri="{FF2B5EF4-FFF2-40B4-BE49-F238E27FC236}">
                <a16:creationId xmlns="" xmlns:a16="http://schemas.microsoft.com/office/drawing/2014/main" id="{BAE6FDD3-4373-4C36-BB13-CEAA99BB5C25}"/>
              </a:ext>
            </a:extLst>
          </p:cNvPr>
          <p:cNvSpPr/>
          <p:nvPr/>
        </p:nvSpPr>
        <p:spPr bwMode="auto">
          <a:xfrm flipV="1">
            <a:off x="8007301" y="2474237"/>
            <a:ext cx="1" cy="1393418"/>
          </a:xfrm>
          <a:prstGeom prst="line">
            <a:avLst/>
          </a:prstGeom>
          <a:ln>
            <a:solidFill>
              <a:schemeClr val="accent1"/>
            </a:solidFill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sz="2800">
              <a:latin typeface="Impact" panose="020B0806030902050204" pitchFamily="34" charset="0"/>
            </a:endParaRPr>
          </a:p>
        </p:txBody>
      </p:sp>
      <p:sp>
        <p:nvSpPr>
          <p:cNvPr id="35" name="íSľîḓe">
            <a:extLst>
              <a:ext uri="{FF2B5EF4-FFF2-40B4-BE49-F238E27FC236}">
                <a16:creationId xmlns="" xmlns:a16="http://schemas.microsoft.com/office/drawing/2014/main" id="{1AF9E3C9-A1AB-4F77-9910-1DC5E11C649D}"/>
              </a:ext>
            </a:extLst>
          </p:cNvPr>
          <p:cNvSpPr/>
          <p:nvPr/>
        </p:nvSpPr>
        <p:spPr bwMode="auto">
          <a:xfrm>
            <a:off x="7643552" y="1896137"/>
            <a:ext cx="701472" cy="698138"/>
          </a:xfrm>
          <a:prstGeom prst="ellipse">
            <a:avLst/>
          </a:prstGeom>
          <a:solidFill>
            <a:schemeClr val="accent1"/>
          </a:solidFill>
          <a:ln w="38100" cap="flat" cmpd="sng">
            <a:noFill/>
            <a:bevel/>
            <a:headEnd/>
            <a:tailEnd/>
          </a:ln>
          <a:effectLst/>
        </p:spPr>
        <p:txBody>
          <a:bodyPr wrap="none" anchor="ctr">
            <a:normAutofit/>
          </a:bodyPr>
          <a:lstStyle/>
          <a:p>
            <a:pPr algn="ctr"/>
            <a:r>
              <a:rPr lang="en-US" altLang="zh-CN" sz="2000" dirty="0">
                <a:solidFill>
                  <a:schemeClr val="bg1">
                    <a:lumMod val="100000"/>
                  </a:schemeClr>
                </a:solidFill>
                <a:latin typeface="Impact" panose="020B0806030902050204" pitchFamily="34" charset="0"/>
              </a:rPr>
              <a:t>15K</a:t>
            </a:r>
            <a:endParaRPr lang="zh-CN" altLang="en-US" sz="2000" dirty="0">
              <a:solidFill>
                <a:schemeClr val="bg1">
                  <a:lumMod val="100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6" name="îṩľïḑê">
            <a:extLst>
              <a:ext uri="{FF2B5EF4-FFF2-40B4-BE49-F238E27FC236}">
                <a16:creationId xmlns="" xmlns:a16="http://schemas.microsoft.com/office/drawing/2014/main" id="{36F00B5C-EDEE-431A-B9D2-07AAC5D579EE}"/>
              </a:ext>
            </a:extLst>
          </p:cNvPr>
          <p:cNvSpPr/>
          <p:nvPr/>
        </p:nvSpPr>
        <p:spPr bwMode="auto">
          <a:xfrm flipV="1">
            <a:off x="6834064" y="2126615"/>
            <a:ext cx="1" cy="2129543"/>
          </a:xfrm>
          <a:prstGeom prst="line">
            <a:avLst/>
          </a:prstGeom>
          <a:ln>
            <a:solidFill>
              <a:schemeClr val="accent1"/>
            </a:solidFill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sz="2800">
              <a:latin typeface="Impact" panose="020B0806030902050204" pitchFamily="34" charset="0"/>
            </a:endParaRPr>
          </a:p>
        </p:txBody>
      </p:sp>
      <p:sp>
        <p:nvSpPr>
          <p:cNvPr id="37" name="işľíḓè">
            <a:extLst>
              <a:ext uri="{FF2B5EF4-FFF2-40B4-BE49-F238E27FC236}">
                <a16:creationId xmlns="" xmlns:a16="http://schemas.microsoft.com/office/drawing/2014/main" id="{3B760D66-686C-4412-B0CE-E8777275504F}"/>
              </a:ext>
            </a:extLst>
          </p:cNvPr>
          <p:cNvSpPr/>
          <p:nvPr/>
        </p:nvSpPr>
        <p:spPr bwMode="auto">
          <a:xfrm>
            <a:off x="6422388" y="1390500"/>
            <a:ext cx="812169" cy="808507"/>
          </a:xfrm>
          <a:prstGeom prst="ellipse">
            <a:avLst/>
          </a:prstGeom>
          <a:solidFill>
            <a:schemeClr val="accent3"/>
          </a:solidFill>
          <a:ln w="38100" cap="flat" cmpd="sng">
            <a:noFill/>
            <a:bevel/>
            <a:headEnd/>
            <a:tailEnd/>
          </a:ln>
          <a:effectLst/>
        </p:spPr>
        <p:txBody>
          <a:bodyPr wrap="none" anchor="ctr">
            <a:normAutofit/>
          </a:bodyPr>
          <a:lstStyle/>
          <a:p>
            <a:pPr algn="ctr"/>
            <a:r>
              <a:rPr lang="en-US" altLang="zh-CN" sz="2000" dirty="0">
                <a:solidFill>
                  <a:schemeClr val="bg1">
                    <a:lumMod val="100000"/>
                  </a:schemeClr>
                </a:solidFill>
                <a:latin typeface="Impact" panose="020B0806030902050204" pitchFamily="34" charset="0"/>
              </a:rPr>
              <a:t>30K</a:t>
            </a:r>
            <a:endParaRPr lang="zh-CN" altLang="en-US" sz="2000" dirty="0">
              <a:solidFill>
                <a:schemeClr val="bg1">
                  <a:lumMod val="100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8" name="ï$1íḍê">
            <a:extLst>
              <a:ext uri="{FF2B5EF4-FFF2-40B4-BE49-F238E27FC236}">
                <a16:creationId xmlns="" xmlns:a16="http://schemas.microsoft.com/office/drawing/2014/main" id="{1DA787B8-EC4B-498A-8155-9997C3E1A2C0}"/>
              </a:ext>
            </a:extLst>
          </p:cNvPr>
          <p:cNvSpPr/>
          <p:nvPr/>
        </p:nvSpPr>
        <p:spPr bwMode="auto">
          <a:xfrm flipV="1">
            <a:off x="5517173" y="1997664"/>
            <a:ext cx="1" cy="2103092"/>
          </a:xfrm>
          <a:prstGeom prst="line">
            <a:avLst/>
          </a:prstGeom>
          <a:ln>
            <a:solidFill>
              <a:schemeClr val="accent1"/>
            </a:solidFill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sz="2800">
              <a:latin typeface="Impact" panose="020B0806030902050204" pitchFamily="34" charset="0"/>
            </a:endParaRPr>
          </a:p>
        </p:txBody>
      </p:sp>
      <p:sp>
        <p:nvSpPr>
          <p:cNvPr id="39" name="iṣ1îḍe">
            <a:extLst>
              <a:ext uri="{FF2B5EF4-FFF2-40B4-BE49-F238E27FC236}">
                <a16:creationId xmlns="" xmlns:a16="http://schemas.microsoft.com/office/drawing/2014/main" id="{26139719-9DFA-4E66-BBE0-EFA2DD708A55}"/>
              </a:ext>
            </a:extLst>
          </p:cNvPr>
          <p:cNvSpPr/>
          <p:nvPr/>
        </p:nvSpPr>
        <p:spPr bwMode="auto">
          <a:xfrm>
            <a:off x="5174419" y="1888019"/>
            <a:ext cx="701472" cy="698079"/>
          </a:xfrm>
          <a:prstGeom prst="ellipse">
            <a:avLst/>
          </a:prstGeom>
          <a:solidFill>
            <a:schemeClr val="accent1"/>
          </a:solidFill>
          <a:ln w="38100" cap="flat" cmpd="sng">
            <a:solidFill>
              <a:schemeClr val="accent1"/>
            </a:solidFill>
            <a:bevel/>
            <a:headEnd/>
            <a:tailEnd/>
          </a:ln>
          <a:effectLst/>
        </p:spPr>
        <p:txBody>
          <a:bodyPr wrap="none" anchor="ctr">
            <a:normAutofit/>
          </a:bodyPr>
          <a:lstStyle/>
          <a:p>
            <a:pPr algn="ctr"/>
            <a:r>
              <a:rPr lang="en-US" altLang="zh-CN" sz="2000" dirty="0">
                <a:solidFill>
                  <a:schemeClr val="bg1">
                    <a:lumMod val="100000"/>
                  </a:schemeClr>
                </a:solidFill>
                <a:latin typeface="Impact" panose="020B0806030902050204" pitchFamily="34" charset="0"/>
              </a:rPr>
              <a:t>16K</a:t>
            </a:r>
            <a:endParaRPr lang="zh-CN" altLang="en-US" sz="2000" dirty="0">
              <a:solidFill>
                <a:schemeClr val="bg1">
                  <a:lumMod val="100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40" name="îşḷïḋe">
            <a:extLst>
              <a:ext uri="{FF2B5EF4-FFF2-40B4-BE49-F238E27FC236}">
                <a16:creationId xmlns="" xmlns:a16="http://schemas.microsoft.com/office/drawing/2014/main" id="{7682EE50-7CB5-432E-B52C-22946ADCD237}"/>
              </a:ext>
            </a:extLst>
          </p:cNvPr>
          <p:cNvSpPr/>
          <p:nvPr/>
        </p:nvSpPr>
        <p:spPr bwMode="auto">
          <a:xfrm flipV="1">
            <a:off x="7392093" y="2997417"/>
            <a:ext cx="1" cy="710197"/>
          </a:xfrm>
          <a:prstGeom prst="line">
            <a:avLst/>
          </a:prstGeom>
          <a:ln>
            <a:solidFill>
              <a:schemeClr val="accent1"/>
            </a:solidFill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sz="2800">
              <a:latin typeface="Impact" panose="020B0806030902050204" pitchFamily="34" charset="0"/>
            </a:endParaRPr>
          </a:p>
        </p:txBody>
      </p:sp>
      <p:sp>
        <p:nvSpPr>
          <p:cNvPr id="41" name="îṡľîḑé">
            <a:extLst>
              <a:ext uri="{FF2B5EF4-FFF2-40B4-BE49-F238E27FC236}">
                <a16:creationId xmlns="" xmlns:a16="http://schemas.microsoft.com/office/drawing/2014/main" id="{AD38DDBF-5FE0-47B7-B405-5F31CC316CAE}"/>
              </a:ext>
            </a:extLst>
          </p:cNvPr>
          <p:cNvSpPr/>
          <p:nvPr/>
        </p:nvSpPr>
        <p:spPr bwMode="auto">
          <a:xfrm>
            <a:off x="7003839" y="2520064"/>
            <a:ext cx="767890" cy="763711"/>
          </a:xfrm>
          <a:prstGeom prst="ellipse">
            <a:avLst/>
          </a:prstGeom>
          <a:solidFill>
            <a:schemeClr val="accent2"/>
          </a:solidFill>
          <a:ln w="38100" cap="flat" cmpd="sng">
            <a:noFill/>
            <a:bevel/>
            <a:headEnd/>
            <a:tailEnd/>
          </a:ln>
          <a:effectLst/>
        </p:spPr>
        <p:txBody>
          <a:bodyPr wrap="none" anchor="ctr">
            <a:normAutofit/>
          </a:bodyPr>
          <a:lstStyle/>
          <a:p>
            <a:pPr algn="ctr"/>
            <a:r>
              <a:rPr lang="en-US" altLang="zh-CN" sz="2000" dirty="0">
                <a:solidFill>
                  <a:schemeClr val="bg1">
                    <a:lumMod val="100000"/>
                  </a:schemeClr>
                </a:solidFill>
                <a:latin typeface="Impact" panose="020B0806030902050204" pitchFamily="34" charset="0"/>
              </a:rPr>
              <a:t>12K</a:t>
            </a:r>
            <a:endParaRPr lang="zh-CN" altLang="en-US" sz="2000" dirty="0">
              <a:solidFill>
                <a:schemeClr val="bg1">
                  <a:lumMod val="100000"/>
                </a:schemeClr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0040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图片 35">
            <a:extLst>
              <a:ext uri="{FF2B5EF4-FFF2-40B4-BE49-F238E27FC236}">
                <a16:creationId xmlns="" xmlns:a16="http://schemas.microsoft.com/office/drawing/2014/main" id="{DAC8A6F2-9D16-4C3C-B991-C2CFA22F98E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15" y="164937"/>
            <a:ext cx="565836" cy="396085"/>
          </a:xfrm>
          <a:prstGeom prst="rect">
            <a:avLst/>
          </a:prstGeom>
        </p:spPr>
      </p:pic>
      <p:sp>
        <p:nvSpPr>
          <p:cNvPr id="4" name="íṩlïḍê"/>
          <p:cNvSpPr/>
          <p:nvPr/>
        </p:nvSpPr>
        <p:spPr>
          <a:xfrm>
            <a:off x="953599" y="1597656"/>
            <a:ext cx="2864304" cy="2864304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5" name="ïṣḷïḑé"/>
          <p:cNvSpPr/>
          <p:nvPr/>
        </p:nvSpPr>
        <p:spPr>
          <a:xfrm>
            <a:off x="1543115" y="2187172"/>
            <a:ext cx="1685271" cy="1685271"/>
          </a:xfrm>
          <a:prstGeom prst="ellipse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zh-CN" altLang="en-US"/>
              <a:t>关键词</a:t>
            </a:r>
            <a:endParaRPr lang="zh-CN" altLang="en-US" dirty="0"/>
          </a:p>
        </p:txBody>
      </p:sp>
      <p:grpSp>
        <p:nvGrpSpPr>
          <p:cNvPr id="10" name="ïsľîďê"/>
          <p:cNvGrpSpPr/>
          <p:nvPr/>
        </p:nvGrpSpPr>
        <p:grpSpPr>
          <a:xfrm>
            <a:off x="4461938" y="922721"/>
            <a:ext cx="1933522" cy="726775"/>
            <a:chOff x="949381" y="1461506"/>
            <a:chExt cx="2578029" cy="969033"/>
          </a:xfrm>
        </p:grpSpPr>
        <p:sp>
          <p:nvSpPr>
            <p:cNvPr id="27" name="iṩľïdè"/>
            <p:cNvSpPr txBox="1"/>
            <p:nvPr/>
          </p:nvSpPr>
          <p:spPr>
            <a:xfrm>
              <a:off x="949381" y="1782500"/>
              <a:ext cx="2578029" cy="648039"/>
            </a:xfrm>
            <a:prstGeom prst="rect">
              <a:avLst/>
            </a:prstGeom>
            <a:noFill/>
          </p:spPr>
          <p:txBody>
            <a:bodyPr wrap="square" lIns="90000" tIns="46800" rIns="90000" bIns="46800" anchor="t">
              <a:normAutofit fontScale="85000" lnSpcReduction="10000"/>
            </a:bodyPr>
            <a:lstStyle/>
            <a:p>
              <a:pPr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/>
                <a:t>您的内容打在这里，或者通过复制您的文本后，在此框中选择粘贴</a:t>
              </a:r>
            </a:p>
          </p:txBody>
        </p:sp>
        <p:sp>
          <p:nvSpPr>
            <p:cNvPr id="28" name="ïşḷîḑê"/>
            <p:cNvSpPr/>
            <p:nvPr/>
          </p:nvSpPr>
          <p:spPr>
            <a:xfrm>
              <a:off x="949381" y="1461506"/>
              <a:ext cx="2578029" cy="320994"/>
            </a:xfrm>
            <a:prstGeom prst="rect">
              <a:avLst/>
            </a:prstGeom>
          </p:spPr>
          <p:txBody>
            <a:bodyPr wrap="none" lIns="90000" tIns="46800" rIns="90000" bIns="46800" anchor="b">
              <a:normAutofit fontScale="77500" lnSpcReduction="20000"/>
            </a:bodyPr>
            <a:lstStyle/>
            <a:p>
              <a:pPr lvl="0" defTabSz="914378">
                <a:spcBef>
                  <a:spcPct val="0"/>
                </a:spcBef>
                <a:defRPr/>
              </a:pPr>
              <a:r>
                <a:rPr lang="zh-CN" altLang="en-US" sz="1600" dirty="0">
                  <a:solidFill>
                    <a:schemeClr val="accent2"/>
                  </a:solidFill>
                </a:rPr>
                <a:t>点击输入标题</a:t>
              </a:r>
            </a:p>
          </p:txBody>
        </p:sp>
      </p:grpSp>
      <p:grpSp>
        <p:nvGrpSpPr>
          <p:cNvPr id="11" name="îśḻïḍê"/>
          <p:cNvGrpSpPr/>
          <p:nvPr/>
        </p:nvGrpSpPr>
        <p:grpSpPr>
          <a:xfrm>
            <a:off x="5058055" y="1876179"/>
            <a:ext cx="1933522" cy="726775"/>
            <a:chOff x="949381" y="1461506"/>
            <a:chExt cx="2578029" cy="969033"/>
          </a:xfrm>
        </p:grpSpPr>
        <p:sp>
          <p:nvSpPr>
            <p:cNvPr id="25" name="iṩ1iďè"/>
            <p:cNvSpPr txBox="1"/>
            <p:nvPr/>
          </p:nvSpPr>
          <p:spPr>
            <a:xfrm>
              <a:off x="949381" y="1782500"/>
              <a:ext cx="2578029" cy="648039"/>
            </a:xfrm>
            <a:prstGeom prst="rect">
              <a:avLst/>
            </a:prstGeom>
            <a:noFill/>
          </p:spPr>
          <p:txBody>
            <a:bodyPr wrap="square" lIns="90000" tIns="46800" rIns="90000" bIns="46800" anchor="t">
              <a:normAutofit fontScale="85000" lnSpcReduction="10000"/>
            </a:bodyPr>
            <a:lstStyle/>
            <a:p>
              <a:pPr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/>
                <a:t>您的内容打在这里，或者通过复制您的文本后，在此框中选择粘贴</a:t>
              </a:r>
            </a:p>
          </p:txBody>
        </p:sp>
        <p:sp>
          <p:nvSpPr>
            <p:cNvPr id="26" name="íşļîḍe"/>
            <p:cNvSpPr/>
            <p:nvPr/>
          </p:nvSpPr>
          <p:spPr>
            <a:xfrm>
              <a:off x="949381" y="1461506"/>
              <a:ext cx="2578029" cy="320994"/>
            </a:xfrm>
            <a:prstGeom prst="rect">
              <a:avLst/>
            </a:prstGeom>
          </p:spPr>
          <p:txBody>
            <a:bodyPr wrap="none" lIns="90000" tIns="46800" rIns="90000" bIns="46800" anchor="b">
              <a:normAutofit fontScale="77500" lnSpcReduction="20000"/>
            </a:bodyPr>
            <a:lstStyle/>
            <a:p>
              <a:pPr lvl="0" defTabSz="914378">
                <a:spcBef>
                  <a:spcPct val="0"/>
                </a:spcBef>
                <a:defRPr/>
              </a:pPr>
              <a:r>
                <a:rPr lang="zh-CN" altLang="en-US" sz="1600" dirty="0">
                  <a:solidFill>
                    <a:schemeClr val="accent3"/>
                  </a:solidFill>
                </a:rPr>
                <a:t>点击输入标题</a:t>
              </a:r>
            </a:p>
          </p:txBody>
        </p:sp>
      </p:grpSp>
      <p:grpSp>
        <p:nvGrpSpPr>
          <p:cNvPr id="12" name="ïšḷîḑe"/>
          <p:cNvGrpSpPr/>
          <p:nvPr/>
        </p:nvGrpSpPr>
        <p:grpSpPr>
          <a:xfrm>
            <a:off x="5473043" y="2829637"/>
            <a:ext cx="1933522" cy="726775"/>
            <a:chOff x="949381" y="1461506"/>
            <a:chExt cx="2578029" cy="969033"/>
          </a:xfrm>
        </p:grpSpPr>
        <p:sp>
          <p:nvSpPr>
            <p:cNvPr id="23" name="iš1iḋè"/>
            <p:cNvSpPr txBox="1"/>
            <p:nvPr/>
          </p:nvSpPr>
          <p:spPr>
            <a:xfrm>
              <a:off x="949381" y="1782500"/>
              <a:ext cx="2578029" cy="648039"/>
            </a:xfrm>
            <a:prstGeom prst="rect">
              <a:avLst/>
            </a:prstGeom>
            <a:noFill/>
          </p:spPr>
          <p:txBody>
            <a:bodyPr wrap="square" lIns="90000" tIns="46800" rIns="90000" bIns="46800" anchor="t">
              <a:normAutofit fontScale="85000" lnSpcReduction="10000"/>
            </a:bodyPr>
            <a:lstStyle/>
            <a:p>
              <a:pPr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/>
                <a:t>您的内容打在这里，或者通过复制您的文本后，在此框中选择粘贴</a:t>
              </a:r>
            </a:p>
          </p:txBody>
        </p:sp>
        <p:sp>
          <p:nvSpPr>
            <p:cNvPr id="24" name="iṧ1ïḑê"/>
            <p:cNvSpPr/>
            <p:nvPr/>
          </p:nvSpPr>
          <p:spPr>
            <a:xfrm>
              <a:off x="949381" y="1461506"/>
              <a:ext cx="2578029" cy="320994"/>
            </a:xfrm>
            <a:prstGeom prst="rect">
              <a:avLst/>
            </a:prstGeom>
          </p:spPr>
          <p:txBody>
            <a:bodyPr wrap="none" lIns="90000" tIns="46800" rIns="90000" bIns="46800" anchor="b">
              <a:normAutofit fontScale="77500" lnSpcReduction="20000"/>
            </a:bodyPr>
            <a:lstStyle/>
            <a:p>
              <a:pPr lvl="0" defTabSz="914378">
                <a:spcBef>
                  <a:spcPct val="0"/>
                </a:spcBef>
                <a:defRPr/>
              </a:pPr>
              <a:r>
                <a:rPr lang="zh-CN" altLang="en-US" sz="1600" dirty="0">
                  <a:solidFill>
                    <a:schemeClr val="accent4"/>
                  </a:solidFill>
                </a:rPr>
                <a:t>点击输入标题</a:t>
              </a:r>
            </a:p>
          </p:txBody>
        </p:sp>
      </p:grpSp>
      <p:grpSp>
        <p:nvGrpSpPr>
          <p:cNvPr id="13" name="ï$ļíďé"/>
          <p:cNvGrpSpPr/>
          <p:nvPr/>
        </p:nvGrpSpPr>
        <p:grpSpPr>
          <a:xfrm>
            <a:off x="4878977" y="3783094"/>
            <a:ext cx="1933522" cy="726775"/>
            <a:chOff x="949381" y="1461506"/>
            <a:chExt cx="2578029" cy="969033"/>
          </a:xfrm>
        </p:grpSpPr>
        <p:sp>
          <p:nvSpPr>
            <p:cNvPr id="21" name="í$ľíḑe"/>
            <p:cNvSpPr txBox="1"/>
            <p:nvPr/>
          </p:nvSpPr>
          <p:spPr>
            <a:xfrm>
              <a:off x="949381" y="1782500"/>
              <a:ext cx="2578029" cy="648039"/>
            </a:xfrm>
            <a:prstGeom prst="rect">
              <a:avLst/>
            </a:prstGeom>
            <a:noFill/>
          </p:spPr>
          <p:txBody>
            <a:bodyPr wrap="square" lIns="90000" tIns="46800" rIns="90000" bIns="46800" anchor="t">
              <a:normAutofit fontScale="85000" lnSpcReduction="10000"/>
            </a:bodyPr>
            <a:lstStyle/>
            <a:p>
              <a:pPr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/>
                <a:t>您的内容打在这里，或者通过复制您的文本后，在此框中选择粘贴</a:t>
              </a:r>
            </a:p>
          </p:txBody>
        </p:sp>
        <p:sp>
          <p:nvSpPr>
            <p:cNvPr id="22" name="ïṣļïde"/>
            <p:cNvSpPr/>
            <p:nvPr/>
          </p:nvSpPr>
          <p:spPr>
            <a:xfrm>
              <a:off x="949381" y="1461506"/>
              <a:ext cx="2578029" cy="320994"/>
            </a:xfrm>
            <a:prstGeom prst="rect">
              <a:avLst/>
            </a:prstGeom>
          </p:spPr>
          <p:txBody>
            <a:bodyPr wrap="none" lIns="90000" tIns="46800" rIns="90000" bIns="46800" anchor="b">
              <a:normAutofit fontScale="77500" lnSpcReduction="20000"/>
            </a:bodyPr>
            <a:lstStyle/>
            <a:p>
              <a:pPr lvl="0" defTabSz="914378">
                <a:spcBef>
                  <a:spcPct val="0"/>
                </a:spcBef>
                <a:defRPr/>
              </a:pPr>
              <a:r>
                <a:rPr lang="zh-CN" altLang="en-US" sz="1600" dirty="0">
                  <a:solidFill>
                    <a:schemeClr val="accent5"/>
                  </a:solidFill>
                </a:rPr>
                <a:t>点击输入标题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536629" y="1233491"/>
            <a:ext cx="728329" cy="728330"/>
            <a:chOff x="2536629" y="1233491"/>
            <a:chExt cx="728329" cy="728330"/>
          </a:xfrm>
        </p:grpSpPr>
        <p:sp>
          <p:nvSpPr>
            <p:cNvPr id="6" name="iṣľïḍê"/>
            <p:cNvSpPr/>
            <p:nvPr/>
          </p:nvSpPr>
          <p:spPr>
            <a:xfrm>
              <a:off x="2536629" y="1233491"/>
              <a:ext cx="728329" cy="72833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îṩľidé"/>
            <p:cNvSpPr/>
            <p:nvPr/>
          </p:nvSpPr>
          <p:spPr>
            <a:xfrm>
              <a:off x="2656225" y="1355099"/>
              <a:ext cx="485113" cy="485114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70000" lnSpcReduction="20000"/>
            </a:bodyPr>
            <a:lstStyle/>
            <a:p>
              <a:pPr algn="ctr"/>
              <a:r>
                <a:rPr lang="en-US" altLang="zh-CN" sz="2800"/>
                <a:t>1</a:t>
              </a:r>
              <a:endParaRPr lang="en-US" altLang="zh-CN" sz="2800" dirty="0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3287727" y="1916521"/>
            <a:ext cx="577276" cy="577277"/>
            <a:chOff x="3287727" y="1916521"/>
            <a:chExt cx="577276" cy="577277"/>
          </a:xfrm>
        </p:grpSpPr>
        <p:sp>
          <p:nvSpPr>
            <p:cNvPr id="7" name="iṣḷíďé"/>
            <p:cNvSpPr/>
            <p:nvPr/>
          </p:nvSpPr>
          <p:spPr>
            <a:xfrm>
              <a:off x="3287727" y="1916521"/>
              <a:ext cx="577276" cy="57727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iṥḻiḓe"/>
            <p:cNvSpPr/>
            <p:nvPr/>
          </p:nvSpPr>
          <p:spPr>
            <a:xfrm>
              <a:off x="3384023" y="2012817"/>
              <a:ext cx="384684" cy="384684"/>
            </a:xfrm>
            <a:prstGeom prst="ellipse">
              <a:avLst/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47500" lnSpcReduction="20000"/>
            </a:bodyPr>
            <a:lstStyle/>
            <a:p>
              <a:pPr algn="ctr"/>
              <a:r>
                <a:rPr lang="en-US" altLang="zh-CN" sz="2800"/>
                <a:t>2</a:t>
              </a:r>
              <a:endParaRPr lang="en-US" altLang="zh-CN" sz="2800" dirty="0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622730" y="2702079"/>
            <a:ext cx="483318" cy="483318"/>
            <a:chOff x="3622730" y="2702079"/>
            <a:chExt cx="483318" cy="483318"/>
          </a:xfrm>
        </p:grpSpPr>
        <p:sp>
          <p:nvSpPr>
            <p:cNvPr id="8" name="í$ļiḑé"/>
            <p:cNvSpPr/>
            <p:nvPr/>
          </p:nvSpPr>
          <p:spPr>
            <a:xfrm>
              <a:off x="3622730" y="2702079"/>
              <a:ext cx="483318" cy="48331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íšļíḑê"/>
            <p:cNvSpPr/>
            <p:nvPr/>
          </p:nvSpPr>
          <p:spPr>
            <a:xfrm>
              <a:off x="3687072" y="2766421"/>
              <a:ext cx="354634" cy="354635"/>
            </a:xfrm>
            <a:prstGeom prst="ellipse">
              <a:avLst/>
            </a:prstGeom>
            <a:solidFill>
              <a:schemeClr val="accent4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47500" lnSpcReduction="20000"/>
            </a:bodyPr>
            <a:lstStyle/>
            <a:p>
              <a:pPr algn="ctr"/>
              <a:r>
                <a:rPr lang="en-US" altLang="zh-CN" sz="2800"/>
                <a:t>3</a:t>
              </a:r>
              <a:endParaRPr lang="en-US" altLang="zh-CN" sz="2800" dirty="0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545110" y="3425512"/>
            <a:ext cx="401626" cy="401627"/>
            <a:chOff x="3545110" y="3425512"/>
            <a:chExt cx="401626" cy="401627"/>
          </a:xfrm>
        </p:grpSpPr>
        <p:sp>
          <p:nvSpPr>
            <p:cNvPr id="9" name="îśļíḑé"/>
            <p:cNvSpPr/>
            <p:nvPr/>
          </p:nvSpPr>
          <p:spPr>
            <a:xfrm>
              <a:off x="3545110" y="3425512"/>
              <a:ext cx="401626" cy="40162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îśḷiḓé"/>
            <p:cNvSpPr/>
            <p:nvPr/>
          </p:nvSpPr>
          <p:spPr>
            <a:xfrm>
              <a:off x="3589154" y="3469555"/>
              <a:ext cx="313539" cy="313539"/>
            </a:xfrm>
            <a:prstGeom prst="ellipse">
              <a:avLst/>
            </a:prstGeom>
            <a:solidFill>
              <a:schemeClr val="accent5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32500" lnSpcReduction="20000"/>
            </a:bodyPr>
            <a:lstStyle/>
            <a:p>
              <a:pPr algn="ctr"/>
              <a:r>
                <a:rPr lang="en-US" altLang="zh-CN" sz="2800"/>
                <a:t>4</a:t>
              </a:r>
              <a:endParaRPr lang="en-US" altLang="zh-CN" sz="2800" dirty="0"/>
            </a:p>
          </p:txBody>
        </p:sp>
      </p:grpSp>
      <p:cxnSp>
        <p:nvCxnSpPr>
          <p:cNvPr id="18" name="直接连接符 17"/>
          <p:cNvCxnSpPr/>
          <p:nvPr/>
        </p:nvCxnSpPr>
        <p:spPr>
          <a:xfrm>
            <a:off x="3945044" y="1707654"/>
            <a:ext cx="3597286" cy="0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559676" y="2665186"/>
            <a:ext cx="3597286" cy="0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4559676" y="3609778"/>
            <a:ext cx="3597286" cy="0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成功项目展示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31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</a:rPr>
              <a:t>03</a:t>
            </a:r>
          </a:p>
        </p:txBody>
      </p:sp>
      <p:sp>
        <p:nvSpPr>
          <p:cNvPr id="32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7340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>
            <a:extLst>
              <a:ext uri="{FF2B5EF4-FFF2-40B4-BE49-F238E27FC236}">
                <a16:creationId xmlns="" xmlns:a16="http://schemas.microsoft.com/office/drawing/2014/main" id="{07F2DD55-A1B5-403E-824F-5CBC54DA3BB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15" y="164937"/>
            <a:ext cx="565836" cy="396085"/>
          </a:xfrm>
          <a:prstGeom prst="rect">
            <a:avLst/>
          </a:prstGeom>
        </p:spPr>
      </p:pic>
      <p:sp>
        <p:nvSpPr>
          <p:cNvPr id="24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成功项目展示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</a:rPr>
              <a:t>03</a:t>
            </a:r>
          </a:p>
        </p:txBody>
      </p:sp>
      <p:sp>
        <p:nvSpPr>
          <p:cNvPr id="26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4" name="íṡ1ïdé">
            <a:extLst>
              <a:ext uri="{FF2B5EF4-FFF2-40B4-BE49-F238E27FC236}">
                <a16:creationId xmlns="" xmlns:a16="http://schemas.microsoft.com/office/drawing/2014/main" id="{E6CC092E-27AA-4B9D-9095-5687D2DABEA0}"/>
              </a:ext>
            </a:extLst>
          </p:cNvPr>
          <p:cNvSpPr/>
          <p:nvPr/>
        </p:nvSpPr>
        <p:spPr bwMode="auto">
          <a:xfrm>
            <a:off x="804817" y="1328495"/>
            <a:ext cx="1147763" cy="1407153"/>
          </a:xfrm>
          <a:custGeom>
            <a:avLst/>
            <a:gdLst>
              <a:gd name="T0" fmla="*/ 276 w 310"/>
              <a:gd name="T1" fmla="*/ 353 h 385"/>
              <a:gd name="T2" fmla="*/ 253 w 310"/>
              <a:gd name="T3" fmla="*/ 325 h 385"/>
              <a:gd name="T4" fmla="*/ 246 w 310"/>
              <a:gd name="T5" fmla="*/ 228 h 385"/>
              <a:gd name="T6" fmla="*/ 246 w 310"/>
              <a:gd name="T7" fmla="*/ 158 h 385"/>
              <a:gd name="T8" fmla="*/ 245 w 310"/>
              <a:gd name="T9" fmla="*/ 100 h 385"/>
              <a:gd name="T10" fmla="*/ 209 w 310"/>
              <a:gd name="T11" fmla="*/ 52 h 385"/>
              <a:gd name="T12" fmla="*/ 121 w 310"/>
              <a:gd name="T13" fmla="*/ 44 h 385"/>
              <a:gd name="T14" fmla="*/ 71 w 310"/>
              <a:gd name="T15" fmla="*/ 73 h 385"/>
              <a:gd name="T16" fmla="*/ 58 w 310"/>
              <a:gd name="T17" fmla="*/ 145 h 385"/>
              <a:gd name="T18" fmla="*/ 58 w 310"/>
              <a:gd name="T19" fmla="*/ 204 h 385"/>
              <a:gd name="T20" fmla="*/ 54 w 310"/>
              <a:gd name="T21" fmla="*/ 308 h 385"/>
              <a:gd name="T22" fmla="*/ 51 w 310"/>
              <a:gd name="T23" fmla="*/ 332 h 385"/>
              <a:gd name="T24" fmla="*/ 28 w 310"/>
              <a:gd name="T25" fmla="*/ 355 h 385"/>
              <a:gd name="T26" fmla="*/ 16 w 310"/>
              <a:gd name="T27" fmla="*/ 375 h 385"/>
              <a:gd name="T28" fmla="*/ 43 w 310"/>
              <a:gd name="T29" fmla="*/ 363 h 385"/>
              <a:gd name="T30" fmla="*/ 67 w 310"/>
              <a:gd name="T31" fmla="*/ 381 h 385"/>
              <a:gd name="T32" fmla="*/ 64 w 310"/>
              <a:gd name="T33" fmla="*/ 371 h 385"/>
              <a:gd name="T34" fmla="*/ 75 w 310"/>
              <a:gd name="T35" fmla="*/ 326 h 385"/>
              <a:gd name="T36" fmla="*/ 85 w 310"/>
              <a:gd name="T37" fmla="*/ 236 h 385"/>
              <a:gd name="T38" fmla="*/ 92 w 310"/>
              <a:gd name="T39" fmla="*/ 165 h 385"/>
              <a:gd name="T40" fmla="*/ 94 w 310"/>
              <a:gd name="T41" fmla="*/ 130 h 385"/>
              <a:gd name="T42" fmla="*/ 115 w 310"/>
              <a:gd name="T43" fmla="*/ 137 h 385"/>
              <a:gd name="T44" fmla="*/ 99 w 310"/>
              <a:gd name="T45" fmla="*/ 212 h 385"/>
              <a:gd name="T46" fmla="*/ 106 w 310"/>
              <a:gd name="T47" fmla="*/ 272 h 385"/>
              <a:gd name="T48" fmla="*/ 97 w 310"/>
              <a:gd name="T49" fmla="*/ 317 h 385"/>
              <a:gd name="T50" fmla="*/ 125 w 310"/>
              <a:gd name="T51" fmla="*/ 350 h 385"/>
              <a:gd name="T52" fmla="*/ 133 w 310"/>
              <a:gd name="T53" fmla="*/ 289 h 385"/>
              <a:gd name="T54" fmla="*/ 130 w 310"/>
              <a:gd name="T55" fmla="*/ 258 h 385"/>
              <a:gd name="T56" fmla="*/ 148 w 310"/>
              <a:gd name="T57" fmla="*/ 221 h 385"/>
              <a:gd name="T58" fmla="*/ 161 w 310"/>
              <a:gd name="T59" fmla="*/ 209 h 385"/>
              <a:gd name="T60" fmla="*/ 172 w 310"/>
              <a:gd name="T61" fmla="*/ 301 h 385"/>
              <a:gd name="T62" fmla="*/ 179 w 310"/>
              <a:gd name="T63" fmla="*/ 341 h 385"/>
              <a:gd name="T64" fmla="*/ 212 w 310"/>
              <a:gd name="T65" fmla="*/ 322 h 385"/>
              <a:gd name="T66" fmla="*/ 221 w 310"/>
              <a:gd name="T67" fmla="*/ 269 h 385"/>
              <a:gd name="T68" fmla="*/ 235 w 310"/>
              <a:gd name="T69" fmla="*/ 337 h 385"/>
              <a:gd name="T70" fmla="*/ 239 w 310"/>
              <a:gd name="T71" fmla="*/ 372 h 385"/>
              <a:gd name="T72" fmla="*/ 251 w 310"/>
              <a:gd name="T73" fmla="*/ 369 h 385"/>
              <a:gd name="T74" fmla="*/ 278 w 310"/>
              <a:gd name="T75" fmla="*/ 377 h 385"/>
              <a:gd name="T76" fmla="*/ 295 w 310"/>
              <a:gd name="T77" fmla="*/ 370 h 385"/>
              <a:gd name="T78" fmla="*/ 204 w 310"/>
              <a:gd name="T79" fmla="*/ 130 h 385"/>
              <a:gd name="T80" fmla="*/ 211 w 310"/>
              <a:gd name="T81" fmla="*/ 142 h 385"/>
              <a:gd name="T82" fmla="*/ 221 w 310"/>
              <a:gd name="T83" fmla="*/ 268 h 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10" h="385">
                <a:moveTo>
                  <a:pt x="295" y="370"/>
                </a:moveTo>
                <a:cubicBezTo>
                  <a:pt x="285" y="370"/>
                  <a:pt x="278" y="355"/>
                  <a:pt x="276" y="353"/>
                </a:cubicBezTo>
                <a:cubicBezTo>
                  <a:pt x="274" y="351"/>
                  <a:pt x="276" y="348"/>
                  <a:pt x="272" y="345"/>
                </a:cubicBezTo>
                <a:cubicBezTo>
                  <a:pt x="267" y="342"/>
                  <a:pt x="254" y="332"/>
                  <a:pt x="253" y="325"/>
                </a:cubicBezTo>
                <a:cubicBezTo>
                  <a:pt x="252" y="319"/>
                  <a:pt x="248" y="289"/>
                  <a:pt x="249" y="281"/>
                </a:cubicBezTo>
                <a:cubicBezTo>
                  <a:pt x="250" y="273"/>
                  <a:pt x="245" y="235"/>
                  <a:pt x="246" y="228"/>
                </a:cubicBezTo>
                <a:cubicBezTo>
                  <a:pt x="247" y="221"/>
                  <a:pt x="243" y="212"/>
                  <a:pt x="243" y="201"/>
                </a:cubicBezTo>
                <a:cubicBezTo>
                  <a:pt x="243" y="190"/>
                  <a:pt x="247" y="164"/>
                  <a:pt x="246" y="158"/>
                </a:cubicBezTo>
                <a:cubicBezTo>
                  <a:pt x="246" y="152"/>
                  <a:pt x="241" y="139"/>
                  <a:pt x="241" y="133"/>
                </a:cubicBezTo>
                <a:cubicBezTo>
                  <a:pt x="242" y="127"/>
                  <a:pt x="246" y="112"/>
                  <a:pt x="245" y="100"/>
                </a:cubicBezTo>
                <a:cubicBezTo>
                  <a:pt x="244" y="89"/>
                  <a:pt x="235" y="73"/>
                  <a:pt x="227" y="68"/>
                </a:cubicBezTo>
                <a:cubicBezTo>
                  <a:pt x="219" y="63"/>
                  <a:pt x="209" y="52"/>
                  <a:pt x="209" y="52"/>
                </a:cubicBezTo>
                <a:cubicBezTo>
                  <a:pt x="201" y="41"/>
                  <a:pt x="186" y="42"/>
                  <a:pt x="186" y="42"/>
                </a:cubicBezTo>
                <a:cubicBezTo>
                  <a:pt x="148" y="0"/>
                  <a:pt x="121" y="44"/>
                  <a:pt x="121" y="44"/>
                </a:cubicBezTo>
                <a:cubicBezTo>
                  <a:pt x="112" y="40"/>
                  <a:pt x="98" y="54"/>
                  <a:pt x="93" y="58"/>
                </a:cubicBezTo>
                <a:cubicBezTo>
                  <a:pt x="88" y="62"/>
                  <a:pt x="84" y="66"/>
                  <a:pt x="71" y="73"/>
                </a:cubicBezTo>
                <a:cubicBezTo>
                  <a:pt x="58" y="79"/>
                  <a:pt x="58" y="106"/>
                  <a:pt x="61" y="115"/>
                </a:cubicBezTo>
                <a:cubicBezTo>
                  <a:pt x="63" y="124"/>
                  <a:pt x="61" y="135"/>
                  <a:pt x="58" y="145"/>
                </a:cubicBezTo>
                <a:cubicBezTo>
                  <a:pt x="55" y="157"/>
                  <a:pt x="59" y="165"/>
                  <a:pt x="59" y="171"/>
                </a:cubicBezTo>
                <a:cubicBezTo>
                  <a:pt x="59" y="177"/>
                  <a:pt x="61" y="199"/>
                  <a:pt x="58" y="204"/>
                </a:cubicBezTo>
                <a:cubicBezTo>
                  <a:pt x="55" y="210"/>
                  <a:pt x="57" y="227"/>
                  <a:pt x="55" y="233"/>
                </a:cubicBezTo>
                <a:cubicBezTo>
                  <a:pt x="53" y="238"/>
                  <a:pt x="54" y="301"/>
                  <a:pt x="54" y="308"/>
                </a:cubicBezTo>
                <a:cubicBezTo>
                  <a:pt x="54" y="314"/>
                  <a:pt x="55" y="320"/>
                  <a:pt x="53" y="323"/>
                </a:cubicBezTo>
                <a:cubicBezTo>
                  <a:pt x="51" y="326"/>
                  <a:pt x="53" y="330"/>
                  <a:pt x="51" y="332"/>
                </a:cubicBezTo>
                <a:cubicBezTo>
                  <a:pt x="50" y="334"/>
                  <a:pt x="41" y="340"/>
                  <a:pt x="34" y="343"/>
                </a:cubicBezTo>
                <a:cubicBezTo>
                  <a:pt x="27" y="346"/>
                  <a:pt x="30" y="352"/>
                  <a:pt x="28" y="355"/>
                </a:cubicBezTo>
                <a:cubicBezTo>
                  <a:pt x="26" y="358"/>
                  <a:pt x="24" y="367"/>
                  <a:pt x="22" y="371"/>
                </a:cubicBezTo>
                <a:cubicBezTo>
                  <a:pt x="21" y="375"/>
                  <a:pt x="16" y="375"/>
                  <a:pt x="16" y="375"/>
                </a:cubicBezTo>
                <a:cubicBezTo>
                  <a:pt x="0" y="381"/>
                  <a:pt x="25" y="382"/>
                  <a:pt x="29" y="380"/>
                </a:cubicBezTo>
                <a:cubicBezTo>
                  <a:pt x="33" y="378"/>
                  <a:pt x="43" y="363"/>
                  <a:pt x="43" y="363"/>
                </a:cubicBezTo>
                <a:cubicBezTo>
                  <a:pt x="46" y="360"/>
                  <a:pt x="55" y="375"/>
                  <a:pt x="55" y="375"/>
                </a:cubicBezTo>
                <a:cubicBezTo>
                  <a:pt x="57" y="385"/>
                  <a:pt x="67" y="381"/>
                  <a:pt x="67" y="381"/>
                </a:cubicBezTo>
                <a:cubicBezTo>
                  <a:pt x="73" y="381"/>
                  <a:pt x="74" y="376"/>
                  <a:pt x="69" y="377"/>
                </a:cubicBezTo>
                <a:cubicBezTo>
                  <a:pt x="65" y="377"/>
                  <a:pt x="64" y="371"/>
                  <a:pt x="64" y="371"/>
                </a:cubicBezTo>
                <a:cubicBezTo>
                  <a:pt x="61" y="367"/>
                  <a:pt x="67" y="357"/>
                  <a:pt x="67" y="357"/>
                </a:cubicBezTo>
                <a:cubicBezTo>
                  <a:pt x="73" y="350"/>
                  <a:pt x="75" y="332"/>
                  <a:pt x="75" y="326"/>
                </a:cubicBezTo>
                <a:cubicBezTo>
                  <a:pt x="74" y="319"/>
                  <a:pt x="77" y="289"/>
                  <a:pt x="78" y="283"/>
                </a:cubicBezTo>
                <a:cubicBezTo>
                  <a:pt x="79" y="278"/>
                  <a:pt x="85" y="236"/>
                  <a:pt x="85" y="236"/>
                </a:cubicBezTo>
                <a:cubicBezTo>
                  <a:pt x="89" y="229"/>
                  <a:pt x="87" y="215"/>
                  <a:pt x="87" y="215"/>
                </a:cubicBezTo>
                <a:cubicBezTo>
                  <a:pt x="90" y="209"/>
                  <a:pt x="92" y="173"/>
                  <a:pt x="92" y="165"/>
                </a:cubicBezTo>
                <a:cubicBezTo>
                  <a:pt x="92" y="156"/>
                  <a:pt x="94" y="132"/>
                  <a:pt x="94" y="132"/>
                </a:cubicBezTo>
                <a:cubicBezTo>
                  <a:pt x="94" y="132"/>
                  <a:pt x="90" y="151"/>
                  <a:pt x="94" y="130"/>
                </a:cubicBezTo>
                <a:cubicBezTo>
                  <a:pt x="97" y="109"/>
                  <a:pt x="108" y="121"/>
                  <a:pt x="108" y="121"/>
                </a:cubicBezTo>
                <a:cubicBezTo>
                  <a:pt x="113" y="123"/>
                  <a:pt x="115" y="137"/>
                  <a:pt x="115" y="137"/>
                </a:cubicBezTo>
                <a:cubicBezTo>
                  <a:pt x="103" y="141"/>
                  <a:pt x="99" y="171"/>
                  <a:pt x="99" y="171"/>
                </a:cubicBezTo>
                <a:cubicBezTo>
                  <a:pt x="90" y="188"/>
                  <a:pt x="99" y="212"/>
                  <a:pt x="99" y="212"/>
                </a:cubicBezTo>
                <a:cubicBezTo>
                  <a:pt x="98" y="214"/>
                  <a:pt x="99" y="221"/>
                  <a:pt x="99" y="221"/>
                </a:cubicBezTo>
                <a:cubicBezTo>
                  <a:pt x="82" y="226"/>
                  <a:pt x="106" y="272"/>
                  <a:pt x="106" y="272"/>
                </a:cubicBezTo>
                <a:cubicBezTo>
                  <a:pt x="103" y="276"/>
                  <a:pt x="101" y="293"/>
                  <a:pt x="102" y="296"/>
                </a:cubicBezTo>
                <a:cubicBezTo>
                  <a:pt x="103" y="300"/>
                  <a:pt x="103" y="294"/>
                  <a:pt x="97" y="317"/>
                </a:cubicBezTo>
                <a:cubicBezTo>
                  <a:pt x="91" y="341"/>
                  <a:pt x="108" y="351"/>
                  <a:pt x="108" y="351"/>
                </a:cubicBezTo>
                <a:cubicBezTo>
                  <a:pt x="125" y="350"/>
                  <a:pt x="125" y="350"/>
                  <a:pt x="125" y="350"/>
                </a:cubicBezTo>
                <a:cubicBezTo>
                  <a:pt x="133" y="345"/>
                  <a:pt x="137" y="325"/>
                  <a:pt x="131" y="316"/>
                </a:cubicBezTo>
                <a:cubicBezTo>
                  <a:pt x="126" y="306"/>
                  <a:pt x="133" y="289"/>
                  <a:pt x="133" y="289"/>
                </a:cubicBezTo>
                <a:cubicBezTo>
                  <a:pt x="136" y="280"/>
                  <a:pt x="135" y="270"/>
                  <a:pt x="131" y="267"/>
                </a:cubicBezTo>
                <a:cubicBezTo>
                  <a:pt x="128" y="264"/>
                  <a:pt x="130" y="258"/>
                  <a:pt x="130" y="258"/>
                </a:cubicBezTo>
                <a:cubicBezTo>
                  <a:pt x="153" y="250"/>
                  <a:pt x="143" y="232"/>
                  <a:pt x="143" y="232"/>
                </a:cubicBezTo>
                <a:cubicBezTo>
                  <a:pt x="145" y="230"/>
                  <a:pt x="148" y="221"/>
                  <a:pt x="148" y="221"/>
                </a:cubicBezTo>
                <a:cubicBezTo>
                  <a:pt x="152" y="219"/>
                  <a:pt x="157" y="209"/>
                  <a:pt x="157" y="209"/>
                </a:cubicBezTo>
                <a:cubicBezTo>
                  <a:pt x="159" y="210"/>
                  <a:pt x="161" y="209"/>
                  <a:pt x="161" y="209"/>
                </a:cubicBezTo>
                <a:cubicBezTo>
                  <a:pt x="153" y="228"/>
                  <a:pt x="168" y="267"/>
                  <a:pt x="169" y="270"/>
                </a:cubicBezTo>
                <a:cubicBezTo>
                  <a:pt x="170" y="272"/>
                  <a:pt x="173" y="294"/>
                  <a:pt x="172" y="301"/>
                </a:cubicBezTo>
                <a:cubicBezTo>
                  <a:pt x="172" y="309"/>
                  <a:pt x="174" y="328"/>
                  <a:pt x="174" y="328"/>
                </a:cubicBezTo>
                <a:cubicBezTo>
                  <a:pt x="176" y="330"/>
                  <a:pt x="179" y="341"/>
                  <a:pt x="179" y="341"/>
                </a:cubicBezTo>
                <a:cubicBezTo>
                  <a:pt x="186" y="356"/>
                  <a:pt x="202" y="350"/>
                  <a:pt x="202" y="350"/>
                </a:cubicBezTo>
                <a:cubicBezTo>
                  <a:pt x="208" y="347"/>
                  <a:pt x="211" y="332"/>
                  <a:pt x="212" y="322"/>
                </a:cubicBezTo>
                <a:cubicBezTo>
                  <a:pt x="214" y="313"/>
                  <a:pt x="221" y="269"/>
                  <a:pt x="221" y="268"/>
                </a:cubicBezTo>
                <a:cubicBezTo>
                  <a:pt x="221" y="268"/>
                  <a:pt x="221" y="268"/>
                  <a:pt x="221" y="269"/>
                </a:cubicBezTo>
                <a:cubicBezTo>
                  <a:pt x="225" y="278"/>
                  <a:pt x="233" y="319"/>
                  <a:pt x="232" y="324"/>
                </a:cubicBezTo>
                <a:cubicBezTo>
                  <a:pt x="231" y="331"/>
                  <a:pt x="234" y="338"/>
                  <a:pt x="235" y="337"/>
                </a:cubicBezTo>
                <a:cubicBezTo>
                  <a:pt x="235" y="336"/>
                  <a:pt x="241" y="362"/>
                  <a:pt x="242" y="366"/>
                </a:cubicBezTo>
                <a:cubicBezTo>
                  <a:pt x="243" y="370"/>
                  <a:pt x="239" y="372"/>
                  <a:pt x="239" y="372"/>
                </a:cubicBezTo>
                <a:cubicBezTo>
                  <a:pt x="226" y="379"/>
                  <a:pt x="245" y="378"/>
                  <a:pt x="248" y="377"/>
                </a:cubicBezTo>
                <a:cubicBezTo>
                  <a:pt x="252" y="376"/>
                  <a:pt x="250" y="374"/>
                  <a:pt x="251" y="369"/>
                </a:cubicBezTo>
                <a:cubicBezTo>
                  <a:pt x="251" y="364"/>
                  <a:pt x="258" y="361"/>
                  <a:pt x="258" y="361"/>
                </a:cubicBezTo>
                <a:cubicBezTo>
                  <a:pt x="265" y="359"/>
                  <a:pt x="278" y="377"/>
                  <a:pt x="278" y="377"/>
                </a:cubicBezTo>
                <a:cubicBezTo>
                  <a:pt x="283" y="381"/>
                  <a:pt x="299" y="376"/>
                  <a:pt x="299" y="376"/>
                </a:cubicBezTo>
                <a:cubicBezTo>
                  <a:pt x="310" y="373"/>
                  <a:pt x="295" y="370"/>
                  <a:pt x="295" y="370"/>
                </a:cubicBezTo>
                <a:close/>
                <a:moveTo>
                  <a:pt x="211" y="142"/>
                </a:moveTo>
                <a:cubicBezTo>
                  <a:pt x="210" y="140"/>
                  <a:pt x="205" y="132"/>
                  <a:pt x="204" y="130"/>
                </a:cubicBezTo>
                <a:cubicBezTo>
                  <a:pt x="203" y="128"/>
                  <a:pt x="207" y="126"/>
                  <a:pt x="207" y="126"/>
                </a:cubicBezTo>
                <a:cubicBezTo>
                  <a:pt x="214" y="127"/>
                  <a:pt x="211" y="142"/>
                  <a:pt x="211" y="142"/>
                </a:cubicBezTo>
                <a:close/>
                <a:moveTo>
                  <a:pt x="221" y="267"/>
                </a:moveTo>
                <a:cubicBezTo>
                  <a:pt x="221" y="267"/>
                  <a:pt x="221" y="267"/>
                  <a:pt x="221" y="268"/>
                </a:cubicBezTo>
                <a:cubicBezTo>
                  <a:pt x="221" y="267"/>
                  <a:pt x="218" y="263"/>
                  <a:pt x="221" y="26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" name="íṩļïḍê">
            <a:extLst>
              <a:ext uri="{FF2B5EF4-FFF2-40B4-BE49-F238E27FC236}">
                <a16:creationId xmlns="" xmlns:a16="http://schemas.microsoft.com/office/drawing/2014/main" id="{C03596F7-81E1-400B-8B15-1292D8BF7725}"/>
              </a:ext>
            </a:extLst>
          </p:cNvPr>
          <p:cNvSpPr/>
          <p:nvPr/>
        </p:nvSpPr>
        <p:spPr bwMode="auto">
          <a:xfrm>
            <a:off x="2453515" y="1434288"/>
            <a:ext cx="1291495" cy="1301360"/>
          </a:xfrm>
          <a:custGeom>
            <a:avLst/>
            <a:gdLst>
              <a:gd name="T0" fmla="*/ 14 w 325"/>
              <a:gd name="T1" fmla="*/ 312 h 315"/>
              <a:gd name="T2" fmla="*/ 59 w 325"/>
              <a:gd name="T3" fmla="*/ 310 h 315"/>
              <a:gd name="T4" fmla="*/ 80 w 325"/>
              <a:gd name="T5" fmla="*/ 312 h 315"/>
              <a:gd name="T6" fmla="*/ 78 w 325"/>
              <a:gd name="T7" fmla="*/ 301 h 315"/>
              <a:gd name="T8" fmla="*/ 65 w 325"/>
              <a:gd name="T9" fmla="*/ 273 h 315"/>
              <a:gd name="T10" fmla="*/ 84 w 325"/>
              <a:gd name="T11" fmla="*/ 265 h 315"/>
              <a:gd name="T12" fmla="*/ 112 w 325"/>
              <a:gd name="T13" fmla="*/ 258 h 315"/>
              <a:gd name="T14" fmla="*/ 123 w 325"/>
              <a:gd name="T15" fmla="*/ 236 h 315"/>
              <a:gd name="T16" fmla="*/ 125 w 325"/>
              <a:gd name="T17" fmla="*/ 161 h 315"/>
              <a:gd name="T18" fmla="*/ 165 w 325"/>
              <a:gd name="T19" fmla="*/ 186 h 315"/>
              <a:gd name="T20" fmla="*/ 147 w 325"/>
              <a:gd name="T21" fmla="*/ 230 h 315"/>
              <a:gd name="T22" fmla="*/ 134 w 325"/>
              <a:gd name="T23" fmla="*/ 255 h 315"/>
              <a:gd name="T24" fmla="*/ 124 w 325"/>
              <a:gd name="T25" fmla="*/ 273 h 315"/>
              <a:gd name="T26" fmla="*/ 132 w 325"/>
              <a:gd name="T27" fmla="*/ 293 h 315"/>
              <a:gd name="T28" fmla="*/ 148 w 325"/>
              <a:gd name="T29" fmla="*/ 307 h 315"/>
              <a:gd name="T30" fmla="*/ 163 w 325"/>
              <a:gd name="T31" fmla="*/ 292 h 315"/>
              <a:gd name="T32" fmla="*/ 154 w 325"/>
              <a:gd name="T33" fmla="*/ 269 h 315"/>
              <a:gd name="T34" fmla="*/ 182 w 325"/>
              <a:gd name="T35" fmla="*/ 235 h 315"/>
              <a:gd name="T36" fmla="*/ 211 w 325"/>
              <a:gd name="T37" fmla="*/ 172 h 315"/>
              <a:gd name="T38" fmla="*/ 209 w 325"/>
              <a:gd name="T39" fmla="*/ 136 h 315"/>
              <a:gd name="T40" fmla="*/ 227 w 325"/>
              <a:gd name="T41" fmla="*/ 140 h 315"/>
              <a:gd name="T42" fmla="*/ 241 w 325"/>
              <a:gd name="T43" fmla="*/ 208 h 315"/>
              <a:gd name="T44" fmla="*/ 266 w 325"/>
              <a:gd name="T45" fmla="*/ 269 h 315"/>
              <a:gd name="T46" fmla="*/ 270 w 325"/>
              <a:gd name="T47" fmla="*/ 301 h 315"/>
              <a:gd name="T48" fmla="*/ 264 w 325"/>
              <a:gd name="T49" fmla="*/ 312 h 315"/>
              <a:gd name="T50" fmla="*/ 284 w 325"/>
              <a:gd name="T51" fmla="*/ 310 h 315"/>
              <a:gd name="T52" fmla="*/ 317 w 325"/>
              <a:gd name="T53" fmla="*/ 312 h 315"/>
              <a:gd name="T54" fmla="*/ 307 w 325"/>
              <a:gd name="T55" fmla="*/ 307 h 315"/>
              <a:gd name="T56" fmla="*/ 292 w 325"/>
              <a:gd name="T57" fmla="*/ 301 h 315"/>
              <a:gd name="T58" fmla="*/ 284 w 325"/>
              <a:gd name="T59" fmla="*/ 270 h 315"/>
              <a:gd name="T60" fmla="*/ 275 w 325"/>
              <a:gd name="T61" fmla="*/ 221 h 315"/>
              <a:gd name="T62" fmla="*/ 259 w 325"/>
              <a:gd name="T63" fmla="*/ 169 h 315"/>
              <a:gd name="T64" fmla="*/ 250 w 325"/>
              <a:gd name="T65" fmla="*/ 115 h 315"/>
              <a:gd name="T66" fmla="*/ 235 w 325"/>
              <a:gd name="T67" fmla="*/ 89 h 315"/>
              <a:gd name="T68" fmla="*/ 246 w 325"/>
              <a:gd name="T69" fmla="*/ 64 h 315"/>
              <a:gd name="T70" fmla="*/ 199 w 325"/>
              <a:gd name="T71" fmla="*/ 15 h 315"/>
              <a:gd name="T72" fmla="*/ 180 w 325"/>
              <a:gd name="T73" fmla="*/ 64 h 315"/>
              <a:gd name="T74" fmla="*/ 119 w 325"/>
              <a:gd name="T75" fmla="*/ 77 h 315"/>
              <a:gd name="T76" fmla="*/ 74 w 325"/>
              <a:gd name="T77" fmla="*/ 145 h 315"/>
              <a:gd name="T78" fmla="*/ 79 w 325"/>
              <a:gd name="T79" fmla="*/ 193 h 315"/>
              <a:gd name="T80" fmla="*/ 51 w 325"/>
              <a:gd name="T81" fmla="*/ 243 h 315"/>
              <a:gd name="T82" fmla="*/ 38 w 325"/>
              <a:gd name="T83" fmla="*/ 242 h 315"/>
              <a:gd name="T84" fmla="*/ 29 w 325"/>
              <a:gd name="T85" fmla="*/ 269 h 315"/>
              <a:gd name="T86" fmla="*/ 33 w 325"/>
              <a:gd name="T87" fmla="*/ 297 h 315"/>
              <a:gd name="T88" fmla="*/ 13 w 325"/>
              <a:gd name="T89" fmla="*/ 305 h 315"/>
              <a:gd name="T90" fmla="*/ 80 w 325"/>
              <a:gd name="T91" fmla="*/ 242 h 315"/>
              <a:gd name="T92" fmla="*/ 84 w 325"/>
              <a:gd name="T93" fmla="*/ 235 h 315"/>
              <a:gd name="T94" fmla="*/ 84 w 325"/>
              <a:gd name="T95" fmla="*/ 241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25" h="315">
                <a:moveTo>
                  <a:pt x="2" y="310"/>
                </a:moveTo>
                <a:cubicBezTo>
                  <a:pt x="3" y="312"/>
                  <a:pt x="10" y="312"/>
                  <a:pt x="14" y="312"/>
                </a:cubicBezTo>
                <a:cubicBezTo>
                  <a:pt x="14" y="312"/>
                  <a:pt x="30" y="312"/>
                  <a:pt x="35" y="312"/>
                </a:cubicBezTo>
                <a:cubicBezTo>
                  <a:pt x="35" y="312"/>
                  <a:pt x="56" y="315"/>
                  <a:pt x="59" y="310"/>
                </a:cubicBezTo>
                <a:cubicBezTo>
                  <a:pt x="59" y="310"/>
                  <a:pt x="65" y="305"/>
                  <a:pt x="71" y="307"/>
                </a:cubicBezTo>
                <a:cubicBezTo>
                  <a:pt x="71" y="307"/>
                  <a:pt x="78" y="311"/>
                  <a:pt x="80" y="312"/>
                </a:cubicBezTo>
                <a:cubicBezTo>
                  <a:pt x="80" y="312"/>
                  <a:pt x="102" y="313"/>
                  <a:pt x="87" y="307"/>
                </a:cubicBezTo>
                <a:cubicBezTo>
                  <a:pt x="87" y="307"/>
                  <a:pt x="81" y="303"/>
                  <a:pt x="78" y="301"/>
                </a:cubicBezTo>
                <a:cubicBezTo>
                  <a:pt x="74" y="300"/>
                  <a:pt x="72" y="290"/>
                  <a:pt x="69" y="287"/>
                </a:cubicBezTo>
                <a:cubicBezTo>
                  <a:pt x="66" y="283"/>
                  <a:pt x="63" y="277"/>
                  <a:pt x="65" y="273"/>
                </a:cubicBezTo>
                <a:cubicBezTo>
                  <a:pt x="67" y="269"/>
                  <a:pt x="70" y="264"/>
                  <a:pt x="70" y="264"/>
                </a:cubicBezTo>
                <a:cubicBezTo>
                  <a:pt x="70" y="264"/>
                  <a:pt x="80" y="265"/>
                  <a:pt x="84" y="265"/>
                </a:cubicBezTo>
                <a:cubicBezTo>
                  <a:pt x="84" y="265"/>
                  <a:pt x="88" y="264"/>
                  <a:pt x="91" y="265"/>
                </a:cubicBezTo>
                <a:cubicBezTo>
                  <a:pt x="91" y="265"/>
                  <a:pt x="107" y="267"/>
                  <a:pt x="112" y="258"/>
                </a:cubicBezTo>
                <a:cubicBezTo>
                  <a:pt x="112" y="258"/>
                  <a:pt x="116" y="254"/>
                  <a:pt x="117" y="253"/>
                </a:cubicBezTo>
                <a:cubicBezTo>
                  <a:pt x="118" y="252"/>
                  <a:pt x="123" y="243"/>
                  <a:pt x="123" y="236"/>
                </a:cubicBezTo>
                <a:cubicBezTo>
                  <a:pt x="123" y="228"/>
                  <a:pt x="122" y="199"/>
                  <a:pt x="122" y="195"/>
                </a:cubicBezTo>
                <a:cubicBezTo>
                  <a:pt x="122" y="190"/>
                  <a:pt x="127" y="164"/>
                  <a:pt x="125" y="161"/>
                </a:cubicBezTo>
                <a:cubicBezTo>
                  <a:pt x="125" y="161"/>
                  <a:pt x="128" y="152"/>
                  <a:pt x="131" y="155"/>
                </a:cubicBezTo>
                <a:cubicBezTo>
                  <a:pt x="131" y="155"/>
                  <a:pt x="156" y="182"/>
                  <a:pt x="165" y="186"/>
                </a:cubicBezTo>
                <a:cubicBezTo>
                  <a:pt x="165" y="186"/>
                  <a:pt x="170" y="194"/>
                  <a:pt x="171" y="195"/>
                </a:cubicBezTo>
                <a:cubicBezTo>
                  <a:pt x="171" y="195"/>
                  <a:pt x="150" y="215"/>
                  <a:pt x="147" y="230"/>
                </a:cubicBezTo>
                <a:cubicBezTo>
                  <a:pt x="147" y="230"/>
                  <a:pt x="141" y="245"/>
                  <a:pt x="137" y="250"/>
                </a:cubicBezTo>
                <a:cubicBezTo>
                  <a:pt x="134" y="254"/>
                  <a:pt x="134" y="255"/>
                  <a:pt x="134" y="255"/>
                </a:cubicBezTo>
                <a:cubicBezTo>
                  <a:pt x="134" y="255"/>
                  <a:pt x="130" y="254"/>
                  <a:pt x="129" y="259"/>
                </a:cubicBezTo>
                <a:cubicBezTo>
                  <a:pt x="128" y="264"/>
                  <a:pt x="126" y="270"/>
                  <a:pt x="124" y="273"/>
                </a:cubicBezTo>
                <a:cubicBezTo>
                  <a:pt x="121" y="276"/>
                  <a:pt x="117" y="276"/>
                  <a:pt x="121" y="283"/>
                </a:cubicBezTo>
                <a:cubicBezTo>
                  <a:pt x="121" y="283"/>
                  <a:pt x="130" y="292"/>
                  <a:pt x="132" y="293"/>
                </a:cubicBezTo>
                <a:cubicBezTo>
                  <a:pt x="135" y="295"/>
                  <a:pt x="134" y="297"/>
                  <a:pt x="133" y="300"/>
                </a:cubicBezTo>
                <a:cubicBezTo>
                  <a:pt x="133" y="300"/>
                  <a:pt x="131" y="307"/>
                  <a:pt x="148" y="307"/>
                </a:cubicBezTo>
                <a:cubicBezTo>
                  <a:pt x="148" y="307"/>
                  <a:pt x="166" y="308"/>
                  <a:pt x="167" y="304"/>
                </a:cubicBezTo>
                <a:cubicBezTo>
                  <a:pt x="167" y="304"/>
                  <a:pt x="169" y="297"/>
                  <a:pt x="163" y="292"/>
                </a:cubicBezTo>
                <a:cubicBezTo>
                  <a:pt x="163" y="292"/>
                  <a:pt x="157" y="284"/>
                  <a:pt x="155" y="277"/>
                </a:cubicBezTo>
                <a:cubicBezTo>
                  <a:pt x="154" y="271"/>
                  <a:pt x="154" y="269"/>
                  <a:pt x="154" y="269"/>
                </a:cubicBezTo>
                <a:cubicBezTo>
                  <a:pt x="154" y="269"/>
                  <a:pt x="156" y="262"/>
                  <a:pt x="152" y="261"/>
                </a:cubicBezTo>
                <a:cubicBezTo>
                  <a:pt x="152" y="261"/>
                  <a:pt x="177" y="238"/>
                  <a:pt x="182" y="235"/>
                </a:cubicBezTo>
                <a:cubicBezTo>
                  <a:pt x="187" y="232"/>
                  <a:pt x="205" y="213"/>
                  <a:pt x="204" y="209"/>
                </a:cubicBezTo>
                <a:cubicBezTo>
                  <a:pt x="204" y="209"/>
                  <a:pt x="219" y="185"/>
                  <a:pt x="211" y="172"/>
                </a:cubicBezTo>
                <a:cubicBezTo>
                  <a:pt x="203" y="159"/>
                  <a:pt x="205" y="147"/>
                  <a:pt x="199" y="144"/>
                </a:cubicBezTo>
                <a:cubicBezTo>
                  <a:pt x="199" y="144"/>
                  <a:pt x="208" y="138"/>
                  <a:pt x="209" y="136"/>
                </a:cubicBezTo>
                <a:cubicBezTo>
                  <a:pt x="209" y="136"/>
                  <a:pt x="219" y="137"/>
                  <a:pt x="221" y="135"/>
                </a:cubicBezTo>
                <a:cubicBezTo>
                  <a:pt x="221" y="135"/>
                  <a:pt x="227" y="136"/>
                  <a:pt x="227" y="140"/>
                </a:cubicBezTo>
                <a:cubicBezTo>
                  <a:pt x="227" y="144"/>
                  <a:pt x="233" y="176"/>
                  <a:pt x="235" y="183"/>
                </a:cubicBezTo>
                <a:cubicBezTo>
                  <a:pt x="238" y="190"/>
                  <a:pt x="240" y="202"/>
                  <a:pt x="241" y="208"/>
                </a:cubicBezTo>
                <a:cubicBezTo>
                  <a:pt x="241" y="214"/>
                  <a:pt x="249" y="231"/>
                  <a:pt x="254" y="239"/>
                </a:cubicBezTo>
                <a:cubicBezTo>
                  <a:pt x="258" y="248"/>
                  <a:pt x="265" y="264"/>
                  <a:pt x="266" y="269"/>
                </a:cubicBezTo>
                <a:cubicBezTo>
                  <a:pt x="268" y="274"/>
                  <a:pt x="272" y="281"/>
                  <a:pt x="272" y="286"/>
                </a:cubicBezTo>
                <a:cubicBezTo>
                  <a:pt x="271" y="291"/>
                  <a:pt x="270" y="299"/>
                  <a:pt x="270" y="301"/>
                </a:cubicBezTo>
                <a:cubicBezTo>
                  <a:pt x="270" y="303"/>
                  <a:pt x="270" y="306"/>
                  <a:pt x="266" y="307"/>
                </a:cubicBezTo>
                <a:cubicBezTo>
                  <a:pt x="263" y="309"/>
                  <a:pt x="261" y="310"/>
                  <a:pt x="264" y="312"/>
                </a:cubicBezTo>
                <a:cubicBezTo>
                  <a:pt x="264" y="312"/>
                  <a:pt x="270" y="313"/>
                  <a:pt x="273" y="311"/>
                </a:cubicBezTo>
                <a:cubicBezTo>
                  <a:pt x="273" y="311"/>
                  <a:pt x="277" y="307"/>
                  <a:pt x="284" y="310"/>
                </a:cubicBezTo>
                <a:cubicBezTo>
                  <a:pt x="284" y="310"/>
                  <a:pt x="291" y="312"/>
                  <a:pt x="295" y="312"/>
                </a:cubicBezTo>
                <a:cubicBezTo>
                  <a:pt x="295" y="312"/>
                  <a:pt x="316" y="313"/>
                  <a:pt x="317" y="312"/>
                </a:cubicBezTo>
                <a:cubicBezTo>
                  <a:pt x="317" y="312"/>
                  <a:pt x="325" y="311"/>
                  <a:pt x="317" y="307"/>
                </a:cubicBezTo>
                <a:cubicBezTo>
                  <a:pt x="317" y="307"/>
                  <a:pt x="311" y="307"/>
                  <a:pt x="307" y="307"/>
                </a:cubicBezTo>
                <a:cubicBezTo>
                  <a:pt x="304" y="307"/>
                  <a:pt x="302" y="304"/>
                  <a:pt x="299" y="305"/>
                </a:cubicBezTo>
                <a:cubicBezTo>
                  <a:pt x="295" y="305"/>
                  <a:pt x="296" y="304"/>
                  <a:pt x="292" y="301"/>
                </a:cubicBezTo>
                <a:cubicBezTo>
                  <a:pt x="289" y="297"/>
                  <a:pt x="285" y="279"/>
                  <a:pt x="285" y="277"/>
                </a:cubicBezTo>
                <a:cubicBezTo>
                  <a:pt x="285" y="276"/>
                  <a:pt x="285" y="272"/>
                  <a:pt x="284" y="270"/>
                </a:cubicBezTo>
                <a:cubicBezTo>
                  <a:pt x="283" y="268"/>
                  <a:pt x="280" y="246"/>
                  <a:pt x="279" y="241"/>
                </a:cubicBezTo>
                <a:cubicBezTo>
                  <a:pt x="278" y="235"/>
                  <a:pt x="277" y="225"/>
                  <a:pt x="275" y="221"/>
                </a:cubicBezTo>
                <a:cubicBezTo>
                  <a:pt x="274" y="217"/>
                  <a:pt x="276" y="205"/>
                  <a:pt x="269" y="196"/>
                </a:cubicBezTo>
                <a:cubicBezTo>
                  <a:pt x="261" y="186"/>
                  <a:pt x="259" y="178"/>
                  <a:pt x="259" y="169"/>
                </a:cubicBezTo>
                <a:cubicBezTo>
                  <a:pt x="258" y="160"/>
                  <a:pt x="255" y="149"/>
                  <a:pt x="254" y="146"/>
                </a:cubicBezTo>
                <a:cubicBezTo>
                  <a:pt x="254" y="142"/>
                  <a:pt x="255" y="128"/>
                  <a:pt x="250" y="115"/>
                </a:cubicBezTo>
                <a:cubicBezTo>
                  <a:pt x="245" y="101"/>
                  <a:pt x="239" y="91"/>
                  <a:pt x="234" y="89"/>
                </a:cubicBezTo>
                <a:cubicBezTo>
                  <a:pt x="235" y="89"/>
                  <a:pt x="235" y="89"/>
                  <a:pt x="235" y="89"/>
                </a:cubicBezTo>
                <a:cubicBezTo>
                  <a:pt x="235" y="89"/>
                  <a:pt x="243" y="78"/>
                  <a:pt x="242" y="70"/>
                </a:cubicBezTo>
                <a:cubicBezTo>
                  <a:pt x="242" y="70"/>
                  <a:pt x="244" y="65"/>
                  <a:pt x="246" y="64"/>
                </a:cubicBezTo>
                <a:cubicBezTo>
                  <a:pt x="246" y="64"/>
                  <a:pt x="259" y="40"/>
                  <a:pt x="245" y="25"/>
                </a:cubicBezTo>
                <a:cubicBezTo>
                  <a:pt x="245" y="25"/>
                  <a:pt x="226" y="0"/>
                  <a:pt x="199" y="15"/>
                </a:cubicBezTo>
                <a:cubicBezTo>
                  <a:pt x="199" y="15"/>
                  <a:pt x="182" y="28"/>
                  <a:pt x="181" y="45"/>
                </a:cubicBezTo>
                <a:cubicBezTo>
                  <a:pt x="181" y="45"/>
                  <a:pt x="176" y="48"/>
                  <a:pt x="180" y="64"/>
                </a:cubicBezTo>
                <a:cubicBezTo>
                  <a:pt x="180" y="64"/>
                  <a:pt x="164" y="56"/>
                  <a:pt x="155" y="60"/>
                </a:cubicBezTo>
                <a:cubicBezTo>
                  <a:pt x="155" y="60"/>
                  <a:pt x="131" y="66"/>
                  <a:pt x="119" y="77"/>
                </a:cubicBezTo>
                <a:cubicBezTo>
                  <a:pt x="119" y="77"/>
                  <a:pt x="97" y="90"/>
                  <a:pt x="87" y="104"/>
                </a:cubicBezTo>
                <a:cubicBezTo>
                  <a:pt x="78" y="118"/>
                  <a:pt x="74" y="132"/>
                  <a:pt x="74" y="145"/>
                </a:cubicBezTo>
                <a:cubicBezTo>
                  <a:pt x="74" y="158"/>
                  <a:pt x="71" y="161"/>
                  <a:pt x="75" y="163"/>
                </a:cubicBezTo>
                <a:cubicBezTo>
                  <a:pt x="75" y="163"/>
                  <a:pt x="78" y="189"/>
                  <a:pt x="79" y="193"/>
                </a:cubicBezTo>
                <a:cubicBezTo>
                  <a:pt x="79" y="193"/>
                  <a:pt x="59" y="231"/>
                  <a:pt x="57" y="240"/>
                </a:cubicBezTo>
                <a:cubicBezTo>
                  <a:pt x="57" y="240"/>
                  <a:pt x="55" y="244"/>
                  <a:pt x="51" y="243"/>
                </a:cubicBezTo>
                <a:cubicBezTo>
                  <a:pt x="51" y="243"/>
                  <a:pt x="49" y="240"/>
                  <a:pt x="42" y="242"/>
                </a:cubicBezTo>
                <a:cubicBezTo>
                  <a:pt x="42" y="242"/>
                  <a:pt x="39" y="243"/>
                  <a:pt x="38" y="242"/>
                </a:cubicBezTo>
                <a:cubicBezTo>
                  <a:pt x="36" y="241"/>
                  <a:pt x="30" y="240"/>
                  <a:pt x="27" y="245"/>
                </a:cubicBezTo>
                <a:cubicBezTo>
                  <a:pt x="25" y="251"/>
                  <a:pt x="27" y="263"/>
                  <a:pt x="29" y="269"/>
                </a:cubicBezTo>
                <a:cubicBezTo>
                  <a:pt x="30" y="276"/>
                  <a:pt x="28" y="281"/>
                  <a:pt x="28" y="285"/>
                </a:cubicBezTo>
                <a:cubicBezTo>
                  <a:pt x="28" y="288"/>
                  <a:pt x="30" y="295"/>
                  <a:pt x="33" y="297"/>
                </a:cubicBezTo>
                <a:cubicBezTo>
                  <a:pt x="33" y="297"/>
                  <a:pt x="31" y="301"/>
                  <a:pt x="27" y="302"/>
                </a:cubicBezTo>
                <a:cubicBezTo>
                  <a:pt x="24" y="303"/>
                  <a:pt x="16" y="304"/>
                  <a:pt x="13" y="305"/>
                </a:cubicBezTo>
                <a:cubicBezTo>
                  <a:pt x="10" y="306"/>
                  <a:pt x="0" y="307"/>
                  <a:pt x="2" y="310"/>
                </a:cubicBezTo>
                <a:close/>
                <a:moveTo>
                  <a:pt x="80" y="242"/>
                </a:moveTo>
                <a:cubicBezTo>
                  <a:pt x="80" y="242"/>
                  <a:pt x="84" y="237"/>
                  <a:pt x="84" y="235"/>
                </a:cubicBezTo>
                <a:cubicBezTo>
                  <a:pt x="84" y="235"/>
                  <a:pt x="84" y="235"/>
                  <a:pt x="84" y="235"/>
                </a:cubicBezTo>
                <a:cubicBezTo>
                  <a:pt x="84" y="235"/>
                  <a:pt x="84" y="235"/>
                  <a:pt x="84" y="235"/>
                </a:cubicBezTo>
                <a:cubicBezTo>
                  <a:pt x="84" y="236"/>
                  <a:pt x="83" y="240"/>
                  <a:pt x="84" y="241"/>
                </a:cubicBezTo>
                <a:cubicBezTo>
                  <a:pt x="84" y="241"/>
                  <a:pt x="81" y="241"/>
                  <a:pt x="80" y="24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" name="iṣḷiḑè">
            <a:extLst>
              <a:ext uri="{FF2B5EF4-FFF2-40B4-BE49-F238E27FC236}">
                <a16:creationId xmlns="" xmlns:a16="http://schemas.microsoft.com/office/drawing/2014/main" id="{DED1E49B-1232-44F0-BF98-8812D03734BA}"/>
              </a:ext>
            </a:extLst>
          </p:cNvPr>
          <p:cNvSpPr/>
          <p:nvPr/>
        </p:nvSpPr>
        <p:spPr bwMode="auto">
          <a:xfrm>
            <a:off x="4245945" y="1001503"/>
            <a:ext cx="762615" cy="1734146"/>
          </a:xfrm>
          <a:custGeom>
            <a:avLst/>
            <a:gdLst>
              <a:gd name="T0" fmla="*/ 186 w 194"/>
              <a:gd name="T1" fmla="*/ 40 h 436"/>
              <a:gd name="T2" fmla="*/ 128 w 194"/>
              <a:gd name="T3" fmla="*/ 42 h 436"/>
              <a:gd name="T4" fmla="*/ 120 w 194"/>
              <a:gd name="T5" fmla="*/ 39 h 436"/>
              <a:gd name="T6" fmla="*/ 67 w 194"/>
              <a:gd name="T7" fmla="*/ 41 h 436"/>
              <a:gd name="T8" fmla="*/ 38 w 194"/>
              <a:gd name="T9" fmla="*/ 71 h 436"/>
              <a:gd name="T10" fmla="*/ 6 w 194"/>
              <a:gd name="T11" fmla="*/ 146 h 436"/>
              <a:gd name="T12" fmla="*/ 4 w 194"/>
              <a:gd name="T13" fmla="*/ 176 h 436"/>
              <a:gd name="T14" fmla="*/ 17 w 194"/>
              <a:gd name="T15" fmla="*/ 183 h 436"/>
              <a:gd name="T16" fmla="*/ 42 w 194"/>
              <a:gd name="T17" fmla="*/ 183 h 436"/>
              <a:gd name="T18" fmla="*/ 39 w 194"/>
              <a:gd name="T19" fmla="*/ 230 h 436"/>
              <a:gd name="T20" fmla="*/ 48 w 194"/>
              <a:gd name="T21" fmla="*/ 275 h 436"/>
              <a:gd name="T22" fmla="*/ 54 w 194"/>
              <a:gd name="T23" fmla="*/ 336 h 436"/>
              <a:gd name="T24" fmla="*/ 43 w 194"/>
              <a:gd name="T25" fmla="*/ 376 h 436"/>
              <a:gd name="T26" fmla="*/ 71 w 194"/>
              <a:gd name="T27" fmla="*/ 367 h 436"/>
              <a:gd name="T28" fmla="*/ 69 w 194"/>
              <a:gd name="T29" fmla="*/ 332 h 436"/>
              <a:gd name="T30" fmla="*/ 75 w 194"/>
              <a:gd name="T31" fmla="*/ 285 h 436"/>
              <a:gd name="T32" fmla="*/ 82 w 194"/>
              <a:gd name="T33" fmla="*/ 262 h 436"/>
              <a:gd name="T34" fmla="*/ 94 w 194"/>
              <a:gd name="T35" fmla="*/ 221 h 436"/>
              <a:gd name="T36" fmla="*/ 99 w 194"/>
              <a:gd name="T37" fmla="*/ 233 h 436"/>
              <a:gd name="T38" fmla="*/ 103 w 194"/>
              <a:gd name="T39" fmla="*/ 281 h 436"/>
              <a:gd name="T40" fmla="*/ 102 w 194"/>
              <a:gd name="T41" fmla="*/ 354 h 436"/>
              <a:gd name="T42" fmla="*/ 92 w 194"/>
              <a:gd name="T43" fmla="*/ 395 h 436"/>
              <a:gd name="T44" fmla="*/ 82 w 194"/>
              <a:gd name="T45" fmla="*/ 426 h 436"/>
              <a:gd name="T46" fmla="*/ 117 w 194"/>
              <a:gd name="T47" fmla="*/ 413 h 436"/>
              <a:gd name="T48" fmla="*/ 120 w 194"/>
              <a:gd name="T49" fmla="*/ 363 h 436"/>
              <a:gd name="T50" fmla="*/ 132 w 194"/>
              <a:gd name="T51" fmla="*/ 275 h 436"/>
              <a:gd name="T52" fmla="*/ 150 w 194"/>
              <a:gd name="T53" fmla="*/ 207 h 436"/>
              <a:gd name="T54" fmla="*/ 152 w 194"/>
              <a:gd name="T55" fmla="*/ 201 h 436"/>
              <a:gd name="T56" fmla="*/ 153 w 194"/>
              <a:gd name="T57" fmla="*/ 186 h 436"/>
              <a:gd name="T58" fmla="*/ 152 w 194"/>
              <a:gd name="T59" fmla="*/ 171 h 436"/>
              <a:gd name="T60" fmla="*/ 144 w 194"/>
              <a:gd name="T61" fmla="*/ 141 h 436"/>
              <a:gd name="T62" fmla="*/ 146 w 194"/>
              <a:gd name="T63" fmla="*/ 113 h 436"/>
              <a:gd name="T64" fmla="*/ 167 w 194"/>
              <a:gd name="T65" fmla="*/ 78 h 436"/>
              <a:gd name="T66" fmla="*/ 173 w 194"/>
              <a:gd name="T67" fmla="*/ 117 h 436"/>
              <a:gd name="T68" fmla="*/ 162 w 194"/>
              <a:gd name="T69" fmla="*/ 132 h 436"/>
              <a:gd name="T70" fmla="*/ 165 w 194"/>
              <a:gd name="T71" fmla="*/ 135 h 436"/>
              <a:gd name="T72" fmla="*/ 176 w 194"/>
              <a:gd name="T73" fmla="*/ 138 h 436"/>
              <a:gd name="T74" fmla="*/ 176 w 194"/>
              <a:gd name="T75" fmla="*/ 144 h 436"/>
              <a:gd name="T76" fmla="*/ 172 w 194"/>
              <a:gd name="T77" fmla="*/ 147 h 436"/>
              <a:gd name="T78" fmla="*/ 171 w 194"/>
              <a:gd name="T79" fmla="*/ 151 h 436"/>
              <a:gd name="T80" fmla="*/ 181 w 194"/>
              <a:gd name="T81" fmla="*/ 148 h 436"/>
              <a:gd name="T82" fmla="*/ 189 w 194"/>
              <a:gd name="T83" fmla="*/ 118 h 436"/>
              <a:gd name="T84" fmla="*/ 189 w 194"/>
              <a:gd name="T85" fmla="*/ 53 h 436"/>
              <a:gd name="T86" fmla="*/ 42 w 194"/>
              <a:gd name="T87" fmla="*/ 153 h 436"/>
              <a:gd name="T88" fmla="*/ 48 w 194"/>
              <a:gd name="T89" fmla="*/ 122 h 436"/>
              <a:gd name="T90" fmla="*/ 57 w 194"/>
              <a:gd name="T91" fmla="*/ 129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94" h="436">
                <a:moveTo>
                  <a:pt x="189" y="53"/>
                </a:moveTo>
                <a:cubicBezTo>
                  <a:pt x="186" y="48"/>
                  <a:pt x="186" y="40"/>
                  <a:pt x="186" y="40"/>
                </a:cubicBezTo>
                <a:cubicBezTo>
                  <a:pt x="177" y="24"/>
                  <a:pt x="147" y="38"/>
                  <a:pt x="147" y="38"/>
                </a:cubicBezTo>
                <a:cubicBezTo>
                  <a:pt x="140" y="37"/>
                  <a:pt x="131" y="42"/>
                  <a:pt x="128" y="42"/>
                </a:cubicBezTo>
                <a:cubicBezTo>
                  <a:pt x="126" y="42"/>
                  <a:pt x="123" y="42"/>
                  <a:pt x="123" y="42"/>
                </a:cubicBezTo>
                <a:cubicBezTo>
                  <a:pt x="123" y="38"/>
                  <a:pt x="120" y="39"/>
                  <a:pt x="120" y="39"/>
                </a:cubicBezTo>
                <a:cubicBezTo>
                  <a:pt x="125" y="0"/>
                  <a:pt x="94" y="2"/>
                  <a:pt x="94" y="2"/>
                </a:cubicBezTo>
                <a:cubicBezTo>
                  <a:pt x="59" y="2"/>
                  <a:pt x="67" y="41"/>
                  <a:pt x="67" y="41"/>
                </a:cubicBezTo>
                <a:cubicBezTo>
                  <a:pt x="59" y="32"/>
                  <a:pt x="67" y="52"/>
                  <a:pt x="67" y="52"/>
                </a:cubicBezTo>
                <a:cubicBezTo>
                  <a:pt x="56" y="53"/>
                  <a:pt x="38" y="71"/>
                  <a:pt x="38" y="71"/>
                </a:cubicBezTo>
                <a:cubicBezTo>
                  <a:pt x="23" y="79"/>
                  <a:pt x="26" y="104"/>
                  <a:pt x="21" y="108"/>
                </a:cubicBezTo>
                <a:cubicBezTo>
                  <a:pt x="15" y="113"/>
                  <a:pt x="6" y="143"/>
                  <a:pt x="6" y="146"/>
                </a:cubicBezTo>
                <a:cubicBezTo>
                  <a:pt x="5" y="149"/>
                  <a:pt x="6" y="154"/>
                  <a:pt x="3" y="161"/>
                </a:cubicBezTo>
                <a:cubicBezTo>
                  <a:pt x="0" y="168"/>
                  <a:pt x="0" y="167"/>
                  <a:pt x="4" y="176"/>
                </a:cubicBezTo>
                <a:cubicBezTo>
                  <a:pt x="8" y="185"/>
                  <a:pt x="11" y="183"/>
                  <a:pt x="11" y="183"/>
                </a:cubicBezTo>
                <a:cubicBezTo>
                  <a:pt x="13" y="182"/>
                  <a:pt x="17" y="183"/>
                  <a:pt x="17" y="183"/>
                </a:cubicBezTo>
                <a:cubicBezTo>
                  <a:pt x="25" y="185"/>
                  <a:pt x="42" y="181"/>
                  <a:pt x="42" y="181"/>
                </a:cubicBezTo>
                <a:cubicBezTo>
                  <a:pt x="42" y="183"/>
                  <a:pt x="42" y="183"/>
                  <a:pt x="42" y="183"/>
                </a:cubicBezTo>
                <a:cubicBezTo>
                  <a:pt x="39" y="184"/>
                  <a:pt x="40" y="191"/>
                  <a:pt x="40" y="191"/>
                </a:cubicBezTo>
                <a:cubicBezTo>
                  <a:pt x="38" y="196"/>
                  <a:pt x="41" y="216"/>
                  <a:pt x="39" y="230"/>
                </a:cubicBezTo>
                <a:cubicBezTo>
                  <a:pt x="37" y="244"/>
                  <a:pt x="48" y="258"/>
                  <a:pt x="48" y="258"/>
                </a:cubicBezTo>
                <a:cubicBezTo>
                  <a:pt x="49" y="260"/>
                  <a:pt x="48" y="275"/>
                  <a:pt x="48" y="275"/>
                </a:cubicBezTo>
                <a:cubicBezTo>
                  <a:pt x="42" y="286"/>
                  <a:pt x="44" y="301"/>
                  <a:pt x="46" y="306"/>
                </a:cubicBezTo>
                <a:cubicBezTo>
                  <a:pt x="48" y="311"/>
                  <a:pt x="53" y="328"/>
                  <a:pt x="54" y="336"/>
                </a:cubicBezTo>
                <a:cubicBezTo>
                  <a:pt x="56" y="343"/>
                  <a:pt x="51" y="355"/>
                  <a:pt x="49" y="359"/>
                </a:cubicBezTo>
                <a:cubicBezTo>
                  <a:pt x="47" y="364"/>
                  <a:pt x="43" y="376"/>
                  <a:pt x="43" y="376"/>
                </a:cubicBezTo>
                <a:cubicBezTo>
                  <a:pt x="39" y="387"/>
                  <a:pt x="68" y="383"/>
                  <a:pt x="68" y="383"/>
                </a:cubicBezTo>
                <a:cubicBezTo>
                  <a:pt x="73" y="380"/>
                  <a:pt x="71" y="374"/>
                  <a:pt x="71" y="367"/>
                </a:cubicBezTo>
                <a:cubicBezTo>
                  <a:pt x="72" y="360"/>
                  <a:pt x="75" y="359"/>
                  <a:pt x="75" y="354"/>
                </a:cubicBezTo>
                <a:cubicBezTo>
                  <a:pt x="74" y="350"/>
                  <a:pt x="70" y="338"/>
                  <a:pt x="69" y="332"/>
                </a:cubicBezTo>
                <a:cubicBezTo>
                  <a:pt x="67" y="326"/>
                  <a:pt x="67" y="321"/>
                  <a:pt x="70" y="314"/>
                </a:cubicBezTo>
                <a:cubicBezTo>
                  <a:pt x="73" y="306"/>
                  <a:pt x="77" y="290"/>
                  <a:pt x="75" y="285"/>
                </a:cubicBezTo>
                <a:cubicBezTo>
                  <a:pt x="74" y="280"/>
                  <a:pt x="75" y="275"/>
                  <a:pt x="75" y="275"/>
                </a:cubicBezTo>
                <a:cubicBezTo>
                  <a:pt x="76" y="273"/>
                  <a:pt x="82" y="262"/>
                  <a:pt x="82" y="262"/>
                </a:cubicBezTo>
                <a:cubicBezTo>
                  <a:pt x="85" y="260"/>
                  <a:pt x="89" y="240"/>
                  <a:pt x="89" y="239"/>
                </a:cubicBezTo>
                <a:cubicBezTo>
                  <a:pt x="90" y="238"/>
                  <a:pt x="91" y="224"/>
                  <a:pt x="94" y="221"/>
                </a:cubicBezTo>
                <a:cubicBezTo>
                  <a:pt x="97" y="219"/>
                  <a:pt x="98" y="226"/>
                  <a:pt x="98" y="227"/>
                </a:cubicBezTo>
                <a:cubicBezTo>
                  <a:pt x="98" y="228"/>
                  <a:pt x="99" y="233"/>
                  <a:pt x="99" y="233"/>
                </a:cubicBezTo>
                <a:cubicBezTo>
                  <a:pt x="98" y="237"/>
                  <a:pt x="103" y="261"/>
                  <a:pt x="103" y="261"/>
                </a:cubicBezTo>
                <a:cubicBezTo>
                  <a:pt x="100" y="266"/>
                  <a:pt x="103" y="281"/>
                  <a:pt x="103" y="281"/>
                </a:cubicBezTo>
                <a:cubicBezTo>
                  <a:pt x="105" y="285"/>
                  <a:pt x="105" y="292"/>
                  <a:pt x="105" y="292"/>
                </a:cubicBezTo>
                <a:cubicBezTo>
                  <a:pt x="99" y="303"/>
                  <a:pt x="102" y="348"/>
                  <a:pt x="102" y="354"/>
                </a:cubicBezTo>
                <a:cubicBezTo>
                  <a:pt x="101" y="360"/>
                  <a:pt x="100" y="378"/>
                  <a:pt x="97" y="382"/>
                </a:cubicBezTo>
                <a:cubicBezTo>
                  <a:pt x="94" y="386"/>
                  <a:pt x="93" y="390"/>
                  <a:pt x="92" y="395"/>
                </a:cubicBezTo>
                <a:cubicBezTo>
                  <a:pt x="91" y="400"/>
                  <a:pt x="89" y="409"/>
                  <a:pt x="89" y="409"/>
                </a:cubicBezTo>
                <a:cubicBezTo>
                  <a:pt x="84" y="413"/>
                  <a:pt x="82" y="426"/>
                  <a:pt x="82" y="426"/>
                </a:cubicBezTo>
                <a:cubicBezTo>
                  <a:pt x="81" y="436"/>
                  <a:pt x="115" y="430"/>
                  <a:pt x="115" y="430"/>
                </a:cubicBezTo>
                <a:cubicBezTo>
                  <a:pt x="120" y="426"/>
                  <a:pt x="118" y="418"/>
                  <a:pt x="117" y="413"/>
                </a:cubicBezTo>
                <a:cubicBezTo>
                  <a:pt x="117" y="407"/>
                  <a:pt x="116" y="389"/>
                  <a:pt x="116" y="389"/>
                </a:cubicBezTo>
                <a:cubicBezTo>
                  <a:pt x="112" y="381"/>
                  <a:pt x="120" y="363"/>
                  <a:pt x="120" y="363"/>
                </a:cubicBezTo>
                <a:cubicBezTo>
                  <a:pt x="141" y="300"/>
                  <a:pt x="132" y="287"/>
                  <a:pt x="132" y="287"/>
                </a:cubicBezTo>
                <a:cubicBezTo>
                  <a:pt x="132" y="287"/>
                  <a:pt x="132" y="280"/>
                  <a:pt x="132" y="275"/>
                </a:cubicBezTo>
                <a:cubicBezTo>
                  <a:pt x="132" y="269"/>
                  <a:pt x="128" y="271"/>
                  <a:pt x="138" y="252"/>
                </a:cubicBezTo>
                <a:cubicBezTo>
                  <a:pt x="148" y="234"/>
                  <a:pt x="150" y="208"/>
                  <a:pt x="150" y="207"/>
                </a:cubicBezTo>
                <a:cubicBezTo>
                  <a:pt x="151" y="206"/>
                  <a:pt x="151" y="205"/>
                  <a:pt x="150" y="203"/>
                </a:cubicBezTo>
                <a:cubicBezTo>
                  <a:pt x="149" y="201"/>
                  <a:pt x="150" y="203"/>
                  <a:pt x="152" y="201"/>
                </a:cubicBezTo>
                <a:cubicBezTo>
                  <a:pt x="153" y="199"/>
                  <a:pt x="152" y="195"/>
                  <a:pt x="152" y="194"/>
                </a:cubicBezTo>
                <a:cubicBezTo>
                  <a:pt x="153" y="192"/>
                  <a:pt x="153" y="188"/>
                  <a:pt x="153" y="186"/>
                </a:cubicBezTo>
                <a:cubicBezTo>
                  <a:pt x="153" y="184"/>
                  <a:pt x="153" y="180"/>
                  <a:pt x="153" y="178"/>
                </a:cubicBezTo>
                <a:cubicBezTo>
                  <a:pt x="153" y="176"/>
                  <a:pt x="151" y="176"/>
                  <a:pt x="152" y="171"/>
                </a:cubicBezTo>
                <a:cubicBezTo>
                  <a:pt x="153" y="167"/>
                  <a:pt x="151" y="162"/>
                  <a:pt x="151" y="162"/>
                </a:cubicBezTo>
                <a:cubicBezTo>
                  <a:pt x="152" y="153"/>
                  <a:pt x="143" y="143"/>
                  <a:pt x="144" y="141"/>
                </a:cubicBezTo>
                <a:cubicBezTo>
                  <a:pt x="144" y="138"/>
                  <a:pt x="143" y="128"/>
                  <a:pt x="142" y="126"/>
                </a:cubicBezTo>
                <a:cubicBezTo>
                  <a:pt x="142" y="125"/>
                  <a:pt x="146" y="113"/>
                  <a:pt x="146" y="113"/>
                </a:cubicBezTo>
                <a:cubicBezTo>
                  <a:pt x="149" y="110"/>
                  <a:pt x="156" y="89"/>
                  <a:pt x="157" y="88"/>
                </a:cubicBezTo>
                <a:cubicBezTo>
                  <a:pt x="157" y="87"/>
                  <a:pt x="167" y="78"/>
                  <a:pt x="167" y="78"/>
                </a:cubicBezTo>
                <a:cubicBezTo>
                  <a:pt x="167" y="80"/>
                  <a:pt x="175" y="106"/>
                  <a:pt x="175" y="109"/>
                </a:cubicBezTo>
                <a:cubicBezTo>
                  <a:pt x="176" y="112"/>
                  <a:pt x="176" y="115"/>
                  <a:pt x="173" y="117"/>
                </a:cubicBezTo>
                <a:cubicBezTo>
                  <a:pt x="170" y="119"/>
                  <a:pt x="168" y="124"/>
                  <a:pt x="167" y="126"/>
                </a:cubicBezTo>
                <a:cubicBezTo>
                  <a:pt x="165" y="128"/>
                  <a:pt x="164" y="131"/>
                  <a:pt x="162" y="132"/>
                </a:cubicBezTo>
                <a:cubicBezTo>
                  <a:pt x="160" y="133"/>
                  <a:pt x="157" y="135"/>
                  <a:pt x="157" y="135"/>
                </a:cubicBezTo>
                <a:cubicBezTo>
                  <a:pt x="154" y="143"/>
                  <a:pt x="165" y="135"/>
                  <a:pt x="165" y="135"/>
                </a:cubicBezTo>
                <a:cubicBezTo>
                  <a:pt x="167" y="133"/>
                  <a:pt x="170" y="132"/>
                  <a:pt x="170" y="132"/>
                </a:cubicBezTo>
                <a:cubicBezTo>
                  <a:pt x="178" y="132"/>
                  <a:pt x="176" y="138"/>
                  <a:pt x="176" y="138"/>
                </a:cubicBezTo>
                <a:cubicBezTo>
                  <a:pt x="169" y="136"/>
                  <a:pt x="172" y="139"/>
                  <a:pt x="172" y="139"/>
                </a:cubicBezTo>
                <a:cubicBezTo>
                  <a:pt x="175" y="139"/>
                  <a:pt x="176" y="144"/>
                  <a:pt x="176" y="144"/>
                </a:cubicBezTo>
                <a:cubicBezTo>
                  <a:pt x="175" y="145"/>
                  <a:pt x="169" y="143"/>
                  <a:pt x="169" y="143"/>
                </a:cubicBezTo>
                <a:cubicBezTo>
                  <a:pt x="164" y="143"/>
                  <a:pt x="172" y="147"/>
                  <a:pt x="172" y="147"/>
                </a:cubicBezTo>
                <a:cubicBezTo>
                  <a:pt x="168" y="147"/>
                  <a:pt x="168" y="147"/>
                  <a:pt x="168" y="147"/>
                </a:cubicBezTo>
                <a:cubicBezTo>
                  <a:pt x="160" y="147"/>
                  <a:pt x="171" y="151"/>
                  <a:pt x="171" y="151"/>
                </a:cubicBezTo>
                <a:cubicBezTo>
                  <a:pt x="163" y="156"/>
                  <a:pt x="173" y="154"/>
                  <a:pt x="174" y="154"/>
                </a:cubicBezTo>
                <a:cubicBezTo>
                  <a:pt x="176" y="153"/>
                  <a:pt x="181" y="148"/>
                  <a:pt x="181" y="148"/>
                </a:cubicBezTo>
                <a:cubicBezTo>
                  <a:pt x="186" y="142"/>
                  <a:pt x="186" y="142"/>
                  <a:pt x="186" y="142"/>
                </a:cubicBezTo>
                <a:cubicBezTo>
                  <a:pt x="189" y="138"/>
                  <a:pt x="188" y="123"/>
                  <a:pt x="189" y="118"/>
                </a:cubicBezTo>
                <a:cubicBezTo>
                  <a:pt x="189" y="112"/>
                  <a:pt x="188" y="100"/>
                  <a:pt x="188" y="100"/>
                </a:cubicBezTo>
                <a:cubicBezTo>
                  <a:pt x="194" y="73"/>
                  <a:pt x="189" y="53"/>
                  <a:pt x="189" y="53"/>
                </a:cubicBezTo>
                <a:close/>
                <a:moveTo>
                  <a:pt x="50" y="151"/>
                </a:moveTo>
                <a:cubicBezTo>
                  <a:pt x="50" y="151"/>
                  <a:pt x="43" y="152"/>
                  <a:pt x="42" y="153"/>
                </a:cubicBezTo>
                <a:cubicBezTo>
                  <a:pt x="40" y="155"/>
                  <a:pt x="35" y="155"/>
                  <a:pt x="33" y="154"/>
                </a:cubicBezTo>
                <a:cubicBezTo>
                  <a:pt x="33" y="154"/>
                  <a:pt x="48" y="141"/>
                  <a:pt x="48" y="122"/>
                </a:cubicBezTo>
                <a:cubicBezTo>
                  <a:pt x="48" y="122"/>
                  <a:pt x="50" y="115"/>
                  <a:pt x="55" y="119"/>
                </a:cubicBezTo>
                <a:cubicBezTo>
                  <a:pt x="55" y="119"/>
                  <a:pt x="55" y="126"/>
                  <a:pt x="57" y="129"/>
                </a:cubicBezTo>
                <a:cubicBezTo>
                  <a:pt x="57" y="129"/>
                  <a:pt x="55" y="146"/>
                  <a:pt x="50" y="15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7" name="íṩľïḑê">
            <a:extLst>
              <a:ext uri="{FF2B5EF4-FFF2-40B4-BE49-F238E27FC236}">
                <a16:creationId xmlns="" xmlns:a16="http://schemas.microsoft.com/office/drawing/2014/main" id="{A3DFEE79-69FD-4F91-A98B-6B7272375799}"/>
              </a:ext>
            </a:extLst>
          </p:cNvPr>
          <p:cNvSpPr/>
          <p:nvPr/>
        </p:nvSpPr>
        <p:spPr bwMode="auto">
          <a:xfrm>
            <a:off x="5509494" y="897564"/>
            <a:ext cx="1217621" cy="1838084"/>
          </a:xfrm>
          <a:custGeom>
            <a:avLst/>
            <a:gdLst>
              <a:gd name="T0" fmla="*/ 217 w 318"/>
              <a:gd name="T1" fmla="*/ 58 h 422"/>
              <a:gd name="T2" fmla="*/ 261 w 318"/>
              <a:gd name="T3" fmla="*/ 27 h 422"/>
              <a:gd name="T4" fmla="*/ 262 w 318"/>
              <a:gd name="T5" fmla="*/ 51 h 422"/>
              <a:gd name="T6" fmla="*/ 258 w 318"/>
              <a:gd name="T7" fmla="*/ 64 h 422"/>
              <a:gd name="T8" fmla="*/ 254 w 318"/>
              <a:gd name="T9" fmla="*/ 75 h 422"/>
              <a:gd name="T10" fmla="*/ 259 w 318"/>
              <a:gd name="T11" fmla="*/ 92 h 422"/>
              <a:gd name="T12" fmla="*/ 278 w 318"/>
              <a:gd name="T13" fmla="*/ 126 h 422"/>
              <a:gd name="T14" fmla="*/ 288 w 318"/>
              <a:gd name="T15" fmla="*/ 104 h 422"/>
              <a:gd name="T16" fmla="*/ 288 w 318"/>
              <a:gd name="T17" fmla="*/ 77 h 422"/>
              <a:gd name="T18" fmla="*/ 294 w 318"/>
              <a:gd name="T19" fmla="*/ 82 h 422"/>
              <a:gd name="T20" fmla="*/ 311 w 318"/>
              <a:gd name="T21" fmla="*/ 66 h 422"/>
              <a:gd name="T22" fmla="*/ 315 w 318"/>
              <a:gd name="T23" fmla="*/ 76 h 422"/>
              <a:gd name="T24" fmla="*/ 311 w 318"/>
              <a:gd name="T25" fmla="*/ 92 h 422"/>
              <a:gd name="T26" fmla="*/ 299 w 318"/>
              <a:gd name="T27" fmla="*/ 117 h 422"/>
              <a:gd name="T28" fmla="*/ 275 w 318"/>
              <a:gd name="T29" fmla="*/ 158 h 422"/>
              <a:gd name="T30" fmla="*/ 250 w 318"/>
              <a:gd name="T31" fmla="*/ 125 h 422"/>
              <a:gd name="T32" fmla="*/ 223 w 318"/>
              <a:gd name="T33" fmla="*/ 178 h 422"/>
              <a:gd name="T34" fmla="*/ 215 w 318"/>
              <a:gd name="T35" fmla="*/ 205 h 422"/>
              <a:gd name="T36" fmla="*/ 289 w 318"/>
              <a:gd name="T37" fmla="*/ 257 h 422"/>
              <a:gd name="T38" fmla="*/ 227 w 318"/>
              <a:gd name="T39" fmla="*/ 329 h 422"/>
              <a:gd name="T40" fmla="*/ 233 w 318"/>
              <a:gd name="T41" fmla="*/ 352 h 422"/>
              <a:gd name="T42" fmla="*/ 222 w 318"/>
              <a:gd name="T43" fmla="*/ 364 h 422"/>
              <a:gd name="T44" fmla="*/ 193 w 318"/>
              <a:gd name="T45" fmla="*/ 334 h 422"/>
              <a:gd name="T46" fmla="*/ 219 w 318"/>
              <a:gd name="T47" fmla="*/ 304 h 422"/>
              <a:gd name="T48" fmla="*/ 231 w 318"/>
              <a:gd name="T49" fmla="*/ 254 h 422"/>
              <a:gd name="T50" fmla="*/ 129 w 318"/>
              <a:gd name="T51" fmla="*/ 292 h 422"/>
              <a:gd name="T52" fmla="*/ 105 w 318"/>
              <a:gd name="T53" fmla="*/ 308 h 422"/>
              <a:gd name="T54" fmla="*/ 50 w 318"/>
              <a:gd name="T55" fmla="*/ 348 h 422"/>
              <a:gd name="T56" fmla="*/ 34 w 318"/>
              <a:gd name="T57" fmla="*/ 377 h 422"/>
              <a:gd name="T58" fmla="*/ 13 w 318"/>
              <a:gd name="T59" fmla="*/ 405 h 422"/>
              <a:gd name="T60" fmla="*/ 3 w 318"/>
              <a:gd name="T61" fmla="*/ 377 h 422"/>
              <a:gd name="T62" fmla="*/ 12 w 318"/>
              <a:gd name="T63" fmla="*/ 346 h 422"/>
              <a:gd name="T64" fmla="*/ 45 w 318"/>
              <a:gd name="T65" fmla="*/ 321 h 422"/>
              <a:gd name="T66" fmla="*/ 108 w 318"/>
              <a:gd name="T67" fmla="*/ 274 h 422"/>
              <a:gd name="T68" fmla="*/ 160 w 318"/>
              <a:gd name="T69" fmla="*/ 192 h 422"/>
              <a:gd name="T70" fmla="*/ 185 w 318"/>
              <a:gd name="T71" fmla="*/ 109 h 422"/>
              <a:gd name="T72" fmla="*/ 156 w 318"/>
              <a:gd name="T73" fmla="*/ 99 h 422"/>
              <a:gd name="T74" fmla="*/ 134 w 318"/>
              <a:gd name="T75" fmla="*/ 135 h 422"/>
              <a:gd name="T76" fmla="*/ 140 w 318"/>
              <a:gd name="T77" fmla="*/ 166 h 422"/>
              <a:gd name="T78" fmla="*/ 133 w 318"/>
              <a:gd name="T79" fmla="*/ 167 h 422"/>
              <a:gd name="T80" fmla="*/ 111 w 318"/>
              <a:gd name="T81" fmla="*/ 187 h 422"/>
              <a:gd name="T82" fmla="*/ 105 w 318"/>
              <a:gd name="T83" fmla="*/ 180 h 422"/>
              <a:gd name="T84" fmla="*/ 102 w 318"/>
              <a:gd name="T85" fmla="*/ 173 h 422"/>
              <a:gd name="T86" fmla="*/ 109 w 318"/>
              <a:gd name="T87" fmla="*/ 158 h 422"/>
              <a:gd name="T88" fmla="*/ 121 w 318"/>
              <a:gd name="T89" fmla="*/ 128 h 422"/>
              <a:gd name="T90" fmla="*/ 156 w 318"/>
              <a:gd name="T91" fmla="*/ 75 h 422"/>
              <a:gd name="T92" fmla="*/ 213 w 318"/>
              <a:gd name="T93" fmla="*/ 71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18" h="422">
                <a:moveTo>
                  <a:pt x="213" y="71"/>
                </a:moveTo>
                <a:cubicBezTo>
                  <a:pt x="213" y="71"/>
                  <a:pt x="223" y="64"/>
                  <a:pt x="217" y="58"/>
                </a:cubicBezTo>
                <a:cubicBezTo>
                  <a:pt x="211" y="53"/>
                  <a:pt x="208" y="32"/>
                  <a:pt x="217" y="22"/>
                </a:cubicBezTo>
                <a:cubicBezTo>
                  <a:pt x="217" y="22"/>
                  <a:pt x="243" y="0"/>
                  <a:pt x="261" y="27"/>
                </a:cubicBezTo>
                <a:cubicBezTo>
                  <a:pt x="261" y="27"/>
                  <a:pt x="263" y="39"/>
                  <a:pt x="261" y="44"/>
                </a:cubicBezTo>
                <a:cubicBezTo>
                  <a:pt x="261" y="44"/>
                  <a:pt x="261" y="49"/>
                  <a:pt x="262" y="51"/>
                </a:cubicBezTo>
                <a:cubicBezTo>
                  <a:pt x="262" y="51"/>
                  <a:pt x="267" y="59"/>
                  <a:pt x="260" y="59"/>
                </a:cubicBezTo>
                <a:cubicBezTo>
                  <a:pt x="260" y="59"/>
                  <a:pt x="259" y="63"/>
                  <a:pt x="258" y="64"/>
                </a:cubicBezTo>
                <a:cubicBezTo>
                  <a:pt x="258" y="64"/>
                  <a:pt x="258" y="67"/>
                  <a:pt x="257" y="67"/>
                </a:cubicBezTo>
                <a:cubicBezTo>
                  <a:pt x="257" y="67"/>
                  <a:pt x="256" y="75"/>
                  <a:pt x="254" y="75"/>
                </a:cubicBezTo>
                <a:cubicBezTo>
                  <a:pt x="246" y="75"/>
                  <a:pt x="246" y="75"/>
                  <a:pt x="246" y="75"/>
                </a:cubicBezTo>
                <a:cubicBezTo>
                  <a:pt x="246" y="75"/>
                  <a:pt x="256" y="82"/>
                  <a:pt x="259" y="92"/>
                </a:cubicBezTo>
                <a:cubicBezTo>
                  <a:pt x="263" y="103"/>
                  <a:pt x="263" y="103"/>
                  <a:pt x="263" y="103"/>
                </a:cubicBezTo>
                <a:cubicBezTo>
                  <a:pt x="263" y="103"/>
                  <a:pt x="274" y="116"/>
                  <a:pt x="278" y="126"/>
                </a:cubicBezTo>
                <a:cubicBezTo>
                  <a:pt x="278" y="126"/>
                  <a:pt x="284" y="116"/>
                  <a:pt x="286" y="114"/>
                </a:cubicBezTo>
                <a:cubicBezTo>
                  <a:pt x="288" y="111"/>
                  <a:pt x="288" y="107"/>
                  <a:pt x="288" y="104"/>
                </a:cubicBezTo>
                <a:cubicBezTo>
                  <a:pt x="288" y="101"/>
                  <a:pt x="285" y="88"/>
                  <a:pt x="287" y="86"/>
                </a:cubicBezTo>
                <a:cubicBezTo>
                  <a:pt x="289" y="83"/>
                  <a:pt x="288" y="77"/>
                  <a:pt x="288" y="77"/>
                </a:cubicBezTo>
                <a:cubicBezTo>
                  <a:pt x="288" y="77"/>
                  <a:pt x="290" y="71"/>
                  <a:pt x="293" y="77"/>
                </a:cubicBezTo>
                <a:cubicBezTo>
                  <a:pt x="294" y="82"/>
                  <a:pt x="294" y="82"/>
                  <a:pt x="294" y="82"/>
                </a:cubicBezTo>
                <a:cubicBezTo>
                  <a:pt x="294" y="82"/>
                  <a:pt x="297" y="80"/>
                  <a:pt x="298" y="80"/>
                </a:cubicBezTo>
                <a:cubicBezTo>
                  <a:pt x="299" y="79"/>
                  <a:pt x="309" y="65"/>
                  <a:pt x="311" y="66"/>
                </a:cubicBezTo>
                <a:cubicBezTo>
                  <a:pt x="311" y="66"/>
                  <a:pt x="317" y="63"/>
                  <a:pt x="317" y="69"/>
                </a:cubicBezTo>
                <a:cubicBezTo>
                  <a:pt x="317" y="75"/>
                  <a:pt x="315" y="76"/>
                  <a:pt x="315" y="76"/>
                </a:cubicBezTo>
                <a:cubicBezTo>
                  <a:pt x="315" y="76"/>
                  <a:pt x="318" y="77"/>
                  <a:pt x="316" y="81"/>
                </a:cubicBezTo>
                <a:cubicBezTo>
                  <a:pt x="316" y="81"/>
                  <a:pt x="312" y="89"/>
                  <a:pt x="311" y="92"/>
                </a:cubicBezTo>
                <a:cubicBezTo>
                  <a:pt x="310" y="96"/>
                  <a:pt x="306" y="105"/>
                  <a:pt x="303" y="109"/>
                </a:cubicBezTo>
                <a:cubicBezTo>
                  <a:pt x="300" y="112"/>
                  <a:pt x="301" y="110"/>
                  <a:pt x="299" y="117"/>
                </a:cubicBezTo>
                <a:cubicBezTo>
                  <a:pt x="297" y="125"/>
                  <a:pt x="290" y="146"/>
                  <a:pt x="285" y="152"/>
                </a:cubicBezTo>
                <a:cubicBezTo>
                  <a:pt x="285" y="152"/>
                  <a:pt x="284" y="158"/>
                  <a:pt x="275" y="158"/>
                </a:cubicBezTo>
                <a:cubicBezTo>
                  <a:pt x="275" y="158"/>
                  <a:pt x="268" y="156"/>
                  <a:pt x="267" y="151"/>
                </a:cubicBezTo>
                <a:cubicBezTo>
                  <a:pt x="266" y="146"/>
                  <a:pt x="251" y="127"/>
                  <a:pt x="250" y="125"/>
                </a:cubicBezTo>
                <a:cubicBezTo>
                  <a:pt x="250" y="125"/>
                  <a:pt x="242" y="138"/>
                  <a:pt x="236" y="140"/>
                </a:cubicBezTo>
                <a:cubicBezTo>
                  <a:pt x="236" y="140"/>
                  <a:pt x="227" y="168"/>
                  <a:pt x="223" y="178"/>
                </a:cubicBezTo>
                <a:cubicBezTo>
                  <a:pt x="218" y="188"/>
                  <a:pt x="222" y="181"/>
                  <a:pt x="222" y="181"/>
                </a:cubicBezTo>
                <a:cubicBezTo>
                  <a:pt x="222" y="181"/>
                  <a:pt x="217" y="201"/>
                  <a:pt x="215" y="205"/>
                </a:cubicBezTo>
                <a:cubicBezTo>
                  <a:pt x="215" y="205"/>
                  <a:pt x="237" y="202"/>
                  <a:pt x="267" y="227"/>
                </a:cubicBezTo>
                <a:cubicBezTo>
                  <a:pt x="267" y="227"/>
                  <a:pt x="297" y="241"/>
                  <a:pt x="289" y="257"/>
                </a:cubicBezTo>
                <a:cubicBezTo>
                  <a:pt x="289" y="257"/>
                  <a:pt x="270" y="281"/>
                  <a:pt x="267" y="284"/>
                </a:cubicBezTo>
                <a:cubicBezTo>
                  <a:pt x="265" y="287"/>
                  <a:pt x="225" y="320"/>
                  <a:pt x="227" y="329"/>
                </a:cubicBezTo>
                <a:cubicBezTo>
                  <a:pt x="227" y="329"/>
                  <a:pt x="230" y="333"/>
                  <a:pt x="229" y="336"/>
                </a:cubicBezTo>
                <a:cubicBezTo>
                  <a:pt x="229" y="339"/>
                  <a:pt x="229" y="348"/>
                  <a:pt x="233" y="352"/>
                </a:cubicBezTo>
                <a:cubicBezTo>
                  <a:pt x="237" y="355"/>
                  <a:pt x="257" y="367"/>
                  <a:pt x="247" y="371"/>
                </a:cubicBezTo>
                <a:cubicBezTo>
                  <a:pt x="247" y="371"/>
                  <a:pt x="226" y="372"/>
                  <a:pt x="222" y="364"/>
                </a:cubicBezTo>
                <a:cubicBezTo>
                  <a:pt x="222" y="364"/>
                  <a:pt x="211" y="353"/>
                  <a:pt x="205" y="352"/>
                </a:cubicBezTo>
                <a:cubicBezTo>
                  <a:pt x="205" y="352"/>
                  <a:pt x="184" y="344"/>
                  <a:pt x="193" y="334"/>
                </a:cubicBezTo>
                <a:cubicBezTo>
                  <a:pt x="193" y="334"/>
                  <a:pt x="200" y="322"/>
                  <a:pt x="203" y="323"/>
                </a:cubicBezTo>
                <a:cubicBezTo>
                  <a:pt x="203" y="323"/>
                  <a:pt x="216" y="312"/>
                  <a:pt x="219" y="304"/>
                </a:cubicBezTo>
                <a:cubicBezTo>
                  <a:pt x="223" y="296"/>
                  <a:pt x="241" y="259"/>
                  <a:pt x="248" y="256"/>
                </a:cubicBezTo>
                <a:cubicBezTo>
                  <a:pt x="248" y="256"/>
                  <a:pt x="238" y="254"/>
                  <a:pt x="231" y="254"/>
                </a:cubicBezTo>
                <a:cubicBezTo>
                  <a:pt x="223" y="254"/>
                  <a:pt x="197" y="251"/>
                  <a:pt x="186" y="245"/>
                </a:cubicBezTo>
                <a:cubicBezTo>
                  <a:pt x="186" y="245"/>
                  <a:pt x="144" y="285"/>
                  <a:pt x="129" y="292"/>
                </a:cubicBezTo>
                <a:cubicBezTo>
                  <a:pt x="129" y="292"/>
                  <a:pt x="125" y="298"/>
                  <a:pt x="123" y="299"/>
                </a:cubicBezTo>
                <a:cubicBezTo>
                  <a:pt x="123" y="299"/>
                  <a:pt x="113" y="307"/>
                  <a:pt x="105" y="308"/>
                </a:cubicBezTo>
                <a:cubicBezTo>
                  <a:pt x="105" y="308"/>
                  <a:pt x="92" y="315"/>
                  <a:pt x="89" y="318"/>
                </a:cubicBezTo>
                <a:cubicBezTo>
                  <a:pt x="85" y="321"/>
                  <a:pt x="53" y="346"/>
                  <a:pt x="50" y="348"/>
                </a:cubicBezTo>
                <a:cubicBezTo>
                  <a:pt x="50" y="348"/>
                  <a:pt x="36" y="365"/>
                  <a:pt x="35" y="369"/>
                </a:cubicBezTo>
                <a:cubicBezTo>
                  <a:pt x="35" y="369"/>
                  <a:pt x="40" y="375"/>
                  <a:pt x="34" y="377"/>
                </a:cubicBezTo>
                <a:cubicBezTo>
                  <a:pt x="34" y="377"/>
                  <a:pt x="21" y="386"/>
                  <a:pt x="18" y="391"/>
                </a:cubicBezTo>
                <a:cubicBezTo>
                  <a:pt x="16" y="396"/>
                  <a:pt x="12" y="402"/>
                  <a:pt x="13" y="405"/>
                </a:cubicBezTo>
                <a:cubicBezTo>
                  <a:pt x="14" y="409"/>
                  <a:pt x="5" y="422"/>
                  <a:pt x="0" y="404"/>
                </a:cubicBezTo>
                <a:cubicBezTo>
                  <a:pt x="0" y="404"/>
                  <a:pt x="1" y="386"/>
                  <a:pt x="3" y="377"/>
                </a:cubicBezTo>
                <a:cubicBezTo>
                  <a:pt x="6" y="367"/>
                  <a:pt x="7" y="365"/>
                  <a:pt x="6" y="362"/>
                </a:cubicBezTo>
                <a:cubicBezTo>
                  <a:pt x="5" y="358"/>
                  <a:pt x="4" y="348"/>
                  <a:pt x="12" y="346"/>
                </a:cubicBezTo>
                <a:cubicBezTo>
                  <a:pt x="20" y="344"/>
                  <a:pt x="27" y="345"/>
                  <a:pt x="27" y="345"/>
                </a:cubicBezTo>
                <a:cubicBezTo>
                  <a:pt x="27" y="345"/>
                  <a:pt x="41" y="329"/>
                  <a:pt x="45" y="321"/>
                </a:cubicBezTo>
                <a:cubicBezTo>
                  <a:pt x="50" y="313"/>
                  <a:pt x="69" y="296"/>
                  <a:pt x="77" y="292"/>
                </a:cubicBezTo>
                <a:cubicBezTo>
                  <a:pt x="84" y="288"/>
                  <a:pt x="103" y="280"/>
                  <a:pt x="108" y="274"/>
                </a:cubicBezTo>
                <a:cubicBezTo>
                  <a:pt x="113" y="267"/>
                  <a:pt x="133" y="235"/>
                  <a:pt x="142" y="232"/>
                </a:cubicBezTo>
                <a:cubicBezTo>
                  <a:pt x="142" y="232"/>
                  <a:pt x="141" y="199"/>
                  <a:pt x="160" y="192"/>
                </a:cubicBezTo>
                <a:cubicBezTo>
                  <a:pt x="160" y="192"/>
                  <a:pt x="170" y="188"/>
                  <a:pt x="175" y="175"/>
                </a:cubicBezTo>
                <a:cubicBezTo>
                  <a:pt x="180" y="163"/>
                  <a:pt x="180" y="117"/>
                  <a:pt x="185" y="109"/>
                </a:cubicBezTo>
                <a:cubicBezTo>
                  <a:pt x="185" y="109"/>
                  <a:pt x="184" y="104"/>
                  <a:pt x="185" y="102"/>
                </a:cubicBezTo>
                <a:cubicBezTo>
                  <a:pt x="185" y="102"/>
                  <a:pt x="160" y="101"/>
                  <a:pt x="156" y="99"/>
                </a:cubicBezTo>
                <a:cubicBezTo>
                  <a:pt x="156" y="99"/>
                  <a:pt x="149" y="94"/>
                  <a:pt x="146" y="103"/>
                </a:cubicBezTo>
                <a:cubicBezTo>
                  <a:pt x="146" y="103"/>
                  <a:pt x="136" y="127"/>
                  <a:pt x="134" y="135"/>
                </a:cubicBezTo>
                <a:cubicBezTo>
                  <a:pt x="134" y="135"/>
                  <a:pt x="133" y="148"/>
                  <a:pt x="134" y="153"/>
                </a:cubicBezTo>
                <a:cubicBezTo>
                  <a:pt x="135" y="157"/>
                  <a:pt x="138" y="164"/>
                  <a:pt x="140" y="166"/>
                </a:cubicBezTo>
                <a:cubicBezTo>
                  <a:pt x="142" y="168"/>
                  <a:pt x="144" y="172"/>
                  <a:pt x="141" y="172"/>
                </a:cubicBezTo>
                <a:cubicBezTo>
                  <a:pt x="141" y="172"/>
                  <a:pt x="135" y="171"/>
                  <a:pt x="133" y="167"/>
                </a:cubicBezTo>
                <a:cubicBezTo>
                  <a:pt x="133" y="167"/>
                  <a:pt x="132" y="160"/>
                  <a:pt x="127" y="168"/>
                </a:cubicBezTo>
                <a:cubicBezTo>
                  <a:pt x="127" y="168"/>
                  <a:pt x="110" y="200"/>
                  <a:pt x="111" y="187"/>
                </a:cubicBezTo>
                <a:cubicBezTo>
                  <a:pt x="111" y="187"/>
                  <a:pt x="103" y="195"/>
                  <a:pt x="107" y="185"/>
                </a:cubicBezTo>
                <a:cubicBezTo>
                  <a:pt x="107" y="185"/>
                  <a:pt x="101" y="187"/>
                  <a:pt x="105" y="180"/>
                </a:cubicBezTo>
                <a:cubicBezTo>
                  <a:pt x="105" y="180"/>
                  <a:pt x="114" y="161"/>
                  <a:pt x="108" y="167"/>
                </a:cubicBezTo>
                <a:cubicBezTo>
                  <a:pt x="102" y="173"/>
                  <a:pt x="102" y="173"/>
                  <a:pt x="102" y="173"/>
                </a:cubicBezTo>
                <a:cubicBezTo>
                  <a:pt x="102" y="173"/>
                  <a:pt x="96" y="176"/>
                  <a:pt x="100" y="170"/>
                </a:cubicBezTo>
                <a:cubicBezTo>
                  <a:pt x="100" y="170"/>
                  <a:pt x="107" y="163"/>
                  <a:pt x="109" y="158"/>
                </a:cubicBezTo>
                <a:cubicBezTo>
                  <a:pt x="111" y="154"/>
                  <a:pt x="114" y="149"/>
                  <a:pt x="118" y="146"/>
                </a:cubicBezTo>
                <a:cubicBezTo>
                  <a:pt x="121" y="142"/>
                  <a:pt x="120" y="132"/>
                  <a:pt x="121" y="128"/>
                </a:cubicBezTo>
                <a:cubicBezTo>
                  <a:pt x="121" y="124"/>
                  <a:pt x="125" y="86"/>
                  <a:pt x="134" y="82"/>
                </a:cubicBezTo>
                <a:cubicBezTo>
                  <a:pt x="144" y="77"/>
                  <a:pt x="150" y="77"/>
                  <a:pt x="156" y="75"/>
                </a:cubicBezTo>
                <a:cubicBezTo>
                  <a:pt x="161" y="73"/>
                  <a:pt x="189" y="70"/>
                  <a:pt x="197" y="72"/>
                </a:cubicBezTo>
                <a:cubicBezTo>
                  <a:pt x="197" y="72"/>
                  <a:pt x="211" y="72"/>
                  <a:pt x="213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8" name="i$ļîḋé">
            <a:extLst>
              <a:ext uri="{FF2B5EF4-FFF2-40B4-BE49-F238E27FC236}">
                <a16:creationId xmlns="" xmlns:a16="http://schemas.microsoft.com/office/drawing/2014/main" id="{011BB2B2-A2B2-4FF0-A6AB-86042622C686}"/>
              </a:ext>
            </a:extLst>
          </p:cNvPr>
          <p:cNvSpPr/>
          <p:nvPr/>
        </p:nvSpPr>
        <p:spPr bwMode="auto">
          <a:xfrm>
            <a:off x="7228050" y="978226"/>
            <a:ext cx="1074503" cy="1757423"/>
          </a:xfrm>
          <a:custGeom>
            <a:avLst/>
            <a:gdLst>
              <a:gd name="T0" fmla="*/ 205 w 213"/>
              <a:gd name="T1" fmla="*/ 194 h 401"/>
              <a:gd name="T2" fmla="*/ 200 w 213"/>
              <a:gd name="T3" fmla="*/ 202 h 401"/>
              <a:gd name="T4" fmla="*/ 177 w 213"/>
              <a:gd name="T5" fmla="*/ 273 h 401"/>
              <a:gd name="T6" fmla="*/ 140 w 213"/>
              <a:gd name="T7" fmla="*/ 275 h 401"/>
              <a:gd name="T8" fmla="*/ 76 w 213"/>
              <a:gd name="T9" fmla="*/ 300 h 401"/>
              <a:gd name="T10" fmla="*/ 59 w 213"/>
              <a:gd name="T11" fmla="*/ 357 h 401"/>
              <a:gd name="T12" fmla="*/ 20 w 213"/>
              <a:gd name="T13" fmla="*/ 400 h 401"/>
              <a:gd name="T14" fmla="*/ 21 w 213"/>
              <a:gd name="T15" fmla="*/ 383 h 401"/>
              <a:gd name="T16" fmla="*/ 25 w 213"/>
              <a:gd name="T17" fmla="*/ 375 h 401"/>
              <a:gd name="T18" fmla="*/ 19 w 213"/>
              <a:gd name="T19" fmla="*/ 369 h 401"/>
              <a:gd name="T20" fmla="*/ 23 w 213"/>
              <a:gd name="T21" fmla="*/ 364 h 401"/>
              <a:gd name="T22" fmla="*/ 29 w 213"/>
              <a:gd name="T23" fmla="*/ 361 h 401"/>
              <a:gd name="T24" fmla="*/ 27 w 213"/>
              <a:gd name="T25" fmla="*/ 348 h 401"/>
              <a:gd name="T26" fmla="*/ 37 w 213"/>
              <a:gd name="T27" fmla="*/ 315 h 401"/>
              <a:gd name="T28" fmla="*/ 55 w 213"/>
              <a:gd name="T29" fmla="*/ 265 h 401"/>
              <a:gd name="T30" fmla="*/ 61 w 213"/>
              <a:gd name="T31" fmla="*/ 251 h 401"/>
              <a:gd name="T32" fmla="*/ 69 w 213"/>
              <a:gd name="T33" fmla="*/ 219 h 401"/>
              <a:gd name="T34" fmla="*/ 78 w 213"/>
              <a:gd name="T35" fmla="*/ 198 h 401"/>
              <a:gd name="T36" fmla="*/ 71 w 213"/>
              <a:gd name="T37" fmla="*/ 169 h 401"/>
              <a:gd name="T38" fmla="*/ 52 w 213"/>
              <a:gd name="T39" fmla="*/ 103 h 401"/>
              <a:gd name="T40" fmla="*/ 31 w 213"/>
              <a:gd name="T41" fmla="*/ 91 h 401"/>
              <a:gd name="T42" fmla="*/ 26 w 213"/>
              <a:gd name="T43" fmla="*/ 26 h 401"/>
              <a:gd name="T44" fmla="*/ 43 w 213"/>
              <a:gd name="T45" fmla="*/ 10 h 401"/>
              <a:gd name="T46" fmla="*/ 63 w 213"/>
              <a:gd name="T47" fmla="*/ 9 h 401"/>
              <a:gd name="T48" fmla="*/ 64 w 213"/>
              <a:gd name="T49" fmla="*/ 22 h 401"/>
              <a:gd name="T50" fmla="*/ 36 w 213"/>
              <a:gd name="T51" fmla="*/ 35 h 401"/>
              <a:gd name="T52" fmla="*/ 25 w 213"/>
              <a:gd name="T53" fmla="*/ 59 h 401"/>
              <a:gd name="T54" fmla="*/ 64 w 213"/>
              <a:gd name="T55" fmla="*/ 76 h 401"/>
              <a:gd name="T56" fmla="*/ 75 w 213"/>
              <a:gd name="T57" fmla="*/ 81 h 401"/>
              <a:gd name="T58" fmla="*/ 71 w 213"/>
              <a:gd name="T59" fmla="*/ 54 h 401"/>
              <a:gd name="T60" fmla="*/ 74 w 213"/>
              <a:gd name="T61" fmla="*/ 33 h 401"/>
              <a:gd name="T62" fmla="*/ 79 w 213"/>
              <a:gd name="T63" fmla="*/ 28 h 401"/>
              <a:gd name="T64" fmla="*/ 108 w 213"/>
              <a:gd name="T65" fmla="*/ 35 h 401"/>
              <a:gd name="T66" fmla="*/ 109 w 213"/>
              <a:gd name="T67" fmla="*/ 37 h 401"/>
              <a:gd name="T68" fmla="*/ 111 w 213"/>
              <a:gd name="T69" fmla="*/ 44 h 401"/>
              <a:gd name="T70" fmla="*/ 107 w 213"/>
              <a:gd name="T71" fmla="*/ 77 h 401"/>
              <a:gd name="T72" fmla="*/ 132 w 213"/>
              <a:gd name="T73" fmla="*/ 88 h 401"/>
              <a:gd name="T74" fmla="*/ 149 w 213"/>
              <a:gd name="T75" fmla="*/ 102 h 401"/>
              <a:gd name="T76" fmla="*/ 173 w 213"/>
              <a:gd name="T77" fmla="*/ 143 h 401"/>
              <a:gd name="T78" fmla="*/ 146 w 213"/>
              <a:gd name="T79" fmla="*/ 188 h 401"/>
              <a:gd name="T80" fmla="*/ 140 w 213"/>
              <a:gd name="T81" fmla="*/ 199 h 401"/>
              <a:gd name="T82" fmla="*/ 154 w 213"/>
              <a:gd name="T83" fmla="*/ 238 h 401"/>
              <a:gd name="T84" fmla="*/ 168 w 213"/>
              <a:gd name="T85" fmla="*/ 221 h 401"/>
              <a:gd name="T86" fmla="*/ 182 w 213"/>
              <a:gd name="T87" fmla="*/ 197 h 401"/>
              <a:gd name="T88" fmla="*/ 212 w 213"/>
              <a:gd name="T89" fmla="*/ 172 h 401"/>
              <a:gd name="T90" fmla="*/ 60 w 213"/>
              <a:gd name="T91" fmla="*/ 19 h 401"/>
              <a:gd name="T92" fmla="*/ 136 w 213"/>
              <a:gd name="T93" fmla="*/ 143 h 401"/>
              <a:gd name="T94" fmla="*/ 149 w 213"/>
              <a:gd name="T95" fmla="*/ 161 h 401"/>
              <a:gd name="T96" fmla="*/ 143 w 213"/>
              <a:gd name="T97" fmla="*/ 135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13" h="401">
                <a:moveTo>
                  <a:pt x="212" y="172"/>
                </a:moveTo>
                <a:cubicBezTo>
                  <a:pt x="212" y="174"/>
                  <a:pt x="213" y="176"/>
                  <a:pt x="213" y="177"/>
                </a:cubicBezTo>
                <a:cubicBezTo>
                  <a:pt x="212" y="183"/>
                  <a:pt x="207" y="187"/>
                  <a:pt x="206" y="192"/>
                </a:cubicBezTo>
                <a:cubicBezTo>
                  <a:pt x="206" y="192"/>
                  <a:pt x="206" y="193"/>
                  <a:pt x="205" y="194"/>
                </a:cubicBezTo>
                <a:cubicBezTo>
                  <a:pt x="205" y="196"/>
                  <a:pt x="203" y="199"/>
                  <a:pt x="202" y="201"/>
                </a:cubicBezTo>
                <a:cubicBezTo>
                  <a:pt x="201" y="201"/>
                  <a:pt x="200" y="200"/>
                  <a:pt x="199" y="201"/>
                </a:cubicBezTo>
                <a:cubicBezTo>
                  <a:pt x="199" y="201"/>
                  <a:pt x="199" y="201"/>
                  <a:pt x="199" y="201"/>
                </a:cubicBezTo>
                <a:cubicBezTo>
                  <a:pt x="199" y="202"/>
                  <a:pt x="199" y="202"/>
                  <a:pt x="200" y="202"/>
                </a:cubicBezTo>
                <a:cubicBezTo>
                  <a:pt x="197" y="207"/>
                  <a:pt x="195" y="212"/>
                  <a:pt x="194" y="217"/>
                </a:cubicBezTo>
                <a:cubicBezTo>
                  <a:pt x="193" y="223"/>
                  <a:pt x="193" y="229"/>
                  <a:pt x="191" y="235"/>
                </a:cubicBezTo>
                <a:cubicBezTo>
                  <a:pt x="189" y="241"/>
                  <a:pt x="188" y="248"/>
                  <a:pt x="186" y="254"/>
                </a:cubicBezTo>
                <a:cubicBezTo>
                  <a:pt x="183" y="260"/>
                  <a:pt x="180" y="267"/>
                  <a:pt x="177" y="273"/>
                </a:cubicBezTo>
                <a:cubicBezTo>
                  <a:pt x="175" y="278"/>
                  <a:pt x="166" y="290"/>
                  <a:pt x="159" y="288"/>
                </a:cubicBezTo>
                <a:cubicBezTo>
                  <a:pt x="157" y="288"/>
                  <a:pt x="156" y="287"/>
                  <a:pt x="154" y="286"/>
                </a:cubicBezTo>
                <a:cubicBezTo>
                  <a:pt x="152" y="285"/>
                  <a:pt x="150" y="284"/>
                  <a:pt x="148" y="283"/>
                </a:cubicBezTo>
                <a:cubicBezTo>
                  <a:pt x="145" y="280"/>
                  <a:pt x="143" y="278"/>
                  <a:pt x="140" y="275"/>
                </a:cubicBezTo>
                <a:cubicBezTo>
                  <a:pt x="132" y="268"/>
                  <a:pt x="124" y="261"/>
                  <a:pt x="115" y="254"/>
                </a:cubicBezTo>
                <a:cubicBezTo>
                  <a:pt x="113" y="251"/>
                  <a:pt x="107" y="244"/>
                  <a:pt x="103" y="243"/>
                </a:cubicBezTo>
                <a:cubicBezTo>
                  <a:pt x="98" y="253"/>
                  <a:pt x="89" y="260"/>
                  <a:pt x="85" y="270"/>
                </a:cubicBezTo>
                <a:cubicBezTo>
                  <a:pt x="82" y="279"/>
                  <a:pt x="79" y="289"/>
                  <a:pt x="76" y="300"/>
                </a:cubicBezTo>
                <a:cubicBezTo>
                  <a:pt x="74" y="307"/>
                  <a:pt x="71" y="316"/>
                  <a:pt x="68" y="323"/>
                </a:cubicBezTo>
                <a:cubicBezTo>
                  <a:pt x="66" y="327"/>
                  <a:pt x="64" y="330"/>
                  <a:pt x="63" y="334"/>
                </a:cubicBezTo>
                <a:cubicBezTo>
                  <a:pt x="61" y="342"/>
                  <a:pt x="63" y="347"/>
                  <a:pt x="57" y="352"/>
                </a:cubicBezTo>
                <a:cubicBezTo>
                  <a:pt x="57" y="354"/>
                  <a:pt x="58" y="355"/>
                  <a:pt x="59" y="357"/>
                </a:cubicBezTo>
                <a:cubicBezTo>
                  <a:pt x="59" y="360"/>
                  <a:pt x="57" y="360"/>
                  <a:pt x="58" y="363"/>
                </a:cubicBezTo>
                <a:cubicBezTo>
                  <a:pt x="59" y="365"/>
                  <a:pt x="64" y="372"/>
                  <a:pt x="62" y="376"/>
                </a:cubicBezTo>
                <a:cubicBezTo>
                  <a:pt x="60" y="380"/>
                  <a:pt x="51" y="383"/>
                  <a:pt x="46" y="385"/>
                </a:cubicBezTo>
                <a:cubicBezTo>
                  <a:pt x="36" y="391"/>
                  <a:pt x="34" y="398"/>
                  <a:pt x="20" y="400"/>
                </a:cubicBezTo>
                <a:cubicBezTo>
                  <a:pt x="15" y="401"/>
                  <a:pt x="12" y="399"/>
                  <a:pt x="9" y="397"/>
                </a:cubicBezTo>
                <a:cubicBezTo>
                  <a:pt x="9" y="397"/>
                  <a:pt x="9" y="397"/>
                  <a:pt x="9" y="397"/>
                </a:cubicBezTo>
                <a:cubicBezTo>
                  <a:pt x="10" y="396"/>
                  <a:pt x="13" y="391"/>
                  <a:pt x="14" y="389"/>
                </a:cubicBezTo>
                <a:cubicBezTo>
                  <a:pt x="16" y="387"/>
                  <a:pt x="19" y="385"/>
                  <a:pt x="21" y="383"/>
                </a:cubicBezTo>
                <a:cubicBezTo>
                  <a:pt x="24" y="381"/>
                  <a:pt x="27" y="375"/>
                  <a:pt x="28" y="371"/>
                </a:cubicBezTo>
                <a:cubicBezTo>
                  <a:pt x="28" y="371"/>
                  <a:pt x="28" y="371"/>
                  <a:pt x="28" y="371"/>
                </a:cubicBezTo>
                <a:cubicBezTo>
                  <a:pt x="27" y="372"/>
                  <a:pt x="26" y="374"/>
                  <a:pt x="25" y="375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26" y="373"/>
                  <a:pt x="29" y="370"/>
                  <a:pt x="29" y="368"/>
                </a:cubicBezTo>
                <a:cubicBezTo>
                  <a:pt x="27" y="369"/>
                  <a:pt x="22" y="371"/>
                  <a:pt x="19" y="370"/>
                </a:cubicBezTo>
                <a:cubicBezTo>
                  <a:pt x="19" y="370"/>
                  <a:pt x="19" y="369"/>
                  <a:pt x="19" y="369"/>
                </a:cubicBezTo>
                <a:cubicBezTo>
                  <a:pt x="26" y="367"/>
                  <a:pt x="26" y="370"/>
                  <a:pt x="30" y="364"/>
                </a:cubicBezTo>
                <a:cubicBezTo>
                  <a:pt x="30" y="364"/>
                  <a:pt x="30" y="364"/>
                  <a:pt x="29" y="364"/>
                </a:cubicBezTo>
                <a:cubicBezTo>
                  <a:pt x="27" y="364"/>
                  <a:pt x="25" y="364"/>
                  <a:pt x="23" y="364"/>
                </a:cubicBezTo>
                <a:cubicBezTo>
                  <a:pt x="23" y="364"/>
                  <a:pt x="23" y="364"/>
                  <a:pt x="23" y="364"/>
                </a:cubicBezTo>
                <a:cubicBezTo>
                  <a:pt x="25" y="364"/>
                  <a:pt x="26" y="363"/>
                  <a:pt x="27" y="363"/>
                </a:cubicBezTo>
                <a:cubicBezTo>
                  <a:pt x="28" y="363"/>
                  <a:pt x="30" y="363"/>
                  <a:pt x="31" y="363"/>
                </a:cubicBezTo>
                <a:cubicBezTo>
                  <a:pt x="31" y="363"/>
                  <a:pt x="31" y="363"/>
                  <a:pt x="31" y="363"/>
                </a:cubicBezTo>
                <a:cubicBezTo>
                  <a:pt x="30" y="362"/>
                  <a:pt x="30" y="361"/>
                  <a:pt x="29" y="361"/>
                </a:cubicBezTo>
                <a:cubicBezTo>
                  <a:pt x="28" y="360"/>
                  <a:pt x="26" y="360"/>
                  <a:pt x="25" y="359"/>
                </a:cubicBezTo>
                <a:cubicBezTo>
                  <a:pt x="24" y="357"/>
                  <a:pt x="23" y="354"/>
                  <a:pt x="23" y="351"/>
                </a:cubicBezTo>
                <a:cubicBezTo>
                  <a:pt x="24" y="350"/>
                  <a:pt x="25" y="348"/>
                  <a:pt x="26" y="348"/>
                </a:cubicBezTo>
                <a:cubicBezTo>
                  <a:pt x="26" y="348"/>
                  <a:pt x="27" y="348"/>
                  <a:pt x="27" y="348"/>
                </a:cubicBezTo>
                <a:cubicBezTo>
                  <a:pt x="27" y="347"/>
                  <a:pt x="27" y="346"/>
                  <a:pt x="27" y="345"/>
                </a:cubicBezTo>
                <a:cubicBezTo>
                  <a:pt x="26" y="340"/>
                  <a:pt x="28" y="335"/>
                  <a:pt x="29" y="332"/>
                </a:cubicBezTo>
                <a:cubicBezTo>
                  <a:pt x="30" y="329"/>
                  <a:pt x="31" y="327"/>
                  <a:pt x="32" y="324"/>
                </a:cubicBezTo>
                <a:cubicBezTo>
                  <a:pt x="34" y="321"/>
                  <a:pt x="35" y="318"/>
                  <a:pt x="37" y="315"/>
                </a:cubicBezTo>
                <a:cubicBezTo>
                  <a:pt x="38" y="313"/>
                  <a:pt x="39" y="310"/>
                  <a:pt x="40" y="307"/>
                </a:cubicBezTo>
                <a:cubicBezTo>
                  <a:pt x="41" y="306"/>
                  <a:pt x="43" y="305"/>
                  <a:pt x="44" y="304"/>
                </a:cubicBezTo>
                <a:cubicBezTo>
                  <a:pt x="44" y="291"/>
                  <a:pt x="43" y="273"/>
                  <a:pt x="53" y="270"/>
                </a:cubicBezTo>
                <a:cubicBezTo>
                  <a:pt x="53" y="268"/>
                  <a:pt x="54" y="266"/>
                  <a:pt x="55" y="265"/>
                </a:cubicBezTo>
                <a:cubicBezTo>
                  <a:pt x="56" y="265"/>
                  <a:pt x="56" y="265"/>
                  <a:pt x="57" y="264"/>
                </a:cubicBezTo>
                <a:cubicBezTo>
                  <a:pt x="57" y="263"/>
                  <a:pt x="58" y="262"/>
                  <a:pt x="58" y="260"/>
                </a:cubicBezTo>
                <a:cubicBezTo>
                  <a:pt x="59" y="259"/>
                  <a:pt x="60" y="258"/>
                  <a:pt x="61" y="257"/>
                </a:cubicBezTo>
                <a:cubicBezTo>
                  <a:pt x="61" y="255"/>
                  <a:pt x="61" y="253"/>
                  <a:pt x="61" y="251"/>
                </a:cubicBezTo>
                <a:cubicBezTo>
                  <a:pt x="62" y="247"/>
                  <a:pt x="63" y="242"/>
                  <a:pt x="64" y="237"/>
                </a:cubicBezTo>
                <a:cubicBezTo>
                  <a:pt x="65" y="234"/>
                  <a:pt x="65" y="230"/>
                  <a:pt x="66" y="227"/>
                </a:cubicBezTo>
                <a:cubicBezTo>
                  <a:pt x="67" y="225"/>
                  <a:pt x="68" y="224"/>
                  <a:pt x="68" y="222"/>
                </a:cubicBezTo>
                <a:cubicBezTo>
                  <a:pt x="68" y="221"/>
                  <a:pt x="69" y="220"/>
                  <a:pt x="69" y="219"/>
                </a:cubicBezTo>
                <a:cubicBezTo>
                  <a:pt x="69" y="218"/>
                  <a:pt x="70" y="218"/>
                  <a:pt x="70" y="217"/>
                </a:cubicBezTo>
                <a:cubicBezTo>
                  <a:pt x="71" y="216"/>
                  <a:pt x="72" y="213"/>
                  <a:pt x="73" y="212"/>
                </a:cubicBezTo>
                <a:cubicBezTo>
                  <a:pt x="74" y="207"/>
                  <a:pt x="75" y="203"/>
                  <a:pt x="77" y="198"/>
                </a:cubicBezTo>
                <a:cubicBezTo>
                  <a:pt x="77" y="198"/>
                  <a:pt x="78" y="198"/>
                  <a:pt x="78" y="198"/>
                </a:cubicBezTo>
                <a:cubicBezTo>
                  <a:pt x="78" y="196"/>
                  <a:pt x="79" y="196"/>
                  <a:pt x="79" y="194"/>
                </a:cubicBezTo>
                <a:cubicBezTo>
                  <a:pt x="79" y="194"/>
                  <a:pt x="79" y="194"/>
                  <a:pt x="79" y="194"/>
                </a:cubicBezTo>
                <a:cubicBezTo>
                  <a:pt x="78" y="194"/>
                  <a:pt x="76" y="194"/>
                  <a:pt x="75" y="194"/>
                </a:cubicBezTo>
                <a:cubicBezTo>
                  <a:pt x="75" y="185"/>
                  <a:pt x="72" y="177"/>
                  <a:pt x="71" y="169"/>
                </a:cubicBezTo>
                <a:cubicBezTo>
                  <a:pt x="69" y="162"/>
                  <a:pt x="69" y="155"/>
                  <a:pt x="68" y="148"/>
                </a:cubicBezTo>
                <a:cubicBezTo>
                  <a:pt x="66" y="137"/>
                  <a:pt x="63" y="127"/>
                  <a:pt x="59" y="119"/>
                </a:cubicBezTo>
                <a:cubicBezTo>
                  <a:pt x="59" y="118"/>
                  <a:pt x="58" y="117"/>
                  <a:pt x="58" y="115"/>
                </a:cubicBezTo>
                <a:cubicBezTo>
                  <a:pt x="56" y="111"/>
                  <a:pt x="55" y="106"/>
                  <a:pt x="52" y="103"/>
                </a:cubicBezTo>
                <a:cubicBezTo>
                  <a:pt x="51" y="101"/>
                  <a:pt x="48" y="100"/>
                  <a:pt x="46" y="100"/>
                </a:cubicBezTo>
                <a:cubicBezTo>
                  <a:pt x="45" y="99"/>
                  <a:pt x="44" y="99"/>
                  <a:pt x="43" y="99"/>
                </a:cubicBezTo>
                <a:cubicBezTo>
                  <a:pt x="41" y="98"/>
                  <a:pt x="41" y="95"/>
                  <a:pt x="39" y="94"/>
                </a:cubicBezTo>
                <a:cubicBezTo>
                  <a:pt x="37" y="93"/>
                  <a:pt x="34" y="92"/>
                  <a:pt x="31" y="91"/>
                </a:cubicBezTo>
                <a:cubicBezTo>
                  <a:pt x="23" y="86"/>
                  <a:pt x="17" y="80"/>
                  <a:pt x="11" y="73"/>
                </a:cubicBezTo>
                <a:cubicBezTo>
                  <a:pt x="8" y="70"/>
                  <a:pt x="2" y="67"/>
                  <a:pt x="1" y="63"/>
                </a:cubicBezTo>
                <a:cubicBezTo>
                  <a:pt x="0" y="58"/>
                  <a:pt x="8" y="49"/>
                  <a:pt x="10" y="46"/>
                </a:cubicBezTo>
                <a:cubicBezTo>
                  <a:pt x="15" y="39"/>
                  <a:pt x="21" y="33"/>
                  <a:pt x="26" y="26"/>
                </a:cubicBezTo>
                <a:cubicBezTo>
                  <a:pt x="28" y="24"/>
                  <a:pt x="31" y="21"/>
                  <a:pt x="33" y="19"/>
                </a:cubicBezTo>
                <a:cubicBezTo>
                  <a:pt x="34" y="19"/>
                  <a:pt x="34" y="19"/>
                  <a:pt x="35" y="19"/>
                </a:cubicBezTo>
                <a:cubicBezTo>
                  <a:pt x="36" y="17"/>
                  <a:pt x="36" y="16"/>
                  <a:pt x="37" y="15"/>
                </a:cubicBezTo>
                <a:cubicBezTo>
                  <a:pt x="39" y="13"/>
                  <a:pt x="41" y="11"/>
                  <a:pt x="43" y="10"/>
                </a:cubicBezTo>
                <a:cubicBezTo>
                  <a:pt x="44" y="9"/>
                  <a:pt x="45" y="7"/>
                  <a:pt x="45" y="6"/>
                </a:cubicBezTo>
                <a:cubicBezTo>
                  <a:pt x="47" y="5"/>
                  <a:pt x="49" y="3"/>
                  <a:pt x="51" y="2"/>
                </a:cubicBezTo>
                <a:cubicBezTo>
                  <a:pt x="54" y="0"/>
                  <a:pt x="59" y="2"/>
                  <a:pt x="60" y="4"/>
                </a:cubicBezTo>
                <a:cubicBezTo>
                  <a:pt x="61" y="5"/>
                  <a:pt x="62" y="8"/>
                  <a:pt x="63" y="9"/>
                </a:cubicBezTo>
                <a:cubicBezTo>
                  <a:pt x="63" y="9"/>
                  <a:pt x="63" y="10"/>
                  <a:pt x="64" y="10"/>
                </a:cubicBezTo>
                <a:cubicBezTo>
                  <a:pt x="64" y="11"/>
                  <a:pt x="64" y="11"/>
                  <a:pt x="64" y="12"/>
                </a:cubicBezTo>
                <a:cubicBezTo>
                  <a:pt x="64" y="13"/>
                  <a:pt x="65" y="13"/>
                  <a:pt x="65" y="15"/>
                </a:cubicBezTo>
                <a:cubicBezTo>
                  <a:pt x="63" y="17"/>
                  <a:pt x="65" y="20"/>
                  <a:pt x="64" y="22"/>
                </a:cubicBezTo>
                <a:cubicBezTo>
                  <a:pt x="63" y="24"/>
                  <a:pt x="59" y="25"/>
                  <a:pt x="57" y="26"/>
                </a:cubicBezTo>
                <a:cubicBezTo>
                  <a:pt x="54" y="26"/>
                  <a:pt x="51" y="22"/>
                  <a:pt x="48" y="23"/>
                </a:cubicBezTo>
                <a:cubicBezTo>
                  <a:pt x="46" y="24"/>
                  <a:pt x="44" y="27"/>
                  <a:pt x="42" y="29"/>
                </a:cubicBezTo>
                <a:cubicBezTo>
                  <a:pt x="41" y="31"/>
                  <a:pt x="38" y="33"/>
                  <a:pt x="36" y="35"/>
                </a:cubicBezTo>
                <a:cubicBezTo>
                  <a:pt x="35" y="37"/>
                  <a:pt x="34" y="39"/>
                  <a:pt x="33" y="41"/>
                </a:cubicBezTo>
                <a:cubicBezTo>
                  <a:pt x="32" y="41"/>
                  <a:pt x="32" y="42"/>
                  <a:pt x="31" y="42"/>
                </a:cubicBezTo>
                <a:cubicBezTo>
                  <a:pt x="30" y="44"/>
                  <a:pt x="29" y="47"/>
                  <a:pt x="28" y="49"/>
                </a:cubicBezTo>
                <a:cubicBezTo>
                  <a:pt x="27" y="51"/>
                  <a:pt x="24" y="57"/>
                  <a:pt x="25" y="59"/>
                </a:cubicBezTo>
                <a:cubicBezTo>
                  <a:pt x="27" y="60"/>
                  <a:pt x="29" y="60"/>
                  <a:pt x="31" y="60"/>
                </a:cubicBezTo>
                <a:cubicBezTo>
                  <a:pt x="34" y="61"/>
                  <a:pt x="38" y="63"/>
                  <a:pt x="40" y="65"/>
                </a:cubicBezTo>
                <a:cubicBezTo>
                  <a:pt x="46" y="68"/>
                  <a:pt x="46" y="74"/>
                  <a:pt x="55" y="72"/>
                </a:cubicBezTo>
                <a:cubicBezTo>
                  <a:pt x="55" y="73"/>
                  <a:pt x="64" y="77"/>
                  <a:pt x="64" y="76"/>
                </a:cubicBezTo>
                <a:cubicBezTo>
                  <a:pt x="65" y="76"/>
                  <a:pt x="65" y="76"/>
                  <a:pt x="66" y="76"/>
                </a:cubicBezTo>
                <a:cubicBezTo>
                  <a:pt x="66" y="76"/>
                  <a:pt x="67" y="76"/>
                  <a:pt x="68" y="76"/>
                </a:cubicBezTo>
                <a:cubicBezTo>
                  <a:pt x="68" y="77"/>
                  <a:pt x="68" y="78"/>
                  <a:pt x="69" y="78"/>
                </a:cubicBezTo>
                <a:cubicBezTo>
                  <a:pt x="71" y="79"/>
                  <a:pt x="73" y="80"/>
                  <a:pt x="75" y="81"/>
                </a:cubicBezTo>
                <a:cubicBezTo>
                  <a:pt x="75" y="77"/>
                  <a:pt x="73" y="74"/>
                  <a:pt x="73" y="71"/>
                </a:cubicBezTo>
                <a:cubicBezTo>
                  <a:pt x="73" y="69"/>
                  <a:pt x="73" y="68"/>
                  <a:pt x="73" y="66"/>
                </a:cubicBezTo>
                <a:cubicBezTo>
                  <a:pt x="71" y="64"/>
                  <a:pt x="71" y="64"/>
                  <a:pt x="71" y="62"/>
                </a:cubicBezTo>
                <a:cubicBezTo>
                  <a:pt x="70" y="59"/>
                  <a:pt x="72" y="55"/>
                  <a:pt x="71" y="54"/>
                </a:cubicBezTo>
                <a:cubicBezTo>
                  <a:pt x="71" y="53"/>
                  <a:pt x="71" y="52"/>
                  <a:pt x="70" y="51"/>
                </a:cubicBezTo>
                <a:cubicBezTo>
                  <a:pt x="70" y="50"/>
                  <a:pt x="71" y="40"/>
                  <a:pt x="71" y="40"/>
                </a:cubicBezTo>
                <a:cubicBezTo>
                  <a:pt x="71" y="37"/>
                  <a:pt x="74" y="36"/>
                  <a:pt x="74" y="34"/>
                </a:cubicBezTo>
                <a:cubicBezTo>
                  <a:pt x="74" y="33"/>
                  <a:pt x="74" y="34"/>
                  <a:pt x="74" y="33"/>
                </a:cubicBezTo>
                <a:cubicBezTo>
                  <a:pt x="75" y="33"/>
                  <a:pt x="76" y="32"/>
                  <a:pt x="76" y="31"/>
                </a:cubicBezTo>
                <a:cubicBezTo>
                  <a:pt x="76" y="31"/>
                  <a:pt x="75" y="31"/>
                  <a:pt x="75" y="31"/>
                </a:cubicBezTo>
                <a:cubicBezTo>
                  <a:pt x="76" y="30"/>
                  <a:pt x="77" y="30"/>
                  <a:pt x="79" y="29"/>
                </a:cubicBezTo>
                <a:cubicBezTo>
                  <a:pt x="79" y="29"/>
                  <a:pt x="79" y="29"/>
                  <a:pt x="79" y="28"/>
                </a:cubicBezTo>
                <a:cubicBezTo>
                  <a:pt x="80" y="28"/>
                  <a:pt x="80" y="27"/>
                  <a:pt x="81" y="27"/>
                </a:cubicBezTo>
                <a:cubicBezTo>
                  <a:pt x="81" y="27"/>
                  <a:pt x="95" y="27"/>
                  <a:pt x="96" y="27"/>
                </a:cubicBezTo>
                <a:cubicBezTo>
                  <a:pt x="100" y="29"/>
                  <a:pt x="102" y="32"/>
                  <a:pt x="107" y="32"/>
                </a:cubicBezTo>
                <a:cubicBezTo>
                  <a:pt x="107" y="33"/>
                  <a:pt x="108" y="34"/>
                  <a:pt x="108" y="35"/>
                </a:cubicBezTo>
                <a:cubicBezTo>
                  <a:pt x="107" y="35"/>
                  <a:pt x="107" y="35"/>
                  <a:pt x="106" y="36"/>
                </a:cubicBezTo>
                <a:cubicBezTo>
                  <a:pt x="106" y="36"/>
                  <a:pt x="106" y="36"/>
                  <a:pt x="106" y="36"/>
                </a:cubicBezTo>
                <a:cubicBezTo>
                  <a:pt x="107" y="36"/>
                  <a:pt x="107" y="36"/>
                  <a:pt x="108" y="36"/>
                </a:cubicBezTo>
                <a:cubicBezTo>
                  <a:pt x="108" y="36"/>
                  <a:pt x="108" y="37"/>
                  <a:pt x="109" y="37"/>
                </a:cubicBezTo>
                <a:cubicBezTo>
                  <a:pt x="108" y="37"/>
                  <a:pt x="108" y="37"/>
                  <a:pt x="107" y="37"/>
                </a:cubicBezTo>
                <a:cubicBezTo>
                  <a:pt x="109" y="40"/>
                  <a:pt x="110" y="40"/>
                  <a:pt x="111" y="43"/>
                </a:cubicBezTo>
                <a:cubicBezTo>
                  <a:pt x="110" y="42"/>
                  <a:pt x="109" y="41"/>
                  <a:pt x="108" y="41"/>
                </a:cubicBezTo>
                <a:cubicBezTo>
                  <a:pt x="109" y="42"/>
                  <a:pt x="110" y="43"/>
                  <a:pt x="111" y="44"/>
                </a:cubicBezTo>
                <a:cubicBezTo>
                  <a:pt x="113" y="48"/>
                  <a:pt x="108" y="58"/>
                  <a:pt x="107" y="61"/>
                </a:cubicBezTo>
                <a:cubicBezTo>
                  <a:pt x="106" y="64"/>
                  <a:pt x="106" y="69"/>
                  <a:pt x="105" y="72"/>
                </a:cubicBezTo>
                <a:cubicBezTo>
                  <a:pt x="105" y="73"/>
                  <a:pt x="106" y="73"/>
                  <a:pt x="107" y="73"/>
                </a:cubicBezTo>
                <a:cubicBezTo>
                  <a:pt x="107" y="74"/>
                  <a:pt x="107" y="76"/>
                  <a:pt x="107" y="77"/>
                </a:cubicBezTo>
                <a:cubicBezTo>
                  <a:pt x="108" y="77"/>
                  <a:pt x="109" y="78"/>
                  <a:pt x="110" y="78"/>
                </a:cubicBezTo>
                <a:cubicBezTo>
                  <a:pt x="110" y="81"/>
                  <a:pt x="114" y="82"/>
                  <a:pt x="116" y="83"/>
                </a:cubicBezTo>
                <a:cubicBezTo>
                  <a:pt x="120" y="84"/>
                  <a:pt x="123" y="86"/>
                  <a:pt x="127" y="88"/>
                </a:cubicBezTo>
                <a:cubicBezTo>
                  <a:pt x="128" y="88"/>
                  <a:pt x="131" y="88"/>
                  <a:pt x="132" y="88"/>
                </a:cubicBezTo>
                <a:cubicBezTo>
                  <a:pt x="132" y="90"/>
                  <a:pt x="133" y="90"/>
                  <a:pt x="133" y="90"/>
                </a:cubicBezTo>
                <a:cubicBezTo>
                  <a:pt x="134" y="90"/>
                  <a:pt x="134" y="90"/>
                  <a:pt x="135" y="90"/>
                </a:cubicBezTo>
                <a:cubicBezTo>
                  <a:pt x="139" y="93"/>
                  <a:pt x="141" y="97"/>
                  <a:pt x="145" y="100"/>
                </a:cubicBezTo>
                <a:cubicBezTo>
                  <a:pt x="146" y="101"/>
                  <a:pt x="147" y="101"/>
                  <a:pt x="149" y="102"/>
                </a:cubicBezTo>
                <a:cubicBezTo>
                  <a:pt x="150" y="104"/>
                  <a:pt x="150" y="107"/>
                  <a:pt x="151" y="109"/>
                </a:cubicBezTo>
                <a:cubicBezTo>
                  <a:pt x="151" y="110"/>
                  <a:pt x="155" y="113"/>
                  <a:pt x="156" y="114"/>
                </a:cubicBezTo>
                <a:cubicBezTo>
                  <a:pt x="159" y="118"/>
                  <a:pt x="161" y="122"/>
                  <a:pt x="164" y="126"/>
                </a:cubicBezTo>
                <a:cubicBezTo>
                  <a:pt x="167" y="129"/>
                  <a:pt x="174" y="137"/>
                  <a:pt x="173" y="143"/>
                </a:cubicBezTo>
                <a:cubicBezTo>
                  <a:pt x="172" y="148"/>
                  <a:pt x="169" y="151"/>
                  <a:pt x="168" y="155"/>
                </a:cubicBezTo>
                <a:cubicBezTo>
                  <a:pt x="167" y="157"/>
                  <a:pt x="166" y="159"/>
                  <a:pt x="165" y="161"/>
                </a:cubicBezTo>
                <a:cubicBezTo>
                  <a:pt x="160" y="169"/>
                  <a:pt x="155" y="176"/>
                  <a:pt x="149" y="182"/>
                </a:cubicBezTo>
                <a:cubicBezTo>
                  <a:pt x="148" y="184"/>
                  <a:pt x="147" y="186"/>
                  <a:pt x="146" y="188"/>
                </a:cubicBezTo>
                <a:cubicBezTo>
                  <a:pt x="145" y="189"/>
                  <a:pt x="143" y="191"/>
                  <a:pt x="141" y="192"/>
                </a:cubicBezTo>
                <a:cubicBezTo>
                  <a:pt x="142" y="193"/>
                  <a:pt x="142" y="194"/>
                  <a:pt x="142" y="195"/>
                </a:cubicBezTo>
                <a:cubicBezTo>
                  <a:pt x="140" y="196"/>
                  <a:pt x="140" y="198"/>
                  <a:pt x="139" y="199"/>
                </a:cubicBezTo>
                <a:cubicBezTo>
                  <a:pt x="140" y="199"/>
                  <a:pt x="140" y="199"/>
                  <a:pt x="140" y="199"/>
                </a:cubicBezTo>
                <a:cubicBezTo>
                  <a:pt x="141" y="198"/>
                  <a:pt x="141" y="198"/>
                  <a:pt x="142" y="198"/>
                </a:cubicBezTo>
                <a:cubicBezTo>
                  <a:pt x="141" y="201"/>
                  <a:pt x="145" y="208"/>
                  <a:pt x="145" y="213"/>
                </a:cubicBezTo>
                <a:cubicBezTo>
                  <a:pt x="148" y="214"/>
                  <a:pt x="146" y="217"/>
                  <a:pt x="147" y="221"/>
                </a:cubicBezTo>
                <a:cubicBezTo>
                  <a:pt x="149" y="227"/>
                  <a:pt x="152" y="233"/>
                  <a:pt x="154" y="238"/>
                </a:cubicBezTo>
                <a:cubicBezTo>
                  <a:pt x="155" y="240"/>
                  <a:pt x="155" y="242"/>
                  <a:pt x="157" y="243"/>
                </a:cubicBezTo>
                <a:cubicBezTo>
                  <a:pt x="157" y="243"/>
                  <a:pt x="157" y="243"/>
                  <a:pt x="157" y="243"/>
                </a:cubicBezTo>
                <a:cubicBezTo>
                  <a:pt x="158" y="242"/>
                  <a:pt x="159" y="241"/>
                  <a:pt x="160" y="240"/>
                </a:cubicBezTo>
                <a:cubicBezTo>
                  <a:pt x="162" y="232"/>
                  <a:pt x="165" y="227"/>
                  <a:pt x="168" y="221"/>
                </a:cubicBezTo>
                <a:cubicBezTo>
                  <a:pt x="171" y="216"/>
                  <a:pt x="173" y="209"/>
                  <a:pt x="180" y="207"/>
                </a:cubicBezTo>
                <a:cubicBezTo>
                  <a:pt x="180" y="206"/>
                  <a:pt x="181" y="206"/>
                  <a:pt x="181" y="206"/>
                </a:cubicBezTo>
                <a:cubicBezTo>
                  <a:pt x="181" y="205"/>
                  <a:pt x="181" y="204"/>
                  <a:pt x="181" y="204"/>
                </a:cubicBezTo>
                <a:cubicBezTo>
                  <a:pt x="181" y="201"/>
                  <a:pt x="181" y="199"/>
                  <a:pt x="182" y="197"/>
                </a:cubicBezTo>
                <a:cubicBezTo>
                  <a:pt x="182" y="194"/>
                  <a:pt x="181" y="187"/>
                  <a:pt x="181" y="185"/>
                </a:cubicBezTo>
                <a:cubicBezTo>
                  <a:pt x="183" y="182"/>
                  <a:pt x="187" y="182"/>
                  <a:pt x="189" y="180"/>
                </a:cubicBezTo>
                <a:cubicBezTo>
                  <a:pt x="192" y="179"/>
                  <a:pt x="192" y="176"/>
                  <a:pt x="194" y="175"/>
                </a:cubicBezTo>
                <a:cubicBezTo>
                  <a:pt x="198" y="172"/>
                  <a:pt x="206" y="172"/>
                  <a:pt x="212" y="172"/>
                </a:cubicBezTo>
                <a:close/>
                <a:moveTo>
                  <a:pt x="57" y="18"/>
                </a:moveTo>
                <a:cubicBezTo>
                  <a:pt x="57" y="19"/>
                  <a:pt x="57" y="20"/>
                  <a:pt x="57" y="21"/>
                </a:cubicBezTo>
                <a:cubicBezTo>
                  <a:pt x="58" y="20"/>
                  <a:pt x="60" y="20"/>
                  <a:pt x="60" y="19"/>
                </a:cubicBezTo>
                <a:cubicBezTo>
                  <a:pt x="60" y="19"/>
                  <a:pt x="60" y="19"/>
                  <a:pt x="60" y="19"/>
                </a:cubicBezTo>
                <a:cubicBezTo>
                  <a:pt x="59" y="19"/>
                  <a:pt x="58" y="19"/>
                  <a:pt x="57" y="18"/>
                </a:cubicBezTo>
                <a:close/>
                <a:moveTo>
                  <a:pt x="137" y="129"/>
                </a:moveTo>
                <a:cubicBezTo>
                  <a:pt x="136" y="130"/>
                  <a:pt x="136" y="130"/>
                  <a:pt x="135" y="131"/>
                </a:cubicBezTo>
                <a:cubicBezTo>
                  <a:pt x="136" y="135"/>
                  <a:pt x="136" y="139"/>
                  <a:pt x="136" y="143"/>
                </a:cubicBezTo>
                <a:cubicBezTo>
                  <a:pt x="136" y="146"/>
                  <a:pt x="137" y="149"/>
                  <a:pt x="137" y="152"/>
                </a:cubicBezTo>
                <a:cubicBezTo>
                  <a:pt x="137" y="154"/>
                  <a:pt x="137" y="156"/>
                  <a:pt x="137" y="158"/>
                </a:cubicBezTo>
                <a:cubicBezTo>
                  <a:pt x="136" y="165"/>
                  <a:pt x="135" y="172"/>
                  <a:pt x="136" y="179"/>
                </a:cubicBezTo>
                <a:cubicBezTo>
                  <a:pt x="140" y="177"/>
                  <a:pt x="147" y="166"/>
                  <a:pt x="149" y="161"/>
                </a:cubicBezTo>
                <a:cubicBezTo>
                  <a:pt x="150" y="159"/>
                  <a:pt x="151" y="156"/>
                  <a:pt x="151" y="153"/>
                </a:cubicBezTo>
                <a:cubicBezTo>
                  <a:pt x="153" y="150"/>
                  <a:pt x="155" y="147"/>
                  <a:pt x="155" y="142"/>
                </a:cubicBezTo>
                <a:cubicBezTo>
                  <a:pt x="152" y="140"/>
                  <a:pt x="149" y="138"/>
                  <a:pt x="146" y="136"/>
                </a:cubicBezTo>
                <a:cubicBezTo>
                  <a:pt x="145" y="136"/>
                  <a:pt x="144" y="135"/>
                  <a:pt x="143" y="135"/>
                </a:cubicBezTo>
                <a:cubicBezTo>
                  <a:pt x="141" y="133"/>
                  <a:pt x="139" y="131"/>
                  <a:pt x="137" y="12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2" name="组合 1"/>
          <p:cNvGrpSpPr/>
          <p:nvPr/>
        </p:nvGrpSpPr>
        <p:grpSpPr>
          <a:xfrm>
            <a:off x="575273" y="2972098"/>
            <a:ext cx="1606854" cy="950114"/>
            <a:chOff x="575273" y="2972098"/>
            <a:chExt cx="1606854" cy="950114"/>
          </a:xfrm>
        </p:grpSpPr>
        <p:sp>
          <p:nvSpPr>
            <p:cNvPr id="9" name="iṥlîḋé">
              <a:extLst>
                <a:ext uri="{FF2B5EF4-FFF2-40B4-BE49-F238E27FC236}">
                  <a16:creationId xmlns="" xmlns:a16="http://schemas.microsoft.com/office/drawing/2014/main" id="{0B5D9B1B-CBD7-41D3-B02F-22FC23CF090F}"/>
                </a:ext>
              </a:extLst>
            </p:cNvPr>
            <p:cNvSpPr/>
            <p:nvPr/>
          </p:nvSpPr>
          <p:spPr bwMode="auto">
            <a:xfrm>
              <a:off x="575273" y="3281758"/>
              <a:ext cx="1606853" cy="640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 fontScale="85000" lnSpcReduction="20000"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00" dirty="0"/>
                <a:t>您的内容打在这里，或者通过复制您的文本后，在此框中选择粘贴</a:t>
              </a:r>
              <a:endParaRPr lang="en-US" altLang="zh-CN" sz="1000" dirty="0"/>
            </a:p>
          </p:txBody>
        </p:sp>
        <p:sp>
          <p:nvSpPr>
            <p:cNvPr id="10" name="ïŝliḑê">
              <a:extLst>
                <a:ext uri="{FF2B5EF4-FFF2-40B4-BE49-F238E27FC236}">
                  <a16:creationId xmlns="" xmlns:a16="http://schemas.microsoft.com/office/drawing/2014/main" id="{4B42DB7E-FAD4-4D71-91C0-B6F0F1D8DB60}"/>
                </a:ext>
              </a:extLst>
            </p:cNvPr>
            <p:cNvSpPr txBox="1"/>
            <p:nvPr/>
          </p:nvSpPr>
          <p:spPr bwMode="auto">
            <a:xfrm>
              <a:off x="575274" y="2972098"/>
              <a:ext cx="1606853" cy="309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 fontScale="92500" lnSpcReduction="20000"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dirty="0">
                  <a:solidFill>
                    <a:schemeClr val="accent1"/>
                  </a:solidFill>
                </a:rPr>
                <a:t>点击输入标题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961875" y="2972098"/>
            <a:ext cx="1606854" cy="950114"/>
            <a:chOff x="6961875" y="2972098"/>
            <a:chExt cx="1606854" cy="950114"/>
          </a:xfrm>
        </p:grpSpPr>
        <p:sp>
          <p:nvSpPr>
            <p:cNvPr id="11" name="isľîḍê">
              <a:extLst>
                <a:ext uri="{FF2B5EF4-FFF2-40B4-BE49-F238E27FC236}">
                  <a16:creationId xmlns="" xmlns:a16="http://schemas.microsoft.com/office/drawing/2014/main" id="{7C856807-5DFC-42B4-A0C5-9FE2FB983CE9}"/>
                </a:ext>
              </a:extLst>
            </p:cNvPr>
            <p:cNvSpPr/>
            <p:nvPr/>
          </p:nvSpPr>
          <p:spPr bwMode="auto">
            <a:xfrm>
              <a:off x="6961875" y="3281758"/>
              <a:ext cx="1606853" cy="640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 fontScale="85000" lnSpcReduction="20000"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00" dirty="0"/>
                <a:t>您的内容打在这里，或者通过复制您的文本后，在此框中选择粘贴</a:t>
              </a:r>
              <a:endParaRPr lang="en-US" altLang="zh-CN" sz="1000" dirty="0"/>
            </a:p>
          </p:txBody>
        </p:sp>
        <p:sp>
          <p:nvSpPr>
            <p:cNvPr id="12" name="íṧļiďè">
              <a:extLst>
                <a:ext uri="{FF2B5EF4-FFF2-40B4-BE49-F238E27FC236}">
                  <a16:creationId xmlns="" xmlns:a16="http://schemas.microsoft.com/office/drawing/2014/main" id="{AE5EA543-9D50-4FBB-AE50-4405A9938419}"/>
                </a:ext>
              </a:extLst>
            </p:cNvPr>
            <p:cNvSpPr txBox="1"/>
            <p:nvPr/>
          </p:nvSpPr>
          <p:spPr bwMode="auto">
            <a:xfrm>
              <a:off x="6961876" y="2972098"/>
              <a:ext cx="1606853" cy="309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 fontScale="92500" lnSpcReduction="20000"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dirty="0">
                  <a:solidFill>
                    <a:schemeClr val="accent5"/>
                  </a:solidFill>
                </a:rPr>
                <a:t>点击输入标题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2171923" y="3612551"/>
            <a:ext cx="1606854" cy="950114"/>
            <a:chOff x="2171923" y="3612551"/>
            <a:chExt cx="1606854" cy="950114"/>
          </a:xfrm>
        </p:grpSpPr>
        <p:sp>
          <p:nvSpPr>
            <p:cNvPr id="13" name="íṥḷiḓê">
              <a:extLst>
                <a:ext uri="{FF2B5EF4-FFF2-40B4-BE49-F238E27FC236}">
                  <a16:creationId xmlns="" xmlns:a16="http://schemas.microsoft.com/office/drawing/2014/main" id="{C5D09778-0C2B-4DE0-BE0F-B29EC1BCBF01}"/>
                </a:ext>
              </a:extLst>
            </p:cNvPr>
            <p:cNvSpPr/>
            <p:nvPr/>
          </p:nvSpPr>
          <p:spPr bwMode="auto">
            <a:xfrm>
              <a:off x="2171923" y="3922211"/>
              <a:ext cx="1606853" cy="640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 fontScale="85000" lnSpcReduction="20000"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00" dirty="0"/>
                <a:t>您的内容打在这里，或者通过复制您的文本后，在此框中选择粘贴</a:t>
              </a:r>
              <a:endParaRPr lang="en-US" altLang="zh-CN" sz="1000" dirty="0"/>
            </a:p>
          </p:txBody>
        </p:sp>
        <p:sp>
          <p:nvSpPr>
            <p:cNvPr id="14" name="iṥliḓê">
              <a:extLst>
                <a:ext uri="{FF2B5EF4-FFF2-40B4-BE49-F238E27FC236}">
                  <a16:creationId xmlns="" xmlns:a16="http://schemas.microsoft.com/office/drawing/2014/main" id="{5E924F44-6BB9-4161-85DF-900B9A4C11FF}"/>
                </a:ext>
              </a:extLst>
            </p:cNvPr>
            <p:cNvSpPr txBox="1"/>
            <p:nvPr/>
          </p:nvSpPr>
          <p:spPr bwMode="auto">
            <a:xfrm>
              <a:off x="2171924" y="3612551"/>
              <a:ext cx="1606853" cy="309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 fontScale="92500" lnSpcReduction="20000"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dirty="0">
                  <a:solidFill>
                    <a:schemeClr val="accent2"/>
                  </a:solidFill>
                </a:rPr>
                <a:t>点击输入标题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768574" y="2972098"/>
            <a:ext cx="1606853" cy="950114"/>
            <a:chOff x="3768574" y="2972098"/>
            <a:chExt cx="1606853" cy="950114"/>
          </a:xfrm>
        </p:grpSpPr>
        <p:sp>
          <p:nvSpPr>
            <p:cNvPr id="15" name="îṥľiḋê">
              <a:extLst>
                <a:ext uri="{FF2B5EF4-FFF2-40B4-BE49-F238E27FC236}">
                  <a16:creationId xmlns="" xmlns:a16="http://schemas.microsoft.com/office/drawing/2014/main" id="{9F56F97C-71B5-4D74-9BB2-C906F784F7DD}"/>
                </a:ext>
              </a:extLst>
            </p:cNvPr>
            <p:cNvSpPr/>
            <p:nvPr/>
          </p:nvSpPr>
          <p:spPr bwMode="auto">
            <a:xfrm>
              <a:off x="3768574" y="3281758"/>
              <a:ext cx="1606853" cy="640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 fontScale="85000" lnSpcReduction="20000"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00" dirty="0"/>
                <a:t>您的内容打在这里，或者通过复制您的文本后，在此框中选择粘贴</a:t>
              </a:r>
              <a:endParaRPr lang="en-US" altLang="zh-CN" sz="1000" dirty="0"/>
            </a:p>
          </p:txBody>
        </p:sp>
        <p:sp>
          <p:nvSpPr>
            <p:cNvPr id="16" name="i$ḻíḑè">
              <a:extLst>
                <a:ext uri="{FF2B5EF4-FFF2-40B4-BE49-F238E27FC236}">
                  <a16:creationId xmlns="" xmlns:a16="http://schemas.microsoft.com/office/drawing/2014/main" id="{7A937C3B-35E0-45CC-98F8-A6EB2192F2DF}"/>
                </a:ext>
              </a:extLst>
            </p:cNvPr>
            <p:cNvSpPr txBox="1"/>
            <p:nvPr/>
          </p:nvSpPr>
          <p:spPr bwMode="auto">
            <a:xfrm>
              <a:off x="3768574" y="2972098"/>
              <a:ext cx="1606853" cy="309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 fontScale="92500" lnSpcReduction="20000"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dirty="0">
                  <a:solidFill>
                    <a:schemeClr val="accent3"/>
                  </a:solidFill>
                </a:rPr>
                <a:t>点击输入标题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365224" y="3612551"/>
            <a:ext cx="1606854" cy="950114"/>
            <a:chOff x="5365224" y="3612551"/>
            <a:chExt cx="1606854" cy="950114"/>
          </a:xfrm>
        </p:grpSpPr>
        <p:sp>
          <p:nvSpPr>
            <p:cNvPr id="17" name="íṡḷîḋè">
              <a:extLst>
                <a:ext uri="{FF2B5EF4-FFF2-40B4-BE49-F238E27FC236}">
                  <a16:creationId xmlns="" xmlns:a16="http://schemas.microsoft.com/office/drawing/2014/main" id="{54FB6410-69E1-49C3-AFD2-DB85D20FC26A}"/>
                </a:ext>
              </a:extLst>
            </p:cNvPr>
            <p:cNvSpPr/>
            <p:nvPr/>
          </p:nvSpPr>
          <p:spPr bwMode="auto">
            <a:xfrm>
              <a:off x="5365224" y="3922211"/>
              <a:ext cx="1606853" cy="640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 fontScale="85000" lnSpcReduction="20000"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00" dirty="0"/>
                <a:t>您的内容打在这里，或者通过复制您的文本后，在此框中选择粘贴</a:t>
              </a:r>
              <a:endParaRPr lang="en-US" altLang="zh-CN" sz="1000" dirty="0"/>
            </a:p>
          </p:txBody>
        </p:sp>
        <p:sp>
          <p:nvSpPr>
            <p:cNvPr id="18" name="ïšļïḋé">
              <a:extLst>
                <a:ext uri="{FF2B5EF4-FFF2-40B4-BE49-F238E27FC236}">
                  <a16:creationId xmlns="" xmlns:a16="http://schemas.microsoft.com/office/drawing/2014/main" id="{22F7D16A-671A-468B-AE58-A0C2D98CA352}"/>
                </a:ext>
              </a:extLst>
            </p:cNvPr>
            <p:cNvSpPr txBox="1"/>
            <p:nvPr/>
          </p:nvSpPr>
          <p:spPr bwMode="auto">
            <a:xfrm>
              <a:off x="5365225" y="3612551"/>
              <a:ext cx="1606853" cy="309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 fontScale="92500" lnSpcReduction="20000"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dirty="0">
                  <a:solidFill>
                    <a:schemeClr val="accent4"/>
                  </a:solidFill>
                </a:rPr>
                <a:t>点击输入标题</a:t>
              </a:r>
            </a:p>
          </p:txBody>
        </p:sp>
      </p:grp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5389D152-4198-4B33-8B76-4B7B012980A5}"/>
              </a:ext>
            </a:extLst>
          </p:cNvPr>
          <p:cNvCxnSpPr>
            <a:cxnSpLocks/>
          </p:cNvCxnSpPr>
          <p:nvPr/>
        </p:nvCxnSpPr>
        <p:spPr>
          <a:xfrm>
            <a:off x="2177025" y="2789654"/>
            <a:ext cx="0" cy="1828553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E331BAEB-EEF2-4296-9F90-75A8B53584EE}"/>
              </a:ext>
            </a:extLst>
          </p:cNvPr>
          <p:cNvCxnSpPr>
            <a:cxnSpLocks/>
          </p:cNvCxnSpPr>
          <p:nvPr/>
        </p:nvCxnSpPr>
        <p:spPr>
          <a:xfrm>
            <a:off x="3773675" y="2789654"/>
            <a:ext cx="0" cy="1813961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>
            <a:extLst>
              <a:ext uri="{FF2B5EF4-FFF2-40B4-BE49-F238E27FC236}">
                <a16:creationId xmlns="" xmlns:a16="http://schemas.microsoft.com/office/drawing/2014/main" id="{12677CFE-814C-40DC-A727-2D8BC9F4CE88}"/>
              </a:ext>
            </a:extLst>
          </p:cNvPr>
          <p:cNvCxnSpPr>
            <a:cxnSpLocks/>
          </p:cNvCxnSpPr>
          <p:nvPr/>
        </p:nvCxnSpPr>
        <p:spPr>
          <a:xfrm>
            <a:off x="5370325" y="2789654"/>
            <a:ext cx="0" cy="1828553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>
            <a:extLst>
              <a:ext uri="{FF2B5EF4-FFF2-40B4-BE49-F238E27FC236}">
                <a16:creationId xmlns="" xmlns:a16="http://schemas.microsoft.com/office/drawing/2014/main" id="{A0F3BA83-B086-4D5C-BD28-A36CD69878F3}"/>
              </a:ext>
            </a:extLst>
          </p:cNvPr>
          <p:cNvCxnSpPr>
            <a:cxnSpLocks/>
          </p:cNvCxnSpPr>
          <p:nvPr/>
        </p:nvCxnSpPr>
        <p:spPr>
          <a:xfrm>
            <a:off x="6966976" y="2789654"/>
            <a:ext cx="0" cy="1813961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4148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01BA4C86-3385-45D5-ADB6-C4F31D8F2BC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15" y="164937"/>
            <a:ext cx="565836" cy="396085"/>
          </a:xfrm>
          <a:prstGeom prst="rect">
            <a:avLst/>
          </a:prstGeom>
        </p:spPr>
      </p:pic>
      <p:sp>
        <p:nvSpPr>
          <p:cNvPr id="4" name="îşḻíḍé"/>
          <p:cNvSpPr>
            <a:spLocks/>
          </p:cNvSpPr>
          <p:nvPr/>
        </p:nvSpPr>
        <p:spPr bwMode="auto">
          <a:xfrm>
            <a:off x="1108211" y="1782987"/>
            <a:ext cx="2871220" cy="1934666"/>
          </a:xfrm>
          <a:custGeom>
            <a:avLst/>
            <a:gdLst/>
            <a:ahLst/>
            <a:cxnLst>
              <a:cxn ang="0">
                <a:pos x="1146" y="737"/>
              </a:cxn>
              <a:cxn ang="0">
                <a:pos x="1120" y="772"/>
              </a:cxn>
              <a:cxn ang="0">
                <a:pos x="26" y="772"/>
              </a:cxn>
              <a:cxn ang="0">
                <a:pos x="0" y="737"/>
              </a:cxn>
              <a:cxn ang="0">
                <a:pos x="0" y="35"/>
              </a:cxn>
              <a:cxn ang="0">
                <a:pos x="26" y="0"/>
              </a:cxn>
              <a:cxn ang="0">
                <a:pos x="1120" y="0"/>
              </a:cxn>
              <a:cxn ang="0">
                <a:pos x="1146" y="35"/>
              </a:cxn>
              <a:cxn ang="0">
                <a:pos x="1146" y="737"/>
              </a:cxn>
            </a:cxnLst>
            <a:rect l="0" t="0" r="r" b="b"/>
            <a:pathLst>
              <a:path w="1146" h="772">
                <a:moveTo>
                  <a:pt x="1146" y="737"/>
                </a:moveTo>
                <a:cubicBezTo>
                  <a:pt x="1146" y="756"/>
                  <a:pt x="1134" y="772"/>
                  <a:pt x="1120" y="772"/>
                </a:cubicBezTo>
                <a:cubicBezTo>
                  <a:pt x="26" y="772"/>
                  <a:pt x="26" y="772"/>
                  <a:pt x="26" y="772"/>
                </a:cubicBezTo>
                <a:cubicBezTo>
                  <a:pt x="12" y="772"/>
                  <a:pt x="0" y="756"/>
                  <a:pt x="0" y="737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16"/>
                  <a:pt x="12" y="0"/>
                  <a:pt x="26" y="0"/>
                </a:cubicBezTo>
                <a:cubicBezTo>
                  <a:pt x="1120" y="0"/>
                  <a:pt x="1120" y="0"/>
                  <a:pt x="1120" y="0"/>
                </a:cubicBezTo>
                <a:cubicBezTo>
                  <a:pt x="1134" y="0"/>
                  <a:pt x="1146" y="16"/>
                  <a:pt x="1146" y="35"/>
                </a:cubicBezTo>
                <a:cubicBezTo>
                  <a:pt x="1146" y="737"/>
                  <a:pt x="1146" y="737"/>
                  <a:pt x="1146" y="737"/>
                </a:cubicBezTo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5" name="ïśḷïďe"/>
          <p:cNvGrpSpPr/>
          <p:nvPr/>
        </p:nvGrpSpPr>
        <p:grpSpPr>
          <a:xfrm>
            <a:off x="602559" y="3644273"/>
            <a:ext cx="3882522" cy="169283"/>
            <a:chOff x="4462463" y="2425701"/>
            <a:chExt cx="2803525" cy="122237"/>
          </a:xfrm>
        </p:grpSpPr>
        <p:sp>
          <p:nvSpPr>
            <p:cNvPr id="23" name="îśľîḋè"/>
            <p:cNvSpPr>
              <a:spLocks/>
            </p:cNvSpPr>
            <p:nvPr/>
          </p:nvSpPr>
          <p:spPr bwMode="auto">
            <a:xfrm>
              <a:off x="4462463" y="2481263"/>
              <a:ext cx="2800350" cy="66675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68" y="37"/>
                </a:cxn>
                <a:cxn ang="0">
                  <a:pos x="1487" y="37"/>
                </a:cxn>
                <a:cxn ang="0">
                  <a:pos x="1546" y="12"/>
                </a:cxn>
                <a:cxn ang="0">
                  <a:pos x="1547" y="0"/>
                </a:cxn>
                <a:cxn ang="0">
                  <a:pos x="10" y="5"/>
                </a:cxn>
              </a:cxnLst>
              <a:rect l="0" t="0" r="r" b="b"/>
              <a:pathLst>
                <a:path w="1547" h="37">
                  <a:moveTo>
                    <a:pt x="10" y="5"/>
                  </a:moveTo>
                  <a:cubicBezTo>
                    <a:pt x="10" y="5"/>
                    <a:pt x="0" y="23"/>
                    <a:pt x="68" y="37"/>
                  </a:cubicBezTo>
                  <a:cubicBezTo>
                    <a:pt x="1487" y="37"/>
                    <a:pt x="1487" y="37"/>
                    <a:pt x="1487" y="37"/>
                  </a:cubicBezTo>
                  <a:cubicBezTo>
                    <a:pt x="1487" y="37"/>
                    <a:pt x="1534" y="34"/>
                    <a:pt x="1546" y="12"/>
                  </a:cubicBezTo>
                  <a:cubicBezTo>
                    <a:pt x="1547" y="0"/>
                    <a:pt x="1547" y="0"/>
                    <a:pt x="1547" y="0"/>
                  </a:cubicBezTo>
                  <a:lnTo>
                    <a:pt x="10" y="5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îşḷiďé"/>
            <p:cNvSpPr>
              <a:spLocks/>
            </p:cNvSpPr>
            <p:nvPr/>
          </p:nvSpPr>
          <p:spPr bwMode="auto">
            <a:xfrm>
              <a:off x="4478338" y="2425701"/>
              <a:ext cx="2787650" cy="84138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38"/>
                </a:cxn>
                <a:cxn ang="0">
                  <a:pos x="16" y="43"/>
                </a:cxn>
                <a:cxn ang="0">
                  <a:pos x="1522" y="43"/>
                </a:cxn>
                <a:cxn ang="0">
                  <a:pos x="1538" y="40"/>
                </a:cxn>
                <a:cxn ang="0">
                  <a:pos x="1538" y="0"/>
                </a:cxn>
                <a:cxn ang="0">
                  <a:pos x="1" y="0"/>
                </a:cxn>
              </a:cxnLst>
              <a:rect l="0" t="0" r="r" b="b"/>
              <a:pathLst>
                <a:path w="1540" h="47">
                  <a:moveTo>
                    <a:pt x="1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1" y="47"/>
                    <a:pt x="16" y="43"/>
                    <a:pt x="16" y="43"/>
                  </a:cubicBezTo>
                  <a:cubicBezTo>
                    <a:pt x="1522" y="43"/>
                    <a:pt x="1522" y="43"/>
                    <a:pt x="1522" y="43"/>
                  </a:cubicBezTo>
                  <a:cubicBezTo>
                    <a:pt x="1540" y="45"/>
                    <a:pt x="1538" y="40"/>
                    <a:pt x="1538" y="40"/>
                  </a:cubicBezTo>
                  <a:cubicBezTo>
                    <a:pt x="1538" y="0"/>
                    <a:pt x="1538" y="0"/>
                    <a:pt x="1538" y="0"/>
                  </a:cubicBezTo>
                  <a:lnTo>
                    <a:pt x="1" y="0"/>
                  </a:lnTo>
                  <a:close/>
                </a:path>
              </a:pathLst>
            </a:custGeom>
            <a:gradFill>
              <a:gsLst>
                <a:gs pos="42000">
                  <a:schemeClr val="bg1">
                    <a:lumMod val="75000"/>
                  </a:schemeClr>
                </a:gs>
                <a:gs pos="6000">
                  <a:schemeClr val="bg1">
                    <a:lumMod val="85000"/>
                  </a:schemeClr>
                </a:gs>
                <a:gs pos="0">
                  <a:schemeClr val="bg1">
                    <a:lumMod val="6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íṥḻiďè"/>
            <p:cNvSpPr>
              <a:spLocks/>
            </p:cNvSpPr>
            <p:nvPr/>
          </p:nvSpPr>
          <p:spPr bwMode="auto">
            <a:xfrm>
              <a:off x="5672138" y="2425701"/>
              <a:ext cx="392113" cy="44450"/>
            </a:xfrm>
            <a:custGeom>
              <a:avLst/>
              <a:gdLst/>
              <a:ahLst/>
              <a:cxnLst>
                <a:cxn ang="0">
                  <a:pos x="20" y="22"/>
                </a:cxn>
                <a:cxn ang="0">
                  <a:pos x="198" y="22"/>
                </a:cxn>
                <a:cxn ang="0">
                  <a:pos x="215" y="1"/>
                </a:cxn>
                <a:cxn ang="0">
                  <a:pos x="6" y="0"/>
                </a:cxn>
                <a:cxn ang="0">
                  <a:pos x="20" y="22"/>
                </a:cxn>
              </a:cxnLst>
              <a:rect l="0" t="0" r="r" b="b"/>
              <a:pathLst>
                <a:path w="217" h="25">
                  <a:moveTo>
                    <a:pt x="20" y="22"/>
                  </a:moveTo>
                  <a:cubicBezTo>
                    <a:pt x="198" y="22"/>
                    <a:pt x="198" y="22"/>
                    <a:pt x="198" y="22"/>
                  </a:cubicBezTo>
                  <a:cubicBezTo>
                    <a:pt x="198" y="22"/>
                    <a:pt x="217" y="25"/>
                    <a:pt x="215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0" y="20"/>
                    <a:pt x="20" y="22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6" name="ïśľiḑé"/>
          <p:cNvSpPr txBox="1">
            <a:spLocks/>
          </p:cNvSpPr>
          <p:nvPr/>
        </p:nvSpPr>
        <p:spPr>
          <a:xfrm>
            <a:off x="1222532" y="1883927"/>
            <a:ext cx="2651372" cy="1635672"/>
          </a:xfrm>
          <a:prstGeom prst="rect">
            <a:avLst/>
          </a:prstGeom>
          <a:ln>
            <a:noFill/>
          </a:ln>
        </p:spPr>
        <p:txBody>
          <a:bodyPr bIns="457200" anchor="b">
            <a:normAutofit/>
          </a:bodyPr>
          <a:lstStyle/>
          <a:p>
            <a:r>
              <a:rPr lang="en-US"/>
              <a:t>Image Holder</a:t>
            </a:r>
          </a:p>
        </p:txBody>
      </p:sp>
      <p:sp>
        <p:nvSpPr>
          <p:cNvPr id="7" name="ï$liḑê"/>
          <p:cNvSpPr/>
          <p:nvPr/>
        </p:nvSpPr>
        <p:spPr>
          <a:xfrm>
            <a:off x="1166667" y="1852691"/>
            <a:ext cx="2754306" cy="173882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8" name="íṣḻïďé"/>
          <p:cNvSpPr>
            <a:spLocks/>
          </p:cNvSpPr>
          <p:nvPr/>
        </p:nvSpPr>
        <p:spPr bwMode="auto">
          <a:xfrm>
            <a:off x="5158661" y="1782987"/>
            <a:ext cx="2871220" cy="1934666"/>
          </a:xfrm>
          <a:custGeom>
            <a:avLst/>
            <a:gdLst/>
            <a:ahLst/>
            <a:cxnLst>
              <a:cxn ang="0">
                <a:pos x="1146" y="737"/>
              </a:cxn>
              <a:cxn ang="0">
                <a:pos x="1120" y="772"/>
              </a:cxn>
              <a:cxn ang="0">
                <a:pos x="26" y="772"/>
              </a:cxn>
              <a:cxn ang="0">
                <a:pos x="0" y="737"/>
              </a:cxn>
              <a:cxn ang="0">
                <a:pos x="0" y="35"/>
              </a:cxn>
              <a:cxn ang="0">
                <a:pos x="26" y="0"/>
              </a:cxn>
              <a:cxn ang="0">
                <a:pos x="1120" y="0"/>
              </a:cxn>
              <a:cxn ang="0">
                <a:pos x="1146" y="35"/>
              </a:cxn>
              <a:cxn ang="0">
                <a:pos x="1146" y="737"/>
              </a:cxn>
            </a:cxnLst>
            <a:rect l="0" t="0" r="r" b="b"/>
            <a:pathLst>
              <a:path w="1146" h="772">
                <a:moveTo>
                  <a:pt x="1146" y="737"/>
                </a:moveTo>
                <a:cubicBezTo>
                  <a:pt x="1146" y="756"/>
                  <a:pt x="1134" y="772"/>
                  <a:pt x="1120" y="772"/>
                </a:cubicBezTo>
                <a:cubicBezTo>
                  <a:pt x="26" y="772"/>
                  <a:pt x="26" y="772"/>
                  <a:pt x="26" y="772"/>
                </a:cubicBezTo>
                <a:cubicBezTo>
                  <a:pt x="12" y="772"/>
                  <a:pt x="0" y="756"/>
                  <a:pt x="0" y="737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16"/>
                  <a:pt x="12" y="0"/>
                  <a:pt x="26" y="0"/>
                </a:cubicBezTo>
                <a:cubicBezTo>
                  <a:pt x="1120" y="0"/>
                  <a:pt x="1120" y="0"/>
                  <a:pt x="1120" y="0"/>
                </a:cubicBezTo>
                <a:cubicBezTo>
                  <a:pt x="1134" y="0"/>
                  <a:pt x="1146" y="16"/>
                  <a:pt x="1146" y="35"/>
                </a:cubicBezTo>
                <a:cubicBezTo>
                  <a:pt x="1146" y="737"/>
                  <a:pt x="1146" y="737"/>
                  <a:pt x="1146" y="737"/>
                </a:cubicBezTo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9" name="ï$lïde"/>
          <p:cNvGrpSpPr/>
          <p:nvPr/>
        </p:nvGrpSpPr>
        <p:grpSpPr>
          <a:xfrm>
            <a:off x="4653009" y="3644273"/>
            <a:ext cx="3882522" cy="169283"/>
            <a:chOff x="4462463" y="2425701"/>
            <a:chExt cx="2803525" cy="122237"/>
          </a:xfrm>
        </p:grpSpPr>
        <p:sp>
          <p:nvSpPr>
            <p:cNvPr id="20" name="işḷïdé"/>
            <p:cNvSpPr>
              <a:spLocks/>
            </p:cNvSpPr>
            <p:nvPr/>
          </p:nvSpPr>
          <p:spPr bwMode="auto">
            <a:xfrm>
              <a:off x="4462463" y="2481263"/>
              <a:ext cx="2800350" cy="66675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68" y="37"/>
                </a:cxn>
                <a:cxn ang="0">
                  <a:pos x="1487" y="37"/>
                </a:cxn>
                <a:cxn ang="0">
                  <a:pos x="1546" y="12"/>
                </a:cxn>
                <a:cxn ang="0">
                  <a:pos x="1547" y="0"/>
                </a:cxn>
                <a:cxn ang="0">
                  <a:pos x="10" y="5"/>
                </a:cxn>
              </a:cxnLst>
              <a:rect l="0" t="0" r="r" b="b"/>
              <a:pathLst>
                <a:path w="1547" h="37">
                  <a:moveTo>
                    <a:pt x="10" y="5"/>
                  </a:moveTo>
                  <a:cubicBezTo>
                    <a:pt x="10" y="5"/>
                    <a:pt x="0" y="23"/>
                    <a:pt x="68" y="37"/>
                  </a:cubicBezTo>
                  <a:cubicBezTo>
                    <a:pt x="1487" y="37"/>
                    <a:pt x="1487" y="37"/>
                    <a:pt x="1487" y="37"/>
                  </a:cubicBezTo>
                  <a:cubicBezTo>
                    <a:pt x="1487" y="37"/>
                    <a:pt x="1534" y="34"/>
                    <a:pt x="1546" y="12"/>
                  </a:cubicBezTo>
                  <a:cubicBezTo>
                    <a:pt x="1547" y="0"/>
                    <a:pt x="1547" y="0"/>
                    <a:pt x="1547" y="0"/>
                  </a:cubicBezTo>
                  <a:lnTo>
                    <a:pt x="10" y="5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iŝḷiḍè"/>
            <p:cNvSpPr>
              <a:spLocks/>
            </p:cNvSpPr>
            <p:nvPr/>
          </p:nvSpPr>
          <p:spPr bwMode="auto">
            <a:xfrm>
              <a:off x="4478338" y="2425701"/>
              <a:ext cx="2787650" cy="84138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38"/>
                </a:cxn>
                <a:cxn ang="0">
                  <a:pos x="16" y="43"/>
                </a:cxn>
                <a:cxn ang="0">
                  <a:pos x="1522" y="43"/>
                </a:cxn>
                <a:cxn ang="0">
                  <a:pos x="1538" y="40"/>
                </a:cxn>
                <a:cxn ang="0">
                  <a:pos x="1538" y="0"/>
                </a:cxn>
                <a:cxn ang="0">
                  <a:pos x="1" y="0"/>
                </a:cxn>
              </a:cxnLst>
              <a:rect l="0" t="0" r="r" b="b"/>
              <a:pathLst>
                <a:path w="1540" h="47">
                  <a:moveTo>
                    <a:pt x="1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1" y="47"/>
                    <a:pt x="16" y="43"/>
                    <a:pt x="16" y="43"/>
                  </a:cubicBezTo>
                  <a:cubicBezTo>
                    <a:pt x="1522" y="43"/>
                    <a:pt x="1522" y="43"/>
                    <a:pt x="1522" y="43"/>
                  </a:cubicBezTo>
                  <a:cubicBezTo>
                    <a:pt x="1540" y="45"/>
                    <a:pt x="1538" y="40"/>
                    <a:pt x="1538" y="40"/>
                  </a:cubicBezTo>
                  <a:cubicBezTo>
                    <a:pt x="1538" y="0"/>
                    <a:pt x="1538" y="0"/>
                    <a:pt x="1538" y="0"/>
                  </a:cubicBezTo>
                  <a:lnTo>
                    <a:pt x="1" y="0"/>
                  </a:lnTo>
                  <a:close/>
                </a:path>
              </a:pathLst>
            </a:custGeom>
            <a:gradFill>
              <a:gsLst>
                <a:gs pos="42000">
                  <a:schemeClr val="bg1">
                    <a:lumMod val="75000"/>
                  </a:schemeClr>
                </a:gs>
                <a:gs pos="6000">
                  <a:schemeClr val="bg1">
                    <a:lumMod val="85000"/>
                  </a:schemeClr>
                </a:gs>
                <a:gs pos="0">
                  <a:schemeClr val="bg1">
                    <a:lumMod val="6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îṣḻîḋe"/>
            <p:cNvSpPr>
              <a:spLocks/>
            </p:cNvSpPr>
            <p:nvPr/>
          </p:nvSpPr>
          <p:spPr bwMode="auto">
            <a:xfrm>
              <a:off x="5672138" y="2425701"/>
              <a:ext cx="392113" cy="44450"/>
            </a:xfrm>
            <a:custGeom>
              <a:avLst/>
              <a:gdLst/>
              <a:ahLst/>
              <a:cxnLst>
                <a:cxn ang="0">
                  <a:pos x="20" y="22"/>
                </a:cxn>
                <a:cxn ang="0">
                  <a:pos x="198" y="22"/>
                </a:cxn>
                <a:cxn ang="0">
                  <a:pos x="215" y="1"/>
                </a:cxn>
                <a:cxn ang="0">
                  <a:pos x="6" y="0"/>
                </a:cxn>
                <a:cxn ang="0">
                  <a:pos x="20" y="22"/>
                </a:cxn>
              </a:cxnLst>
              <a:rect l="0" t="0" r="r" b="b"/>
              <a:pathLst>
                <a:path w="217" h="25">
                  <a:moveTo>
                    <a:pt x="20" y="22"/>
                  </a:moveTo>
                  <a:cubicBezTo>
                    <a:pt x="198" y="22"/>
                    <a:pt x="198" y="22"/>
                    <a:pt x="198" y="22"/>
                  </a:cubicBezTo>
                  <a:cubicBezTo>
                    <a:pt x="198" y="22"/>
                    <a:pt x="217" y="25"/>
                    <a:pt x="215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0" y="20"/>
                    <a:pt x="20" y="22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10" name="iṡḷïḓe"/>
          <p:cNvSpPr txBox="1">
            <a:spLocks/>
          </p:cNvSpPr>
          <p:nvPr/>
        </p:nvSpPr>
        <p:spPr>
          <a:xfrm>
            <a:off x="5272982" y="1883927"/>
            <a:ext cx="2651372" cy="1635672"/>
          </a:xfrm>
          <a:prstGeom prst="rect">
            <a:avLst/>
          </a:prstGeom>
          <a:ln>
            <a:noFill/>
          </a:ln>
        </p:spPr>
        <p:txBody>
          <a:bodyPr bIns="457200" anchor="b">
            <a:normAutofit/>
          </a:bodyPr>
          <a:lstStyle/>
          <a:p>
            <a:r>
              <a:rPr lang="en-US"/>
              <a:t>Image Holder</a:t>
            </a:r>
          </a:p>
        </p:txBody>
      </p:sp>
      <p:sp>
        <p:nvSpPr>
          <p:cNvPr id="11" name="iṩlïḑè"/>
          <p:cNvSpPr/>
          <p:nvPr/>
        </p:nvSpPr>
        <p:spPr>
          <a:xfrm>
            <a:off x="5217117" y="1852691"/>
            <a:ext cx="2754306" cy="173882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2" name="îṥļíḓe"/>
          <p:cNvSpPr/>
          <p:nvPr/>
        </p:nvSpPr>
        <p:spPr>
          <a:xfrm>
            <a:off x="1302765" y="3512307"/>
            <a:ext cx="2377986" cy="3810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77500" lnSpcReduction="20000"/>
          </a:bodyPr>
          <a:lstStyle/>
          <a:p>
            <a:pPr lvl="0" algn="ctr"/>
            <a:r>
              <a:rPr lang="zh-CN" altLang="en-US" sz="1867" b="1" dirty="0">
                <a:solidFill>
                  <a:srgbClr val="FFFFFF"/>
                </a:solidFill>
              </a:rPr>
              <a:t>点击输入标题</a:t>
            </a:r>
          </a:p>
        </p:txBody>
      </p:sp>
      <p:sp>
        <p:nvSpPr>
          <p:cNvPr id="13" name="î$lïdê"/>
          <p:cNvSpPr/>
          <p:nvPr/>
        </p:nvSpPr>
        <p:spPr>
          <a:xfrm>
            <a:off x="5403079" y="3527153"/>
            <a:ext cx="2377986" cy="3810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77500" lnSpcReduction="20000"/>
          </a:bodyPr>
          <a:lstStyle/>
          <a:p>
            <a:pPr lvl="0" algn="ctr"/>
            <a:r>
              <a:rPr lang="zh-CN" altLang="en-US" sz="1867" b="1" dirty="0">
                <a:solidFill>
                  <a:srgbClr val="FFFFFF"/>
                </a:solidFill>
              </a:rPr>
              <a:t>点击输入标题</a:t>
            </a:r>
          </a:p>
        </p:txBody>
      </p:sp>
      <p:grpSp>
        <p:nvGrpSpPr>
          <p:cNvPr id="14" name="í$ḷídê"/>
          <p:cNvGrpSpPr/>
          <p:nvPr/>
        </p:nvGrpSpPr>
        <p:grpSpPr>
          <a:xfrm>
            <a:off x="1767858" y="3953807"/>
            <a:ext cx="1447800" cy="562159"/>
            <a:chOff x="4466968" y="1988992"/>
            <a:chExt cx="3289810" cy="749545"/>
          </a:xfrm>
        </p:grpSpPr>
        <p:sp>
          <p:nvSpPr>
            <p:cNvPr id="18" name="ïṣḷïḓe"/>
            <p:cNvSpPr txBox="1"/>
            <p:nvPr/>
          </p:nvSpPr>
          <p:spPr>
            <a:xfrm>
              <a:off x="4466968" y="2276872"/>
              <a:ext cx="3289810" cy="461665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70000" lnSpcReduction="20000"/>
            </a:bodyPr>
            <a:lstStyle/>
            <a:p>
              <a:pPr algn="ctr" rtl="1">
                <a:lnSpc>
                  <a:spcPct val="120000"/>
                </a:lnSpc>
              </a:pPr>
              <a:r>
                <a:rPr lang="zh-CN" altLang="en-US" sz="1000" dirty="0"/>
                <a:t>您的内容打在这里，或者通过复制您的文本后，在此框中选择粘贴</a:t>
              </a:r>
            </a:p>
          </p:txBody>
        </p:sp>
        <p:sp>
          <p:nvSpPr>
            <p:cNvPr id="19" name="ïṧľîḓé"/>
            <p:cNvSpPr/>
            <p:nvPr/>
          </p:nvSpPr>
          <p:spPr>
            <a:xfrm>
              <a:off x="4466968" y="1988992"/>
              <a:ext cx="3289810" cy="276999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200" b="1" dirty="0">
                  <a:solidFill>
                    <a:schemeClr val="accent1"/>
                  </a:solidFill>
                </a:rPr>
                <a:t>点击输入标题</a:t>
              </a:r>
            </a:p>
          </p:txBody>
        </p:sp>
      </p:grpSp>
      <p:grpSp>
        <p:nvGrpSpPr>
          <p:cNvPr id="15" name="ïşḻïḍè"/>
          <p:cNvGrpSpPr/>
          <p:nvPr/>
        </p:nvGrpSpPr>
        <p:grpSpPr>
          <a:xfrm>
            <a:off x="5868172" y="3971548"/>
            <a:ext cx="1447800" cy="541576"/>
            <a:chOff x="4466968" y="4496751"/>
            <a:chExt cx="3289810" cy="722101"/>
          </a:xfrm>
        </p:grpSpPr>
        <p:sp>
          <p:nvSpPr>
            <p:cNvPr id="16" name="ïṡlîḓé"/>
            <p:cNvSpPr txBox="1"/>
            <p:nvPr/>
          </p:nvSpPr>
          <p:spPr>
            <a:xfrm>
              <a:off x="4466968" y="4784631"/>
              <a:ext cx="3289810" cy="43422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70000" lnSpcReduction="20000"/>
            </a:bodyPr>
            <a:lstStyle/>
            <a:p>
              <a:pPr algn="ctr" rtl="1">
                <a:lnSpc>
                  <a:spcPct val="120000"/>
                </a:lnSpc>
              </a:pPr>
              <a:r>
                <a:rPr lang="zh-CN" altLang="en-US" sz="1000" dirty="0"/>
                <a:t>您的内容打在这里，或者通过复制您的文本后，在此框中选择粘贴</a:t>
              </a:r>
            </a:p>
          </p:txBody>
        </p:sp>
        <p:sp>
          <p:nvSpPr>
            <p:cNvPr id="17" name="i$1îḑê"/>
            <p:cNvSpPr/>
            <p:nvPr/>
          </p:nvSpPr>
          <p:spPr>
            <a:xfrm>
              <a:off x="4466968" y="4496751"/>
              <a:ext cx="3289810" cy="276999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200" b="1" dirty="0">
                  <a:solidFill>
                    <a:schemeClr val="accent2"/>
                  </a:solidFill>
                </a:rPr>
                <a:t>点击输入标题</a:t>
              </a:r>
            </a:p>
          </p:txBody>
        </p:sp>
      </p:grpSp>
      <p:sp>
        <p:nvSpPr>
          <p:cNvPr id="27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成功项目展示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28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</a:rPr>
              <a:t>03</a:t>
            </a:r>
          </a:p>
        </p:txBody>
      </p:sp>
      <p:sp>
        <p:nvSpPr>
          <p:cNvPr id="29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21539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图片 41">
            <a:extLst>
              <a:ext uri="{FF2B5EF4-FFF2-40B4-BE49-F238E27FC236}">
                <a16:creationId xmlns="" xmlns:a16="http://schemas.microsoft.com/office/drawing/2014/main" id="{D7EDE9A7-BA60-447F-9583-470D4307A00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6271" y="1466743"/>
            <a:ext cx="875546" cy="612882"/>
          </a:xfrm>
          <a:prstGeom prst="rect">
            <a:avLst/>
          </a:prstGeom>
        </p:spPr>
      </p:pic>
      <p:pic>
        <p:nvPicPr>
          <p:cNvPr id="43" name="图片 42">
            <a:extLst>
              <a:ext uri="{FF2B5EF4-FFF2-40B4-BE49-F238E27FC236}">
                <a16:creationId xmlns="" xmlns:a16="http://schemas.microsoft.com/office/drawing/2014/main" id="{94587937-2A78-48DC-81D3-10BC1698585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6271" y="3441593"/>
            <a:ext cx="875546" cy="612882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="" xmlns:a16="http://schemas.microsoft.com/office/drawing/2014/main" id="{78903C2D-92ED-426E-8BB9-856D2A89926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6271" y="2783309"/>
            <a:ext cx="875546" cy="612882"/>
          </a:xfrm>
          <a:prstGeom prst="rect">
            <a:avLst/>
          </a:prstGeom>
        </p:spPr>
      </p:pic>
      <p:pic>
        <p:nvPicPr>
          <p:cNvPr id="45" name="图片 44">
            <a:extLst>
              <a:ext uri="{FF2B5EF4-FFF2-40B4-BE49-F238E27FC236}">
                <a16:creationId xmlns="" xmlns:a16="http://schemas.microsoft.com/office/drawing/2014/main" id="{2018A48F-150D-479E-AF30-F79FA780DCC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6271" y="2125026"/>
            <a:ext cx="875546" cy="612882"/>
          </a:xfrm>
          <a:prstGeom prst="rect">
            <a:avLst/>
          </a:prstGeom>
        </p:spPr>
      </p:pic>
      <p:sp>
        <p:nvSpPr>
          <p:cNvPr id="93" name="TextBox 11"/>
          <p:cNvSpPr txBox="1"/>
          <p:nvPr/>
        </p:nvSpPr>
        <p:spPr>
          <a:xfrm>
            <a:off x="5248063" y="1555840"/>
            <a:ext cx="491962" cy="530914"/>
          </a:xfrm>
          <a:prstGeom prst="rect">
            <a:avLst/>
          </a:prstGeom>
          <a:noFill/>
        </p:spPr>
        <p:txBody>
          <a:bodyPr wrap="none" anchor="ctr">
            <a:normAutofit fontScale="85000" lnSpcReduction="20000"/>
          </a:bodyPr>
          <a:lstStyle/>
          <a:p>
            <a:pPr algn="ctr"/>
            <a:r>
              <a:rPr lang="en-US" altLang="zh-CN" sz="4000" dirty="0">
                <a:solidFill>
                  <a:schemeClr val="bg1"/>
                </a:solidFill>
                <a:latin typeface="Impact" panose="020B0806030902050204" pitchFamily="34" charset="0"/>
              </a:rPr>
              <a:t>01</a:t>
            </a:r>
          </a:p>
        </p:txBody>
      </p:sp>
      <p:grpSp>
        <p:nvGrpSpPr>
          <p:cNvPr id="94" name="Group 12"/>
          <p:cNvGrpSpPr/>
          <p:nvPr/>
        </p:nvGrpSpPr>
        <p:grpSpPr>
          <a:xfrm>
            <a:off x="5588555" y="1610085"/>
            <a:ext cx="2971930" cy="422424"/>
            <a:chOff x="3943834" y="704409"/>
            <a:chExt cx="3962574" cy="563232"/>
          </a:xfrm>
        </p:grpSpPr>
        <p:sp>
          <p:nvSpPr>
            <p:cNvPr id="95" name="TextBox 13"/>
            <p:cNvSpPr txBox="1"/>
            <p:nvPr/>
          </p:nvSpPr>
          <p:spPr>
            <a:xfrm>
              <a:off x="3943834" y="704409"/>
              <a:ext cx="3962574" cy="242864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 fontScale="85000" lnSpcReduction="20000"/>
            </a:bodyPr>
            <a:lstStyle/>
            <a:p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年度工作总结</a:t>
              </a:r>
            </a:p>
          </p:txBody>
        </p:sp>
        <p:sp>
          <p:nvSpPr>
            <p:cNvPr id="96" name="TextBox 14"/>
            <p:cNvSpPr txBox="1">
              <a:spLocks/>
            </p:cNvSpPr>
            <p:nvPr/>
          </p:nvSpPr>
          <p:spPr>
            <a:xfrm>
              <a:off x="3943834" y="947273"/>
              <a:ext cx="3962574" cy="320368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PLEASE ADD YOUR TITLE HERE</a:t>
              </a:r>
              <a:endPara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98" name="TextBox 16"/>
          <p:cNvSpPr txBox="1"/>
          <p:nvPr/>
        </p:nvSpPr>
        <p:spPr>
          <a:xfrm>
            <a:off x="5248063" y="2274278"/>
            <a:ext cx="538850" cy="530914"/>
          </a:xfrm>
          <a:prstGeom prst="rect">
            <a:avLst/>
          </a:prstGeom>
          <a:noFill/>
        </p:spPr>
        <p:txBody>
          <a:bodyPr wrap="none" anchor="ctr">
            <a:normAutofit fontScale="85000" lnSpcReduction="20000"/>
          </a:bodyPr>
          <a:lstStyle/>
          <a:p>
            <a:pPr algn="ctr"/>
            <a:r>
              <a:rPr lang="en-US" altLang="zh-CN" sz="4000" dirty="0">
                <a:solidFill>
                  <a:schemeClr val="bg1"/>
                </a:solidFill>
                <a:latin typeface="Impact" panose="020B0806030902050204" pitchFamily="34" charset="0"/>
              </a:rPr>
              <a:t>02</a:t>
            </a:r>
          </a:p>
        </p:txBody>
      </p:sp>
      <p:grpSp>
        <p:nvGrpSpPr>
          <p:cNvPr id="99" name="Group 17"/>
          <p:cNvGrpSpPr/>
          <p:nvPr/>
        </p:nvGrpSpPr>
        <p:grpSpPr>
          <a:xfrm>
            <a:off x="5611998" y="2328523"/>
            <a:ext cx="2971931" cy="422424"/>
            <a:chOff x="3943834" y="704409"/>
            <a:chExt cx="3962574" cy="563232"/>
          </a:xfrm>
        </p:grpSpPr>
        <p:sp>
          <p:nvSpPr>
            <p:cNvPr id="100" name="TextBox 18"/>
            <p:cNvSpPr txBox="1"/>
            <p:nvPr/>
          </p:nvSpPr>
          <p:spPr>
            <a:xfrm>
              <a:off x="3943834" y="704409"/>
              <a:ext cx="3962574" cy="242864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 fontScale="85000" lnSpcReduction="20000"/>
            </a:bodyPr>
            <a:lstStyle/>
            <a:p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工作完成情况</a:t>
              </a:r>
            </a:p>
          </p:txBody>
        </p:sp>
        <p:sp>
          <p:nvSpPr>
            <p:cNvPr id="101" name="TextBox 19"/>
            <p:cNvSpPr txBox="1">
              <a:spLocks/>
            </p:cNvSpPr>
            <p:nvPr/>
          </p:nvSpPr>
          <p:spPr>
            <a:xfrm>
              <a:off x="3943834" y="947273"/>
              <a:ext cx="3962574" cy="320368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PLEASE ADD YOUR TITLE HERE</a:t>
              </a:r>
              <a:endPara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03" name="TextBox 21"/>
          <p:cNvSpPr txBox="1"/>
          <p:nvPr/>
        </p:nvSpPr>
        <p:spPr>
          <a:xfrm>
            <a:off x="5248063" y="2913945"/>
            <a:ext cx="549670" cy="530914"/>
          </a:xfrm>
          <a:prstGeom prst="rect">
            <a:avLst/>
          </a:prstGeom>
          <a:noFill/>
        </p:spPr>
        <p:txBody>
          <a:bodyPr wrap="none" anchor="ctr">
            <a:normAutofit fontScale="85000" lnSpcReduction="20000"/>
          </a:bodyPr>
          <a:lstStyle/>
          <a:p>
            <a:pPr algn="ctr"/>
            <a:r>
              <a:rPr lang="en-US" altLang="zh-CN" sz="4000" dirty="0">
                <a:solidFill>
                  <a:schemeClr val="bg1"/>
                </a:solidFill>
                <a:latin typeface="Impact" panose="020B0806030902050204" pitchFamily="34" charset="0"/>
              </a:rPr>
              <a:t>03</a:t>
            </a:r>
          </a:p>
        </p:txBody>
      </p:sp>
      <p:grpSp>
        <p:nvGrpSpPr>
          <p:cNvPr id="104" name="Group 22"/>
          <p:cNvGrpSpPr/>
          <p:nvPr/>
        </p:nvGrpSpPr>
        <p:grpSpPr>
          <a:xfrm>
            <a:off x="5617409" y="2968190"/>
            <a:ext cx="2971930" cy="422424"/>
            <a:chOff x="3943834" y="704409"/>
            <a:chExt cx="3962574" cy="563232"/>
          </a:xfrm>
        </p:grpSpPr>
        <p:sp>
          <p:nvSpPr>
            <p:cNvPr id="105" name="TextBox 23"/>
            <p:cNvSpPr txBox="1"/>
            <p:nvPr/>
          </p:nvSpPr>
          <p:spPr>
            <a:xfrm>
              <a:off x="3943834" y="704409"/>
              <a:ext cx="3962574" cy="242864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 fontScale="85000" lnSpcReduction="20000"/>
            </a:bodyPr>
            <a:lstStyle/>
            <a:p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成功项目展示</a:t>
              </a:r>
            </a:p>
          </p:txBody>
        </p:sp>
        <p:sp>
          <p:nvSpPr>
            <p:cNvPr id="106" name="TextBox 24"/>
            <p:cNvSpPr txBox="1">
              <a:spLocks/>
            </p:cNvSpPr>
            <p:nvPr/>
          </p:nvSpPr>
          <p:spPr>
            <a:xfrm>
              <a:off x="3943834" y="947273"/>
              <a:ext cx="3962574" cy="320368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PLEASE ADD YOUR TITLE HERE</a:t>
              </a:r>
              <a:endPara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08" name="TextBox 26"/>
          <p:cNvSpPr txBox="1"/>
          <p:nvPr/>
        </p:nvSpPr>
        <p:spPr>
          <a:xfrm>
            <a:off x="5248664" y="3553613"/>
            <a:ext cx="537647" cy="530914"/>
          </a:xfrm>
          <a:prstGeom prst="rect">
            <a:avLst/>
          </a:prstGeom>
          <a:noFill/>
        </p:spPr>
        <p:txBody>
          <a:bodyPr wrap="none" anchor="ctr">
            <a:normAutofit fontScale="85000" lnSpcReduction="20000"/>
          </a:bodyPr>
          <a:lstStyle/>
          <a:p>
            <a:pPr algn="ctr"/>
            <a:r>
              <a:rPr lang="en-US" altLang="zh-CN" sz="4000" dirty="0">
                <a:solidFill>
                  <a:schemeClr val="bg1"/>
                </a:solidFill>
                <a:latin typeface="Impact" panose="020B0806030902050204" pitchFamily="34" charset="0"/>
              </a:rPr>
              <a:t>04</a:t>
            </a:r>
          </a:p>
        </p:txBody>
      </p:sp>
      <p:grpSp>
        <p:nvGrpSpPr>
          <p:cNvPr id="109" name="Group 27"/>
          <p:cNvGrpSpPr/>
          <p:nvPr/>
        </p:nvGrpSpPr>
        <p:grpSpPr>
          <a:xfrm>
            <a:off x="5611999" y="3607858"/>
            <a:ext cx="2971931" cy="422424"/>
            <a:chOff x="3943834" y="704409"/>
            <a:chExt cx="3962574" cy="563232"/>
          </a:xfrm>
        </p:grpSpPr>
        <p:sp>
          <p:nvSpPr>
            <p:cNvPr id="110" name="TextBox 28"/>
            <p:cNvSpPr txBox="1"/>
            <p:nvPr/>
          </p:nvSpPr>
          <p:spPr>
            <a:xfrm>
              <a:off x="3943834" y="704409"/>
              <a:ext cx="3962574" cy="242864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 fontScale="85000" lnSpcReduction="20000"/>
            </a:bodyPr>
            <a:lstStyle/>
            <a:p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明年工作计划</a:t>
              </a:r>
            </a:p>
          </p:txBody>
        </p:sp>
        <p:sp>
          <p:nvSpPr>
            <p:cNvPr id="111" name="TextBox 29"/>
            <p:cNvSpPr txBox="1">
              <a:spLocks/>
            </p:cNvSpPr>
            <p:nvPr/>
          </p:nvSpPr>
          <p:spPr>
            <a:xfrm>
              <a:off x="3943834" y="947273"/>
              <a:ext cx="3962574" cy="320368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PLEASE ADD YOUR TITLE HERE</a:t>
              </a:r>
              <a:endPara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pic>
        <p:nvPicPr>
          <p:cNvPr id="38" name="图片 37">
            <a:extLst>
              <a:ext uri="{FF2B5EF4-FFF2-40B4-BE49-F238E27FC236}">
                <a16:creationId xmlns="" xmlns:a16="http://schemas.microsoft.com/office/drawing/2014/main" id="{9480A963-A00E-4856-BBA0-6BB81A15C55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13" y="1161199"/>
            <a:ext cx="3868884" cy="2705172"/>
          </a:xfrm>
          <a:prstGeom prst="rect">
            <a:avLst/>
          </a:prstGeom>
        </p:spPr>
      </p:pic>
      <p:sp>
        <p:nvSpPr>
          <p:cNvPr id="39" name="椭圆 38">
            <a:extLst>
              <a:ext uri="{FF2B5EF4-FFF2-40B4-BE49-F238E27FC236}">
                <a16:creationId xmlns="" xmlns:a16="http://schemas.microsoft.com/office/drawing/2014/main" id="{464CEF95-E0D9-4B7F-ABF6-26AF5C3BADEA}"/>
              </a:ext>
            </a:extLst>
          </p:cNvPr>
          <p:cNvSpPr/>
          <p:nvPr/>
        </p:nvSpPr>
        <p:spPr>
          <a:xfrm>
            <a:off x="1086310" y="1317537"/>
            <a:ext cx="2186636" cy="2186637"/>
          </a:xfrm>
          <a:prstGeom prst="ellipse">
            <a:avLst/>
          </a:prstGeom>
          <a:noFill/>
          <a:ln w="28575">
            <a:solidFill>
              <a:srgbClr val="2E16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41" name="文本框 40">
            <a:extLst>
              <a:ext uri="{FF2B5EF4-FFF2-40B4-BE49-F238E27FC236}">
                <a16:creationId xmlns="" xmlns:a16="http://schemas.microsoft.com/office/drawing/2014/main" id="{E4E94332-FE09-4FA6-9D70-52CD8AE397E4}"/>
              </a:ext>
            </a:extLst>
          </p:cNvPr>
          <p:cNvSpPr txBox="1"/>
          <p:nvPr/>
        </p:nvSpPr>
        <p:spPr>
          <a:xfrm>
            <a:off x="1547664" y="2066873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chemeClr val="bg1"/>
                </a:solidFill>
                <a:cs typeface="+mn-ea"/>
                <a:sym typeface="+mn-lt"/>
              </a:rPr>
              <a:t>目录</a:t>
            </a:r>
          </a:p>
        </p:txBody>
      </p:sp>
    </p:spTree>
    <p:extLst>
      <p:ext uri="{BB962C8B-B14F-4D97-AF65-F5344CB8AC3E}">
        <p14:creationId xmlns:p14="http://schemas.microsoft.com/office/powerpoint/2010/main" val="42097041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/>
        </p:nvSpPr>
        <p:spPr>
          <a:xfrm>
            <a:off x="4137625" y="1923678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明年工作计划</a:t>
            </a:r>
          </a:p>
        </p:txBody>
      </p:sp>
      <p:sp>
        <p:nvSpPr>
          <p:cNvPr id="16" name="Shape 285"/>
          <p:cNvSpPr txBox="1"/>
          <p:nvPr/>
        </p:nvSpPr>
        <p:spPr>
          <a:xfrm>
            <a:off x="4156675" y="2562128"/>
            <a:ext cx="2908489" cy="931126"/>
          </a:xfrm>
          <a:prstGeom prst="rect">
            <a:avLst/>
          </a:prstGeom>
          <a:noFill/>
          <a:ln>
            <a:noFill/>
          </a:ln>
        </p:spPr>
        <p:txBody>
          <a:bodyPr lIns="68560" tIns="34275" rIns="68560" bIns="34275" anchor="t" anchorCtr="0">
            <a:no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本模版具备基本构架，合理美观的编排好了现成的图文位置，结合本企业的具体情况更换即可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0F9592E5-839B-44CB-B588-E944BDF0C0AC}"/>
              </a:ext>
            </a:extLst>
          </p:cNvPr>
          <p:cNvGrpSpPr/>
          <p:nvPr/>
        </p:nvGrpSpPr>
        <p:grpSpPr>
          <a:xfrm>
            <a:off x="539552" y="1381876"/>
            <a:ext cx="3394663" cy="2376265"/>
            <a:chOff x="55613" y="1159675"/>
            <a:chExt cx="3868884" cy="2708220"/>
          </a:xfrm>
        </p:grpSpPr>
        <p:pic>
          <p:nvPicPr>
            <p:cNvPr id="11" name="图片 10">
              <a:extLst>
                <a:ext uri="{FF2B5EF4-FFF2-40B4-BE49-F238E27FC236}">
                  <a16:creationId xmlns="" xmlns:a16="http://schemas.microsoft.com/office/drawing/2014/main" id="{AC4260E8-84B1-4FF2-9470-23FCCA43E72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613" y="1159675"/>
              <a:ext cx="3868884" cy="2708220"/>
            </a:xfrm>
            <a:prstGeom prst="rect">
              <a:avLst/>
            </a:prstGeom>
          </p:spPr>
        </p:pic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D49149C5-D7E9-4546-8519-BFAA5D691390}"/>
                </a:ext>
              </a:extLst>
            </p:cNvPr>
            <p:cNvSpPr txBox="1"/>
            <p:nvPr/>
          </p:nvSpPr>
          <p:spPr>
            <a:xfrm>
              <a:off x="958353" y="2109007"/>
              <a:ext cx="2334532" cy="7366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b="1" dirty="0">
                  <a:solidFill>
                    <a:schemeClr val="bg1"/>
                  </a:solidFill>
                  <a:cs typeface="+mn-ea"/>
                  <a:sym typeface="+mn-lt"/>
                </a:rPr>
                <a:t>PART 03</a:t>
              </a:r>
              <a:endParaRPr lang="zh-CN" altLang="en-US" sz="3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390954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>
            <a:extLst>
              <a:ext uri="{FF2B5EF4-FFF2-40B4-BE49-F238E27FC236}">
                <a16:creationId xmlns="" xmlns:a16="http://schemas.microsoft.com/office/drawing/2014/main" id="{D6FBBD2D-5E34-4067-B442-CBF1C783D3C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15" y="164937"/>
            <a:ext cx="565836" cy="396085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4180736" y="1574257"/>
            <a:ext cx="1824153" cy="1824153"/>
            <a:chOff x="14382607" y="3858443"/>
            <a:chExt cx="4864408" cy="4864408"/>
          </a:xfrm>
        </p:grpSpPr>
        <p:sp>
          <p:nvSpPr>
            <p:cNvPr id="26" name="椭圆 25"/>
            <p:cNvSpPr/>
            <p:nvPr/>
          </p:nvSpPr>
          <p:spPr>
            <a:xfrm>
              <a:off x="14791898" y="4248047"/>
              <a:ext cx="4144194" cy="4144194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  <a:effectLst>
              <a:outerShdw blurRad="38100" dist="38100" algn="ctr" rotWithShape="0">
                <a:srgbClr val="000000">
                  <a:alpha val="2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14382607" y="3858443"/>
              <a:ext cx="4864408" cy="4864408"/>
            </a:xfrm>
            <a:prstGeom prst="ellipse">
              <a:avLst/>
            </a:prstGeom>
            <a:noFill/>
            <a:ln>
              <a:solidFill>
                <a:schemeClr val="accent1">
                  <a:alpha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962521" y="2614803"/>
            <a:ext cx="1106364" cy="1106364"/>
            <a:chOff x="13800701" y="6633228"/>
            <a:chExt cx="2950304" cy="2950304"/>
          </a:xfrm>
        </p:grpSpPr>
        <p:sp>
          <p:nvSpPr>
            <p:cNvPr id="24" name="椭圆 23"/>
            <p:cNvSpPr/>
            <p:nvPr/>
          </p:nvSpPr>
          <p:spPr>
            <a:xfrm>
              <a:off x="14047153" y="6850109"/>
              <a:ext cx="2513488" cy="2513488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  <a:effectLst>
              <a:outerShdw blurRad="38100" dist="38100" algn="ctr" rotWithShape="0">
                <a:srgbClr val="000000">
                  <a:alpha val="2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13800701" y="6633228"/>
              <a:ext cx="2950304" cy="2950304"/>
            </a:xfrm>
            <a:prstGeom prst="ellipse">
              <a:avLst/>
            </a:prstGeom>
            <a:noFill/>
            <a:ln>
              <a:solidFill>
                <a:schemeClr val="accent1">
                  <a:alpha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303051" y="1886192"/>
            <a:ext cx="1534102" cy="1534102"/>
            <a:chOff x="12042112" y="4690267"/>
            <a:chExt cx="4090937" cy="4090937"/>
          </a:xfrm>
        </p:grpSpPr>
        <p:sp>
          <p:nvSpPr>
            <p:cNvPr id="22" name="椭圆 21"/>
            <p:cNvSpPr/>
            <p:nvPr/>
          </p:nvSpPr>
          <p:spPr>
            <a:xfrm>
              <a:off x="12384220" y="4995355"/>
              <a:ext cx="3485242" cy="348524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00" dist="38100" algn="ctr" rotWithShape="0">
                <a:srgbClr val="000000">
                  <a:alpha val="2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12042112" y="4690267"/>
              <a:ext cx="4090937" cy="4090937"/>
            </a:xfrm>
            <a:prstGeom prst="ellipse">
              <a:avLst/>
            </a:prstGeom>
            <a:noFill/>
            <a:ln>
              <a:solidFill>
                <a:schemeClr val="accent1">
                  <a:alpha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178321" y="1462582"/>
            <a:ext cx="473647" cy="896357"/>
            <a:chOff x="5178321" y="1462582"/>
            <a:chExt cx="473647" cy="896357"/>
          </a:xfrm>
        </p:grpSpPr>
        <p:cxnSp>
          <p:nvCxnSpPr>
            <p:cNvPr id="7" name="直接连接符 6"/>
            <p:cNvCxnSpPr/>
            <p:nvPr/>
          </p:nvCxnSpPr>
          <p:spPr>
            <a:xfrm flipH="1">
              <a:off x="5178321" y="1480079"/>
              <a:ext cx="437672" cy="878860"/>
            </a:xfrm>
            <a:prstGeom prst="line">
              <a:avLst/>
            </a:prstGeom>
            <a:ln w="12700" cap="flat" cmpd="sng" algn="ctr">
              <a:solidFill>
                <a:schemeClr val="accent2">
                  <a:lumMod val="10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/>
            <p:cNvSpPr/>
            <p:nvPr/>
          </p:nvSpPr>
          <p:spPr>
            <a:xfrm>
              <a:off x="5580017" y="1462582"/>
              <a:ext cx="71951" cy="71951"/>
            </a:xfrm>
            <a:prstGeom prst="ellipse">
              <a:avLst/>
            </a:prstGeom>
            <a:solidFill>
              <a:schemeClr val="accent2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9" name="文本框 55"/>
          <p:cNvSpPr txBox="1"/>
          <p:nvPr/>
        </p:nvSpPr>
        <p:spPr>
          <a:xfrm>
            <a:off x="5672227" y="1380417"/>
            <a:ext cx="916917" cy="242374"/>
          </a:xfrm>
          <a:prstGeom prst="rect">
            <a:avLst/>
          </a:prstGeom>
          <a:noFill/>
        </p:spPr>
        <p:txBody>
          <a:bodyPr wrap="square">
            <a:normAutofit fontScale="62500" lnSpcReduction="20000"/>
          </a:bodyPr>
          <a:lstStyle/>
          <a:p>
            <a:r>
              <a:rPr lang="de-DE" sz="1500">
                <a:solidFill>
                  <a:schemeClr val="accent2">
                    <a:lumMod val="100000"/>
                  </a:schemeClr>
                </a:solidFill>
                <a:cs typeface="+mn-ea"/>
                <a:sym typeface="+mn-lt"/>
              </a:rPr>
              <a:t>Europe (2017)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3390311" y="1733867"/>
            <a:ext cx="595608" cy="775051"/>
            <a:chOff x="3390311" y="1733867"/>
            <a:chExt cx="595608" cy="775051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432259" y="1785704"/>
              <a:ext cx="553660" cy="723214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椭圆 10"/>
            <p:cNvSpPr/>
            <p:nvPr/>
          </p:nvSpPr>
          <p:spPr>
            <a:xfrm>
              <a:off x="3390311" y="1733867"/>
              <a:ext cx="71951" cy="7195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12" name="文本框 61"/>
          <p:cNvSpPr txBox="1"/>
          <p:nvPr/>
        </p:nvSpPr>
        <p:spPr>
          <a:xfrm>
            <a:off x="2428014" y="1639488"/>
            <a:ext cx="916917" cy="242374"/>
          </a:xfrm>
          <a:prstGeom prst="rect">
            <a:avLst/>
          </a:prstGeom>
          <a:noFill/>
        </p:spPr>
        <p:txBody>
          <a:bodyPr wrap="square">
            <a:normAutofit fontScale="62500" lnSpcReduction="20000"/>
          </a:bodyPr>
          <a:lstStyle/>
          <a:p>
            <a:pPr algn="r"/>
            <a:r>
              <a:rPr lang="de-DE" sz="1500" dirty="0">
                <a:solidFill>
                  <a:schemeClr val="accent1"/>
                </a:solidFill>
                <a:cs typeface="+mn-ea"/>
                <a:sym typeface="+mn-lt"/>
              </a:rPr>
              <a:t>U.S.A. (2017)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4584392" y="3292500"/>
            <a:ext cx="593830" cy="759191"/>
            <a:chOff x="4584392" y="3292500"/>
            <a:chExt cx="593830" cy="759191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4584392" y="3292500"/>
              <a:ext cx="553660" cy="723214"/>
            </a:xfrm>
            <a:prstGeom prst="line">
              <a:avLst/>
            </a:prstGeom>
            <a:ln w="12700" cap="flat" cmpd="sng" algn="ctr">
              <a:solidFill>
                <a:schemeClr val="accent3">
                  <a:lumMod val="10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椭圆 13"/>
            <p:cNvSpPr/>
            <p:nvPr/>
          </p:nvSpPr>
          <p:spPr>
            <a:xfrm>
              <a:off x="5106271" y="3979740"/>
              <a:ext cx="71951" cy="71951"/>
            </a:xfrm>
            <a:prstGeom prst="ellipse">
              <a:avLst/>
            </a:prstGeom>
            <a:solidFill>
              <a:schemeClr val="accent3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15" name="文本框 66"/>
          <p:cNvSpPr txBox="1"/>
          <p:nvPr/>
        </p:nvSpPr>
        <p:spPr>
          <a:xfrm>
            <a:off x="5214942" y="3908118"/>
            <a:ext cx="916917" cy="242374"/>
          </a:xfrm>
          <a:prstGeom prst="rect">
            <a:avLst/>
          </a:prstGeom>
          <a:noFill/>
        </p:spPr>
        <p:txBody>
          <a:bodyPr wrap="square">
            <a:normAutofit fontScale="70000" lnSpcReduction="20000"/>
          </a:bodyPr>
          <a:lstStyle/>
          <a:p>
            <a:r>
              <a:rPr lang="de-DE" sz="1500">
                <a:solidFill>
                  <a:schemeClr val="accent3">
                    <a:lumMod val="100000"/>
                  </a:schemeClr>
                </a:solidFill>
                <a:cs typeface="+mn-ea"/>
                <a:sym typeface="+mn-lt"/>
              </a:rPr>
              <a:t>Asia (2017)</a:t>
            </a:r>
          </a:p>
        </p:txBody>
      </p:sp>
      <p:sp>
        <p:nvSpPr>
          <p:cNvPr id="16" name="文本框 67"/>
          <p:cNvSpPr txBox="1"/>
          <p:nvPr/>
        </p:nvSpPr>
        <p:spPr>
          <a:xfrm>
            <a:off x="1255697" y="1639488"/>
            <a:ext cx="1327605" cy="623248"/>
          </a:xfrm>
          <a:prstGeom prst="rect">
            <a:avLst/>
          </a:prstGeom>
          <a:noFill/>
        </p:spPr>
        <p:txBody>
          <a:bodyPr wrap="square" lIns="0" tIns="0" rIns="0" bIns="0" anchor="ctr" anchorCtr="0">
            <a:normAutofit fontScale="55000" lnSpcReduction="20000"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</a:t>
            </a:r>
          </a:p>
        </p:txBody>
      </p:sp>
      <p:sp>
        <p:nvSpPr>
          <p:cNvPr id="17" name="文本框 68"/>
          <p:cNvSpPr txBox="1"/>
          <p:nvPr/>
        </p:nvSpPr>
        <p:spPr>
          <a:xfrm>
            <a:off x="6532960" y="1389234"/>
            <a:ext cx="1300576" cy="623248"/>
          </a:xfrm>
          <a:prstGeom prst="rect">
            <a:avLst/>
          </a:prstGeom>
          <a:noFill/>
        </p:spPr>
        <p:txBody>
          <a:bodyPr wrap="square" lIns="0" tIns="0" rIns="0" bIns="0" anchor="ctr" anchorCtr="0">
            <a:normAutofit fontScale="55000" lnSpcReduction="20000"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</a:t>
            </a:r>
          </a:p>
        </p:txBody>
      </p:sp>
      <p:sp>
        <p:nvSpPr>
          <p:cNvPr id="18" name="文本框 69"/>
          <p:cNvSpPr txBox="1"/>
          <p:nvPr/>
        </p:nvSpPr>
        <p:spPr>
          <a:xfrm>
            <a:off x="6167857" y="3527244"/>
            <a:ext cx="1284463" cy="623248"/>
          </a:xfrm>
          <a:prstGeom prst="rect">
            <a:avLst/>
          </a:prstGeom>
          <a:noFill/>
        </p:spPr>
        <p:txBody>
          <a:bodyPr wrap="square" lIns="0" tIns="0" rIns="0" bIns="0" anchor="ctr" anchorCtr="0">
            <a:normAutofit fontScale="55000" lnSpcReduction="20000"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</a:t>
            </a:r>
          </a:p>
        </p:txBody>
      </p:sp>
      <p:sp>
        <p:nvSpPr>
          <p:cNvPr id="19" name="椭圆 18"/>
          <p:cNvSpPr/>
          <p:nvPr/>
        </p:nvSpPr>
        <p:spPr>
          <a:xfrm>
            <a:off x="4868694" y="2228651"/>
            <a:ext cx="517346" cy="51734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77500" lnSpcReduction="20000"/>
          </a:bodyPr>
          <a:lstStyle/>
          <a:p>
            <a:pPr algn="ctr"/>
            <a:r>
              <a:rPr lang="de-DE" sz="1501">
                <a:solidFill>
                  <a:schemeClr val="accent1">
                    <a:lumMod val="100000"/>
                  </a:schemeClr>
                </a:solidFill>
                <a:cs typeface="+mn-ea"/>
                <a:sym typeface="+mn-lt"/>
              </a:rPr>
              <a:t>86</a:t>
            </a:r>
          </a:p>
        </p:txBody>
      </p:sp>
      <p:sp>
        <p:nvSpPr>
          <p:cNvPr id="20" name="椭圆 19"/>
          <p:cNvSpPr/>
          <p:nvPr/>
        </p:nvSpPr>
        <p:spPr>
          <a:xfrm>
            <a:off x="3798637" y="2360618"/>
            <a:ext cx="517346" cy="51734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77500" lnSpcReduction="20000"/>
          </a:bodyPr>
          <a:lstStyle/>
          <a:p>
            <a:pPr algn="ctr"/>
            <a:r>
              <a:rPr lang="de-DE" sz="1501">
                <a:solidFill>
                  <a:schemeClr val="accent1">
                    <a:lumMod val="100000"/>
                  </a:schemeClr>
                </a:solidFill>
                <a:cs typeface="+mn-ea"/>
                <a:sym typeface="+mn-lt"/>
              </a:rPr>
              <a:t>64</a:t>
            </a:r>
          </a:p>
        </p:txBody>
      </p:sp>
      <p:sp>
        <p:nvSpPr>
          <p:cNvPr id="21" name="椭圆 20"/>
          <p:cNvSpPr/>
          <p:nvPr/>
        </p:nvSpPr>
        <p:spPr>
          <a:xfrm>
            <a:off x="4274229" y="2949922"/>
            <a:ext cx="517346" cy="51734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77500" lnSpcReduction="20000"/>
          </a:bodyPr>
          <a:lstStyle/>
          <a:p>
            <a:pPr algn="ctr"/>
            <a:r>
              <a:rPr lang="de-DE" sz="1501">
                <a:solidFill>
                  <a:schemeClr val="accent1">
                    <a:lumMod val="100000"/>
                  </a:schemeClr>
                </a:solidFill>
                <a:cs typeface="+mn-ea"/>
                <a:sym typeface="+mn-lt"/>
              </a:rPr>
              <a:t>49</a:t>
            </a:r>
          </a:p>
        </p:txBody>
      </p:sp>
      <p:sp>
        <p:nvSpPr>
          <p:cNvPr id="32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明年工作计划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33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</a:rPr>
              <a:t>04</a:t>
            </a:r>
          </a:p>
        </p:txBody>
      </p:sp>
      <p:sp>
        <p:nvSpPr>
          <p:cNvPr id="34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069447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图片 74">
            <a:extLst>
              <a:ext uri="{FF2B5EF4-FFF2-40B4-BE49-F238E27FC236}">
                <a16:creationId xmlns="" xmlns:a16="http://schemas.microsoft.com/office/drawing/2014/main" id="{3BB27C59-4F5D-4674-89BE-B85A6FFDD0E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15" y="164937"/>
            <a:ext cx="565836" cy="396085"/>
          </a:xfrm>
          <a:prstGeom prst="rect">
            <a:avLst/>
          </a:prstGeom>
        </p:spPr>
      </p:pic>
      <p:sp>
        <p:nvSpPr>
          <p:cNvPr id="64" name="işḻiďè"/>
          <p:cNvSpPr txBox="1"/>
          <p:nvPr/>
        </p:nvSpPr>
        <p:spPr>
          <a:xfrm>
            <a:off x="1043608" y="3483064"/>
            <a:ext cx="1890210" cy="253916"/>
          </a:xfrm>
          <a:prstGeom prst="rect">
            <a:avLst/>
          </a:prstGeom>
        </p:spPr>
        <p:txBody>
          <a:bodyPr vert="horz" wrap="none" lIns="0">
            <a:normAutofit fontScale="77500" lnSpcReduction="20000"/>
          </a:bodyPr>
          <a:lstStyle/>
          <a:p>
            <a:pPr algn="ctr"/>
            <a:r>
              <a:rPr lang="zh-CN" altLang="en-US" sz="1600" kern="900" dirty="0">
                <a:solidFill>
                  <a:schemeClr val="accent1"/>
                </a:solidFill>
              </a:rPr>
              <a:t>点击输入标题</a:t>
            </a:r>
          </a:p>
        </p:txBody>
      </p:sp>
      <p:sp>
        <p:nvSpPr>
          <p:cNvPr id="65" name="ïṧļîḍé"/>
          <p:cNvSpPr txBox="1"/>
          <p:nvPr/>
        </p:nvSpPr>
        <p:spPr>
          <a:xfrm>
            <a:off x="1043608" y="3736979"/>
            <a:ext cx="1890210" cy="360821"/>
          </a:xfrm>
          <a:prstGeom prst="rect">
            <a:avLst/>
          </a:prstGeom>
        </p:spPr>
        <p:txBody>
          <a:bodyPr vert="horz" wrap="square" lIns="0">
            <a:normAutofit fontScale="70000" lnSpcReduction="20000"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1100" dirty="0">
                <a:solidFill>
                  <a:schemeClr val="dk1">
                    <a:lumMod val="100000"/>
                  </a:schemeClr>
                </a:solidFill>
              </a:rPr>
              <a:t>您的内容打在这里，或者通过复制您的文本后，在此框中选择粘贴</a:t>
            </a:r>
          </a:p>
        </p:txBody>
      </p:sp>
      <p:sp>
        <p:nvSpPr>
          <p:cNvPr id="66" name="îṩḷïdè"/>
          <p:cNvSpPr txBox="1"/>
          <p:nvPr/>
        </p:nvSpPr>
        <p:spPr>
          <a:xfrm>
            <a:off x="3753065" y="3483064"/>
            <a:ext cx="1890210" cy="253916"/>
          </a:xfrm>
          <a:prstGeom prst="rect">
            <a:avLst/>
          </a:prstGeom>
        </p:spPr>
        <p:txBody>
          <a:bodyPr vert="horz" wrap="none" lIns="0">
            <a:normAutofit fontScale="77500" lnSpcReduction="20000"/>
          </a:bodyPr>
          <a:lstStyle/>
          <a:p>
            <a:pPr algn="ctr"/>
            <a:r>
              <a:rPr lang="zh-CN" altLang="en-US" sz="1600" kern="900" dirty="0">
                <a:solidFill>
                  <a:schemeClr val="accent2"/>
                </a:solidFill>
              </a:rPr>
              <a:t>点击输入标题</a:t>
            </a:r>
          </a:p>
        </p:txBody>
      </p:sp>
      <p:sp>
        <p:nvSpPr>
          <p:cNvPr id="67" name="ïs1íḓê"/>
          <p:cNvSpPr txBox="1"/>
          <p:nvPr/>
        </p:nvSpPr>
        <p:spPr>
          <a:xfrm>
            <a:off x="3753065" y="3736979"/>
            <a:ext cx="1890210" cy="360821"/>
          </a:xfrm>
          <a:prstGeom prst="rect">
            <a:avLst/>
          </a:prstGeom>
        </p:spPr>
        <p:txBody>
          <a:bodyPr vert="horz" wrap="square" lIns="0">
            <a:normAutofit fontScale="70000" lnSpcReduction="20000"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1100" dirty="0">
                <a:solidFill>
                  <a:schemeClr val="dk1">
                    <a:lumMod val="100000"/>
                  </a:schemeClr>
                </a:solidFill>
              </a:rPr>
              <a:t>您的内容打在这里，或者通过复制您的文本后，在此框中选择粘贴</a:t>
            </a:r>
          </a:p>
        </p:txBody>
      </p:sp>
      <p:sp>
        <p:nvSpPr>
          <p:cNvPr id="68" name="îṧḻiḍe"/>
          <p:cNvSpPr txBox="1"/>
          <p:nvPr/>
        </p:nvSpPr>
        <p:spPr>
          <a:xfrm>
            <a:off x="6462522" y="3483064"/>
            <a:ext cx="1890210" cy="253916"/>
          </a:xfrm>
          <a:prstGeom prst="rect">
            <a:avLst/>
          </a:prstGeom>
        </p:spPr>
        <p:txBody>
          <a:bodyPr vert="horz" wrap="none" lIns="0">
            <a:normAutofit fontScale="77500" lnSpcReduction="20000"/>
          </a:bodyPr>
          <a:lstStyle/>
          <a:p>
            <a:pPr algn="ctr"/>
            <a:r>
              <a:rPr lang="zh-CN" altLang="en-US" sz="1600" kern="900" dirty="0">
                <a:solidFill>
                  <a:schemeClr val="accent3"/>
                </a:solidFill>
              </a:rPr>
              <a:t>点击输入标题</a:t>
            </a:r>
          </a:p>
        </p:txBody>
      </p:sp>
      <p:sp>
        <p:nvSpPr>
          <p:cNvPr id="69" name="iṥľíďé"/>
          <p:cNvSpPr txBox="1"/>
          <p:nvPr/>
        </p:nvSpPr>
        <p:spPr>
          <a:xfrm>
            <a:off x="6462522" y="3736979"/>
            <a:ext cx="1890210" cy="360821"/>
          </a:xfrm>
          <a:prstGeom prst="rect">
            <a:avLst/>
          </a:prstGeom>
        </p:spPr>
        <p:txBody>
          <a:bodyPr vert="horz" wrap="square" lIns="0">
            <a:normAutofit fontScale="70000" lnSpcReduction="20000"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1100" dirty="0">
                <a:solidFill>
                  <a:schemeClr val="dk1">
                    <a:lumMod val="100000"/>
                  </a:schemeClr>
                </a:solidFill>
              </a:rPr>
              <a:t>您的内容打在这里，或者通过复制您的文本后，在此框中选择粘贴</a:t>
            </a:r>
          </a:p>
        </p:txBody>
      </p:sp>
      <p:sp>
        <p:nvSpPr>
          <p:cNvPr id="7" name="ïşļîḓê"/>
          <p:cNvSpPr>
            <a:spLocks/>
          </p:cNvSpPr>
          <p:nvPr/>
        </p:nvSpPr>
        <p:spPr bwMode="auto">
          <a:xfrm>
            <a:off x="5938014" y="1903566"/>
            <a:ext cx="2157250" cy="1405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0" cap="flat">
            <a:noFill/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8" name="ï$1ïdè"/>
          <p:cNvSpPr>
            <a:spLocks/>
          </p:cNvSpPr>
          <p:nvPr/>
        </p:nvSpPr>
        <p:spPr bwMode="auto">
          <a:xfrm>
            <a:off x="5938014" y="1903566"/>
            <a:ext cx="2157250" cy="64655"/>
          </a:xfrm>
          <a:custGeom>
            <a:avLst/>
            <a:gdLst>
              <a:gd name="T0" fmla="*/ 19 w 1574"/>
              <a:gd name="T1" fmla="*/ 4 h 47"/>
              <a:gd name="T2" fmla="*/ 243 w 1574"/>
              <a:gd name="T3" fmla="*/ 4 h 47"/>
              <a:gd name="T4" fmla="*/ 255 w 1574"/>
              <a:gd name="T5" fmla="*/ 14 h 47"/>
              <a:gd name="T6" fmla="*/ 265 w 1574"/>
              <a:gd name="T7" fmla="*/ 47 h 47"/>
              <a:gd name="T8" fmla="*/ 1574 w 1574"/>
              <a:gd name="T9" fmla="*/ 47 h 47"/>
              <a:gd name="T10" fmla="*/ 1574 w 1574"/>
              <a:gd name="T11" fmla="*/ 0 h 47"/>
              <a:gd name="T12" fmla="*/ 0 w 1574"/>
              <a:gd name="T13" fmla="*/ 0 h 47"/>
              <a:gd name="T14" fmla="*/ 0 w 1574"/>
              <a:gd name="T15" fmla="*/ 41 h 47"/>
              <a:gd name="T16" fmla="*/ 19 w 1574"/>
              <a:gd name="T17" fmla="*/ 4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74" h="47">
                <a:moveTo>
                  <a:pt x="19" y="4"/>
                </a:moveTo>
                <a:cubicBezTo>
                  <a:pt x="28" y="4"/>
                  <a:pt x="234" y="4"/>
                  <a:pt x="243" y="4"/>
                </a:cubicBezTo>
                <a:cubicBezTo>
                  <a:pt x="252" y="4"/>
                  <a:pt x="253" y="8"/>
                  <a:pt x="255" y="14"/>
                </a:cubicBezTo>
                <a:cubicBezTo>
                  <a:pt x="258" y="21"/>
                  <a:pt x="265" y="47"/>
                  <a:pt x="265" y="47"/>
                </a:cubicBezTo>
                <a:cubicBezTo>
                  <a:pt x="1574" y="47"/>
                  <a:pt x="1574" y="47"/>
                  <a:pt x="1574" y="47"/>
                </a:cubicBezTo>
                <a:cubicBezTo>
                  <a:pt x="1574" y="0"/>
                  <a:pt x="1574" y="0"/>
                  <a:pt x="157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1"/>
                  <a:pt x="0" y="41"/>
                  <a:pt x="0" y="41"/>
                </a:cubicBezTo>
                <a:cubicBezTo>
                  <a:pt x="4" y="29"/>
                  <a:pt x="12" y="4"/>
                  <a:pt x="19" y="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9" name="išḷíḓè"/>
          <p:cNvSpPr>
            <a:spLocks/>
          </p:cNvSpPr>
          <p:nvPr/>
        </p:nvSpPr>
        <p:spPr bwMode="auto">
          <a:xfrm>
            <a:off x="5936771" y="1959517"/>
            <a:ext cx="1244" cy="8704"/>
          </a:xfrm>
          <a:custGeom>
            <a:avLst/>
            <a:gdLst>
              <a:gd name="T0" fmla="*/ 0 w 1"/>
              <a:gd name="T1" fmla="*/ 6 h 6"/>
              <a:gd name="T2" fmla="*/ 1 w 1"/>
              <a:gd name="T3" fmla="*/ 6 h 6"/>
              <a:gd name="T4" fmla="*/ 1 w 1"/>
              <a:gd name="T5" fmla="*/ 0 h 6"/>
              <a:gd name="T6" fmla="*/ 0 w 1"/>
              <a:gd name="T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6">
                <a:moveTo>
                  <a:pt x="0" y="6"/>
                </a:moveTo>
                <a:cubicBezTo>
                  <a:pt x="1" y="6"/>
                  <a:pt x="1" y="6"/>
                  <a:pt x="1" y="6"/>
                </a:cubicBezTo>
                <a:cubicBezTo>
                  <a:pt x="1" y="0"/>
                  <a:pt x="1" y="0"/>
                  <a:pt x="1" y="0"/>
                </a:cubicBezTo>
                <a:cubicBezTo>
                  <a:pt x="0" y="3"/>
                  <a:pt x="0" y="6"/>
                  <a:pt x="0" y="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0" name="íşliḍè"/>
          <p:cNvSpPr>
            <a:spLocks/>
          </p:cNvSpPr>
          <p:nvPr/>
        </p:nvSpPr>
        <p:spPr bwMode="auto">
          <a:xfrm>
            <a:off x="5938014" y="1909783"/>
            <a:ext cx="363065" cy="58439"/>
          </a:xfrm>
          <a:custGeom>
            <a:avLst/>
            <a:gdLst>
              <a:gd name="T0" fmla="*/ 255 w 265"/>
              <a:gd name="T1" fmla="*/ 10 h 43"/>
              <a:gd name="T2" fmla="*/ 243 w 265"/>
              <a:gd name="T3" fmla="*/ 0 h 43"/>
              <a:gd name="T4" fmla="*/ 19 w 265"/>
              <a:gd name="T5" fmla="*/ 0 h 43"/>
              <a:gd name="T6" fmla="*/ 0 w 265"/>
              <a:gd name="T7" fmla="*/ 37 h 43"/>
              <a:gd name="T8" fmla="*/ 0 w 265"/>
              <a:gd name="T9" fmla="*/ 43 h 43"/>
              <a:gd name="T10" fmla="*/ 265 w 265"/>
              <a:gd name="T11" fmla="*/ 43 h 43"/>
              <a:gd name="T12" fmla="*/ 255 w 265"/>
              <a:gd name="T13" fmla="*/ 1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5" h="43">
                <a:moveTo>
                  <a:pt x="255" y="10"/>
                </a:moveTo>
                <a:cubicBezTo>
                  <a:pt x="253" y="4"/>
                  <a:pt x="252" y="0"/>
                  <a:pt x="243" y="0"/>
                </a:cubicBezTo>
                <a:cubicBezTo>
                  <a:pt x="234" y="0"/>
                  <a:pt x="28" y="0"/>
                  <a:pt x="19" y="0"/>
                </a:cubicBezTo>
                <a:cubicBezTo>
                  <a:pt x="12" y="0"/>
                  <a:pt x="4" y="25"/>
                  <a:pt x="0" y="37"/>
                </a:cubicBezTo>
                <a:cubicBezTo>
                  <a:pt x="0" y="43"/>
                  <a:pt x="0" y="43"/>
                  <a:pt x="0" y="43"/>
                </a:cubicBezTo>
                <a:cubicBezTo>
                  <a:pt x="265" y="43"/>
                  <a:pt x="265" y="43"/>
                  <a:pt x="265" y="43"/>
                </a:cubicBezTo>
                <a:cubicBezTo>
                  <a:pt x="265" y="43"/>
                  <a:pt x="258" y="17"/>
                  <a:pt x="255" y="1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1" name="îš1iḑé"/>
          <p:cNvSpPr>
            <a:spLocks/>
          </p:cNvSpPr>
          <p:nvPr/>
        </p:nvSpPr>
        <p:spPr bwMode="auto">
          <a:xfrm>
            <a:off x="6136954" y="1973194"/>
            <a:ext cx="1858841" cy="59682"/>
          </a:xfrm>
          <a:custGeom>
            <a:avLst/>
            <a:gdLst>
              <a:gd name="T0" fmla="*/ 1357 w 1357"/>
              <a:gd name="T1" fmla="*/ 31 h 43"/>
              <a:gd name="T2" fmla="*/ 1346 w 1357"/>
              <a:gd name="T3" fmla="*/ 43 h 43"/>
              <a:gd name="T4" fmla="*/ 12 w 1357"/>
              <a:gd name="T5" fmla="*/ 43 h 43"/>
              <a:gd name="T6" fmla="*/ 0 w 1357"/>
              <a:gd name="T7" fmla="*/ 31 h 43"/>
              <a:gd name="T8" fmla="*/ 0 w 1357"/>
              <a:gd name="T9" fmla="*/ 12 h 43"/>
              <a:gd name="T10" fmla="*/ 12 w 1357"/>
              <a:gd name="T11" fmla="*/ 0 h 43"/>
              <a:gd name="T12" fmla="*/ 1346 w 1357"/>
              <a:gd name="T13" fmla="*/ 0 h 43"/>
              <a:gd name="T14" fmla="*/ 1357 w 1357"/>
              <a:gd name="T15" fmla="*/ 12 h 43"/>
              <a:gd name="T16" fmla="*/ 1357 w 1357"/>
              <a:gd name="T17" fmla="*/ 31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7" h="43">
                <a:moveTo>
                  <a:pt x="1357" y="31"/>
                </a:moveTo>
                <a:cubicBezTo>
                  <a:pt x="1357" y="37"/>
                  <a:pt x="1352" y="43"/>
                  <a:pt x="1346" y="43"/>
                </a:cubicBezTo>
                <a:cubicBezTo>
                  <a:pt x="12" y="43"/>
                  <a:pt x="12" y="43"/>
                  <a:pt x="12" y="43"/>
                </a:cubicBezTo>
                <a:cubicBezTo>
                  <a:pt x="5" y="43"/>
                  <a:pt x="0" y="37"/>
                  <a:pt x="0" y="3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6"/>
                  <a:pt x="5" y="0"/>
                  <a:pt x="12" y="0"/>
                </a:cubicBezTo>
                <a:cubicBezTo>
                  <a:pt x="1346" y="0"/>
                  <a:pt x="1346" y="0"/>
                  <a:pt x="1346" y="0"/>
                </a:cubicBezTo>
                <a:cubicBezTo>
                  <a:pt x="1352" y="0"/>
                  <a:pt x="1357" y="6"/>
                  <a:pt x="1357" y="12"/>
                </a:cubicBezTo>
                <a:lnTo>
                  <a:pt x="1357" y="31"/>
                </a:lnTo>
                <a:close/>
              </a:path>
            </a:pathLst>
          </a:custGeom>
          <a:solidFill>
            <a:schemeClr val="bg1"/>
          </a:solidFill>
          <a:ln w="0" cap="flat">
            <a:noFill/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2" name="iṧḻíde"/>
          <p:cNvSpPr>
            <a:spLocks/>
          </p:cNvSpPr>
          <p:nvPr/>
        </p:nvSpPr>
        <p:spPr bwMode="auto">
          <a:xfrm>
            <a:off x="8020661" y="1985629"/>
            <a:ext cx="53465" cy="8704"/>
          </a:xfrm>
          <a:custGeom>
            <a:avLst/>
            <a:gdLst>
              <a:gd name="T0" fmla="*/ 39 w 39"/>
              <a:gd name="T1" fmla="*/ 3 h 6"/>
              <a:gd name="T2" fmla="*/ 36 w 39"/>
              <a:gd name="T3" fmla="*/ 6 h 6"/>
              <a:gd name="T4" fmla="*/ 3 w 39"/>
              <a:gd name="T5" fmla="*/ 6 h 6"/>
              <a:gd name="T6" fmla="*/ 0 w 39"/>
              <a:gd name="T7" fmla="*/ 3 h 6"/>
              <a:gd name="T8" fmla="*/ 0 w 39"/>
              <a:gd name="T9" fmla="*/ 3 h 6"/>
              <a:gd name="T10" fmla="*/ 3 w 39"/>
              <a:gd name="T11" fmla="*/ 0 h 6"/>
              <a:gd name="T12" fmla="*/ 36 w 39"/>
              <a:gd name="T13" fmla="*/ 0 h 6"/>
              <a:gd name="T14" fmla="*/ 39 w 39"/>
              <a:gd name="T15" fmla="*/ 3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" h="6">
                <a:moveTo>
                  <a:pt x="39" y="3"/>
                </a:moveTo>
                <a:cubicBezTo>
                  <a:pt x="39" y="4"/>
                  <a:pt x="37" y="6"/>
                  <a:pt x="36" y="6"/>
                </a:cubicBezTo>
                <a:cubicBezTo>
                  <a:pt x="3" y="6"/>
                  <a:pt x="3" y="6"/>
                  <a:pt x="3" y="6"/>
                </a:cubicBezTo>
                <a:cubicBezTo>
                  <a:pt x="2" y="6"/>
                  <a:pt x="0" y="4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2" y="0"/>
                  <a:pt x="3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7" y="0"/>
                  <a:pt x="39" y="1"/>
                  <a:pt x="39" y="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3" name="î$ľîḋê"/>
          <p:cNvSpPr>
            <a:spLocks/>
          </p:cNvSpPr>
          <p:nvPr/>
        </p:nvSpPr>
        <p:spPr bwMode="auto">
          <a:xfrm>
            <a:off x="7946059" y="1943353"/>
            <a:ext cx="36059" cy="7460"/>
          </a:xfrm>
          <a:custGeom>
            <a:avLst/>
            <a:gdLst>
              <a:gd name="T0" fmla="*/ 27 w 27"/>
              <a:gd name="T1" fmla="*/ 2 h 5"/>
              <a:gd name="T2" fmla="*/ 25 w 27"/>
              <a:gd name="T3" fmla="*/ 5 h 5"/>
              <a:gd name="T4" fmla="*/ 2 w 27"/>
              <a:gd name="T5" fmla="*/ 5 h 5"/>
              <a:gd name="T6" fmla="*/ 0 w 27"/>
              <a:gd name="T7" fmla="*/ 2 h 5"/>
              <a:gd name="T8" fmla="*/ 0 w 27"/>
              <a:gd name="T9" fmla="*/ 2 h 5"/>
              <a:gd name="T10" fmla="*/ 2 w 27"/>
              <a:gd name="T11" fmla="*/ 0 h 5"/>
              <a:gd name="T12" fmla="*/ 25 w 27"/>
              <a:gd name="T13" fmla="*/ 0 h 5"/>
              <a:gd name="T14" fmla="*/ 27 w 27"/>
              <a:gd name="T15" fmla="*/ 2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7" h="5">
                <a:moveTo>
                  <a:pt x="27" y="2"/>
                </a:moveTo>
                <a:cubicBezTo>
                  <a:pt x="27" y="4"/>
                  <a:pt x="26" y="5"/>
                  <a:pt x="25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5"/>
                  <a:pt x="0" y="4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6" y="0"/>
                  <a:pt x="27" y="1"/>
                  <a:pt x="27" y="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4" name="iṡlídè"/>
          <p:cNvSpPr>
            <a:spLocks/>
          </p:cNvSpPr>
          <p:nvPr/>
        </p:nvSpPr>
        <p:spPr bwMode="auto">
          <a:xfrm>
            <a:off x="8044285" y="1924703"/>
            <a:ext cx="28598" cy="27354"/>
          </a:xfrm>
          <a:custGeom>
            <a:avLst/>
            <a:gdLst>
              <a:gd name="T0" fmla="*/ 20 w 21"/>
              <a:gd name="T1" fmla="*/ 16 h 20"/>
              <a:gd name="T2" fmla="*/ 14 w 21"/>
              <a:gd name="T3" fmla="*/ 10 h 20"/>
              <a:gd name="T4" fmla="*/ 20 w 21"/>
              <a:gd name="T5" fmla="*/ 4 h 20"/>
              <a:gd name="T6" fmla="*/ 20 w 21"/>
              <a:gd name="T7" fmla="*/ 1 h 20"/>
              <a:gd name="T8" fmla="*/ 17 w 21"/>
              <a:gd name="T9" fmla="*/ 1 h 20"/>
              <a:gd name="T10" fmla="*/ 11 w 21"/>
              <a:gd name="T11" fmla="*/ 7 h 20"/>
              <a:gd name="T12" fmla="*/ 4 w 21"/>
              <a:gd name="T13" fmla="*/ 1 h 20"/>
              <a:gd name="T14" fmla="*/ 1 w 21"/>
              <a:gd name="T15" fmla="*/ 1 h 20"/>
              <a:gd name="T16" fmla="*/ 1 w 21"/>
              <a:gd name="T17" fmla="*/ 4 h 20"/>
              <a:gd name="T18" fmla="*/ 7 w 21"/>
              <a:gd name="T19" fmla="*/ 10 h 20"/>
              <a:gd name="T20" fmla="*/ 1 w 21"/>
              <a:gd name="T21" fmla="*/ 16 h 20"/>
              <a:gd name="T22" fmla="*/ 1 w 21"/>
              <a:gd name="T23" fmla="*/ 19 h 20"/>
              <a:gd name="T24" fmla="*/ 4 w 21"/>
              <a:gd name="T25" fmla="*/ 19 h 20"/>
              <a:gd name="T26" fmla="*/ 11 w 21"/>
              <a:gd name="T27" fmla="*/ 13 h 20"/>
              <a:gd name="T28" fmla="*/ 17 w 21"/>
              <a:gd name="T29" fmla="*/ 19 h 20"/>
              <a:gd name="T30" fmla="*/ 20 w 21"/>
              <a:gd name="T31" fmla="*/ 19 h 20"/>
              <a:gd name="T32" fmla="*/ 20 w 21"/>
              <a:gd name="T33" fmla="*/ 16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1" h="20">
                <a:moveTo>
                  <a:pt x="20" y="16"/>
                </a:moveTo>
                <a:cubicBezTo>
                  <a:pt x="14" y="10"/>
                  <a:pt x="14" y="10"/>
                  <a:pt x="14" y="10"/>
                </a:cubicBezTo>
                <a:cubicBezTo>
                  <a:pt x="20" y="4"/>
                  <a:pt x="20" y="4"/>
                  <a:pt x="20" y="4"/>
                </a:cubicBezTo>
                <a:cubicBezTo>
                  <a:pt x="21" y="3"/>
                  <a:pt x="21" y="1"/>
                  <a:pt x="20" y="1"/>
                </a:cubicBezTo>
                <a:cubicBezTo>
                  <a:pt x="19" y="0"/>
                  <a:pt x="18" y="0"/>
                  <a:pt x="17" y="1"/>
                </a:cubicBezTo>
                <a:cubicBezTo>
                  <a:pt x="11" y="7"/>
                  <a:pt x="11" y="7"/>
                  <a:pt x="11" y="7"/>
                </a:cubicBezTo>
                <a:cubicBezTo>
                  <a:pt x="4" y="1"/>
                  <a:pt x="4" y="1"/>
                  <a:pt x="4" y="1"/>
                </a:cubicBezTo>
                <a:cubicBezTo>
                  <a:pt x="3" y="0"/>
                  <a:pt x="2" y="0"/>
                  <a:pt x="1" y="1"/>
                </a:cubicBezTo>
                <a:cubicBezTo>
                  <a:pt x="0" y="1"/>
                  <a:pt x="0" y="3"/>
                  <a:pt x="1" y="4"/>
                </a:cubicBezTo>
                <a:cubicBezTo>
                  <a:pt x="7" y="10"/>
                  <a:pt x="7" y="10"/>
                  <a:pt x="7" y="10"/>
                </a:cubicBezTo>
                <a:cubicBezTo>
                  <a:pt x="1" y="16"/>
                  <a:pt x="1" y="16"/>
                  <a:pt x="1" y="16"/>
                </a:cubicBezTo>
                <a:cubicBezTo>
                  <a:pt x="0" y="17"/>
                  <a:pt x="0" y="19"/>
                  <a:pt x="1" y="19"/>
                </a:cubicBezTo>
                <a:cubicBezTo>
                  <a:pt x="2" y="20"/>
                  <a:pt x="3" y="20"/>
                  <a:pt x="4" y="19"/>
                </a:cubicBezTo>
                <a:cubicBezTo>
                  <a:pt x="11" y="13"/>
                  <a:pt x="11" y="13"/>
                  <a:pt x="11" y="13"/>
                </a:cubicBezTo>
                <a:cubicBezTo>
                  <a:pt x="17" y="19"/>
                  <a:pt x="17" y="19"/>
                  <a:pt x="17" y="19"/>
                </a:cubicBezTo>
                <a:cubicBezTo>
                  <a:pt x="18" y="20"/>
                  <a:pt x="19" y="20"/>
                  <a:pt x="20" y="19"/>
                </a:cubicBezTo>
                <a:cubicBezTo>
                  <a:pt x="21" y="19"/>
                  <a:pt x="21" y="17"/>
                  <a:pt x="20" y="16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5" name="iŝlíḓè"/>
          <p:cNvSpPr>
            <a:spLocks/>
          </p:cNvSpPr>
          <p:nvPr/>
        </p:nvSpPr>
        <p:spPr bwMode="auto">
          <a:xfrm>
            <a:off x="8020661" y="1999305"/>
            <a:ext cx="53465" cy="8704"/>
          </a:xfrm>
          <a:custGeom>
            <a:avLst/>
            <a:gdLst>
              <a:gd name="T0" fmla="*/ 39 w 39"/>
              <a:gd name="T1" fmla="*/ 3 h 6"/>
              <a:gd name="T2" fmla="*/ 36 w 39"/>
              <a:gd name="T3" fmla="*/ 6 h 6"/>
              <a:gd name="T4" fmla="*/ 3 w 39"/>
              <a:gd name="T5" fmla="*/ 6 h 6"/>
              <a:gd name="T6" fmla="*/ 0 w 39"/>
              <a:gd name="T7" fmla="*/ 3 h 6"/>
              <a:gd name="T8" fmla="*/ 0 w 39"/>
              <a:gd name="T9" fmla="*/ 3 h 6"/>
              <a:gd name="T10" fmla="*/ 3 w 39"/>
              <a:gd name="T11" fmla="*/ 0 h 6"/>
              <a:gd name="T12" fmla="*/ 36 w 39"/>
              <a:gd name="T13" fmla="*/ 0 h 6"/>
              <a:gd name="T14" fmla="*/ 39 w 39"/>
              <a:gd name="T15" fmla="*/ 3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" h="6">
                <a:moveTo>
                  <a:pt x="39" y="3"/>
                </a:moveTo>
                <a:cubicBezTo>
                  <a:pt x="39" y="4"/>
                  <a:pt x="37" y="6"/>
                  <a:pt x="36" y="6"/>
                </a:cubicBezTo>
                <a:cubicBezTo>
                  <a:pt x="3" y="6"/>
                  <a:pt x="3" y="6"/>
                  <a:pt x="3" y="6"/>
                </a:cubicBezTo>
                <a:cubicBezTo>
                  <a:pt x="2" y="6"/>
                  <a:pt x="0" y="4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2" y="0"/>
                  <a:pt x="3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7" y="0"/>
                  <a:pt x="39" y="1"/>
                  <a:pt x="39" y="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6" name="iṧļidê"/>
          <p:cNvSpPr>
            <a:spLocks/>
          </p:cNvSpPr>
          <p:nvPr/>
        </p:nvSpPr>
        <p:spPr bwMode="auto">
          <a:xfrm>
            <a:off x="8020661" y="2012983"/>
            <a:ext cx="53465" cy="8704"/>
          </a:xfrm>
          <a:custGeom>
            <a:avLst/>
            <a:gdLst>
              <a:gd name="T0" fmla="*/ 39 w 39"/>
              <a:gd name="T1" fmla="*/ 3 h 6"/>
              <a:gd name="T2" fmla="*/ 36 w 39"/>
              <a:gd name="T3" fmla="*/ 6 h 6"/>
              <a:gd name="T4" fmla="*/ 3 w 39"/>
              <a:gd name="T5" fmla="*/ 6 h 6"/>
              <a:gd name="T6" fmla="*/ 0 w 39"/>
              <a:gd name="T7" fmla="*/ 3 h 6"/>
              <a:gd name="T8" fmla="*/ 0 w 39"/>
              <a:gd name="T9" fmla="*/ 3 h 6"/>
              <a:gd name="T10" fmla="*/ 3 w 39"/>
              <a:gd name="T11" fmla="*/ 0 h 6"/>
              <a:gd name="T12" fmla="*/ 36 w 39"/>
              <a:gd name="T13" fmla="*/ 0 h 6"/>
              <a:gd name="T14" fmla="*/ 39 w 39"/>
              <a:gd name="T15" fmla="*/ 3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" h="6">
                <a:moveTo>
                  <a:pt x="39" y="3"/>
                </a:moveTo>
                <a:cubicBezTo>
                  <a:pt x="39" y="4"/>
                  <a:pt x="37" y="6"/>
                  <a:pt x="36" y="6"/>
                </a:cubicBezTo>
                <a:cubicBezTo>
                  <a:pt x="3" y="6"/>
                  <a:pt x="3" y="6"/>
                  <a:pt x="3" y="6"/>
                </a:cubicBezTo>
                <a:cubicBezTo>
                  <a:pt x="2" y="6"/>
                  <a:pt x="0" y="4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2" y="0"/>
                  <a:pt x="3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7" y="0"/>
                  <a:pt x="39" y="1"/>
                  <a:pt x="39" y="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7" name="ïṥļíďe"/>
          <p:cNvSpPr>
            <a:spLocks/>
          </p:cNvSpPr>
          <p:nvPr/>
        </p:nvSpPr>
        <p:spPr bwMode="auto">
          <a:xfrm>
            <a:off x="8002010" y="1923460"/>
            <a:ext cx="23624" cy="23624"/>
          </a:xfrm>
          <a:custGeom>
            <a:avLst/>
            <a:gdLst>
              <a:gd name="T0" fmla="*/ 0 w 19"/>
              <a:gd name="T1" fmla="*/ 19 h 19"/>
              <a:gd name="T2" fmla="*/ 12 w 19"/>
              <a:gd name="T3" fmla="*/ 19 h 19"/>
              <a:gd name="T4" fmla="*/ 12 w 19"/>
              <a:gd name="T5" fmla="*/ 6 h 19"/>
              <a:gd name="T6" fmla="*/ 0 w 19"/>
              <a:gd name="T7" fmla="*/ 6 h 19"/>
              <a:gd name="T8" fmla="*/ 0 w 19"/>
              <a:gd name="T9" fmla="*/ 19 h 19"/>
              <a:gd name="T10" fmla="*/ 5 w 19"/>
              <a:gd name="T11" fmla="*/ 0 h 19"/>
              <a:gd name="T12" fmla="*/ 5 w 19"/>
              <a:gd name="T13" fmla="*/ 4 h 19"/>
              <a:gd name="T14" fmla="*/ 14 w 19"/>
              <a:gd name="T15" fmla="*/ 4 h 19"/>
              <a:gd name="T16" fmla="*/ 14 w 19"/>
              <a:gd name="T17" fmla="*/ 12 h 19"/>
              <a:gd name="T18" fmla="*/ 19 w 19"/>
              <a:gd name="T19" fmla="*/ 12 h 19"/>
              <a:gd name="T20" fmla="*/ 19 w 19"/>
              <a:gd name="T21" fmla="*/ 0 h 19"/>
              <a:gd name="T22" fmla="*/ 5 w 19"/>
              <a:gd name="T23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" h="19">
                <a:moveTo>
                  <a:pt x="0" y="19"/>
                </a:moveTo>
                <a:lnTo>
                  <a:pt x="12" y="19"/>
                </a:lnTo>
                <a:lnTo>
                  <a:pt x="12" y="6"/>
                </a:lnTo>
                <a:lnTo>
                  <a:pt x="0" y="6"/>
                </a:lnTo>
                <a:lnTo>
                  <a:pt x="0" y="19"/>
                </a:lnTo>
                <a:close/>
                <a:moveTo>
                  <a:pt x="5" y="0"/>
                </a:moveTo>
                <a:lnTo>
                  <a:pt x="5" y="4"/>
                </a:lnTo>
                <a:lnTo>
                  <a:pt x="14" y="4"/>
                </a:lnTo>
                <a:lnTo>
                  <a:pt x="14" y="12"/>
                </a:lnTo>
                <a:lnTo>
                  <a:pt x="19" y="12"/>
                </a:lnTo>
                <a:lnTo>
                  <a:pt x="19" y="0"/>
                </a:lnTo>
                <a:lnTo>
                  <a:pt x="5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8" name="îşḷïḓè"/>
          <p:cNvSpPr>
            <a:spLocks/>
          </p:cNvSpPr>
          <p:nvPr/>
        </p:nvSpPr>
        <p:spPr bwMode="auto">
          <a:xfrm>
            <a:off x="6017590" y="1991845"/>
            <a:ext cx="33572" cy="22381"/>
          </a:xfrm>
          <a:custGeom>
            <a:avLst/>
            <a:gdLst>
              <a:gd name="T0" fmla="*/ 18 w 27"/>
              <a:gd name="T1" fmla="*/ 0 h 18"/>
              <a:gd name="T2" fmla="*/ 14 w 27"/>
              <a:gd name="T3" fmla="*/ 2 h 18"/>
              <a:gd name="T4" fmla="*/ 19 w 27"/>
              <a:gd name="T5" fmla="*/ 6 h 18"/>
              <a:gd name="T6" fmla="*/ 0 w 27"/>
              <a:gd name="T7" fmla="*/ 6 h 18"/>
              <a:gd name="T8" fmla="*/ 0 w 27"/>
              <a:gd name="T9" fmla="*/ 12 h 18"/>
              <a:gd name="T10" fmla="*/ 19 w 27"/>
              <a:gd name="T11" fmla="*/ 12 h 18"/>
              <a:gd name="T12" fmla="*/ 14 w 27"/>
              <a:gd name="T13" fmla="*/ 16 h 18"/>
              <a:gd name="T14" fmla="*/ 18 w 27"/>
              <a:gd name="T15" fmla="*/ 18 h 18"/>
              <a:gd name="T16" fmla="*/ 27 w 27"/>
              <a:gd name="T17" fmla="*/ 10 h 18"/>
              <a:gd name="T18" fmla="*/ 18 w 27"/>
              <a:gd name="T1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7" h="18">
                <a:moveTo>
                  <a:pt x="18" y="0"/>
                </a:moveTo>
                <a:lnTo>
                  <a:pt x="14" y="2"/>
                </a:lnTo>
                <a:lnTo>
                  <a:pt x="19" y="6"/>
                </a:lnTo>
                <a:lnTo>
                  <a:pt x="0" y="6"/>
                </a:lnTo>
                <a:lnTo>
                  <a:pt x="0" y="12"/>
                </a:lnTo>
                <a:lnTo>
                  <a:pt x="19" y="12"/>
                </a:lnTo>
                <a:lnTo>
                  <a:pt x="14" y="16"/>
                </a:lnTo>
                <a:lnTo>
                  <a:pt x="18" y="18"/>
                </a:lnTo>
                <a:lnTo>
                  <a:pt x="27" y="10"/>
                </a:lnTo>
                <a:lnTo>
                  <a:pt x="18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9" name="ïṧḷíde"/>
          <p:cNvSpPr>
            <a:spLocks/>
          </p:cNvSpPr>
          <p:nvPr/>
        </p:nvSpPr>
        <p:spPr bwMode="auto">
          <a:xfrm>
            <a:off x="5961639" y="1991845"/>
            <a:ext cx="32328" cy="22381"/>
          </a:xfrm>
          <a:custGeom>
            <a:avLst/>
            <a:gdLst>
              <a:gd name="T0" fmla="*/ 9 w 26"/>
              <a:gd name="T1" fmla="*/ 0 h 18"/>
              <a:gd name="T2" fmla="*/ 12 w 26"/>
              <a:gd name="T3" fmla="*/ 2 h 18"/>
              <a:gd name="T4" fmla="*/ 8 w 26"/>
              <a:gd name="T5" fmla="*/ 6 h 18"/>
              <a:gd name="T6" fmla="*/ 26 w 26"/>
              <a:gd name="T7" fmla="*/ 6 h 18"/>
              <a:gd name="T8" fmla="*/ 26 w 26"/>
              <a:gd name="T9" fmla="*/ 12 h 18"/>
              <a:gd name="T10" fmla="*/ 8 w 26"/>
              <a:gd name="T11" fmla="*/ 12 h 18"/>
              <a:gd name="T12" fmla="*/ 12 w 26"/>
              <a:gd name="T13" fmla="*/ 16 h 18"/>
              <a:gd name="T14" fmla="*/ 9 w 26"/>
              <a:gd name="T15" fmla="*/ 18 h 18"/>
              <a:gd name="T16" fmla="*/ 0 w 26"/>
              <a:gd name="T17" fmla="*/ 10 h 18"/>
              <a:gd name="T18" fmla="*/ 9 w 26"/>
              <a:gd name="T1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6" h="18">
                <a:moveTo>
                  <a:pt x="9" y="0"/>
                </a:moveTo>
                <a:lnTo>
                  <a:pt x="12" y="2"/>
                </a:lnTo>
                <a:lnTo>
                  <a:pt x="8" y="6"/>
                </a:lnTo>
                <a:lnTo>
                  <a:pt x="26" y="6"/>
                </a:lnTo>
                <a:lnTo>
                  <a:pt x="26" y="12"/>
                </a:lnTo>
                <a:lnTo>
                  <a:pt x="8" y="12"/>
                </a:lnTo>
                <a:lnTo>
                  <a:pt x="12" y="16"/>
                </a:lnTo>
                <a:lnTo>
                  <a:pt x="9" y="18"/>
                </a:lnTo>
                <a:lnTo>
                  <a:pt x="0" y="10"/>
                </a:lnTo>
                <a:lnTo>
                  <a:pt x="9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0" name="íṡḷïḋê"/>
          <p:cNvSpPr>
            <a:spLocks/>
          </p:cNvSpPr>
          <p:nvPr/>
        </p:nvSpPr>
        <p:spPr bwMode="auto">
          <a:xfrm>
            <a:off x="6072298" y="1978168"/>
            <a:ext cx="38545" cy="43518"/>
          </a:xfrm>
          <a:custGeom>
            <a:avLst/>
            <a:gdLst>
              <a:gd name="T0" fmla="*/ 23 w 28"/>
              <a:gd name="T1" fmla="*/ 20 h 32"/>
              <a:gd name="T2" fmla="*/ 14 w 28"/>
              <a:gd name="T3" fmla="*/ 27 h 32"/>
              <a:gd name="T4" fmla="*/ 5 w 28"/>
              <a:gd name="T5" fmla="*/ 18 h 32"/>
              <a:gd name="T6" fmla="*/ 14 w 28"/>
              <a:gd name="T7" fmla="*/ 9 h 32"/>
              <a:gd name="T8" fmla="*/ 17 w 28"/>
              <a:gd name="T9" fmla="*/ 10 h 32"/>
              <a:gd name="T10" fmla="*/ 14 w 28"/>
              <a:gd name="T11" fmla="*/ 15 h 32"/>
              <a:gd name="T12" fmla="*/ 26 w 28"/>
              <a:gd name="T13" fmla="*/ 11 h 32"/>
              <a:gd name="T14" fmla="*/ 22 w 28"/>
              <a:gd name="T15" fmla="*/ 0 h 32"/>
              <a:gd name="T16" fmla="*/ 19 w 28"/>
              <a:gd name="T17" fmla="*/ 5 h 32"/>
              <a:gd name="T18" fmla="*/ 14 w 28"/>
              <a:gd name="T19" fmla="*/ 4 h 32"/>
              <a:gd name="T20" fmla="*/ 0 w 28"/>
              <a:gd name="T21" fmla="*/ 18 h 32"/>
              <a:gd name="T22" fmla="*/ 14 w 28"/>
              <a:gd name="T23" fmla="*/ 32 h 32"/>
              <a:gd name="T24" fmla="*/ 28 w 28"/>
              <a:gd name="T25" fmla="*/ 20 h 32"/>
              <a:gd name="T26" fmla="*/ 23 w 28"/>
              <a:gd name="T27" fmla="*/ 2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" h="32">
                <a:moveTo>
                  <a:pt x="23" y="20"/>
                </a:moveTo>
                <a:cubicBezTo>
                  <a:pt x="22" y="24"/>
                  <a:pt x="19" y="27"/>
                  <a:pt x="14" y="27"/>
                </a:cubicBezTo>
                <a:cubicBezTo>
                  <a:pt x="9" y="27"/>
                  <a:pt x="5" y="23"/>
                  <a:pt x="5" y="18"/>
                </a:cubicBezTo>
                <a:cubicBezTo>
                  <a:pt x="5" y="13"/>
                  <a:pt x="9" y="9"/>
                  <a:pt x="14" y="9"/>
                </a:cubicBezTo>
                <a:cubicBezTo>
                  <a:pt x="15" y="9"/>
                  <a:pt x="16" y="9"/>
                  <a:pt x="17" y="10"/>
                </a:cubicBezTo>
                <a:cubicBezTo>
                  <a:pt x="14" y="15"/>
                  <a:pt x="14" y="15"/>
                  <a:pt x="14" y="15"/>
                </a:cubicBezTo>
                <a:cubicBezTo>
                  <a:pt x="26" y="11"/>
                  <a:pt x="26" y="11"/>
                  <a:pt x="26" y="11"/>
                </a:cubicBezTo>
                <a:cubicBezTo>
                  <a:pt x="22" y="0"/>
                  <a:pt x="22" y="0"/>
                  <a:pt x="22" y="0"/>
                </a:cubicBezTo>
                <a:cubicBezTo>
                  <a:pt x="19" y="5"/>
                  <a:pt x="19" y="5"/>
                  <a:pt x="19" y="5"/>
                </a:cubicBezTo>
                <a:cubicBezTo>
                  <a:pt x="17" y="5"/>
                  <a:pt x="16" y="4"/>
                  <a:pt x="14" y="4"/>
                </a:cubicBezTo>
                <a:cubicBezTo>
                  <a:pt x="6" y="4"/>
                  <a:pt x="0" y="11"/>
                  <a:pt x="0" y="18"/>
                </a:cubicBezTo>
                <a:cubicBezTo>
                  <a:pt x="0" y="26"/>
                  <a:pt x="6" y="32"/>
                  <a:pt x="14" y="32"/>
                </a:cubicBezTo>
                <a:cubicBezTo>
                  <a:pt x="21" y="32"/>
                  <a:pt x="27" y="27"/>
                  <a:pt x="28" y="20"/>
                </a:cubicBezTo>
                <a:lnTo>
                  <a:pt x="23" y="2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1" name="íṣ1ídè"/>
          <p:cNvSpPr>
            <a:spLocks/>
          </p:cNvSpPr>
          <p:nvPr/>
        </p:nvSpPr>
        <p:spPr bwMode="auto">
          <a:xfrm>
            <a:off x="6256317" y="1930920"/>
            <a:ext cx="17408" cy="17408"/>
          </a:xfrm>
          <a:custGeom>
            <a:avLst/>
            <a:gdLst>
              <a:gd name="T0" fmla="*/ 12 w 13"/>
              <a:gd name="T1" fmla="*/ 11 h 13"/>
              <a:gd name="T2" fmla="*/ 8 w 13"/>
              <a:gd name="T3" fmla="*/ 7 h 13"/>
              <a:gd name="T4" fmla="*/ 12 w 13"/>
              <a:gd name="T5" fmla="*/ 3 h 13"/>
              <a:gd name="T6" fmla="*/ 12 w 13"/>
              <a:gd name="T7" fmla="*/ 1 h 13"/>
              <a:gd name="T8" fmla="*/ 10 w 13"/>
              <a:gd name="T9" fmla="*/ 1 h 13"/>
              <a:gd name="T10" fmla="*/ 6 w 13"/>
              <a:gd name="T11" fmla="*/ 5 h 13"/>
              <a:gd name="T12" fmla="*/ 2 w 13"/>
              <a:gd name="T13" fmla="*/ 1 h 13"/>
              <a:gd name="T14" fmla="*/ 1 w 13"/>
              <a:gd name="T15" fmla="*/ 1 h 13"/>
              <a:gd name="T16" fmla="*/ 1 w 13"/>
              <a:gd name="T17" fmla="*/ 3 h 13"/>
              <a:gd name="T18" fmla="*/ 4 w 13"/>
              <a:gd name="T19" fmla="*/ 7 h 13"/>
              <a:gd name="T20" fmla="*/ 1 w 13"/>
              <a:gd name="T21" fmla="*/ 11 h 13"/>
              <a:gd name="T22" fmla="*/ 1 w 13"/>
              <a:gd name="T23" fmla="*/ 12 h 13"/>
              <a:gd name="T24" fmla="*/ 2 w 13"/>
              <a:gd name="T25" fmla="*/ 12 h 13"/>
              <a:gd name="T26" fmla="*/ 6 w 13"/>
              <a:gd name="T27" fmla="*/ 8 h 13"/>
              <a:gd name="T28" fmla="*/ 10 w 13"/>
              <a:gd name="T29" fmla="*/ 12 h 13"/>
              <a:gd name="T30" fmla="*/ 12 w 13"/>
              <a:gd name="T31" fmla="*/ 12 h 13"/>
              <a:gd name="T32" fmla="*/ 12 w 13"/>
              <a:gd name="T33" fmla="*/ 1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" h="13">
                <a:moveTo>
                  <a:pt x="12" y="11"/>
                </a:moveTo>
                <a:cubicBezTo>
                  <a:pt x="8" y="7"/>
                  <a:pt x="8" y="7"/>
                  <a:pt x="8" y="7"/>
                </a:cubicBezTo>
                <a:cubicBezTo>
                  <a:pt x="12" y="3"/>
                  <a:pt x="12" y="3"/>
                  <a:pt x="12" y="3"/>
                </a:cubicBezTo>
                <a:cubicBezTo>
                  <a:pt x="13" y="2"/>
                  <a:pt x="13" y="1"/>
                  <a:pt x="12" y="1"/>
                </a:cubicBezTo>
                <a:cubicBezTo>
                  <a:pt x="12" y="0"/>
                  <a:pt x="11" y="0"/>
                  <a:pt x="10" y="1"/>
                </a:cubicBezTo>
                <a:cubicBezTo>
                  <a:pt x="6" y="5"/>
                  <a:pt x="6" y="5"/>
                  <a:pt x="6" y="5"/>
                </a:cubicBezTo>
                <a:cubicBezTo>
                  <a:pt x="2" y="1"/>
                  <a:pt x="2" y="1"/>
                  <a:pt x="2" y="1"/>
                </a:cubicBezTo>
                <a:cubicBezTo>
                  <a:pt x="2" y="0"/>
                  <a:pt x="1" y="0"/>
                  <a:pt x="1" y="1"/>
                </a:cubicBezTo>
                <a:cubicBezTo>
                  <a:pt x="0" y="1"/>
                  <a:pt x="0" y="2"/>
                  <a:pt x="1" y="3"/>
                </a:cubicBezTo>
                <a:cubicBezTo>
                  <a:pt x="4" y="7"/>
                  <a:pt x="4" y="7"/>
                  <a:pt x="4" y="7"/>
                </a:cubicBezTo>
                <a:cubicBezTo>
                  <a:pt x="1" y="11"/>
                  <a:pt x="1" y="11"/>
                  <a:pt x="1" y="11"/>
                </a:cubicBezTo>
                <a:cubicBezTo>
                  <a:pt x="0" y="11"/>
                  <a:pt x="0" y="12"/>
                  <a:pt x="1" y="12"/>
                </a:cubicBezTo>
                <a:cubicBezTo>
                  <a:pt x="1" y="13"/>
                  <a:pt x="2" y="13"/>
                  <a:pt x="2" y="12"/>
                </a:cubicBezTo>
                <a:cubicBezTo>
                  <a:pt x="6" y="8"/>
                  <a:pt x="6" y="8"/>
                  <a:pt x="6" y="8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3"/>
                  <a:pt x="12" y="13"/>
                  <a:pt x="12" y="12"/>
                </a:cubicBezTo>
                <a:cubicBezTo>
                  <a:pt x="13" y="12"/>
                  <a:pt x="13" y="11"/>
                  <a:pt x="12" y="1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2" name="íṥlîḓé"/>
          <p:cNvSpPr>
            <a:spLocks/>
          </p:cNvSpPr>
          <p:nvPr/>
        </p:nvSpPr>
        <p:spPr bwMode="auto">
          <a:xfrm>
            <a:off x="6306052" y="1919729"/>
            <a:ext cx="63413" cy="36059"/>
          </a:xfrm>
          <a:custGeom>
            <a:avLst/>
            <a:gdLst>
              <a:gd name="T0" fmla="*/ 11 w 47"/>
              <a:gd name="T1" fmla="*/ 25 h 26"/>
              <a:gd name="T2" fmla="*/ 7 w 47"/>
              <a:gd name="T3" fmla="*/ 22 h 26"/>
              <a:gd name="T4" fmla="*/ 1 w 47"/>
              <a:gd name="T5" fmla="*/ 5 h 26"/>
              <a:gd name="T6" fmla="*/ 4 w 47"/>
              <a:gd name="T7" fmla="*/ 0 h 26"/>
              <a:gd name="T8" fmla="*/ 35 w 47"/>
              <a:gd name="T9" fmla="*/ 0 h 26"/>
              <a:gd name="T10" fmla="*/ 41 w 47"/>
              <a:gd name="T11" fmla="*/ 4 h 26"/>
              <a:gd name="T12" fmla="*/ 46 w 47"/>
              <a:gd name="T13" fmla="*/ 21 h 26"/>
              <a:gd name="T14" fmla="*/ 42 w 47"/>
              <a:gd name="T15" fmla="*/ 25 h 26"/>
              <a:gd name="T16" fmla="*/ 11 w 47"/>
              <a:gd name="T17" fmla="*/ 25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7" h="26">
                <a:moveTo>
                  <a:pt x="11" y="25"/>
                </a:moveTo>
                <a:cubicBezTo>
                  <a:pt x="11" y="25"/>
                  <a:pt x="8" y="26"/>
                  <a:pt x="7" y="22"/>
                </a:cubicBezTo>
                <a:cubicBezTo>
                  <a:pt x="5" y="19"/>
                  <a:pt x="2" y="8"/>
                  <a:pt x="1" y="5"/>
                </a:cubicBezTo>
                <a:cubicBezTo>
                  <a:pt x="1" y="3"/>
                  <a:pt x="0" y="0"/>
                  <a:pt x="4" y="0"/>
                </a:cubicBezTo>
                <a:cubicBezTo>
                  <a:pt x="7" y="0"/>
                  <a:pt x="29" y="0"/>
                  <a:pt x="35" y="0"/>
                </a:cubicBezTo>
                <a:cubicBezTo>
                  <a:pt x="40" y="0"/>
                  <a:pt x="40" y="1"/>
                  <a:pt x="41" y="4"/>
                </a:cubicBezTo>
                <a:cubicBezTo>
                  <a:pt x="42" y="6"/>
                  <a:pt x="46" y="18"/>
                  <a:pt x="46" y="21"/>
                </a:cubicBezTo>
                <a:cubicBezTo>
                  <a:pt x="47" y="24"/>
                  <a:pt x="46" y="25"/>
                  <a:pt x="42" y="25"/>
                </a:cubicBezTo>
                <a:cubicBezTo>
                  <a:pt x="37" y="25"/>
                  <a:pt x="11" y="25"/>
                  <a:pt x="11" y="2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3" name="iṣľïḓe"/>
          <p:cNvSpPr>
            <a:spLocks/>
          </p:cNvSpPr>
          <p:nvPr/>
        </p:nvSpPr>
        <p:spPr bwMode="auto">
          <a:xfrm>
            <a:off x="6155605" y="1991845"/>
            <a:ext cx="27354" cy="27354"/>
          </a:xfrm>
          <a:custGeom>
            <a:avLst/>
            <a:gdLst>
              <a:gd name="T0" fmla="*/ 19 w 20"/>
              <a:gd name="T1" fmla="*/ 20 h 20"/>
              <a:gd name="T2" fmla="*/ 18 w 20"/>
              <a:gd name="T3" fmla="*/ 20 h 20"/>
              <a:gd name="T4" fmla="*/ 11 w 20"/>
              <a:gd name="T5" fmla="*/ 13 h 20"/>
              <a:gd name="T6" fmla="*/ 7 w 20"/>
              <a:gd name="T7" fmla="*/ 15 h 20"/>
              <a:gd name="T8" fmla="*/ 0 w 20"/>
              <a:gd name="T9" fmla="*/ 7 h 20"/>
              <a:gd name="T10" fmla="*/ 7 w 20"/>
              <a:gd name="T11" fmla="*/ 0 h 20"/>
              <a:gd name="T12" fmla="*/ 14 w 20"/>
              <a:gd name="T13" fmla="*/ 7 h 20"/>
              <a:gd name="T14" fmla="*/ 13 w 20"/>
              <a:gd name="T15" fmla="*/ 11 h 20"/>
              <a:gd name="T16" fmla="*/ 19 w 20"/>
              <a:gd name="T17" fmla="*/ 18 h 20"/>
              <a:gd name="T18" fmla="*/ 20 w 20"/>
              <a:gd name="T19" fmla="*/ 19 h 20"/>
              <a:gd name="T20" fmla="*/ 19 w 20"/>
              <a:gd name="T21" fmla="*/ 20 h 20"/>
              <a:gd name="T22" fmla="*/ 7 w 20"/>
              <a:gd name="T23" fmla="*/ 2 h 20"/>
              <a:gd name="T24" fmla="*/ 2 w 20"/>
              <a:gd name="T25" fmla="*/ 7 h 20"/>
              <a:gd name="T26" fmla="*/ 7 w 20"/>
              <a:gd name="T27" fmla="*/ 12 h 20"/>
              <a:gd name="T28" fmla="*/ 12 w 20"/>
              <a:gd name="T29" fmla="*/ 7 h 20"/>
              <a:gd name="T30" fmla="*/ 7 w 20"/>
              <a:gd name="T31" fmla="*/ 2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0" h="20">
                <a:moveTo>
                  <a:pt x="19" y="20"/>
                </a:moveTo>
                <a:cubicBezTo>
                  <a:pt x="18" y="20"/>
                  <a:pt x="18" y="20"/>
                  <a:pt x="18" y="20"/>
                </a:cubicBezTo>
                <a:cubicBezTo>
                  <a:pt x="11" y="13"/>
                  <a:pt x="11" y="13"/>
                  <a:pt x="11" y="13"/>
                </a:cubicBezTo>
                <a:cubicBezTo>
                  <a:pt x="10" y="14"/>
                  <a:pt x="9" y="15"/>
                  <a:pt x="7" y="15"/>
                </a:cubicBezTo>
                <a:cubicBezTo>
                  <a:pt x="3" y="15"/>
                  <a:pt x="0" y="11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11" y="0"/>
                  <a:pt x="14" y="3"/>
                  <a:pt x="14" y="7"/>
                </a:cubicBezTo>
                <a:cubicBezTo>
                  <a:pt x="14" y="9"/>
                  <a:pt x="14" y="10"/>
                  <a:pt x="13" y="11"/>
                </a:cubicBezTo>
                <a:cubicBezTo>
                  <a:pt x="19" y="18"/>
                  <a:pt x="19" y="18"/>
                  <a:pt x="19" y="18"/>
                </a:cubicBezTo>
                <a:cubicBezTo>
                  <a:pt x="20" y="18"/>
                  <a:pt x="20" y="18"/>
                  <a:pt x="20" y="19"/>
                </a:cubicBezTo>
                <a:cubicBezTo>
                  <a:pt x="20" y="19"/>
                  <a:pt x="19" y="20"/>
                  <a:pt x="19" y="20"/>
                </a:cubicBezTo>
                <a:close/>
                <a:moveTo>
                  <a:pt x="7" y="2"/>
                </a:moveTo>
                <a:cubicBezTo>
                  <a:pt x="4" y="2"/>
                  <a:pt x="2" y="4"/>
                  <a:pt x="2" y="7"/>
                </a:cubicBezTo>
                <a:cubicBezTo>
                  <a:pt x="2" y="10"/>
                  <a:pt x="4" y="12"/>
                  <a:pt x="7" y="12"/>
                </a:cubicBezTo>
                <a:cubicBezTo>
                  <a:pt x="10" y="12"/>
                  <a:pt x="12" y="10"/>
                  <a:pt x="12" y="7"/>
                </a:cubicBezTo>
                <a:cubicBezTo>
                  <a:pt x="12" y="4"/>
                  <a:pt x="10" y="2"/>
                  <a:pt x="7" y="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4" name="î$1îḍê"/>
          <p:cNvSpPr>
            <a:spLocks/>
          </p:cNvSpPr>
          <p:nvPr/>
        </p:nvSpPr>
        <p:spPr bwMode="auto">
          <a:xfrm>
            <a:off x="7942329" y="1980655"/>
            <a:ext cx="47248" cy="43518"/>
          </a:xfrm>
          <a:custGeom>
            <a:avLst/>
            <a:gdLst>
              <a:gd name="T0" fmla="*/ 25 w 34"/>
              <a:gd name="T1" fmla="*/ 32 h 32"/>
              <a:gd name="T2" fmla="*/ 17 w 34"/>
              <a:gd name="T3" fmla="*/ 26 h 32"/>
              <a:gd name="T4" fmla="*/ 9 w 34"/>
              <a:gd name="T5" fmla="*/ 32 h 32"/>
              <a:gd name="T6" fmla="*/ 6 w 34"/>
              <a:gd name="T7" fmla="*/ 32 h 32"/>
              <a:gd name="T8" fmla="*/ 6 w 34"/>
              <a:gd name="T9" fmla="*/ 32 h 32"/>
              <a:gd name="T10" fmla="*/ 6 w 34"/>
              <a:gd name="T11" fmla="*/ 30 h 32"/>
              <a:gd name="T12" fmla="*/ 6 w 34"/>
              <a:gd name="T13" fmla="*/ 30 h 32"/>
              <a:gd name="T14" fmla="*/ 9 w 34"/>
              <a:gd name="T15" fmla="*/ 20 h 32"/>
              <a:gd name="T16" fmla="*/ 1 w 34"/>
              <a:gd name="T17" fmla="*/ 15 h 32"/>
              <a:gd name="T18" fmla="*/ 0 w 34"/>
              <a:gd name="T19" fmla="*/ 12 h 32"/>
              <a:gd name="T20" fmla="*/ 0 w 34"/>
              <a:gd name="T21" fmla="*/ 12 h 32"/>
              <a:gd name="T22" fmla="*/ 2 w 34"/>
              <a:gd name="T23" fmla="*/ 11 h 32"/>
              <a:gd name="T24" fmla="*/ 2 w 34"/>
              <a:gd name="T25" fmla="*/ 11 h 32"/>
              <a:gd name="T26" fmla="*/ 12 w 34"/>
              <a:gd name="T27" fmla="*/ 11 h 32"/>
              <a:gd name="T28" fmla="*/ 15 w 34"/>
              <a:gd name="T29" fmla="*/ 2 h 32"/>
              <a:gd name="T30" fmla="*/ 17 w 34"/>
              <a:gd name="T31" fmla="*/ 0 h 32"/>
              <a:gd name="T32" fmla="*/ 17 w 34"/>
              <a:gd name="T33" fmla="*/ 0 h 32"/>
              <a:gd name="T34" fmla="*/ 19 w 34"/>
              <a:gd name="T35" fmla="*/ 2 h 32"/>
              <a:gd name="T36" fmla="*/ 19 w 34"/>
              <a:gd name="T37" fmla="*/ 2 h 32"/>
              <a:gd name="T38" fmla="*/ 22 w 34"/>
              <a:gd name="T39" fmla="*/ 11 h 32"/>
              <a:gd name="T40" fmla="*/ 31 w 34"/>
              <a:gd name="T41" fmla="*/ 11 h 32"/>
              <a:gd name="T42" fmla="*/ 33 w 34"/>
              <a:gd name="T43" fmla="*/ 12 h 32"/>
              <a:gd name="T44" fmla="*/ 33 w 34"/>
              <a:gd name="T45" fmla="*/ 12 h 32"/>
              <a:gd name="T46" fmla="*/ 33 w 34"/>
              <a:gd name="T47" fmla="*/ 15 h 32"/>
              <a:gd name="T48" fmla="*/ 33 w 34"/>
              <a:gd name="T49" fmla="*/ 15 h 32"/>
              <a:gd name="T50" fmla="*/ 25 w 34"/>
              <a:gd name="T51" fmla="*/ 20 h 32"/>
              <a:gd name="T52" fmla="*/ 28 w 34"/>
              <a:gd name="T53" fmla="*/ 30 h 32"/>
              <a:gd name="T54" fmla="*/ 27 w 34"/>
              <a:gd name="T55" fmla="*/ 32 h 32"/>
              <a:gd name="T56" fmla="*/ 27 w 34"/>
              <a:gd name="T57" fmla="*/ 32 h 32"/>
              <a:gd name="T58" fmla="*/ 26 w 34"/>
              <a:gd name="T59" fmla="*/ 32 h 32"/>
              <a:gd name="T60" fmla="*/ 26 w 34"/>
              <a:gd name="T61" fmla="*/ 32 h 32"/>
              <a:gd name="T62" fmla="*/ 25 w 34"/>
              <a:gd name="T63" fmla="*/ 32 h 32"/>
              <a:gd name="T64" fmla="*/ 18 w 34"/>
              <a:gd name="T65" fmla="*/ 22 h 32"/>
              <a:gd name="T66" fmla="*/ 22 w 34"/>
              <a:gd name="T67" fmla="*/ 25 h 32"/>
              <a:gd name="T68" fmla="*/ 20 w 34"/>
              <a:gd name="T69" fmla="*/ 20 h 32"/>
              <a:gd name="T70" fmla="*/ 21 w 34"/>
              <a:gd name="T71" fmla="*/ 18 h 32"/>
              <a:gd name="T72" fmla="*/ 21 w 34"/>
              <a:gd name="T73" fmla="*/ 18 h 32"/>
              <a:gd name="T74" fmla="*/ 25 w 34"/>
              <a:gd name="T75" fmla="*/ 15 h 32"/>
              <a:gd name="T76" fmla="*/ 20 w 34"/>
              <a:gd name="T77" fmla="*/ 15 h 32"/>
              <a:gd name="T78" fmla="*/ 18 w 34"/>
              <a:gd name="T79" fmla="*/ 14 h 32"/>
              <a:gd name="T80" fmla="*/ 18 w 34"/>
              <a:gd name="T81" fmla="*/ 14 h 32"/>
              <a:gd name="T82" fmla="*/ 17 w 34"/>
              <a:gd name="T83" fmla="*/ 9 h 32"/>
              <a:gd name="T84" fmla="*/ 15 w 34"/>
              <a:gd name="T85" fmla="*/ 14 h 32"/>
              <a:gd name="T86" fmla="*/ 13 w 34"/>
              <a:gd name="T87" fmla="*/ 15 h 32"/>
              <a:gd name="T88" fmla="*/ 13 w 34"/>
              <a:gd name="T89" fmla="*/ 15 h 32"/>
              <a:gd name="T90" fmla="*/ 8 w 34"/>
              <a:gd name="T91" fmla="*/ 15 h 32"/>
              <a:gd name="T92" fmla="*/ 12 w 34"/>
              <a:gd name="T93" fmla="*/ 18 h 32"/>
              <a:gd name="T94" fmla="*/ 13 w 34"/>
              <a:gd name="T95" fmla="*/ 20 h 32"/>
              <a:gd name="T96" fmla="*/ 13 w 34"/>
              <a:gd name="T97" fmla="*/ 20 h 32"/>
              <a:gd name="T98" fmla="*/ 11 w 34"/>
              <a:gd name="T99" fmla="*/ 25 h 32"/>
              <a:gd name="T100" fmla="*/ 16 w 34"/>
              <a:gd name="T101" fmla="*/ 22 h 32"/>
              <a:gd name="T102" fmla="*/ 17 w 34"/>
              <a:gd name="T103" fmla="*/ 22 h 32"/>
              <a:gd name="T104" fmla="*/ 17 w 34"/>
              <a:gd name="T105" fmla="*/ 22 h 32"/>
              <a:gd name="T106" fmla="*/ 18 w 34"/>
              <a:gd name="T107" fmla="*/ 2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4" h="32">
                <a:moveTo>
                  <a:pt x="25" y="32"/>
                </a:moveTo>
                <a:cubicBezTo>
                  <a:pt x="17" y="26"/>
                  <a:pt x="17" y="26"/>
                  <a:pt x="17" y="26"/>
                </a:cubicBezTo>
                <a:cubicBezTo>
                  <a:pt x="9" y="32"/>
                  <a:pt x="9" y="32"/>
                  <a:pt x="9" y="32"/>
                </a:cubicBezTo>
                <a:cubicBezTo>
                  <a:pt x="8" y="32"/>
                  <a:pt x="7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1"/>
                  <a:pt x="5" y="31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9" y="20"/>
                  <a:pt x="9" y="20"/>
                  <a:pt x="9" y="20"/>
                </a:cubicBezTo>
                <a:cubicBezTo>
                  <a:pt x="1" y="15"/>
                  <a:pt x="1" y="15"/>
                  <a:pt x="1" y="15"/>
                </a:cubicBezTo>
                <a:cubicBezTo>
                  <a:pt x="0" y="14"/>
                  <a:pt x="0" y="13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1" y="11"/>
                  <a:pt x="2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5" y="2"/>
                  <a:pt x="15" y="2"/>
                  <a:pt x="15" y="2"/>
                </a:cubicBezTo>
                <a:cubicBezTo>
                  <a:pt x="15" y="1"/>
                  <a:pt x="16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8" y="0"/>
                  <a:pt x="18" y="1"/>
                  <a:pt x="19" y="2"/>
                </a:cubicBezTo>
                <a:cubicBezTo>
                  <a:pt x="19" y="2"/>
                  <a:pt x="19" y="2"/>
                  <a:pt x="19" y="2"/>
                </a:cubicBezTo>
                <a:cubicBezTo>
                  <a:pt x="22" y="11"/>
                  <a:pt x="22" y="11"/>
                  <a:pt x="22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2" y="11"/>
                  <a:pt x="33" y="12"/>
                  <a:pt x="33" y="12"/>
                </a:cubicBezTo>
                <a:cubicBezTo>
                  <a:pt x="33" y="12"/>
                  <a:pt x="33" y="12"/>
                  <a:pt x="33" y="12"/>
                </a:cubicBezTo>
                <a:cubicBezTo>
                  <a:pt x="34" y="13"/>
                  <a:pt x="33" y="14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25" y="20"/>
                  <a:pt x="25" y="20"/>
                  <a:pt x="25" y="20"/>
                </a:cubicBezTo>
                <a:cubicBezTo>
                  <a:pt x="28" y="30"/>
                  <a:pt x="28" y="30"/>
                  <a:pt x="28" y="30"/>
                </a:cubicBezTo>
                <a:cubicBezTo>
                  <a:pt x="28" y="31"/>
                  <a:pt x="28" y="31"/>
                  <a:pt x="27" y="32"/>
                </a:cubicBezTo>
                <a:cubicBezTo>
                  <a:pt x="27" y="32"/>
                  <a:pt x="27" y="32"/>
                  <a:pt x="27" y="32"/>
                </a:cubicBezTo>
                <a:cubicBezTo>
                  <a:pt x="27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5" y="32"/>
                  <a:pt x="25" y="32"/>
                  <a:pt x="25" y="32"/>
                </a:cubicBezTo>
                <a:close/>
                <a:moveTo>
                  <a:pt x="18" y="22"/>
                </a:moveTo>
                <a:cubicBezTo>
                  <a:pt x="22" y="25"/>
                  <a:pt x="22" y="25"/>
                  <a:pt x="22" y="25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19"/>
                  <a:pt x="20" y="19"/>
                  <a:pt x="21" y="18"/>
                </a:cubicBezTo>
                <a:cubicBezTo>
                  <a:pt x="21" y="18"/>
                  <a:pt x="21" y="18"/>
                  <a:pt x="21" y="18"/>
                </a:cubicBezTo>
                <a:cubicBezTo>
                  <a:pt x="25" y="15"/>
                  <a:pt x="25" y="15"/>
                  <a:pt x="25" y="15"/>
                </a:cubicBezTo>
                <a:cubicBezTo>
                  <a:pt x="20" y="15"/>
                  <a:pt x="20" y="15"/>
                  <a:pt x="20" y="15"/>
                </a:cubicBezTo>
                <a:cubicBezTo>
                  <a:pt x="19" y="15"/>
                  <a:pt x="19" y="14"/>
                  <a:pt x="18" y="14"/>
                </a:cubicBezTo>
                <a:cubicBezTo>
                  <a:pt x="18" y="14"/>
                  <a:pt x="18" y="14"/>
                  <a:pt x="18" y="14"/>
                </a:cubicBezTo>
                <a:cubicBezTo>
                  <a:pt x="17" y="9"/>
                  <a:pt x="17" y="9"/>
                  <a:pt x="17" y="9"/>
                </a:cubicBezTo>
                <a:cubicBezTo>
                  <a:pt x="15" y="14"/>
                  <a:pt x="15" y="14"/>
                  <a:pt x="15" y="14"/>
                </a:cubicBezTo>
                <a:cubicBezTo>
                  <a:pt x="15" y="14"/>
                  <a:pt x="14" y="15"/>
                  <a:pt x="13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12" y="18"/>
                  <a:pt x="12" y="18"/>
                  <a:pt x="12" y="18"/>
                </a:cubicBezTo>
                <a:cubicBezTo>
                  <a:pt x="13" y="19"/>
                  <a:pt x="13" y="19"/>
                  <a:pt x="13" y="20"/>
                </a:cubicBezTo>
                <a:cubicBezTo>
                  <a:pt x="13" y="20"/>
                  <a:pt x="13" y="20"/>
                  <a:pt x="13" y="20"/>
                </a:cubicBezTo>
                <a:cubicBezTo>
                  <a:pt x="11" y="25"/>
                  <a:pt x="11" y="25"/>
                  <a:pt x="11" y="25"/>
                </a:cubicBezTo>
                <a:cubicBezTo>
                  <a:pt x="16" y="22"/>
                  <a:pt x="16" y="22"/>
                  <a:pt x="16" y="22"/>
                </a:cubicBezTo>
                <a:cubicBezTo>
                  <a:pt x="16" y="22"/>
                  <a:pt x="16" y="22"/>
                  <a:pt x="17" y="22"/>
                </a:cubicBezTo>
                <a:cubicBezTo>
                  <a:pt x="17" y="22"/>
                  <a:pt x="17" y="22"/>
                  <a:pt x="17" y="22"/>
                </a:cubicBezTo>
                <a:cubicBezTo>
                  <a:pt x="17" y="22"/>
                  <a:pt x="18" y="22"/>
                  <a:pt x="18" y="2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5" name="îšḷîḓé"/>
          <p:cNvSpPr/>
          <p:nvPr/>
        </p:nvSpPr>
        <p:spPr>
          <a:xfrm>
            <a:off x="5936771" y="2039093"/>
            <a:ext cx="2158493" cy="125938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6" name="işľïďè"/>
          <p:cNvSpPr>
            <a:spLocks/>
          </p:cNvSpPr>
          <p:nvPr/>
        </p:nvSpPr>
        <p:spPr bwMode="auto">
          <a:xfrm>
            <a:off x="1183477" y="1903566"/>
            <a:ext cx="2157250" cy="1405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0" cap="flat">
            <a:noFill/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7" name="i$ḻíḋe"/>
          <p:cNvSpPr>
            <a:spLocks/>
          </p:cNvSpPr>
          <p:nvPr/>
        </p:nvSpPr>
        <p:spPr bwMode="auto">
          <a:xfrm>
            <a:off x="1183477" y="1903566"/>
            <a:ext cx="2157250" cy="64655"/>
          </a:xfrm>
          <a:custGeom>
            <a:avLst/>
            <a:gdLst>
              <a:gd name="T0" fmla="*/ 19 w 1574"/>
              <a:gd name="T1" fmla="*/ 4 h 47"/>
              <a:gd name="T2" fmla="*/ 243 w 1574"/>
              <a:gd name="T3" fmla="*/ 4 h 47"/>
              <a:gd name="T4" fmla="*/ 255 w 1574"/>
              <a:gd name="T5" fmla="*/ 14 h 47"/>
              <a:gd name="T6" fmla="*/ 265 w 1574"/>
              <a:gd name="T7" fmla="*/ 47 h 47"/>
              <a:gd name="T8" fmla="*/ 1574 w 1574"/>
              <a:gd name="T9" fmla="*/ 47 h 47"/>
              <a:gd name="T10" fmla="*/ 1574 w 1574"/>
              <a:gd name="T11" fmla="*/ 0 h 47"/>
              <a:gd name="T12" fmla="*/ 0 w 1574"/>
              <a:gd name="T13" fmla="*/ 0 h 47"/>
              <a:gd name="T14" fmla="*/ 0 w 1574"/>
              <a:gd name="T15" fmla="*/ 41 h 47"/>
              <a:gd name="T16" fmla="*/ 19 w 1574"/>
              <a:gd name="T17" fmla="*/ 4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74" h="47">
                <a:moveTo>
                  <a:pt x="19" y="4"/>
                </a:moveTo>
                <a:cubicBezTo>
                  <a:pt x="28" y="4"/>
                  <a:pt x="234" y="4"/>
                  <a:pt x="243" y="4"/>
                </a:cubicBezTo>
                <a:cubicBezTo>
                  <a:pt x="252" y="4"/>
                  <a:pt x="253" y="8"/>
                  <a:pt x="255" y="14"/>
                </a:cubicBezTo>
                <a:cubicBezTo>
                  <a:pt x="258" y="21"/>
                  <a:pt x="265" y="47"/>
                  <a:pt x="265" y="47"/>
                </a:cubicBezTo>
                <a:cubicBezTo>
                  <a:pt x="1574" y="47"/>
                  <a:pt x="1574" y="47"/>
                  <a:pt x="1574" y="47"/>
                </a:cubicBezTo>
                <a:cubicBezTo>
                  <a:pt x="1574" y="0"/>
                  <a:pt x="1574" y="0"/>
                  <a:pt x="157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1"/>
                  <a:pt x="0" y="41"/>
                  <a:pt x="0" y="41"/>
                </a:cubicBezTo>
                <a:cubicBezTo>
                  <a:pt x="4" y="29"/>
                  <a:pt x="12" y="4"/>
                  <a:pt x="19" y="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8" name="iṩ1iḋè"/>
          <p:cNvSpPr>
            <a:spLocks/>
          </p:cNvSpPr>
          <p:nvPr/>
        </p:nvSpPr>
        <p:spPr bwMode="auto">
          <a:xfrm>
            <a:off x="1182234" y="1959517"/>
            <a:ext cx="1244" cy="8704"/>
          </a:xfrm>
          <a:custGeom>
            <a:avLst/>
            <a:gdLst>
              <a:gd name="T0" fmla="*/ 0 w 1"/>
              <a:gd name="T1" fmla="*/ 6 h 6"/>
              <a:gd name="T2" fmla="*/ 1 w 1"/>
              <a:gd name="T3" fmla="*/ 6 h 6"/>
              <a:gd name="T4" fmla="*/ 1 w 1"/>
              <a:gd name="T5" fmla="*/ 0 h 6"/>
              <a:gd name="T6" fmla="*/ 0 w 1"/>
              <a:gd name="T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6">
                <a:moveTo>
                  <a:pt x="0" y="6"/>
                </a:moveTo>
                <a:cubicBezTo>
                  <a:pt x="1" y="6"/>
                  <a:pt x="1" y="6"/>
                  <a:pt x="1" y="6"/>
                </a:cubicBezTo>
                <a:cubicBezTo>
                  <a:pt x="1" y="0"/>
                  <a:pt x="1" y="0"/>
                  <a:pt x="1" y="0"/>
                </a:cubicBezTo>
                <a:cubicBezTo>
                  <a:pt x="0" y="3"/>
                  <a:pt x="0" y="6"/>
                  <a:pt x="0" y="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9" name="îśḷîḋê"/>
          <p:cNvSpPr>
            <a:spLocks/>
          </p:cNvSpPr>
          <p:nvPr/>
        </p:nvSpPr>
        <p:spPr bwMode="auto">
          <a:xfrm>
            <a:off x="1183477" y="1909783"/>
            <a:ext cx="363065" cy="58439"/>
          </a:xfrm>
          <a:custGeom>
            <a:avLst/>
            <a:gdLst>
              <a:gd name="T0" fmla="*/ 255 w 265"/>
              <a:gd name="T1" fmla="*/ 10 h 43"/>
              <a:gd name="T2" fmla="*/ 243 w 265"/>
              <a:gd name="T3" fmla="*/ 0 h 43"/>
              <a:gd name="T4" fmla="*/ 19 w 265"/>
              <a:gd name="T5" fmla="*/ 0 h 43"/>
              <a:gd name="T6" fmla="*/ 0 w 265"/>
              <a:gd name="T7" fmla="*/ 37 h 43"/>
              <a:gd name="T8" fmla="*/ 0 w 265"/>
              <a:gd name="T9" fmla="*/ 43 h 43"/>
              <a:gd name="T10" fmla="*/ 265 w 265"/>
              <a:gd name="T11" fmla="*/ 43 h 43"/>
              <a:gd name="T12" fmla="*/ 255 w 265"/>
              <a:gd name="T13" fmla="*/ 1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5" h="43">
                <a:moveTo>
                  <a:pt x="255" y="10"/>
                </a:moveTo>
                <a:cubicBezTo>
                  <a:pt x="253" y="4"/>
                  <a:pt x="252" y="0"/>
                  <a:pt x="243" y="0"/>
                </a:cubicBezTo>
                <a:cubicBezTo>
                  <a:pt x="234" y="0"/>
                  <a:pt x="28" y="0"/>
                  <a:pt x="19" y="0"/>
                </a:cubicBezTo>
                <a:cubicBezTo>
                  <a:pt x="12" y="0"/>
                  <a:pt x="4" y="25"/>
                  <a:pt x="0" y="37"/>
                </a:cubicBezTo>
                <a:cubicBezTo>
                  <a:pt x="0" y="43"/>
                  <a:pt x="0" y="43"/>
                  <a:pt x="0" y="43"/>
                </a:cubicBezTo>
                <a:cubicBezTo>
                  <a:pt x="265" y="43"/>
                  <a:pt x="265" y="43"/>
                  <a:pt x="265" y="43"/>
                </a:cubicBezTo>
                <a:cubicBezTo>
                  <a:pt x="265" y="43"/>
                  <a:pt x="258" y="17"/>
                  <a:pt x="255" y="1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0" name="ïŝ1iḓe"/>
          <p:cNvSpPr>
            <a:spLocks/>
          </p:cNvSpPr>
          <p:nvPr/>
        </p:nvSpPr>
        <p:spPr bwMode="auto">
          <a:xfrm>
            <a:off x="1382417" y="1973194"/>
            <a:ext cx="1858841" cy="59682"/>
          </a:xfrm>
          <a:custGeom>
            <a:avLst/>
            <a:gdLst>
              <a:gd name="T0" fmla="*/ 1357 w 1357"/>
              <a:gd name="T1" fmla="*/ 31 h 43"/>
              <a:gd name="T2" fmla="*/ 1346 w 1357"/>
              <a:gd name="T3" fmla="*/ 43 h 43"/>
              <a:gd name="T4" fmla="*/ 12 w 1357"/>
              <a:gd name="T5" fmla="*/ 43 h 43"/>
              <a:gd name="T6" fmla="*/ 0 w 1357"/>
              <a:gd name="T7" fmla="*/ 31 h 43"/>
              <a:gd name="T8" fmla="*/ 0 w 1357"/>
              <a:gd name="T9" fmla="*/ 12 h 43"/>
              <a:gd name="T10" fmla="*/ 12 w 1357"/>
              <a:gd name="T11" fmla="*/ 0 h 43"/>
              <a:gd name="T12" fmla="*/ 1346 w 1357"/>
              <a:gd name="T13" fmla="*/ 0 h 43"/>
              <a:gd name="T14" fmla="*/ 1357 w 1357"/>
              <a:gd name="T15" fmla="*/ 12 h 43"/>
              <a:gd name="T16" fmla="*/ 1357 w 1357"/>
              <a:gd name="T17" fmla="*/ 31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7" h="43">
                <a:moveTo>
                  <a:pt x="1357" y="31"/>
                </a:moveTo>
                <a:cubicBezTo>
                  <a:pt x="1357" y="37"/>
                  <a:pt x="1352" y="43"/>
                  <a:pt x="1346" y="43"/>
                </a:cubicBezTo>
                <a:cubicBezTo>
                  <a:pt x="12" y="43"/>
                  <a:pt x="12" y="43"/>
                  <a:pt x="12" y="43"/>
                </a:cubicBezTo>
                <a:cubicBezTo>
                  <a:pt x="5" y="43"/>
                  <a:pt x="0" y="37"/>
                  <a:pt x="0" y="3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6"/>
                  <a:pt x="5" y="0"/>
                  <a:pt x="12" y="0"/>
                </a:cubicBezTo>
                <a:cubicBezTo>
                  <a:pt x="1346" y="0"/>
                  <a:pt x="1346" y="0"/>
                  <a:pt x="1346" y="0"/>
                </a:cubicBezTo>
                <a:cubicBezTo>
                  <a:pt x="1352" y="0"/>
                  <a:pt x="1357" y="6"/>
                  <a:pt x="1357" y="12"/>
                </a:cubicBezTo>
                <a:lnTo>
                  <a:pt x="1357" y="31"/>
                </a:lnTo>
                <a:close/>
              </a:path>
            </a:pathLst>
          </a:custGeom>
          <a:solidFill>
            <a:schemeClr val="bg1"/>
          </a:solidFill>
          <a:ln w="0" cap="flat">
            <a:noFill/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1" name="îšḷîḍê"/>
          <p:cNvSpPr>
            <a:spLocks/>
          </p:cNvSpPr>
          <p:nvPr/>
        </p:nvSpPr>
        <p:spPr bwMode="auto">
          <a:xfrm>
            <a:off x="3266124" y="1985629"/>
            <a:ext cx="53465" cy="8704"/>
          </a:xfrm>
          <a:custGeom>
            <a:avLst/>
            <a:gdLst>
              <a:gd name="T0" fmla="*/ 39 w 39"/>
              <a:gd name="T1" fmla="*/ 3 h 6"/>
              <a:gd name="T2" fmla="*/ 36 w 39"/>
              <a:gd name="T3" fmla="*/ 6 h 6"/>
              <a:gd name="T4" fmla="*/ 3 w 39"/>
              <a:gd name="T5" fmla="*/ 6 h 6"/>
              <a:gd name="T6" fmla="*/ 0 w 39"/>
              <a:gd name="T7" fmla="*/ 3 h 6"/>
              <a:gd name="T8" fmla="*/ 0 w 39"/>
              <a:gd name="T9" fmla="*/ 3 h 6"/>
              <a:gd name="T10" fmla="*/ 3 w 39"/>
              <a:gd name="T11" fmla="*/ 0 h 6"/>
              <a:gd name="T12" fmla="*/ 36 w 39"/>
              <a:gd name="T13" fmla="*/ 0 h 6"/>
              <a:gd name="T14" fmla="*/ 39 w 39"/>
              <a:gd name="T15" fmla="*/ 3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" h="6">
                <a:moveTo>
                  <a:pt x="39" y="3"/>
                </a:moveTo>
                <a:cubicBezTo>
                  <a:pt x="39" y="4"/>
                  <a:pt x="37" y="6"/>
                  <a:pt x="36" y="6"/>
                </a:cubicBezTo>
                <a:cubicBezTo>
                  <a:pt x="3" y="6"/>
                  <a:pt x="3" y="6"/>
                  <a:pt x="3" y="6"/>
                </a:cubicBezTo>
                <a:cubicBezTo>
                  <a:pt x="2" y="6"/>
                  <a:pt x="0" y="4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2" y="0"/>
                  <a:pt x="3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7" y="0"/>
                  <a:pt x="39" y="1"/>
                  <a:pt x="39" y="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2" name="íṡḷiḓé"/>
          <p:cNvSpPr>
            <a:spLocks/>
          </p:cNvSpPr>
          <p:nvPr/>
        </p:nvSpPr>
        <p:spPr bwMode="auto">
          <a:xfrm>
            <a:off x="3191523" y="1943353"/>
            <a:ext cx="36059" cy="7460"/>
          </a:xfrm>
          <a:custGeom>
            <a:avLst/>
            <a:gdLst>
              <a:gd name="T0" fmla="*/ 27 w 27"/>
              <a:gd name="T1" fmla="*/ 2 h 5"/>
              <a:gd name="T2" fmla="*/ 25 w 27"/>
              <a:gd name="T3" fmla="*/ 5 h 5"/>
              <a:gd name="T4" fmla="*/ 2 w 27"/>
              <a:gd name="T5" fmla="*/ 5 h 5"/>
              <a:gd name="T6" fmla="*/ 0 w 27"/>
              <a:gd name="T7" fmla="*/ 2 h 5"/>
              <a:gd name="T8" fmla="*/ 0 w 27"/>
              <a:gd name="T9" fmla="*/ 2 h 5"/>
              <a:gd name="T10" fmla="*/ 2 w 27"/>
              <a:gd name="T11" fmla="*/ 0 h 5"/>
              <a:gd name="T12" fmla="*/ 25 w 27"/>
              <a:gd name="T13" fmla="*/ 0 h 5"/>
              <a:gd name="T14" fmla="*/ 27 w 27"/>
              <a:gd name="T15" fmla="*/ 2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7" h="5">
                <a:moveTo>
                  <a:pt x="27" y="2"/>
                </a:moveTo>
                <a:cubicBezTo>
                  <a:pt x="27" y="4"/>
                  <a:pt x="26" y="5"/>
                  <a:pt x="25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5"/>
                  <a:pt x="0" y="4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6" y="0"/>
                  <a:pt x="27" y="1"/>
                  <a:pt x="27" y="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3" name="isḻïḍê"/>
          <p:cNvSpPr>
            <a:spLocks/>
          </p:cNvSpPr>
          <p:nvPr/>
        </p:nvSpPr>
        <p:spPr bwMode="auto">
          <a:xfrm>
            <a:off x="3289749" y="1924703"/>
            <a:ext cx="28598" cy="27354"/>
          </a:xfrm>
          <a:custGeom>
            <a:avLst/>
            <a:gdLst>
              <a:gd name="T0" fmla="*/ 20 w 21"/>
              <a:gd name="T1" fmla="*/ 16 h 20"/>
              <a:gd name="T2" fmla="*/ 14 w 21"/>
              <a:gd name="T3" fmla="*/ 10 h 20"/>
              <a:gd name="T4" fmla="*/ 20 w 21"/>
              <a:gd name="T5" fmla="*/ 4 h 20"/>
              <a:gd name="T6" fmla="*/ 20 w 21"/>
              <a:gd name="T7" fmla="*/ 1 h 20"/>
              <a:gd name="T8" fmla="*/ 17 w 21"/>
              <a:gd name="T9" fmla="*/ 1 h 20"/>
              <a:gd name="T10" fmla="*/ 11 w 21"/>
              <a:gd name="T11" fmla="*/ 7 h 20"/>
              <a:gd name="T12" fmla="*/ 4 w 21"/>
              <a:gd name="T13" fmla="*/ 1 h 20"/>
              <a:gd name="T14" fmla="*/ 1 w 21"/>
              <a:gd name="T15" fmla="*/ 1 h 20"/>
              <a:gd name="T16" fmla="*/ 1 w 21"/>
              <a:gd name="T17" fmla="*/ 4 h 20"/>
              <a:gd name="T18" fmla="*/ 7 w 21"/>
              <a:gd name="T19" fmla="*/ 10 h 20"/>
              <a:gd name="T20" fmla="*/ 1 w 21"/>
              <a:gd name="T21" fmla="*/ 16 h 20"/>
              <a:gd name="T22" fmla="*/ 1 w 21"/>
              <a:gd name="T23" fmla="*/ 19 h 20"/>
              <a:gd name="T24" fmla="*/ 4 w 21"/>
              <a:gd name="T25" fmla="*/ 19 h 20"/>
              <a:gd name="T26" fmla="*/ 11 w 21"/>
              <a:gd name="T27" fmla="*/ 13 h 20"/>
              <a:gd name="T28" fmla="*/ 17 w 21"/>
              <a:gd name="T29" fmla="*/ 19 h 20"/>
              <a:gd name="T30" fmla="*/ 20 w 21"/>
              <a:gd name="T31" fmla="*/ 19 h 20"/>
              <a:gd name="T32" fmla="*/ 20 w 21"/>
              <a:gd name="T33" fmla="*/ 16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1" h="20">
                <a:moveTo>
                  <a:pt x="20" y="16"/>
                </a:moveTo>
                <a:cubicBezTo>
                  <a:pt x="14" y="10"/>
                  <a:pt x="14" y="10"/>
                  <a:pt x="14" y="10"/>
                </a:cubicBezTo>
                <a:cubicBezTo>
                  <a:pt x="20" y="4"/>
                  <a:pt x="20" y="4"/>
                  <a:pt x="20" y="4"/>
                </a:cubicBezTo>
                <a:cubicBezTo>
                  <a:pt x="21" y="3"/>
                  <a:pt x="21" y="1"/>
                  <a:pt x="20" y="1"/>
                </a:cubicBezTo>
                <a:cubicBezTo>
                  <a:pt x="19" y="0"/>
                  <a:pt x="18" y="0"/>
                  <a:pt x="17" y="1"/>
                </a:cubicBezTo>
                <a:cubicBezTo>
                  <a:pt x="11" y="7"/>
                  <a:pt x="11" y="7"/>
                  <a:pt x="11" y="7"/>
                </a:cubicBezTo>
                <a:cubicBezTo>
                  <a:pt x="4" y="1"/>
                  <a:pt x="4" y="1"/>
                  <a:pt x="4" y="1"/>
                </a:cubicBezTo>
                <a:cubicBezTo>
                  <a:pt x="3" y="0"/>
                  <a:pt x="2" y="0"/>
                  <a:pt x="1" y="1"/>
                </a:cubicBezTo>
                <a:cubicBezTo>
                  <a:pt x="0" y="1"/>
                  <a:pt x="0" y="3"/>
                  <a:pt x="1" y="4"/>
                </a:cubicBezTo>
                <a:cubicBezTo>
                  <a:pt x="7" y="10"/>
                  <a:pt x="7" y="10"/>
                  <a:pt x="7" y="10"/>
                </a:cubicBezTo>
                <a:cubicBezTo>
                  <a:pt x="1" y="16"/>
                  <a:pt x="1" y="16"/>
                  <a:pt x="1" y="16"/>
                </a:cubicBezTo>
                <a:cubicBezTo>
                  <a:pt x="0" y="17"/>
                  <a:pt x="0" y="19"/>
                  <a:pt x="1" y="19"/>
                </a:cubicBezTo>
                <a:cubicBezTo>
                  <a:pt x="2" y="20"/>
                  <a:pt x="3" y="20"/>
                  <a:pt x="4" y="19"/>
                </a:cubicBezTo>
                <a:cubicBezTo>
                  <a:pt x="11" y="13"/>
                  <a:pt x="11" y="13"/>
                  <a:pt x="11" y="13"/>
                </a:cubicBezTo>
                <a:cubicBezTo>
                  <a:pt x="17" y="19"/>
                  <a:pt x="17" y="19"/>
                  <a:pt x="17" y="19"/>
                </a:cubicBezTo>
                <a:cubicBezTo>
                  <a:pt x="18" y="20"/>
                  <a:pt x="19" y="20"/>
                  <a:pt x="20" y="19"/>
                </a:cubicBezTo>
                <a:cubicBezTo>
                  <a:pt x="21" y="19"/>
                  <a:pt x="21" y="17"/>
                  <a:pt x="20" y="16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4" name="ïṥļíďé"/>
          <p:cNvSpPr>
            <a:spLocks/>
          </p:cNvSpPr>
          <p:nvPr/>
        </p:nvSpPr>
        <p:spPr bwMode="auto">
          <a:xfrm>
            <a:off x="3266124" y="1999305"/>
            <a:ext cx="53465" cy="8704"/>
          </a:xfrm>
          <a:custGeom>
            <a:avLst/>
            <a:gdLst>
              <a:gd name="T0" fmla="*/ 39 w 39"/>
              <a:gd name="T1" fmla="*/ 3 h 6"/>
              <a:gd name="T2" fmla="*/ 36 w 39"/>
              <a:gd name="T3" fmla="*/ 6 h 6"/>
              <a:gd name="T4" fmla="*/ 3 w 39"/>
              <a:gd name="T5" fmla="*/ 6 h 6"/>
              <a:gd name="T6" fmla="*/ 0 w 39"/>
              <a:gd name="T7" fmla="*/ 3 h 6"/>
              <a:gd name="T8" fmla="*/ 0 w 39"/>
              <a:gd name="T9" fmla="*/ 3 h 6"/>
              <a:gd name="T10" fmla="*/ 3 w 39"/>
              <a:gd name="T11" fmla="*/ 0 h 6"/>
              <a:gd name="T12" fmla="*/ 36 w 39"/>
              <a:gd name="T13" fmla="*/ 0 h 6"/>
              <a:gd name="T14" fmla="*/ 39 w 39"/>
              <a:gd name="T15" fmla="*/ 3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" h="6">
                <a:moveTo>
                  <a:pt x="39" y="3"/>
                </a:moveTo>
                <a:cubicBezTo>
                  <a:pt x="39" y="4"/>
                  <a:pt x="37" y="6"/>
                  <a:pt x="36" y="6"/>
                </a:cubicBezTo>
                <a:cubicBezTo>
                  <a:pt x="3" y="6"/>
                  <a:pt x="3" y="6"/>
                  <a:pt x="3" y="6"/>
                </a:cubicBezTo>
                <a:cubicBezTo>
                  <a:pt x="2" y="6"/>
                  <a:pt x="0" y="4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2" y="0"/>
                  <a:pt x="3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7" y="0"/>
                  <a:pt x="39" y="1"/>
                  <a:pt x="39" y="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5" name="ïṡļíďè"/>
          <p:cNvSpPr>
            <a:spLocks/>
          </p:cNvSpPr>
          <p:nvPr/>
        </p:nvSpPr>
        <p:spPr bwMode="auto">
          <a:xfrm>
            <a:off x="3266124" y="2012983"/>
            <a:ext cx="53465" cy="8704"/>
          </a:xfrm>
          <a:custGeom>
            <a:avLst/>
            <a:gdLst>
              <a:gd name="T0" fmla="*/ 39 w 39"/>
              <a:gd name="T1" fmla="*/ 3 h 6"/>
              <a:gd name="T2" fmla="*/ 36 w 39"/>
              <a:gd name="T3" fmla="*/ 6 h 6"/>
              <a:gd name="T4" fmla="*/ 3 w 39"/>
              <a:gd name="T5" fmla="*/ 6 h 6"/>
              <a:gd name="T6" fmla="*/ 0 w 39"/>
              <a:gd name="T7" fmla="*/ 3 h 6"/>
              <a:gd name="T8" fmla="*/ 0 w 39"/>
              <a:gd name="T9" fmla="*/ 3 h 6"/>
              <a:gd name="T10" fmla="*/ 3 w 39"/>
              <a:gd name="T11" fmla="*/ 0 h 6"/>
              <a:gd name="T12" fmla="*/ 36 w 39"/>
              <a:gd name="T13" fmla="*/ 0 h 6"/>
              <a:gd name="T14" fmla="*/ 39 w 39"/>
              <a:gd name="T15" fmla="*/ 3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" h="6">
                <a:moveTo>
                  <a:pt x="39" y="3"/>
                </a:moveTo>
                <a:cubicBezTo>
                  <a:pt x="39" y="4"/>
                  <a:pt x="37" y="6"/>
                  <a:pt x="36" y="6"/>
                </a:cubicBezTo>
                <a:cubicBezTo>
                  <a:pt x="3" y="6"/>
                  <a:pt x="3" y="6"/>
                  <a:pt x="3" y="6"/>
                </a:cubicBezTo>
                <a:cubicBezTo>
                  <a:pt x="2" y="6"/>
                  <a:pt x="0" y="4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2" y="0"/>
                  <a:pt x="3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7" y="0"/>
                  <a:pt x="39" y="1"/>
                  <a:pt x="39" y="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6" name="iSľîḓè"/>
          <p:cNvSpPr>
            <a:spLocks/>
          </p:cNvSpPr>
          <p:nvPr/>
        </p:nvSpPr>
        <p:spPr bwMode="auto">
          <a:xfrm>
            <a:off x="3247473" y="1923460"/>
            <a:ext cx="23624" cy="23624"/>
          </a:xfrm>
          <a:custGeom>
            <a:avLst/>
            <a:gdLst>
              <a:gd name="T0" fmla="*/ 0 w 19"/>
              <a:gd name="T1" fmla="*/ 19 h 19"/>
              <a:gd name="T2" fmla="*/ 12 w 19"/>
              <a:gd name="T3" fmla="*/ 19 h 19"/>
              <a:gd name="T4" fmla="*/ 12 w 19"/>
              <a:gd name="T5" fmla="*/ 6 h 19"/>
              <a:gd name="T6" fmla="*/ 0 w 19"/>
              <a:gd name="T7" fmla="*/ 6 h 19"/>
              <a:gd name="T8" fmla="*/ 0 w 19"/>
              <a:gd name="T9" fmla="*/ 19 h 19"/>
              <a:gd name="T10" fmla="*/ 5 w 19"/>
              <a:gd name="T11" fmla="*/ 0 h 19"/>
              <a:gd name="T12" fmla="*/ 5 w 19"/>
              <a:gd name="T13" fmla="*/ 4 h 19"/>
              <a:gd name="T14" fmla="*/ 14 w 19"/>
              <a:gd name="T15" fmla="*/ 4 h 19"/>
              <a:gd name="T16" fmla="*/ 14 w 19"/>
              <a:gd name="T17" fmla="*/ 12 h 19"/>
              <a:gd name="T18" fmla="*/ 19 w 19"/>
              <a:gd name="T19" fmla="*/ 12 h 19"/>
              <a:gd name="T20" fmla="*/ 19 w 19"/>
              <a:gd name="T21" fmla="*/ 0 h 19"/>
              <a:gd name="T22" fmla="*/ 5 w 19"/>
              <a:gd name="T23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" h="19">
                <a:moveTo>
                  <a:pt x="0" y="19"/>
                </a:moveTo>
                <a:lnTo>
                  <a:pt x="12" y="19"/>
                </a:lnTo>
                <a:lnTo>
                  <a:pt x="12" y="6"/>
                </a:lnTo>
                <a:lnTo>
                  <a:pt x="0" y="6"/>
                </a:lnTo>
                <a:lnTo>
                  <a:pt x="0" y="19"/>
                </a:lnTo>
                <a:close/>
                <a:moveTo>
                  <a:pt x="5" y="0"/>
                </a:moveTo>
                <a:lnTo>
                  <a:pt x="5" y="4"/>
                </a:lnTo>
                <a:lnTo>
                  <a:pt x="14" y="4"/>
                </a:lnTo>
                <a:lnTo>
                  <a:pt x="14" y="12"/>
                </a:lnTo>
                <a:lnTo>
                  <a:pt x="19" y="12"/>
                </a:lnTo>
                <a:lnTo>
                  <a:pt x="19" y="0"/>
                </a:lnTo>
                <a:lnTo>
                  <a:pt x="5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7" name="íṣ1iḓê"/>
          <p:cNvSpPr>
            <a:spLocks/>
          </p:cNvSpPr>
          <p:nvPr/>
        </p:nvSpPr>
        <p:spPr bwMode="auto">
          <a:xfrm>
            <a:off x="1263053" y="1991845"/>
            <a:ext cx="33572" cy="22381"/>
          </a:xfrm>
          <a:custGeom>
            <a:avLst/>
            <a:gdLst>
              <a:gd name="T0" fmla="*/ 18 w 27"/>
              <a:gd name="T1" fmla="*/ 0 h 18"/>
              <a:gd name="T2" fmla="*/ 14 w 27"/>
              <a:gd name="T3" fmla="*/ 2 h 18"/>
              <a:gd name="T4" fmla="*/ 19 w 27"/>
              <a:gd name="T5" fmla="*/ 6 h 18"/>
              <a:gd name="T6" fmla="*/ 0 w 27"/>
              <a:gd name="T7" fmla="*/ 6 h 18"/>
              <a:gd name="T8" fmla="*/ 0 w 27"/>
              <a:gd name="T9" fmla="*/ 12 h 18"/>
              <a:gd name="T10" fmla="*/ 19 w 27"/>
              <a:gd name="T11" fmla="*/ 12 h 18"/>
              <a:gd name="T12" fmla="*/ 14 w 27"/>
              <a:gd name="T13" fmla="*/ 16 h 18"/>
              <a:gd name="T14" fmla="*/ 18 w 27"/>
              <a:gd name="T15" fmla="*/ 18 h 18"/>
              <a:gd name="T16" fmla="*/ 27 w 27"/>
              <a:gd name="T17" fmla="*/ 10 h 18"/>
              <a:gd name="T18" fmla="*/ 18 w 27"/>
              <a:gd name="T1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7" h="18">
                <a:moveTo>
                  <a:pt x="18" y="0"/>
                </a:moveTo>
                <a:lnTo>
                  <a:pt x="14" y="2"/>
                </a:lnTo>
                <a:lnTo>
                  <a:pt x="19" y="6"/>
                </a:lnTo>
                <a:lnTo>
                  <a:pt x="0" y="6"/>
                </a:lnTo>
                <a:lnTo>
                  <a:pt x="0" y="12"/>
                </a:lnTo>
                <a:lnTo>
                  <a:pt x="19" y="12"/>
                </a:lnTo>
                <a:lnTo>
                  <a:pt x="14" y="16"/>
                </a:lnTo>
                <a:lnTo>
                  <a:pt x="18" y="18"/>
                </a:lnTo>
                <a:lnTo>
                  <a:pt x="27" y="10"/>
                </a:lnTo>
                <a:lnTo>
                  <a:pt x="18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8" name="îṩľiḑe"/>
          <p:cNvSpPr>
            <a:spLocks/>
          </p:cNvSpPr>
          <p:nvPr/>
        </p:nvSpPr>
        <p:spPr bwMode="auto">
          <a:xfrm>
            <a:off x="1207102" y="1991845"/>
            <a:ext cx="32328" cy="22381"/>
          </a:xfrm>
          <a:custGeom>
            <a:avLst/>
            <a:gdLst>
              <a:gd name="T0" fmla="*/ 9 w 26"/>
              <a:gd name="T1" fmla="*/ 0 h 18"/>
              <a:gd name="T2" fmla="*/ 12 w 26"/>
              <a:gd name="T3" fmla="*/ 2 h 18"/>
              <a:gd name="T4" fmla="*/ 8 w 26"/>
              <a:gd name="T5" fmla="*/ 6 h 18"/>
              <a:gd name="T6" fmla="*/ 26 w 26"/>
              <a:gd name="T7" fmla="*/ 6 h 18"/>
              <a:gd name="T8" fmla="*/ 26 w 26"/>
              <a:gd name="T9" fmla="*/ 12 h 18"/>
              <a:gd name="T10" fmla="*/ 8 w 26"/>
              <a:gd name="T11" fmla="*/ 12 h 18"/>
              <a:gd name="T12" fmla="*/ 12 w 26"/>
              <a:gd name="T13" fmla="*/ 16 h 18"/>
              <a:gd name="T14" fmla="*/ 9 w 26"/>
              <a:gd name="T15" fmla="*/ 18 h 18"/>
              <a:gd name="T16" fmla="*/ 0 w 26"/>
              <a:gd name="T17" fmla="*/ 10 h 18"/>
              <a:gd name="T18" fmla="*/ 9 w 26"/>
              <a:gd name="T1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6" h="18">
                <a:moveTo>
                  <a:pt x="9" y="0"/>
                </a:moveTo>
                <a:lnTo>
                  <a:pt x="12" y="2"/>
                </a:lnTo>
                <a:lnTo>
                  <a:pt x="8" y="6"/>
                </a:lnTo>
                <a:lnTo>
                  <a:pt x="26" y="6"/>
                </a:lnTo>
                <a:lnTo>
                  <a:pt x="26" y="12"/>
                </a:lnTo>
                <a:lnTo>
                  <a:pt x="8" y="12"/>
                </a:lnTo>
                <a:lnTo>
                  <a:pt x="12" y="16"/>
                </a:lnTo>
                <a:lnTo>
                  <a:pt x="9" y="18"/>
                </a:lnTo>
                <a:lnTo>
                  <a:pt x="0" y="10"/>
                </a:lnTo>
                <a:lnTo>
                  <a:pt x="9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9" name="işlide"/>
          <p:cNvSpPr>
            <a:spLocks/>
          </p:cNvSpPr>
          <p:nvPr/>
        </p:nvSpPr>
        <p:spPr bwMode="auto">
          <a:xfrm>
            <a:off x="1317762" y="1978168"/>
            <a:ext cx="38545" cy="43518"/>
          </a:xfrm>
          <a:custGeom>
            <a:avLst/>
            <a:gdLst>
              <a:gd name="T0" fmla="*/ 23 w 28"/>
              <a:gd name="T1" fmla="*/ 20 h 32"/>
              <a:gd name="T2" fmla="*/ 14 w 28"/>
              <a:gd name="T3" fmla="*/ 27 h 32"/>
              <a:gd name="T4" fmla="*/ 5 w 28"/>
              <a:gd name="T5" fmla="*/ 18 h 32"/>
              <a:gd name="T6" fmla="*/ 14 w 28"/>
              <a:gd name="T7" fmla="*/ 9 h 32"/>
              <a:gd name="T8" fmla="*/ 17 w 28"/>
              <a:gd name="T9" fmla="*/ 10 h 32"/>
              <a:gd name="T10" fmla="*/ 14 w 28"/>
              <a:gd name="T11" fmla="*/ 15 h 32"/>
              <a:gd name="T12" fmla="*/ 26 w 28"/>
              <a:gd name="T13" fmla="*/ 11 h 32"/>
              <a:gd name="T14" fmla="*/ 22 w 28"/>
              <a:gd name="T15" fmla="*/ 0 h 32"/>
              <a:gd name="T16" fmla="*/ 19 w 28"/>
              <a:gd name="T17" fmla="*/ 5 h 32"/>
              <a:gd name="T18" fmla="*/ 14 w 28"/>
              <a:gd name="T19" fmla="*/ 4 h 32"/>
              <a:gd name="T20" fmla="*/ 0 w 28"/>
              <a:gd name="T21" fmla="*/ 18 h 32"/>
              <a:gd name="T22" fmla="*/ 14 w 28"/>
              <a:gd name="T23" fmla="*/ 32 h 32"/>
              <a:gd name="T24" fmla="*/ 28 w 28"/>
              <a:gd name="T25" fmla="*/ 20 h 32"/>
              <a:gd name="T26" fmla="*/ 23 w 28"/>
              <a:gd name="T27" fmla="*/ 2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" h="32">
                <a:moveTo>
                  <a:pt x="23" y="20"/>
                </a:moveTo>
                <a:cubicBezTo>
                  <a:pt x="22" y="24"/>
                  <a:pt x="19" y="27"/>
                  <a:pt x="14" y="27"/>
                </a:cubicBezTo>
                <a:cubicBezTo>
                  <a:pt x="9" y="27"/>
                  <a:pt x="5" y="23"/>
                  <a:pt x="5" y="18"/>
                </a:cubicBezTo>
                <a:cubicBezTo>
                  <a:pt x="5" y="13"/>
                  <a:pt x="9" y="9"/>
                  <a:pt x="14" y="9"/>
                </a:cubicBezTo>
                <a:cubicBezTo>
                  <a:pt x="15" y="9"/>
                  <a:pt x="16" y="9"/>
                  <a:pt x="17" y="10"/>
                </a:cubicBezTo>
                <a:cubicBezTo>
                  <a:pt x="14" y="15"/>
                  <a:pt x="14" y="15"/>
                  <a:pt x="14" y="15"/>
                </a:cubicBezTo>
                <a:cubicBezTo>
                  <a:pt x="26" y="11"/>
                  <a:pt x="26" y="11"/>
                  <a:pt x="26" y="11"/>
                </a:cubicBezTo>
                <a:cubicBezTo>
                  <a:pt x="22" y="0"/>
                  <a:pt x="22" y="0"/>
                  <a:pt x="22" y="0"/>
                </a:cubicBezTo>
                <a:cubicBezTo>
                  <a:pt x="19" y="5"/>
                  <a:pt x="19" y="5"/>
                  <a:pt x="19" y="5"/>
                </a:cubicBezTo>
                <a:cubicBezTo>
                  <a:pt x="17" y="5"/>
                  <a:pt x="16" y="4"/>
                  <a:pt x="14" y="4"/>
                </a:cubicBezTo>
                <a:cubicBezTo>
                  <a:pt x="6" y="4"/>
                  <a:pt x="0" y="11"/>
                  <a:pt x="0" y="18"/>
                </a:cubicBezTo>
                <a:cubicBezTo>
                  <a:pt x="0" y="26"/>
                  <a:pt x="6" y="32"/>
                  <a:pt x="14" y="32"/>
                </a:cubicBezTo>
                <a:cubicBezTo>
                  <a:pt x="21" y="32"/>
                  <a:pt x="27" y="27"/>
                  <a:pt x="28" y="20"/>
                </a:cubicBezTo>
                <a:lnTo>
                  <a:pt x="23" y="2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0" name="î$ḻiḓe"/>
          <p:cNvSpPr>
            <a:spLocks/>
          </p:cNvSpPr>
          <p:nvPr/>
        </p:nvSpPr>
        <p:spPr bwMode="auto">
          <a:xfrm>
            <a:off x="1501780" y="1930920"/>
            <a:ext cx="17408" cy="17408"/>
          </a:xfrm>
          <a:custGeom>
            <a:avLst/>
            <a:gdLst>
              <a:gd name="T0" fmla="*/ 12 w 13"/>
              <a:gd name="T1" fmla="*/ 11 h 13"/>
              <a:gd name="T2" fmla="*/ 8 w 13"/>
              <a:gd name="T3" fmla="*/ 7 h 13"/>
              <a:gd name="T4" fmla="*/ 12 w 13"/>
              <a:gd name="T5" fmla="*/ 3 h 13"/>
              <a:gd name="T6" fmla="*/ 12 w 13"/>
              <a:gd name="T7" fmla="*/ 1 h 13"/>
              <a:gd name="T8" fmla="*/ 10 w 13"/>
              <a:gd name="T9" fmla="*/ 1 h 13"/>
              <a:gd name="T10" fmla="*/ 6 w 13"/>
              <a:gd name="T11" fmla="*/ 5 h 13"/>
              <a:gd name="T12" fmla="*/ 2 w 13"/>
              <a:gd name="T13" fmla="*/ 1 h 13"/>
              <a:gd name="T14" fmla="*/ 1 w 13"/>
              <a:gd name="T15" fmla="*/ 1 h 13"/>
              <a:gd name="T16" fmla="*/ 1 w 13"/>
              <a:gd name="T17" fmla="*/ 3 h 13"/>
              <a:gd name="T18" fmla="*/ 4 w 13"/>
              <a:gd name="T19" fmla="*/ 7 h 13"/>
              <a:gd name="T20" fmla="*/ 1 w 13"/>
              <a:gd name="T21" fmla="*/ 11 h 13"/>
              <a:gd name="T22" fmla="*/ 1 w 13"/>
              <a:gd name="T23" fmla="*/ 12 h 13"/>
              <a:gd name="T24" fmla="*/ 2 w 13"/>
              <a:gd name="T25" fmla="*/ 12 h 13"/>
              <a:gd name="T26" fmla="*/ 6 w 13"/>
              <a:gd name="T27" fmla="*/ 8 h 13"/>
              <a:gd name="T28" fmla="*/ 10 w 13"/>
              <a:gd name="T29" fmla="*/ 12 h 13"/>
              <a:gd name="T30" fmla="*/ 12 w 13"/>
              <a:gd name="T31" fmla="*/ 12 h 13"/>
              <a:gd name="T32" fmla="*/ 12 w 13"/>
              <a:gd name="T33" fmla="*/ 1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" h="13">
                <a:moveTo>
                  <a:pt x="12" y="11"/>
                </a:moveTo>
                <a:cubicBezTo>
                  <a:pt x="8" y="7"/>
                  <a:pt x="8" y="7"/>
                  <a:pt x="8" y="7"/>
                </a:cubicBezTo>
                <a:cubicBezTo>
                  <a:pt x="12" y="3"/>
                  <a:pt x="12" y="3"/>
                  <a:pt x="12" y="3"/>
                </a:cubicBezTo>
                <a:cubicBezTo>
                  <a:pt x="13" y="2"/>
                  <a:pt x="13" y="1"/>
                  <a:pt x="12" y="1"/>
                </a:cubicBezTo>
                <a:cubicBezTo>
                  <a:pt x="12" y="0"/>
                  <a:pt x="11" y="0"/>
                  <a:pt x="10" y="1"/>
                </a:cubicBezTo>
                <a:cubicBezTo>
                  <a:pt x="6" y="5"/>
                  <a:pt x="6" y="5"/>
                  <a:pt x="6" y="5"/>
                </a:cubicBezTo>
                <a:cubicBezTo>
                  <a:pt x="2" y="1"/>
                  <a:pt x="2" y="1"/>
                  <a:pt x="2" y="1"/>
                </a:cubicBezTo>
                <a:cubicBezTo>
                  <a:pt x="2" y="0"/>
                  <a:pt x="1" y="0"/>
                  <a:pt x="1" y="1"/>
                </a:cubicBezTo>
                <a:cubicBezTo>
                  <a:pt x="0" y="1"/>
                  <a:pt x="0" y="2"/>
                  <a:pt x="1" y="3"/>
                </a:cubicBezTo>
                <a:cubicBezTo>
                  <a:pt x="4" y="7"/>
                  <a:pt x="4" y="7"/>
                  <a:pt x="4" y="7"/>
                </a:cubicBezTo>
                <a:cubicBezTo>
                  <a:pt x="1" y="11"/>
                  <a:pt x="1" y="11"/>
                  <a:pt x="1" y="11"/>
                </a:cubicBezTo>
                <a:cubicBezTo>
                  <a:pt x="0" y="11"/>
                  <a:pt x="0" y="12"/>
                  <a:pt x="1" y="12"/>
                </a:cubicBezTo>
                <a:cubicBezTo>
                  <a:pt x="1" y="13"/>
                  <a:pt x="2" y="13"/>
                  <a:pt x="2" y="12"/>
                </a:cubicBezTo>
                <a:cubicBezTo>
                  <a:pt x="6" y="8"/>
                  <a:pt x="6" y="8"/>
                  <a:pt x="6" y="8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3"/>
                  <a:pt x="12" y="13"/>
                  <a:pt x="12" y="12"/>
                </a:cubicBezTo>
                <a:cubicBezTo>
                  <a:pt x="13" y="12"/>
                  <a:pt x="13" y="11"/>
                  <a:pt x="12" y="1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1" name="išľíďé"/>
          <p:cNvSpPr>
            <a:spLocks/>
          </p:cNvSpPr>
          <p:nvPr/>
        </p:nvSpPr>
        <p:spPr bwMode="auto">
          <a:xfrm>
            <a:off x="1551515" y="1919729"/>
            <a:ext cx="63413" cy="36059"/>
          </a:xfrm>
          <a:custGeom>
            <a:avLst/>
            <a:gdLst>
              <a:gd name="T0" fmla="*/ 11 w 47"/>
              <a:gd name="T1" fmla="*/ 25 h 26"/>
              <a:gd name="T2" fmla="*/ 7 w 47"/>
              <a:gd name="T3" fmla="*/ 22 h 26"/>
              <a:gd name="T4" fmla="*/ 1 w 47"/>
              <a:gd name="T5" fmla="*/ 5 h 26"/>
              <a:gd name="T6" fmla="*/ 4 w 47"/>
              <a:gd name="T7" fmla="*/ 0 h 26"/>
              <a:gd name="T8" fmla="*/ 35 w 47"/>
              <a:gd name="T9" fmla="*/ 0 h 26"/>
              <a:gd name="T10" fmla="*/ 41 w 47"/>
              <a:gd name="T11" fmla="*/ 4 h 26"/>
              <a:gd name="T12" fmla="*/ 46 w 47"/>
              <a:gd name="T13" fmla="*/ 21 h 26"/>
              <a:gd name="T14" fmla="*/ 42 w 47"/>
              <a:gd name="T15" fmla="*/ 25 h 26"/>
              <a:gd name="T16" fmla="*/ 11 w 47"/>
              <a:gd name="T17" fmla="*/ 25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7" h="26">
                <a:moveTo>
                  <a:pt x="11" y="25"/>
                </a:moveTo>
                <a:cubicBezTo>
                  <a:pt x="11" y="25"/>
                  <a:pt x="8" y="26"/>
                  <a:pt x="7" y="22"/>
                </a:cubicBezTo>
                <a:cubicBezTo>
                  <a:pt x="5" y="19"/>
                  <a:pt x="2" y="8"/>
                  <a:pt x="1" y="5"/>
                </a:cubicBezTo>
                <a:cubicBezTo>
                  <a:pt x="1" y="3"/>
                  <a:pt x="0" y="0"/>
                  <a:pt x="4" y="0"/>
                </a:cubicBezTo>
                <a:cubicBezTo>
                  <a:pt x="7" y="0"/>
                  <a:pt x="29" y="0"/>
                  <a:pt x="35" y="0"/>
                </a:cubicBezTo>
                <a:cubicBezTo>
                  <a:pt x="40" y="0"/>
                  <a:pt x="40" y="1"/>
                  <a:pt x="41" y="4"/>
                </a:cubicBezTo>
                <a:cubicBezTo>
                  <a:pt x="42" y="6"/>
                  <a:pt x="46" y="18"/>
                  <a:pt x="46" y="21"/>
                </a:cubicBezTo>
                <a:cubicBezTo>
                  <a:pt x="47" y="24"/>
                  <a:pt x="46" y="25"/>
                  <a:pt x="42" y="25"/>
                </a:cubicBezTo>
                <a:cubicBezTo>
                  <a:pt x="37" y="25"/>
                  <a:pt x="11" y="25"/>
                  <a:pt x="11" y="2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2" name="iṥlíḍê"/>
          <p:cNvSpPr>
            <a:spLocks/>
          </p:cNvSpPr>
          <p:nvPr/>
        </p:nvSpPr>
        <p:spPr bwMode="auto">
          <a:xfrm>
            <a:off x="1401068" y="1991845"/>
            <a:ext cx="27354" cy="27354"/>
          </a:xfrm>
          <a:custGeom>
            <a:avLst/>
            <a:gdLst>
              <a:gd name="T0" fmla="*/ 19 w 20"/>
              <a:gd name="T1" fmla="*/ 20 h 20"/>
              <a:gd name="T2" fmla="*/ 18 w 20"/>
              <a:gd name="T3" fmla="*/ 20 h 20"/>
              <a:gd name="T4" fmla="*/ 11 w 20"/>
              <a:gd name="T5" fmla="*/ 13 h 20"/>
              <a:gd name="T6" fmla="*/ 7 w 20"/>
              <a:gd name="T7" fmla="*/ 15 h 20"/>
              <a:gd name="T8" fmla="*/ 0 w 20"/>
              <a:gd name="T9" fmla="*/ 7 h 20"/>
              <a:gd name="T10" fmla="*/ 7 w 20"/>
              <a:gd name="T11" fmla="*/ 0 h 20"/>
              <a:gd name="T12" fmla="*/ 14 w 20"/>
              <a:gd name="T13" fmla="*/ 7 h 20"/>
              <a:gd name="T14" fmla="*/ 13 w 20"/>
              <a:gd name="T15" fmla="*/ 11 h 20"/>
              <a:gd name="T16" fmla="*/ 19 w 20"/>
              <a:gd name="T17" fmla="*/ 18 h 20"/>
              <a:gd name="T18" fmla="*/ 20 w 20"/>
              <a:gd name="T19" fmla="*/ 19 h 20"/>
              <a:gd name="T20" fmla="*/ 19 w 20"/>
              <a:gd name="T21" fmla="*/ 20 h 20"/>
              <a:gd name="T22" fmla="*/ 7 w 20"/>
              <a:gd name="T23" fmla="*/ 2 h 20"/>
              <a:gd name="T24" fmla="*/ 2 w 20"/>
              <a:gd name="T25" fmla="*/ 7 h 20"/>
              <a:gd name="T26" fmla="*/ 7 w 20"/>
              <a:gd name="T27" fmla="*/ 12 h 20"/>
              <a:gd name="T28" fmla="*/ 12 w 20"/>
              <a:gd name="T29" fmla="*/ 7 h 20"/>
              <a:gd name="T30" fmla="*/ 7 w 20"/>
              <a:gd name="T31" fmla="*/ 2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0" h="20">
                <a:moveTo>
                  <a:pt x="19" y="20"/>
                </a:moveTo>
                <a:cubicBezTo>
                  <a:pt x="18" y="20"/>
                  <a:pt x="18" y="20"/>
                  <a:pt x="18" y="20"/>
                </a:cubicBezTo>
                <a:cubicBezTo>
                  <a:pt x="11" y="13"/>
                  <a:pt x="11" y="13"/>
                  <a:pt x="11" y="13"/>
                </a:cubicBezTo>
                <a:cubicBezTo>
                  <a:pt x="10" y="14"/>
                  <a:pt x="9" y="15"/>
                  <a:pt x="7" y="15"/>
                </a:cubicBezTo>
                <a:cubicBezTo>
                  <a:pt x="3" y="15"/>
                  <a:pt x="0" y="11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11" y="0"/>
                  <a:pt x="14" y="3"/>
                  <a:pt x="14" y="7"/>
                </a:cubicBezTo>
                <a:cubicBezTo>
                  <a:pt x="14" y="9"/>
                  <a:pt x="14" y="10"/>
                  <a:pt x="13" y="11"/>
                </a:cubicBezTo>
                <a:cubicBezTo>
                  <a:pt x="19" y="18"/>
                  <a:pt x="19" y="18"/>
                  <a:pt x="19" y="18"/>
                </a:cubicBezTo>
                <a:cubicBezTo>
                  <a:pt x="20" y="18"/>
                  <a:pt x="20" y="18"/>
                  <a:pt x="20" y="19"/>
                </a:cubicBezTo>
                <a:cubicBezTo>
                  <a:pt x="20" y="19"/>
                  <a:pt x="19" y="20"/>
                  <a:pt x="19" y="20"/>
                </a:cubicBezTo>
                <a:close/>
                <a:moveTo>
                  <a:pt x="7" y="2"/>
                </a:moveTo>
                <a:cubicBezTo>
                  <a:pt x="4" y="2"/>
                  <a:pt x="2" y="4"/>
                  <a:pt x="2" y="7"/>
                </a:cubicBezTo>
                <a:cubicBezTo>
                  <a:pt x="2" y="10"/>
                  <a:pt x="4" y="12"/>
                  <a:pt x="7" y="12"/>
                </a:cubicBezTo>
                <a:cubicBezTo>
                  <a:pt x="10" y="12"/>
                  <a:pt x="12" y="10"/>
                  <a:pt x="12" y="7"/>
                </a:cubicBezTo>
                <a:cubicBezTo>
                  <a:pt x="12" y="4"/>
                  <a:pt x="10" y="2"/>
                  <a:pt x="7" y="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3" name="ïṧḷïḓé"/>
          <p:cNvSpPr>
            <a:spLocks/>
          </p:cNvSpPr>
          <p:nvPr/>
        </p:nvSpPr>
        <p:spPr bwMode="auto">
          <a:xfrm>
            <a:off x="3187792" y="1980655"/>
            <a:ext cx="47248" cy="43518"/>
          </a:xfrm>
          <a:custGeom>
            <a:avLst/>
            <a:gdLst>
              <a:gd name="T0" fmla="*/ 25 w 34"/>
              <a:gd name="T1" fmla="*/ 32 h 32"/>
              <a:gd name="T2" fmla="*/ 17 w 34"/>
              <a:gd name="T3" fmla="*/ 26 h 32"/>
              <a:gd name="T4" fmla="*/ 9 w 34"/>
              <a:gd name="T5" fmla="*/ 32 h 32"/>
              <a:gd name="T6" fmla="*/ 6 w 34"/>
              <a:gd name="T7" fmla="*/ 32 h 32"/>
              <a:gd name="T8" fmla="*/ 6 w 34"/>
              <a:gd name="T9" fmla="*/ 32 h 32"/>
              <a:gd name="T10" fmla="*/ 6 w 34"/>
              <a:gd name="T11" fmla="*/ 30 h 32"/>
              <a:gd name="T12" fmla="*/ 6 w 34"/>
              <a:gd name="T13" fmla="*/ 30 h 32"/>
              <a:gd name="T14" fmla="*/ 9 w 34"/>
              <a:gd name="T15" fmla="*/ 20 h 32"/>
              <a:gd name="T16" fmla="*/ 1 w 34"/>
              <a:gd name="T17" fmla="*/ 15 h 32"/>
              <a:gd name="T18" fmla="*/ 0 w 34"/>
              <a:gd name="T19" fmla="*/ 12 h 32"/>
              <a:gd name="T20" fmla="*/ 0 w 34"/>
              <a:gd name="T21" fmla="*/ 12 h 32"/>
              <a:gd name="T22" fmla="*/ 2 w 34"/>
              <a:gd name="T23" fmla="*/ 11 h 32"/>
              <a:gd name="T24" fmla="*/ 2 w 34"/>
              <a:gd name="T25" fmla="*/ 11 h 32"/>
              <a:gd name="T26" fmla="*/ 12 w 34"/>
              <a:gd name="T27" fmla="*/ 11 h 32"/>
              <a:gd name="T28" fmla="*/ 15 w 34"/>
              <a:gd name="T29" fmla="*/ 2 h 32"/>
              <a:gd name="T30" fmla="*/ 17 w 34"/>
              <a:gd name="T31" fmla="*/ 0 h 32"/>
              <a:gd name="T32" fmla="*/ 17 w 34"/>
              <a:gd name="T33" fmla="*/ 0 h 32"/>
              <a:gd name="T34" fmla="*/ 19 w 34"/>
              <a:gd name="T35" fmla="*/ 2 h 32"/>
              <a:gd name="T36" fmla="*/ 19 w 34"/>
              <a:gd name="T37" fmla="*/ 2 h 32"/>
              <a:gd name="T38" fmla="*/ 22 w 34"/>
              <a:gd name="T39" fmla="*/ 11 h 32"/>
              <a:gd name="T40" fmla="*/ 31 w 34"/>
              <a:gd name="T41" fmla="*/ 11 h 32"/>
              <a:gd name="T42" fmla="*/ 33 w 34"/>
              <a:gd name="T43" fmla="*/ 12 h 32"/>
              <a:gd name="T44" fmla="*/ 33 w 34"/>
              <a:gd name="T45" fmla="*/ 12 h 32"/>
              <a:gd name="T46" fmla="*/ 33 w 34"/>
              <a:gd name="T47" fmla="*/ 15 h 32"/>
              <a:gd name="T48" fmla="*/ 33 w 34"/>
              <a:gd name="T49" fmla="*/ 15 h 32"/>
              <a:gd name="T50" fmla="*/ 25 w 34"/>
              <a:gd name="T51" fmla="*/ 20 h 32"/>
              <a:gd name="T52" fmla="*/ 28 w 34"/>
              <a:gd name="T53" fmla="*/ 30 h 32"/>
              <a:gd name="T54" fmla="*/ 27 w 34"/>
              <a:gd name="T55" fmla="*/ 32 h 32"/>
              <a:gd name="T56" fmla="*/ 27 w 34"/>
              <a:gd name="T57" fmla="*/ 32 h 32"/>
              <a:gd name="T58" fmla="*/ 26 w 34"/>
              <a:gd name="T59" fmla="*/ 32 h 32"/>
              <a:gd name="T60" fmla="*/ 26 w 34"/>
              <a:gd name="T61" fmla="*/ 32 h 32"/>
              <a:gd name="T62" fmla="*/ 25 w 34"/>
              <a:gd name="T63" fmla="*/ 32 h 32"/>
              <a:gd name="T64" fmla="*/ 18 w 34"/>
              <a:gd name="T65" fmla="*/ 22 h 32"/>
              <a:gd name="T66" fmla="*/ 22 w 34"/>
              <a:gd name="T67" fmla="*/ 25 h 32"/>
              <a:gd name="T68" fmla="*/ 20 w 34"/>
              <a:gd name="T69" fmla="*/ 20 h 32"/>
              <a:gd name="T70" fmla="*/ 21 w 34"/>
              <a:gd name="T71" fmla="*/ 18 h 32"/>
              <a:gd name="T72" fmla="*/ 21 w 34"/>
              <a:gd name="T73" fmla="*/ 18 h 32"/>
              <a:gd name="T74" fmla="*/ 25 w 34"/>
              <a:gd name="T75" fmla="*/ 15 h 32"/>
              <a:gd name="T76" fmla="*/ 20 w 34"/>
              <a:gd name="T77" fmla="*/ 15 h 32"/>
              <a:gd name="T78" fmla="*/ 18 w 34"/>
              <a:gd name="T79" fmla="*/ 14 h 32"/>
              <a:gd name="T80" fmla="*/ 18 w 34"/>
              <a:gd name="T81" fmla="*/ 14 h 32"/>
              <a:gd name="T82" fmla="*/ 17 w 34"/>
              <a:gd name="T83" fmla="*/ 9 h 32"/>
              <a:gd name="T84" fmla="*/ 15 w 34"/>
              <a:gd name="T85" fmla="*/ 14 h 32"/>
              <a:gd name="T86" fmla="*/ 13 w 34"/>
              <a:gd name="T87" fmla="*/ 15 h 32"/>
              <a:gd name="T88" fmla="*/ 13 w 34"/>
              <a:gd name="T89" fmla="*/ 15 h 32"/>
              <a:gd name="T90" fmla="*/ 8 w 34"/>
              <a:gd name="T91" fmla="*/ 15 h 32"/>
              <a:gd name="T92" fmla="*/ 12 w 34"/>
              <a:gd name="T93" fmla="*/ 18 h 32"/>
              <a:gd name="T94" fmla="*/ 13 w 34"/>
              <a:gd name="T95" fmla="*/ 20 h 32"/>
              <a:gd name="T96" fmla="*/ 13 w 34"/>
              <a:gd name="T97" fmla="*/ 20 h 32"/>
              <a:gd name="T98" fmla="*/ 11 w 34"/>
              <a:gd name="T99" fmla="*/ 25 h 32"/>
              <a:gd name="T100" fmla="*/ 16 w 34"/>
              <a:gd name="T101" fmla="*/ 22 h 32"/>
              <a:gd name="T102" fmla="*/ 17 w 34"/>
              <a:gd name="T103" fmla="*/ 22 h 32"/>
              <a:gd name="T104" fmla="*/ 17 w 34"/>
              <a:gd name="T105" fmla="*/ 22 h 32"/>
              <a:gd name="T106" fmla="*/ 18 w 34"/>
              <a:gd name="T107" fmla="*/ 2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4" h="32">
                <a:moveTo>
                  <a:pt x="25" y="32"/>
                </a:moveTo>
                <a:cubicBezTo>
                  <a:pt x="17" y="26"/>
                  <a:pt x="17" y="26"/>
                  <a:pt x="17" y="26"/>
                </a:cubicBezTo>
                <a:cubicBezTo>
                  <a:pt x="9" y="32"/>
                  <a:pt x="9" y="32"/>
                  <a:pt x="9" y="32"/>
                </a:cubicBezTo>
                <a:cubicBezTo>
                  <a:pt x="8" y="32"/>
                  <a:pt x="7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1"/>
                  <a:pt x="5" y="31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9" y="20"/>
                  <a:pt x="9" y="20"/>
                  <a:pt x="9" y="20"/>
                </a:cubicBezTo>
                <a:cubicBezTo>
                  <a:pt x="1" y="15"/>
                  <a:pt x="1" y="15"/>
                  <a:pt x="1" y="15"/>
                </a:cubicBezTo>
                <a:cubicBezTo>
                  <a:pt x="0" y="14"/>
                  <a:pt x="0" y="13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1" y="11"/>
                  <a:pt x="2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5" y="2"/>
                  <a:pt x="15" y="2"/>
                  <a:pt x="15" y="2"/>
                </a:cubicBezTo>
                <a:cubicBezTo>
                  <a:pt x="15" y="1"/>
                  <a:pt x="16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8" y="0"/>
                  <a:pt x="18" y="1"/>
                  <a:pt x="19" y="2"/>
                </a:cubicBezTo>
                <a:cubicBezTo>
                  <a:pt x="19" y="2"/>
                  <a:pt x="19" y="2"/>
                  <a:pt x="19" y="2"/>
                </a:cubicBezTo>
                <a:cubicBezTo>
                  <a:pt x="22" y="11"/>
                  <a:pt x="22" y="11"/>
                  <a:pt x="22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2" y="11"/>
                  <a:pt x="33" y="12"/>
                  <a:pt x="33" y="12"/>
                </a:cubicBezTo>
                <a:cubicBezTo>
                  <a:pt x="33" y="12"/>
                  <a:pt x="33" y="12"/>
                  <a:pt x="33" y="12"/>
                </a:cubicBezTo>
                <a:cubicBezTo>
                  <a:pt x="34" y="13"/>
                  <a:pt x="33" y="14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25" y="20"/>
                  <a:pt x="25" y="20"/>
                  <a:pt x="25" y="20"/>
                </a:cubicBezTo>
                <a:cubicBezTo>
                  <a:pt x="28" y="30"/>
                  <a:pt x="28" y="30"/>
                  <a:pt x="28" y="30"/>
                </a:cubicBezTo>
                <a:cubicBezTo>
                  <a:pt x="28" y="31"/>
                  <a:pt x="28" y="31"/>
                  <a:pt x="27" y="32"/>
                </a:cubicBezTo>
                <a:cubicBezTo>
                  <a:pt x="27" y="32"/>
                  <a:pt x="27" y="32"/>
                  <a:pt x="27" y="32"/>
                </a:cubicBezTo>
                <a:cubicBezTo>
                  <a:pt x="27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5" y="32"/>
                  <a:pt x="25" y="32"/>
                  <a:pt x="25" y="32"/>
                </a:cubicBezTo>
                <a:close/>
                <a:moveTo>
                  <a:pt x="18" y="22"/>
                </a:moveTo>
                <a:cubicBezTo>
                  <a:pt x="22" y="25"/>
                  <a:pt x="22" y="25"/>
                  <a:pt x="22" y="25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19"/>
                  <a:pt x="20" y="19"/>
                  <a:pt x="21" y="18"/>
                </a:cubicBezTo>
                <a:cubicBezTo>
                  <a:pt x="21" y="18"/>
                  <a:pt x="21" y="18"/>
                  <a:pt x="21" y="18"/>
                </a:cubicBezTo>
                <a:cubicBezTo>
                  <a:pt x="25" y="15"/>
                  <a:pt x="25" y="15"/>
                  <a:pt x="25" y="15"/>
                </a:cubicBezTo>
                <a:cubicBezTo>
                  <a:pt x="20" y="15"/>
                  <a:pt x="20" y="15"/>
                  <a:pt x="20" y="15"/>
                </a:cubicBezTo>
                <a:cubicBezTo>
                  <a:pt x="19" y="15"/>
                  <a:pt x="19" y="14"/>
                  <a:pt x="18" y="14"/>
                </a:cubicBezTo>
                <a:cubicBezTo>
                  <a:pt x="18" y="14"/>
                  <a:pt x="18" y="14"/>
                  <a:pt x="18" y="14"/>
                </a:cubicBezTo>
                <a:cubicBezTo>
                  <a:pt x="17" y="9"/>
                  <a:pt x="17" y="9"/>
                  <a:pt x="17" y="9"/>
                </a:cubicBezTo>
                <a:cubicBezTo>
                  <a:pt x="15" y="14"/>
                  <a:pt x="15" y="14"/>
                  <a:pt x="15" y="14"/>
                </a:cubicBezTo>
                <a:cubicBezTo>
                  <a:pt x="15" y="14"/>
                  <a:pt x="14" y="15"/>
                  <a:pt x="13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12" y="18"/>
                  <a:pt x="12" y="18"/>
                  <a:pt x="12" y="18"/>
                </a:cubicBezTo>
                <a:cubicBezTo>
                  <a:pt x="13" y="19"/>
                  <a:pt x="13" y="19"/>
                  <a:pt x="13" y="20"/>
                </a:cubicBezTo>
                <a:cubicBezTo>
                  <a:pt x="13" y="20"/>
                  <a:pt x="13" y="20"/>
                  <a:pt x="13" y="20"/>
                </a:cubicBezTo>
                <a:cubicBezTo>
                  <a:pt x="11" y="25"/>
                  <a:pt x="11" y="25"/>
                  <a:pt x="11" y="25"/>
                </a:cubicBezTo>
                <a:cubicBezTo>
                  <a:pt x="16" y="22"/>
                  <a:pt x="16" y="22"/>
                  <a:pt x="16" y="22"/>
                </a:cubicBezTo>
                <a:cubicBezTo>
                  <a:pt x="16" y="22"/>
                  <a:pt x="16" y="22"/>
                  <a:pt x="17" y="22"/>
                </a:cubicBezTo>
                <a:cubicBezTo>
                  <a:pt x="17" y="22"/>
                  <a:pt x="17" y="22"/>
                  <a:pt x="17" y="22"/>
                </a:cubicBezTo>
                <a:cubicBezTo>
                  <a:pt x="17" y="22"/>
                  <a:pt x="18" y="22"/>
                  <a:pt x="18" y="2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4" name="iṧḻíḍê"/>
          <p:cNvSpPr/>
          <p:nvPr/>
        </p:nvSpPr>
        <p:spPr>
          <a:xfrm>
            <a:off x="1182234" y="2039093"/>
            <a:ext cx="2158493" cy="125938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45" name="işḻídé"/>
          <p:cNvSpPr/>
          <p:nvPr/>
        </p:nvSpPr>
        <p:spPr>
          <a:xfrm>
            <a:off x="3178889" y="1755687"/>
            <a:ext cx="2871299" cy="1656505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46" name="î$ḻïdê"/>
          <p:cNvSpPr>
            <a:spLocks/>
          </p:cNvSpPr>
          <p:nvPr/>
        </p:nvSpPr>
        <p:spPr bwMode="auto">
          <a:xfrm>
            <a:off x="3178890" y="1563638"/>
            <a:ext cx="2871298" cy="1870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0" cap="flat">
            <a:noFill/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7" name="íśľîdê"/>
          <p:cNvSpPr>
            <a:spLocks/>
          </p:cNvSpPr>
          <p:nvPr/>
        </p:nvSpPr>
        <p:spPr bwMode="auto">
          <a:xfrm>
            <a:off x="3178890" y="1563638"/>
            <a:ext cx="2871298" cy="86057"/>
          </a:xfrm>
          <a:custGeom>
            <a:avLst/>
            <a:gdLst>
              <a:gd name="T0" fmla="*/ 19 w 1574"/>
              <a:gd name="T1" fmla="*/ 4 h 47"/>
              <a:gd name="T2" fmla="*/ 243 w 1574"/>
              <a:gd name="T3" fmla="*/ 4 h 47"/>
              <a:gd name="T4" fmla="*/ 255 w 1574"/>
              <a:gd name="T5" fmla="*/ 14 h 47"/>
              <a:gd name="T6" fmla="*/ 265 w 1574"/>
              <a:gd name="T7" fmla="*/ 47 h 47"/>
              <a:gd name="T8" fmla="*/ 1574 w 1574"/>
              <a:gd name="T9" fmla="*/ 47 h 47"/>
              <a:gd name="T10" fmla="*/ 1574 w 1574"/>
              <a:gd name="T11" fmla="*/ 0 h 47"/>
              <a:gd name="T12" fmla="*/ 0 w 1574"/>
              <a:gd name="T13" fmla="*/ 0 h 47"/>
              <a:gd name="T14" fmla="*/ 0 w 1574"/>
              <a:gd name="T15" fmla="*/ 41 h 47"/>
              <a:gd name="T16" fmla="*/ 19 w 1574"/>
              <a:gd name="T17" fmla="*/ 4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74" h="47">
                <a:moveTo>
                  <a:pt x="19" y="4"/>
                </a:moveTo>
                <a:cubicBezTo>
                  <a:pt x="28" y="4"/>
                  <a:pt x="234" y="4"/>
                  <a:pt x="243" y="4"/>
                </a:cubicBezTo>
                <a:cubicBezTo>
                  <a:pt x="252" y="4"/>
                  <a:pt x="253" y="8"/>
                  <a:pt x="255" y="14"/>
                </a:cubicBezTo>
                <a:cubicBezTo>
                  <a:pt x="258" y="21"/>
                  <a:pt x="265" y="47"/>
                  <a:pt x="265" y="47"/>
                </a:cubicBezTo>
                <a:cubicBezTo>
                  <a:pt x="1574" y="47"/>
                  <a:pt x="1574" y="47"/>
                  <a:pt x="1574" y="47"/>
                </a:cubicBezTo>
                <a:cubicBezTo>
                  <a:pt x="1574" y="0"/>
                  <a:pt x="1574" y="0"/>
                  <a:pt x="157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1"/>
                  <a:pt x="0" y="41"/>
                  <a:pt x="0" y="41"/>
                </a:cubicBezTo>
                <a:cubicBezTo>
                  <a:pt x="4" y="29"/>
                  <a:pt x="12" y="4"/>
                  <a:pt x="19" y="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8" name="ïṥļíḋè"/>
          <p:cNvSpPr>
            <a:spLocks/>
          </p:cNvSpPr>
          <p:nvPr/>
        </p:nvSpPr>
        <p:spPr bwMode="auto">
          <a:xfrm>
            <a:off x="3177235" y="1638109"/>
            <a:ext cx="1655" cy="11585"/>
          </a:xfrm>
          <a:custGeom>
            <a:avLst/>
            <a:gdLst>
              <a:gd name="T0" fmla="*/ 0 w 1"/>
              <a:gd name="T1" fmla="*/ 6 h 6"/>
              <a:gd name="T2" fmla="*/ 1 w 1"/>
              <a:gd name="T3" fmla="*/ 6 h 6"/>
              <a:gd name="T4" fmla="*/ 1 w 1"/>
              <a:gd name="T5" fmla="*/ 0 h 6"/>
              <a:gd name="T6" fmla="*/ 0 w 1"/>
              <a:gd name="T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6">
                <a:moveTo>
                  <a:pt x="0" y="6"/>
                </a:moveTo>
                <a:cubicBezTo>
                  <a:pt x="1" y="6"/>
                  <a:pt x="1" y="6"/>
                  <a:pt x="1" y="6"/>
                </a:cubicBezTo>
                <a:cubicBezTo>
                  <a:pt x="1" y="0"/>
                  <a:pt x="1" y="0"/>
                  <a:pt x="1" y="0"/>
                </a:cubicBezTo>
                <a:cubicBezTo>
                  <a:pt x="0" y="3"/>
                  <a:pt x="0" y="6"/>
                  <a:pt x="0" y="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9" name="íŝļíḋê"/>
          <p:cNvSpPr>
            <a:spLocks/>
          </p:cNvSpPr>
          <p:nvPr/>
        </p:nvSpPr>
        <p:spPr bwMode="auto">
          <a:xfrm>
            <a:off x="3178890" y="1571912"/>
            <a:ext cx="483239" cy="77782"/>
          </a:xfrm>
          <a:custGeom>
            <a:avLst/>
            <a:gdLst>
              <a:gd name="T0" fmla="*/ 255 w 265"/>
              <a:gd name="T1" fmla="*/ 10 h 43"/>
              <a:gd name="T2" fmla="*/ 243 w 265"/>
              <a:gd name="T3" fmla="*/ 0 h 43"/>
              <a:gd name="T4" fmla="*/ 19 w 265"/>
              <a:gd name="T5" fmla="*/ 0 h 43"/>
              <a:gd name="T6" fmla="*/ 0 w 265"/>
              <a:gd name="T7" fmla="*/ 37 h 43"/>
              <a:gd name="T8" fmla="*/ 0 w 265"/>
              <a:gd name="T9" fmla="*/ 43 h 43"/>
              <a:gd name="T10" fmla="*/ 265 w 265"/>
              <a:gd name="T11" fmla="*/ 43 h 43"/>
              <a:gd name="T12" fmla="*/ 255 w 265"/>
              <a:gd name="T13" fmla="*/ 1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5" h="43">
                <a:moveTo>
                  <a:pt x="255" y="10"/>
                </a:moveTo>
                <a:cubicBezTo>
                  <a:pt x="253" y="4"/>
                  <a:pt x="252" y="0"/>
                  <a:pt x="243" y="0"/>
                </a:cubicBezTo>
                <a:cubicBezTo>
                  <a:pt x="234" y="0"/>
                  <a:pt x="28" y="0"/>
                  <a:pt x="19" y="0"/>
                </a:cubicBezTo>
                <a:cubicBezTo>
                  <a:pt x="12" y="0"/>
                  <a:pt x="4" y="25"/>
                  <a:pt x="0" y="37"/>
                </a:cubicBezTo>
                <a:cubicBezTo>
                  <a:pt x="0" y="43"/>
                  <a:pt x="0" y="43"/>
                  <a:pt x="0" y="43"/>
                </a:cubicBezTo>
                <a:cubicBezTo>
                  <a:pt x="265" y="43"/>
                  <a:pt x="265" y="43"/>
                  <a:pt x="265" y="43"/>
                </a:cubicBezTo>
                <a:cubicBezTo>
                  <a:pt x="265" y="43"/>
                  <a:pt x="258" y="17"/>
                  <a:pt x="255" y="1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0" name="iṧľîḋê"/>
          <p:cNvSpPr>
            <a:spLocks/>
          </p:cNvSpPr>
          <p:nvPr/>
        </p:nvSpPr>
        <p:spPr bwMode="auto">
          <a:xfrm>
            <a:off x="3443678" y="1656314"/>
            <a:ext cx="2474116" cy="79436"/>
          </a:xfrm>
          <a:custGeom>
            <a:avLst/>
            <a:gdLst>
              <a:gd name="T0" fmla="*/ 1357 w 1357"/>
              <a:gd name="T1" fmla="*/ 31 h 43"/>
              <a:gd name="T2" fmla="*/ 1346 w 1357"/>
              <a:gd name="T3" fmla="*/ 43 h 43"/>
              <a:gd name="T4" fmla="*/ 12 w 1357"/>
              <a:gd name="T5" fmla="*/ 43 h 43"/>
              <a:gd name="T6" fmla="*/ 0 w 1357"/>
              <a:gd name="T7" fmla="*/ 31 h 43"/>
              <a:gd name="T8" fmla="*/ 0 w 1357"/>
              <a:gd name="T9" fmla="*/ 12 h 43"/>
              <a:gd name="T10" fmla="*/ 12 w 1357"/>
              <a:gd name="T11" fmla="*/ 0 h 43"/>
              <a:gd name="T12" fmla="*/ 1346 w 1357"/>
              <a:gd name="T13" fmla="*/ 0 h 43"/>
              <a:gd name="T14" fmla="*/ 1357 w 1357"/>
              <a:gd name="T15" fmla="*/ 12 h 43"/>
              <a:gd name="T16" fmla="*/ 1357 w 1357"/>
              <a:gd name="T17" fmla="*/ 31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7" h="43">
                <a:moveTo>
                  <a:pt x="1357" y="31"/>
                </a:moveTo>
                <a:cubicBezTo>
                  <a:pt x="1357" y="37"/>
                  <a:pt x="1352" y="43"/>
                  <a:pt x="1346" y="43"/>
                </a:cubicBezTo>
                <a:cubicBezTo>
                  <a:pt x="12" y="43"/>
                  <a:pt x="12" y="43"/>
                  <a:pt x="12" y="43"/>
                </a:cubicBezTo>
                <a:cubicBezTo>
                  <a:pt x="5" y="43"/>
                  <a:pt x="0" y="37"/>
                  <a:pt x="0" y="3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6"/>
                  <a:pt x="5" y="0"/>
                  <a:pt x="12" y="0"/>
                </a:cubicBezTo>
                <a:cubicBezTo>
                  <a:pt x="1346" y="0"/>
                  <a:pt x="1346" y="0"/>
                  <a:pt x="1346" y="0"/>
                </a:cubicBezTo>
                <a:cubicBezTo>
                  <a:pt x="1352" y="0"/>
                  <a:pt x="1357" y="6"/>
                  <a:pt x="1357" y="12"/>
                </a:cubicBezTo>
                <a:lnTo>
                  <a:pt x="1357" y="31"/>
                </a:lnTo>
                <a:close/>
              </a:path>
            </a:pathLst>
          </a:custGeom>
          <a:solidFill>
            <a:schemeClr val="bg1"/>
          </a:solidFill>
          <a:ln w="0" cap="flat">
            <a:noFill/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1" name="ïŝľîďe"/>
          <p:cNvSpPr>
            <a:spLocks/>
          </p:cNvSpPr>
          <p:nvPr/>
        </p:nvSpPr>
        <p:spPr bwMode="auto">
          <a:xfrm>
            <a:off x="5950892" y="1672864"/>
            <a:ext cx="71162" cy="11585"/>
          </a:xfrm>
          <a:custGeom>
            <a:avLst/>
            <a:gdLst>
              <a:gd name="T0" fmla="*/ 39 w 39"/>
              <a:gd name="T1" fmla="*/ 3 h 6"/>
              <a:gd name="T2" fmla="*/ 36 w 39"/>
              <a:gd name="T3" fmla="*/ 6 h 6"/>
              <a:gd name="T4" fmla="*/ 3 w 39"/>
              <a:gd name="T5" fmla="*/ 6 h 6"/>
              <a:gd name="T6" fmla="*/ 0 w 39"/>
              <a:gd name="T7" fmla="*/ 3 h 6"/>
              <a:gd name="T8" fmla="*/ 0 w 39"/>
              <a:gd name="T9" fmla="*/ 3 h 6"/>
              <a:gd name="T10" fmla="*/ 3 w 39"/>
              <a:gd name="T11" fmla="*/ 0 h 6"/>
              <a:gd name="T12" fmla="*/ 36 w 39"/>
              <a:gd name="T13" fmla="*/ 0 h 6"/>
              <a:gd name="T14" fmla="*/ 39 w 39"/>
              <a:gd name="T15" fmla="*/ 3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" h="6">
                <a:moveTo>
                  <a:pt x="39" y="3"/>
                </a:moveTo>
                <a:cubicBezTo>
                  <a:pt x="39" y="4"/>
                  <a:pt x="37" y="6"/>
                  <a:pt x="36" y="6"/>
                </a:cubicBezTo>
                <a:cubicBezTo>
                  <a:pt x="3" y="6"/>
                  <a:pt x="3" y="6"/>
                  <a:pt x="3" y="6"/>
                </a:cubicBezTo>
                <a:cubicBezTo>
                  <a:pt x="2" y="6"/>
                  <a:pt x="0" y="4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2" y="0"/>
                  <a:pt x="3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7" y="0"/>
                  <a:pt x="39" y="1"/>
                  <a:pt x="39" y="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2" name="ïSḷïḑè"/>
          <p:cNvSpPr>
            <a:spLocks/>
          </p:cNvSpPr>
          <p:nvPr/>
        </p:nvSpPr>
        <p:spPr bwMode="auto">
          <a:xfrm>
            <a:off x="5851597" y="1616596"/>
            <a:ext cx="47993" cy="9929"/>
          </a:xfrm>
          <a:custGeom>
            <a:avLst/>
            <a:gdLst>
              <a:gd name="T0" fmla="*/ 27 w 27"/>
              <a:gd name="T1" fmla="*/ 2 h 5"/>
              <a:gd name="T2" fmla="*/ 25 w 27"/>
              <a:gd name="T3" fmla="*/ 5 h 5"/>
              <a:gd name="T4" fmla="*/ 2 w 27"/>
              <a:gd name="T5" fmla="*/ 5 h 5"/>
              <a:gd name="T6" fmla="*/ 0 w 27"/>
              <a:gd name="T7" fmla="*/ 2 h 5"/>
              <a:gd name="T8" fmla="*/ 0 w 27"/>
              <a:gd name="T9" fmla="*/ 2 h 5"/>
              <a:gd name="T10" fmla="*/ 2 w 27"/>
              <a:gd name="T11" fmla="*/ 0 h 5"/>
              <a:gd name="T12" fmla="*/ 25 w 27"/>
              <a:gd name="T13" fmla="*/ 0 h 5"/>
              <a:gd name="T14" fmla="*/ 27 w 27"/>
              <a:gd name="T15" fmla="*/ 2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7" h="5">
                <a:moveTo>
                  <a:pt x="27" y="2"/>
                </a:moveTo>
                <a:cubicBezTo>
                  <a:pt x="27" y="4"/>
                  <a:pt x="26" y="5"/>
                  <a:pt x="25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5"/>
                  <a:pt x="0" y="4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6" y="0"/>
                  <a:pt x="27" y="1"/>
                  <a:pt x="27" y="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3" name="iśḷïḍê"/>
          <p:cNvSpPr>
            <a:spLocks/>
          </p:cNvSpPr>
          <p:nvPr/>
        </p:nvSpPr>
        <p:spPr bwMode="auto">
          <a:xfrm>
            <a:off x="5982335" y="1591771"/>
            <a:ext cx="38064" cy="36409"/>
          </a:xfrm>
          <a:custGeom>
            <a:avLst/>
            <a:gdLst>
              <a:gd name="T0" fmla="*/ 20 w 21"/>
              <a:gd name="T1" fmla="*/ 16 h 20"/>
              <a:gd name="T2" fmla="*/ 14 w 21"/>
              <a:gd name="T3" fmla="*/ 10 h 20"/>
              <a:gd name="T4" fmla="*/ 20 w 21"/>
              <a:gd name="T5" fmla="*/ 4 h 20"/>
              <a:gd name="T6" fmla="*/ 20 w 21"/>
              <a:gd name="T7" fmla="*/ 1 h 20"/>
              <a:gd name="T8" fmla="*/ 17 w 21"/>
              <a:gd name="T9" fmla="*/ 1 h 20"/>
              <a:gd name="T10" fmla="*/ 11 w 21"/>
              <a:gd name="T11" fmla="*/ 7 h 20"/>
              <a:gd name="T12" fmla="*/ 4 w 21"/>
              <a:gd name="T13" fmla="*/ 1 h 20"/>
              <a:gd name="T14" fmla="*/ 1 w 21"/>
              <a:gd name="T15" fmla="*/ 1 h 20"/>
              <a:gd name="T16" fmla="*/ 1 w 21"/>
              <a:gd name="T17" fmla="*/ 4 h 20"/>
              <a:gd name="T18" fmla="*/ 7 w 21"/>
              <a:gd name="T19" fmla="*/ 10 h 20"/>
              <a:gd name="T20" fmla="*/ 1 w 21"/>
              <a:gd name="T21" fmla="*/ 16 h 20"/>
              <a:gd name="T22" fmla="*/ 1 w 21"/>
              <a:gd name="T23" fmla="*/ 19 h 20"/>
              <a:gd name="T24" fmla="*/ 4 w 21"/>
              <a:gd name="T25" fmla="*/ 19 h 20"/>
              <a:gd name="T26" fmla="*/ 11 w 21"/>
              <a:gd name="T27" fmla="*/ 13 h 20"/>
              <a:gd name="T28" fmla="*/ 17 w 21"/>
              <a:gd name="T29" fmla="*/ 19 h 20"/>
              <a:gd name="T30" fmla="*/ 20 w 21"/>
              <a:gd name="T31" fmla="*/ 19 h 20"/>
              <a:gd name="T32" fmla="*/ 20 w 21"/>
              <a:gd name="T33" fmla="*/ 16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1" h="20">
                <a:moveTo>
                  <a:pt x="20" y="16"/>
                </a:moveTo>
                <a:cubicBezTo>
                  <a:pt x="14" y="10"/>
                  <a:pt x="14" y="10"/>
                  <a:pt x="14" y="10"/>
                </a:cubicBezTo>
                <a:cubicBezTo>
                  <a:pt x="20" y="4"/>
                  <a:pt x="20" y="4"/>
                  <a:pt x="20" y="4"/>
                </a:cubicBezTo>
                <a:cubicBezTo>
                  <a:pt x="21" y="3"/>
                  <a:pt x="21" y="1"/>
                  <a:pt x="20" y="1"/>
                </a:cubicBezTo>
                <a:cubicBezTo>
                  <a:pt x="19" y="0"/>
                  <a:pt x="18" y="0"/>
                  <a:pt x="17" y="1"/>
                </a:cubicBezTo>
                <a:cubicBezTo>
                  <a:pt x="11" y="7"/>
                  <a:pt x="11" y="7"/>
                  <a:pt x="11" y="7"/>
                </a:cubicBezTo>
                <a:cubicBezTo>
                  <a:pt x="4" y="1"/>
                  <a:pt x="4" y="1"/>
                  <a:pt x="4" y="1"/>
                </a:cubicBezTo>
                <a:cubicBezTo>
                  <a:pt x="3" y="0"/>
                  <a:pt x="2" y="0"/>
                  <a:pt x="1" y="1"/>
                </a:cubicBezTo>
                <a:cubicBezTo>
                  <a:pt x="0" y="1"/>
                  <a:pt x="0" y="3"/>
                  <a:pt x="1" y="4"/>
                </a:cubicBezTo>
                <a:cubicBezTo>
                  <a:pt x="7" y="10"/>
                  <a:pt x="7" y="10"/>
                  <a:pt x="7" y="10"/>
                </a:cubicBezTo>
                <a:cubicBezTo>
                  <a:pt x="1" y="16"/>
                  <a:pt x="1" y="16"/>
                  <a:pt x="1" y="16"/>
                </a:cubicBezTo>
                <a:cubicBezTo>
                  <a:pt x="0" y="17"/>
                  <a:pt x="0" y="19"/>
                  <a:pt x="1" y="19"/>
                </a:cubicBezTo>
                <a:cubicBezTo>
                  <a:pt x="2" y="20"/>
                  <a:pt x="3" y="20"/>
                  <a:pt x="4" y="19"/>
                </a:cubicBezTo>
                <a:cubicBezTo>
                  <a:pt x="11" y="13"/>
                  <a:pt x="11" y="13"/>
                  <a:pt x="11" y="13"/>
                </a:cubicBezTo>
                <a:cubicBezTo>
                  <a:pt x="17" y="19"/>
                  <a:pt x="17" y="19"/>
                  <a:pt x="17" y="19"/>
                </a:cubicBezTo>
                <a:cubicBezTo>
                  <a:pt x="18" y="20"/>
                  <a:pt x="19" y="20"/>
                  <a:pt x="20" y="19"/>
                </a:cubicBezTo>
                <a:cubicBezTo>
                  <a:pt x="21" y="19"/>
                  <a:pt x="21" y="17"/>
                  <a:pt x="20" y="16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4" name="íṧḷîďè"/>
          <p:cNvSpPr>
            <a:spLocks/>
          </p:cNvSpPr>
          <p:nvPr/>
        </p:nvSpPr>
        <p:spPr bwMode="auto">
          <a:xfrm>
            <a:off x="5950892" y="1691067"/>
            <a:ext cx="71162" cy="11585"/>
          </a:xfrm>
          <a:custGeom>
            <a:avLst/>
            <a:gdLst>
              <a:gd name="T0" fmla="*/ 39 w 39"/>
              <a:gd name="T1" fmla="*/ 3 h 6"/>
              <a:gd name="T2" fmla="*/ 36 w 39"/>
              <a:gd name="T3" fmla="*/ 6 h 6"/>
              <a:gd name="T4" fmla="*/ 3 w 39"/>
              <a:gd name="T5" fmla="*/ 6 h 6"/>
              <a:gd name="T6" fmla="*/ 0 w 39"/>
              <a:gd name="T7" fmla="*/ 3 h 6"/>
              <a:gd name="T8" fmla="*/ 0 w 39"/>
              <a:gd name="T9" fmla="*/ 3 h 6"/>
              <a:gd name="T10" fmla="*/ 3 w 39"/>
              <a:gd name="T11" fmla="*/ 0 h 6"/>
              <a:gd name="T12" fmla="*/ 36 w 39"/>
              <a:gd name="T13" fmla="*/ 0 h 6"/>
              <a:gd name="T14" fmla="*/ 39 w 39"/>
              <a:gd name="T15" fmla="*/ 3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" h="6">
                <a:moveTo>
                  <a:pt x="39" y="3"/>
                </a:moveTo>
                <a:cubicBezTo>
                  <a:pt x="39" y="4"/>
                  <a:pt x="37" y="6"/>
                  <a:pt x="36" y="6"/>
                </a:cubicBezTo>
                <a:cubicBezTo>
                  <a:pt x="3" y="6"/>
                  <a:pt x="3" y="6"/>
                  <a:pt x="3" y="6"/>
                </a:cubicBezTo>
                <a:cubicBezTo>
                  <a:pt x="2" y="6"/>
                  <a:pt x="0" y="4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2" y="0"/>
                  <a:pt x="3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7" y="0"/>
                  <a:pt x="39" y="1"/>
                  <a:pt x="39" y="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5" name="i$1iḓe"/>
          <p:cNvSpPr>
            <a:spLocks/>
          </p:cNvSpPr>
          <p:nvPr/>
        </p:nvSpPr>
        <p:spPr bwMode="auto">
          <a:xfrm>
            <a:off x="5950892" y="1709272"/>
            <a:ext cx="71162" cy="11585"/>
          </a:xfrm>
          <a:custGeom>
            <a:avLst/>
            <a:gdLst>
              <a:gd name="T0" fmla="*/ 39 w 39"/>
              <a:gd name="T1" fmla="*/ 3 h 6"/>
              <a:gd name="T2" fmla="*/ 36 w 39"/>
              <a:gd name="T3" fmla="*/ 6 h 6"/>
              <a:gd name="T4" fmla="*/ 3 w 39"/>
              <a:gd name="T5" fmla="*/ 6 h 6"/>
              <a:gd name="T6" fmla="*/ 0 w 39"/>
              <a:gd name="T7" fmla="*/ 3 h 6"/>
              <a:gd name="T8" fmla="*/ 0 w 39"/>
              <a:gd name="T9" fmla="*/ 3 h 6"/>
              <a:gd name="T10" fmla="*/ 3 w 39"/>
              <a:gd name="T11" fmla="*/ 0 h 6"/>
              <a:gd name="T12" fmla="*/ 36 w 39"/>
              <a:gd name="T13" fmla="*/ 0 h 6"/>
              <a:gd name="T14" fmla="*/ 39 w 39"/>
              <a:gd name="T15" fmla="*/ 3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" h="6">
                <a:moveTo>
                  <a:pt x="39" y="3"/>
                </a:moveTo>
                <a:cubicBezTo>
                  <a:pt x="39" y="4"/>
                  <a:pt x="37" y="6"/>
                  <a:pt x="36" y="6"/>
                </a:cubicBezTo>
                <a:cubicBezTo>
                  <a:pt x="3" y="6"/>
                  <a:pt x="3" y="6"/>
                  <a:pt x="3" y="6"/>
                </a:cubicBezTo>
                <a:cubicBezTo>
                  <a:pt x="2" y="6"/>
                  <a:pt x="0" y="4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2" y="0"/>
                  <a:pt x="3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7" y="0"/>
                  <a:pt x="39" y="1"/>
                  <a:pt x="39" y="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6" name="íŝ1îďè"/>
          <p:cNvSpPr>
            <a:spLocks/>
          </p:cNvSpPr>
          <p:nvPr/>
        </p:nvSpPr>
        <p:spPr bwMode="auto">
          <a:xfrm>
            <a:off x="5926068" y="1590117"/>
            <a:ext cx="31444" cy="31445"/>
          </a:xfrm>
          <a:custGeom>
            <a:avLst/>
            <a:gdLst>
              <a:gd name="T0" fmla="*/ 0 w 19"/>
              <a:gd name="T1" fmla="*/ 19 h 19"/>
              <a:gd name="T2" fmla="*/ 12 w 19"/>
              <a:gd name="T3" fmla="*/ 19 h 19"/>
              <a:gd name="T4" fmla="*/ 12 w 19"/>
              <a:gd name="T5" fmla="*/ 6 h 19"/>
              <a:gd name="T6" fmla="*/ 0 w 19"/>
              <a:gd name="T7" fmla="*/ 6 h 19"/>
              <a:gd name="T8" fmla="*/ 0 w 19"/>
              <a:gd name="T9" fmla="*/ 19 h 19"/>
              <a:gd name="T10" fmla="*/ 5 w 19"/>
              <a:gd name="T11" fmla="*/ 0 h 19"/>
              <a:gd name="T12" fmla="*/ 5 w 19"/>
              <a:gd name="T13" fmla="*/ 4 h 19"/>
              <a:gd name="T14" fmla="*/ 14 w 19"/>
              <a:gd name="T15" fmla="*/ 4 h 19"/>
              <a:gd name="T16" fmla="*/ 14 w 19"/>
              <a:gd name="T17" fmla="*/ 12 h 19"/>
              <a:gd name="T18" fmla="*/ 19 w 19"/>
              <a:gd name="T19" fmla="*/ 12 h 19"/>
              <a:gd name="T20" fmla="*/ 19 w 19"/>
              <a:gd name="T21" fmla="*/ 0 h 19"/>
              <a:gd name="T22" fmla="*/ 5 w 19"/>
              <a:gd name="T23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" h="19">
                <a:moveTo>
                  <a:pt x="0" y="19"/>
                </a:moveTo>
                <a:lnTo>
                  <a:pt x="12" y="19"/>
                </a:lnTo>
                <a:lnTo>
                  <a:pt x="12" y="6"/>
                </a:lnTo>
                <a:lnTo>
                  <a:pt x="0" y="6"/>
                </a:lnTo>
                <a:lnTo>
                  <a:pt x="0" y="19"/>
                </a:lnTo>
                <a:close/>
                <a:moveTo>
                  <a:pt x="5" y="0"/>
                </a:moveTo>
                <a:lnTo>
                  <a:pt x="5" y="4"/>
                </a:lnTo>
                <a:lnTo>
                  <a:pt x="14" y="4"/>
                </a:lnTo>
                <a:lnTo>
                  <a:pt x="14" y="12"/>
                </a:lnTo>
                <a:lnTo>
                  <a:pt x="19" y="12"/>
                </a:lnTo>
                <a:lnTo>
                  <a:pt x="19" y="0"/>
                </a:lnTo>
                <a:lnTo>
                  <a:pt x="5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7" name="îśļíḍe"/>
          <p:cNvSpPr>
            <a:spLocks/>
          </p:cNvSpPr>
          <p:nvPr/>
        </p:nvSpPr>
        <p:spPr bwMode="auto">
          <a:xfrm>
            <a:off x="3284805" y="1681138"/>
            <a:ext cx="44684" cy="29789"/>
          </a:xfrm>
          <a:custGeom>
            <a:avLst/>
            <a:gdLst>
              <a:gd name="T0" fmla="*/ 18 w 27"/>
              <a:gd name="T1" fmla="*/ 0 h 18"/>
              <a:gd name="T2" fmla="*/ 14 w 27"/>
              <a:gd name="T3" fmla="*/ 2 h 18"/>
              <a:gd name="T4" fmla="*/ 19 w 27"/>
              <a:gd name="T5" fmla="*/ 6 h 18"/>
              <a:gd name="T6" fmla="*/ 0 w 27"/>
              <a:gd name="T7" fmla="*/ 6 h 18"/>
              <a:gd name="T8" fmla="*/ 0 w 27"/>
              <a:gd name="T9" fmla="*/ 12 h 18"/>
              <a:gd name="T10" fmla="*/ 19 w 27"/>
              <a:gd name="T11" fmla="*/ 12 h 18"/>
              <a:gd name="T12" fmla="*/ 14 w 27"/>
              <a:gd name="T13" fmla="*/ 16 h 18"/>
              <a:gd name="T14" fmla="*/ 18 w 27"/>
              <a:gd name="T15" fmla="*/ 18 h 18"/>
              <a:gd name="T16" fmla="*/ 27 w 27"/>
              <a:gd name="T17" fmla="*/ 10 h 18"/>
              <a:gd name="T18" fmla="*/ 18 w 27"/>
              <a:gd name="T1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7" h="18">
                <a:moveTo>
                  <a:pt x="18" y="0"/>
                </a:moveTo>
                <a:lnTo>
                  <a:pt x="14" y="2"/>
                </a:lnTo>
                <a:lnTo>
                  <a:pt x="19" y="6"/>
                </a:lnTo>
                <a:lnTo>
                  <a:pt x="0" y="6"/>
                </a:lnTo>
                <a:lnTo>
                  <a:pt x="0" y="12"/>
                </a:lnTo>
                <a:lnTo>
                  <a:pt x="19" y="12"/>
                </a:lnTo>
                <a:lnTo>
                  <a:pt x="14" y="16"/>
                </a:lnTo>
                <a:lnTo>
                  <a:pt x="18" y="18"/>
                </a:lnTo>
                <a:lnTo>
                  <a:pt x="27" y="10"/>
                </a:lnTo>
                <a:lnTo>
                  <a:pt x="18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8" name="îṥliḋê"/>
          <p:cNvSpPr>
            <a:spLocks/>
          </p:cNvSpPr>
          <p:nvPr/>
        </p:nvSpPr>
        <p:spPr bwMode="auto">
          <a:xfrm>
            <a:off x="3210333" y="1681138"/>
            <a:ext cx="43028" cy="29789"/>
          </a:xfrm>
          <a:custGeom>
            <a:avLst/>
            <a:gdLst>
              <a:gd name="T0" fmla="*/ 9 w 26"/>
              <a:gd name="T1" fmla="*/ 0 h 18"/>
              <a:gd name="T2" fmla="*/ 12 w 26"/>
              <a:gd name="T3" fmla="*/ 2 h 18"/>
              <a:gd name="T4" fmla="*/ 8 w 26"/>
              <a:gd name="T5" fmla="*/ 6 h 18"/>
              <a:gd name="T6" fmla="*/ 26 w 26"/>
              <a:gd name="T7" fmla="*/ 6 h 18"/>
              <a:gd name="T8" fmla="*/ 26 w 26"/>
              <a:gd name="T9" fmla="*/ 12 h 18"/>
              <a:gd name="T10" fmla="*/ 8 w 26"/>
              <a:gd name="T11" fmla="*/ 12 h 18"/>
              <a:gd name="T12" fmla="*/ 12 w 26"/>
              <a:gd name="T13" fmla="*/ 16 h 18"/>
              <a:gd name="T14" fmla="*/ 9 w 26"/>
              <a:gd name="T15" fmla="*/ 18 h 18"/>
              <a:gd name="T16" fmla="*/ 0 w 26"/>
              <a:gd name="T17" fmla="*/ 10 h 18"/>
              <a:gd name="T18" fmla="*/ 9 w 26"/>
              <a:gd name="T1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6" h="18">
                <a:moveTo>
                  <a:pt x="9" y="0"/>
                </a:moveTo>
                <a:lnTo>
                  <a:pt x="12" y="2"/>
                </a:lnTo>
                <a:lnTo>
                  <a:pt x="8" y="6"/>
                </a:lnTo>
                <a:lnTo>
                  <a:pt x="26" y="6"/>
                </a:lnTo>
                <a:lnTo>
                  <a:pt x="26" y="12"/>
                </a:lnTo>
                <a:lnTo>
                  <a:pt x="8" y="12"/>
                </a:lnTo>
                <a:lnTo>
                  <a:pt x="12" y="16"/>
                </a:lnTo>
                <a:lnTo>
                  <a:pt x="9" y="18"/>
                </a:lnTo>
                <a:lnTo>
                  <a:pt x="0" y="10"/>
                </a:lnTo>
                <a:lnTo>
                  <a:pt x="9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9" name="iślîḋé"/>
          <p:cNvSpPr>
            <a:spLocks/>
          </p:cNvSpPr>
          <p:nvPr/>
        </p:nvSpPr>
        <p:spPr bwMode="auto">
          <a:xfrm>
            <a:off x="3357621" y="1662934"/>
            <a:ext cx="51303" cy="57923"/>
          </a:xfrm>
          <a:custGeom>
            <a:avLst/>
            <a:gdLst>
              <a:gd name="T0" fmla="*/ 23 w 28"/>
              <a:gd name="T1" fmla="*/ 20 h 32"/>
              <a:gd name="T2" fmla="*/ 14 w 28"/>
              <a:gd name="T3" fmla="*/ 27 h 32"/>
              <a:gd name="T4" fmla="*/ 5 w 28"/>
              <a:gd name="T5" fmla="*/ 18 h 32"/>
              <a:gd name="T6" fmla="*/ 14 w 28"/>
              <a:gd name="T7" fmla="*/ 9 h 32"/>
              <a:gd name="T8" fmla="*/ 17 w 28"/>
              <a:gd name="T9" fmla="*/ 10 h 32"/>
              <a:gd name="T10" fmla="*/ 14 w 28"/>
              <a:gd name="T11" fmla="*/ 15 h 32"/>
              <a:gd name="T12" fmla="*/ 26 w 28"/>
              <a:gd name="T13" fmla="*/ 11 h 32"/>
              <a:gd name="T14" fmla="*/ 22 w 28"/>
              <a:gd name="T15" fmla="*/ 0 h 32"/>
              <a:gd name="T16" fmla="*/ 19 w 28"/>
              <a:gd name="T17" fmla="*/ 5 h 32"/>
              <a:gd name="T18" fmla="*/ 14 w 28"/>
              <a:gd name="T19" fmla="*/ 4 h 32"/>
              <a:gd name="T20" fmla="*/ 0 w 28"/>
              <a:gd name="T21" fmla="*/ 18 h 32"/>
              <a:gd name="T22" fmla="*/ 14 w 28"/>
              <a:gd name="T23" fmla="*/ 32 h 32"/>
              <a:gd name="T24" fmla="*/ 28 w 28"/>
              <a:gd name="T25" fmla="*/ 20 h 32"/>
              <a:gd name="T26" fmla="*/ 23 w 28"/>
              <a:gd name="T27" fmla="*/ 2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" h="32">
                <a:moveTo>
                  <a:pt x="23" y="20"/>
                </a:moveTo>
                <a:cubicBezTo>
                  <a:pt x="22" y="24"/>
                  <a:pt x="19" y="27"/>
                  <a:pt x="14" y="27"/>
                </a:cubicBezTo>
                <a:cubicBezTo>
                  <a:pt x="9" y="27"/>
                  <a:pt x="5" y="23"/>
                  <a:pt x="5" y="18"/>
                </a:cubicBezTo>
                <a:cubicBezTo>
                  <a:pt x="5" y="13"/>
                  <a:pt x="9" y="9"/>
                  <a:pt x="14" y="9"/>
                </a:cubicBezTo>
                <a:cubicBezTo>
                  <a:pt x="15" y="9"/>
                  <a:pt x="16" y="9"/>
                  <a:pt x="17" y="10"/>
                </a:cubicBezTo>
                <a:cubicBezTo>
                  <a:pt x="14" y="15"/>
                  <a:pt x="14" y="15"/>
                  <a:pt x="14" y="15"/>
                </a:cubicBezTo>
                <a:cubicBezTo>
                  <a:pt x="26" y="11"/>
                  <a:pt x="26" y="11"/>
                  <a:pt x="26" y="11"/>
                </a:cubicBezTo>
                <a:cubicBezTo>
                  <a:pt x="22" y="0"/>
                  <a:pt x="22" y="0"/>
                  <a:pt x="22" y="0"/>
                </a:cubicBezTo>
                <a:cubicBezTo>
                  <a:pt x="19" y="5"/>
                  <a:pt x="19" y="5"/>
                  <a:pt x="19" y="5"/>
                </a:cubicBezTo>
                <a:cubicBezTo>
                  <a:pt x="17" y="5"/>
                  <a:pt x="16" y="4"/>
                  <a:pt x="14" y="4"/>
                </a:cubicBezTo>
                <a:cubicBezTo>
                  <a:pt x="6" y="4"/>
                  <a:pt x="0" y="11"/>
                  <a:pt x="0" y="18"/>
                </a:cubicBezTo>
                <a:cubicBezTo>
                  <a:pt x="0" y="26"/>
                  <a:pt x="6" y="32"/>
                  <a:pt x="14" y="32"/>
                </a:cubicBezTo>
                <a:cubicBezTo>
                  <a:pt x="21" y="32"/>
                  <a:pt x="27" y="27"/>
                  <a:pt x="28" y="20"/>
                </a:cubicBezTo>
                <a:lnTo>
                  <a:pt x="23" y="2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0" name="iśḷiḑê"/>
          <p:cNvSpPr>
            <a:spLocks/>
          </p:cNvSpPr>
          <p:nvPr/>
        </p:nvSpPr>
        <p:spPr bwMode="auto">
          <a:xfrm>
            <a:off x="3602550" y="1600047"/>
            <a:ext cx="23169" cy="23169"/>
          </a:xfrm>
          <a:custGeom>
            <a:avLst/>
            <a:gdLst>
              <a:gd name="T0" fmla="*/ 12 w 13"/>
              <a:gd name="T1" fmla="*/ 11 h 13"/>
              <a:gd name="T2" fmla="*/ 8 w 13"/>
              <a:gd name="T3" fmla="*/ 7 h 13"/>
              <a:gd name="T4" fmla="*/ 12 w 13"/>
              <a:gd name="T5" fmla="*/ 3 h 13"/>
              <a:gd name="T6" fmla="*/ 12 w 13"/>
              <a:gd name="T7" fmla="*/ 1 h 13"/>
              <a:gd name="T8" fmla="*/ 10 w 13"/>
              <a:gd name="T9" fmla="*/ 1 h 13"/>
              <a:gd name="T10" fmla="*/ 6 w 13"/>
              <a:gd name="T11" fmla="*/ 5 h 13"/>
              <a:gd name="T12" fmla="*/ 2 w 13"/>
              <a:gd name="T13" fmla="*/ 1 h 13"/>
              <a:gd name="T14" fmla="*/ 1 w 13"/>
              <a:gd name="T15" fmla="*/ 1 h 13"/>
              <a:gd name="T16" fmla="*/ 1 w 13"/>
              <a:gd name="T17" fmla="*/ 3 h 13"/>
              <a:gd name="T18" fmla="*/ 4 w 13"/>
              <a:gd name="T19" fmla="*/ 7 h 13"/>
              <a:gd name="T20" fmla="*/ 1 w 13"/>
              <a:gd name="T21" fmla="*/ 11 h 13"/>
              <a:gd name="T22" fmla="*/ 1 w 13"/>
              <a:gd name="T23" fmla="*/ 12 h 13"/>
              <a:gd name="T24" fmla="*/ 2 w 13"/>
              <a:gd name="T25" fmla="*/ 12 h 13"/>
              <a:gd name="T26" fmla="*/ 6 w 13"/>
              <a:gd name="T27" fmla="*/ 8 h 13"/>
              <a:gd name="T28" fmla="*/ 10 w 13"/>
              <a:gd name="T29" fmla="*/ 12 h 13"/>
              <a:gd name="T30" fmla="*/ 12 w 13"/>
              <a:gd name="T31" fmla="*/ 12 h 13"/>
              <a:gd name="T32" fmla="*/ 12 w 13"/>
              <a:gd name="T33" fmla="*/ 1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" h="13">
                <a:moveTo>
                  <a:pt x="12" y="11"/>
                </a:moveTo>
                <a:cubicBezTo>
                  <a:pt x="8" y="7"/>
                  <a:pt x="8" y="7"/>
                  <a:pt x="8" y="7"/>
                </a:cubicBezTo>
                <a:cubicBezTo>
                  <a:pt x="12" y="3"/>
                  <a:pt x="12" y="3"/>
                  <a:pt x="12" y="3"/>
                </a:cubicBezTo>
                <a:cubicBezTo>
                  <a:pt x="13" y="2"/>
                  <a:pt x="13" y="1"/>
                  <a:pt x="12" y="1"/>
                </a:cubicBezTo>
                <a:cubicBezTo>
                  <a:pt x="12" y="0"/>
                  <a:pt x="11" y="0"/>
                  <a:pt x="10" y="1"/>
                </a:cubicBezTo>
                <a:cubicBezTo>
                  <a:pt x="6" y="5"/>
                  <a:pt x="6" y="5"/>
                  <a:pt x="6" y="5"/>
                </a:cubicBezTo>
                <a:cubicBezTo>
                  <a:pt x="2" y="1"/>
                  <a:pt x="2" y="1"/>
                  <a:pt x="2" y="1"/>
                </a:cubicBezTo>
                <a:cubicBezTo>
                  <a:pt x="2" y="0"/>
                  <a:pt x="1" y="0"/>
                  <a:pt x="1" y="1"/>
                </a:cubicBezTo>
                <a:cubicBezTo>
                  <a:pt x="0" y="1"/>
                  <a:pt x="0" y="2"/>
                  <a:pt x="1" y="3"/>
                </a:cubicBezTo>
                <a:cubicBezTo>
                  <a:pt x="4" y="7"/>
                  <a:pt x="4" y="7"/>
                  <a:pt x="4" y="7"/>
                </a:cubicBezTo>
                <a:cubicBezTo>
                  <a:pt x="1" y="11"/>
                  <a:pt x="1" y="11"/>
                  <a:pt x="1" y="11"/>
                </a:cubicBezTo>
                <a:cubicBezTo>
                  <a:pt x="0" y="11"/>
                  <a:pt x="0" y="12"/>
                  <a:pt x="1" y="12"/>
                </a:cubicBezTo>
                <a:cubicBezTo>
                  <a:pt x="1" y="13"/>
                  <a:pt x="2" y="13"/>
                  <a:pt x="2" y="12"/>
                </a:cubicBezTo>
                <a:cubicBezTo>
                  <a:pt x="6" y="8"/>
                  <a:pt x="6" y="8"/>
                  <a:pt x="6" y="8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3"/>
                  <a:pt x="12" y="13"/>
                  <a:pt x="12" y="12"/>
                </a:cubicBezTo>
                <a:cubicBezTo>
                  <a:pt x="13" y="12"/>
                  <a:pt x="13" y="11"/>
                  <a:pt x="12" y="1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1" name="işlîḍê"/>
          <p:cNvSpPr>
            <a:spLocks/>
          </p:cNvSpPr>
          <p:nvPr/>
        </p:nvSpPr>
        <p:spPr bwMode="auto">
          <a:xfrm>
            <a:off x="3668748" y="1585152"/>
            <a:ext cx="84402" cy="47993"/>
          </a:xfrm>
          <a:custGeom>
            <a:avLst/>
            <a:gdLst>
              <a:gd name="T0" fmla="*/ 11 w 47"/>
              <a:gd name="T1" fmla="*/ 25 h 26"/>
              <a:gd name="T2" fmla="*/ 7 w 47"/>
              <a:gd name="T3" fmla="*/ 22 h 26"/>
              <a:gd name="T4" fmla="*/ 1 w 47"/>
              <a:gd name="T5" fmla="*/ 5 h 26"/>
              <a:gd name="T6" fmla="*/ 4 w 47"/>
              <a:gd name="T7" fmla="*/ 0 h 26"/>
              <a:gd name="T8" fmla="*/ 35 w 47"/>
              <a:gd name="T9" fmla="*/ 0 h 26"/>
              <a:gd name="T10" fmla="*/ 41 w 47"/>
              <a:gd name="T11" fmla="*/ 4 h 26"/>
              <a:gd name="T12" fmla="*/ 46 w 47"/>
              <a:gd name="T13" fmla="*/ 21 h 26"/>
              <a:gd name="T14" fmla="*/ 42 w 47"/>
              <a:gd name="T15" fmla="*/ 25 h 26"/>
              <a:gd name="T16" fmla="*/ 11 w 47"/>
              <a:gd name="T17" fmla="*/ 25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7" h="26">
                <a:moveTo>
                  <a:pt x="11" y="25"/>
                </a:moveTo>
                <a:cubicBezTo>
                  <a:pt x="11" y="25"/>
                  <a:pt x="8" y="26"/>
                  <a:pt x="7" y="22"/>
                </a:cubicBezTo>
                <a:cubicBezTo>
                  <a:pt x="5" y="19"/>
                  <a:pt x="2" y="8"/>
                  <a:pt x="1" y="5"/>
                </a:cubicBezTo>
                <a:cubicBezTo>
                  <a:pt x="1" y="3"/>
                  <a:pt x="0" y="0"/>
                  <a:pt x="4" y="0"/>
                </a:cubicBezTo>
                <a:cubicBezTo>
                  <a:pt x="7" y="0"/>
                  <a:pt x="29" y="0"/>
                  <a:pt x="35" y="0"/>
                </a:cubicBezTo>
                <a:cubicBezTo>
                  <a:pt x="40" y="0"/>
                  <a:pt x="40" y="1"/>
                  <a:pt x="41" y="4"/>
                </a:cubicBezTo>
                <a:cubicBezTo>
                  <a:pt x="42" y="6"/>
                  <a:pt x="46" y="18"/>
                  <a:pt x="46" y="21"/>
                </a:cubicBezTo>
                <a:cubicBezTo>
                  <a:pt x="47" y="24"/>
                  <a:pt x="46" y="25"/>
                  <a:pt x="42" y="25"/>
                </a:cubicBezTo>
                <a:cubicBezTo>
                  <a:pt x="37" y="25"/>
                  <a:pt x="11" y="25"/>
                  <a:pt x="11" y="2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2" name="íṥľíḍe"/>
          <p:cNvSpPr>
            <a:spLocks/>
          </p:cNvSpPr>
          <p:nvPr/>
        </p:nvSpPr>
        <p:spPr bwMode="auto">
          <a:xfrm>
            <a:off x="3468502" y="1681138"/>
            <a:ext cx="36409" cy="36409"/>
          </a:xfrm>
          <a:custGeom>
            <a:avLst/>
            <a:gdLst>
              <a:gd name="T0" fmla="*/ 19 w 20"/>
              <a:gd name="T1" fmla="*/ 20 h 20"/>
              <a:gd name="T2" fmla="*/ 18 w 20"/>
              <a:gd name="T3" fmla="*/ 20 h 20"/>
              <a:gd name="T4" fmla="*/ 11 w 20"/>
              <a:gd name="T5" fmla="*/ 13 h 20"/>
              <a:gd name="T6" fmla="*/ 7 w 20"/>
              <a:gd name="T7" fmla="*/ 15 h 20"/>
              <a:gd name="T8" fmla="*/ 0 w 20"/>
              <a:gd name="T9" fmla="*/ 7 h 20"/>
              <a:gd name="T10" fmla="*/ 7 w 20"/>
              <a:gd name="T11" fmla="*/ 0 h 20"/>
              <a:gd name="T12" fmla="*/ 14 w 20"/>
              <a:gd name="T13" fmla="*/ 7 h 20"/>
              <a:gd name="T14" fmla="*/ 13 w 20"/>
              <a:gd name="T15" fmla="*/ 11 h 20"/>
              <a:gd name="T16" fmla="*/ 19 w 20"/>
              <a:gd name="T17" fmla="*/ 18 h 20"/>
              <a:gd name="T18" fmla="*/ 20 w 20"/>
              <a:gd name="T19" fmla="*/ 19 h 20"/>
              <a:gd name="T20" fmla="*/ 19 w 20"/>
              <a:gd name="T21" fmla="*/ 20 h 20"/>
              <a:gd name="T22" fmla="*/ 7 w 20"/>
              <a:gd name="T23" fmla="*/ 2 h 20"/>
              <a:gd name="T24" fmla="*/ 2 w 20"/>
              <a:gd name="T25" fmla="*/ 7 h 20"/>
              <a:gd name="T26" fmla="*/ 7 w 20"/>
              <a:gd name="T27" fmla="*/ 12 h 20"/>
              <a:gd name="T28" fmla="*/ 12 w 20"/>
              <a:gd name="T29" fmla="*/ 7 h 20"/>
              <a:gd name="T30" fmla="*/ 7 w 20"/>
              <a:gd name="T31" fmla="*/ 2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0" h="20">
                <a:moveTo>
                  <a:pt x="19" y="20"/>
                </a:moveTo>
                <a:cubicBezTo>
                  <a:pt x="18" y="20"/>
                  <a:pt x="18" y="20"/>
                  <a:pt x="18" y="20"/>
                </a:cubicBezTo>
                <a:cubicBezTo>
                  <a:pt x="11" y="13"/>
                  <a:pt x="11" y="13"/>
                  <a:pt x="11" y="13"/>
                </a:cubicBezTo>
                <a:cubicBezTo>
                  <a:pt x="10" y="14"/>
                  <a:pt x="9" y="15"/>
                  <a:pt x="7" y="15"/>
                </a:cubicBezTo>
                <a:cubicBezTo>
                  <a:pt x="3" y="15"/>
                  <a:pt x="0" y="11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11" y="0"/>
                  <a:pt x="14" y="3"/>
                  <a:pt x="14" y="7"/>
                </a:cubicBezTo>
                <a:cubicBezTo>
                  <a:pt x="14" y="9"/>
                  <a:pt x="14" y="10"/>
                  <a:pt x="13" y="11"/>
                </a:cubicBezTo>
                <a:cubicBezTo>
                  <a:pt x="19" y="18"/>
                  <a:pt x="19" y="18"/>
                  <a:pt x="19" y="18"/>
                </a:cubicBezTo>
                <a:cubicBezTo>
                  <a:pt x="20" y="18"/>
                  <a:pt x="20" y="18"/>
                  <a:pt x="20" y="19"/>
                </a:cubicBezTo>
                <a:cubicBezTo>
                  <a:pt x="20" y="19"/>
                  <a:pt x="19" y="20"/>
                  <a:pt x="19" y="20"/>
                </a:cubicBezTo>
                <a:close/>
                <a:moveTo>
                  <a:pt x="7" y="2"/>
                </a:moveTo>
                <a:cubicBezTo>
                  <a:pt x="4" y="2"/>
                  <a:pt x="2" y="4"/>
                  <a:pt x="2" y="7"/>
                </a:cubicBezTo>
                <a:cubicBezTo>
                  <a:pt x="2" y="10"/>
                  <a:pt x="4" y="12"/>
                  <a:pt x="7" y="12"/>
                </a:cubicBezTo>
                <a:cubicBezTo>
                  <a:pt x="10" y="12"/>
                  <a:pt x="12" y="10"/>
                  <a:pt x="12" y="7"/>
                </a:cubicBezTo>
                <a:cubicBezTo>
                  <a:pt x="12" y="4"/>
                  <a:pt x="10" y="2"/>
                  <a:pt x="7" y="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3" name="íSľîďè"/>
          <p:cNvSpPr>
            <a:spLocks/>
          </p:cNvSpPr>
          <p:nvPr/>
        </p:nvSpPr>
        <p:spPr bwMode="auto">
          <a:xfrm>
            <a:off x="5846631" y="1666243"/>
            <a:ext cx="62888" cy="57923"/>
          </a:xfrm>
          <a:custGeom>
            <a:avLst/>
            <a:gdLst>
              <a:gd name="T0" fmla="*/ 25 w 34"/>
              <a:gd name="T1" fmla="*/ 32 h 32"/>
              <a:gd name="T2" fmla="*/ 17 w 34"/>
              <a:gd name="T3" fmla="*/ 26 h 32"/>
              <a:gd name="T4" fmla="*/ 9 w 34"/>
              <a:gd name="T5" fmla="*/ 32 h 32"/>
              <a:gd name="T6" fmla="*/ 6 w 34"/>
              <a:gd name="T7" fmla="*/ 32 h 32"/>
              <a:gd name="T8" fmla="*/ 6 w 34"/>
              <a:gd name="T9" fmla="*/ 32 h 32"/>
              <a:gd name="T10" fmla="*/ 6 w 34"/>
              <a:gd name="T11" fmla="*/ 30 h 32"/>
              <a:gd name="T12" fmla="*/ 6 w 34"/>
              <a:gd name="T13" fmla="*/ 30 h 32"/>
              <a:gd name="T14" fmla="*/ 9 w 34"/>
              <a:gd name="T15" fmla="*/ 20 h 32"/>
              <a:gd name="T16" fmla="*/ 1 w 34"/>
              <a:gd name="T17" fmla="*/ 15 h 32"/>
              <a:gd name="T18" fmla="*/ 0 w 34"/>
              <a:gd name="T19" fmla="*/ 12 h 32"/>
              <a:gd name="T20" fmla="*/ 0 w 34"/>
              <a:gd name="T21" fmla="*/ 12 h 32"/>
              <a:gd name="T22" fmla="*/ 2 w 34"/>
              <a:gd name="T23" fmla="*/ 11 h 32"/>
              <a:gd name="T24" fmla="*/ 2 w 34"/>
              <a:gd name="T25" fmla="*/ 11 h 32"/>
              <a:gd name="T26" fmla="*/ 12 w 34"/>
              <a:gd name="T27" fmla="*/ 11 h 32"/>
              <a:gd name="T28" fmla="*/ 15 w 34"/>
              <a:gd name="T29" fmla="*/ 2 h 32"/>
              <a:gd name="T30" fmla="*/ 17 w 34"/>
              <a:gd name="T31" fmla="*/ 0 h 32"/>
              <a:gd name="T32" fmla="*/ 17 w 34"/>
              <a:gd name="T33" fmla="*/ 0 h 32"/>
              <a:gd name="T34" fmla="*/ 19 w 34"/>
              <a:gd name="T35" fmla="*/ 2 h 32"/>
              <a:gd name="T36" fmla="*/ 19 w 34"/>
              <a:gd name="T37" fmla="*/ 2 h 32"/>
              <a:gd name="T38" fmla="*/ 22 w 34"/>
              <a:gd name="T39" fmla="*/ 11 h 32"/>
              <a:gd name="T40" fmla="*/ 31 w 34"/>
              <a:gd name="T41" fmla="*/ 11 h 32"/>
              <a:gd name="T42" fmla="*/ 33 w 34"/>
              <a:gd name="T43" fmla="*/ 12 h 32"/>
              <a:gd name="T44" fmla="*/ 33 w 34"/>
              <a:gd name="T45" fmla="*/ 12 h 32"/>
              <a:gd name="T46" fmla="*/ 33 w 34"/>
              <a:gd name="T47" fmla="*/ 15 h 32"/>
              <a:gd name="T48" fmla="*/ 33 w 34"/>
              <a:gd name="T49" fmla="*/ 15 h 32"/>
              <a:gd name="T50" fmla="*/ 25 w 34"/>
              <a:gd name="T51" fmla="*/ 20 h 32"/>
              <a:gd name="T52" fmla="*/ 28 w 34"/>
              <a:gd name="T53" fmla="*/ 30 h 32"/>
              <a:gd name="T54" fmla="*/ 27 w 34"/>
              <a:gd name="T55" fmla="*/ 32 h 32"/>
              <a:gd name="T56" fmla="*/ 27 w 34"/>
              <a:gd name="T57" fmla="*/ 32 h 32"/>
              <a:gd name="T58" fmla="*/ 26 w 34"/>
              <a:gd name="T59" fmla="*/ 32 h 32"/>
              <a:gd name="T60" fmla="*/ 26 w 34"/>
              <a:gd name="T61" fmla="*/ 32 h 32"/>
              <a:gd name="T62" fmla="*/ 25 w 34"/>
              <a:gd name="T63" fmla="*/ 32 h 32"/>
              <a:gd name="T64" fmla="*/ 18 w 34"/>
              <a:gd name="T65" fmla="*/ 22 h 32"/>
              <a:gd name="T66" fmla="*/ 22 w 34"/>
              <a:gd name="T67" fmla="*/ 25 h 32"/>
              <a:gd name="T68" fmla="*/ 20 w 34"/>
              <a:gd name="T69" fmla="*/ 20 h 32"/>
              <a:gd name="T70" fmla="*/ 21 w 34"/>
              <a:gd name="T71" fmla="*/ 18 h 32"/>
              <a:gd name="T72" fmla="*/ 21 w 34"/>
              <a:gd name="T73" fmla="*/ 18 h 32"/>
              <a:gd name="T74" fmla="*/ 25 w 34"/>
              <a:gd name="T75" fmla="*/ 15 h 32"/>
              <a:gd name="T76" fmla="*/ 20 w 34"/>
              <a:gd name="T77" fmla="*/ 15 h 32"/>
              <a:gd name="T78" fmla="*/ 18 w 34"/>
              <a:gd name="T79" fmla="*/ 14 h 32"/>
              <a:gd name="T80" fmla="*/ 18 w 34"/>
              <a:gd name="T81" fmla="*/ 14 h 32"/>
              <a:gd name="T82" fmla="*/ 17 w 34"/>
              <a:gd name="T83" fmla="*/ 9 h 32"/>
              <a:gd name="T84" fmla="*/ 15 w 34"/>
              <a:gd name="T85" fmla="*/ 14 h 32"/>
              <a:gd name="T86" fmla="*/ 13 w 34"/>
              <a:gd name="T87" fmla="*/ 15 h 32"/>
              <a:gd name="T88" fmla="*/ 13 w 34"/>
              <a:gd name="T89" fmla="*/ 15 h 32"/>
              <a:gd name="T90" fmla="*/ 8 w 34"/>
              <a:gd name="T91" fmla="*/ 15 h 32"/>
              <a:gd name="T92" fmla="*/ 12 w 34"/>
              <a:gd name="T93" fmla="*/ 18 h 32"/>
              <a:gd name="T94" fmla="*/ 13 w 34"/>
              <a:gd name="T95" fmla="*/ 20 h 32"/>
              <a:gd name="T96" fmla="*/ 13 w 34"/>
              <a:gd name="T97" fmla="*/ 20 h 32"/>
              <a:gd name="T98" fmla="*/ 11 w 34"/>
              <a:gd name="T99" fmla="*/ 25 h 32"/>
              <a:gd name="T100" fmla="*/ 16 w 34"/>
              <a:gd name="T101" fmla="*/ 22 h 32"/>
              <a:gd name="T102" fmla="*/ 17 w 34"/>
              <a:gd name="T103" fmla="*/ 22 h 32"/>
              <a:gd name="T104" fmla="*/ 17 w 34"/>
              <a:gd name="T105" fmla="*/ 22 h 32"/>
              <a:gd name="T106" fmla="*/ 18 w 34"/>
              <a:gd name="T107" fmla="*/ 2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4" h="32">
                <a:moveTo>
                  <a:pt x="25" y="32"/>
                </a:moveTo>
                <a:cubicBezTo>
                  <a:pt x="17" y="26"/>
                  <a:pt x="17" y="26"/>
                  <a:pt x="17" y="26"/>
                </a:cubicBezTo>
                <a:cubicBezTo>
                  <a:pt x="9" y="32"/>
                  <a:pt x="9" y="32"/>
                  <a:pt x="9" y="32"/>
                </a:cubicBezTo>
                <a:cubicBezTo>
                  <a:pt x="8" y="32"/>
                  <a:pt x="7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1"/>
                  <a:pt x="5" y="31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9" y="20"/>
                  <a:pt x="9" y="20"/>
                  <a:pt x="9" y="20"/>
                </a:cubicBezTo>
                <a:cubicBezTo>
                  <a:pt x="1" y="15"/>
                  <a:pt x="1" y="15"/>
                  <a:pt x="1" y="15"/>
                </a:cubicBezTo>
                <a:cubicBezTo>
                  <a:pt x="0" y="14"/>
                  <a:pt x="0" y="13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1" y="11"/>
                  <a:pt x="2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5" y="2"/>
                  <a:pt x="15" y="2"/>
                  <a:pt x="15" y="2"/>
                </a:cubicBezTo>
                <a:cubicBezTo>
                  <a:pt x="15" y="1"/>
                  <a:pt x="16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8" y="0"/>
                  <a:pt x="18" y="1"/>
                  <a:pt x="19" y="2"/>
                </a:cubicBezTo>
                <a:cubicBezTo>
                  <a:pt x="19" y="2"/>
                  <a:pt x="19" y="2"/>
                  <a:pt x="19" y="2"/>
                </a:cubicBezTo>
                <a:cubicBezTo>
                  <a:pt x="22" y="11"/>
                  <a:pt x="22" y="11"/>
                  <a:pt x="22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2" y="11"/>
                  <a:pt x="33" y="12"/>
                  <a:pt x="33" y="12"/>
                </a:cubicBezTo>
                <a:cubicBezTo>
                  <a:pt x="33" y="12"/>
                  <a:pt x="33" y="12"/>
                  <a:pt x="33" y="12"/>
                </a:cubicBezTo>
                <a:cubicBezTo>
                  <a:pt x="34" y="13"/>
                  <a:pt x="33" y="14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25" y="20"/>
                  <a:pt x="25" y="20"/>
                  <a:pt x="25" y="20"/>
                </a:cubicBezTo>
                <a:cubicBezTo>
                  <a:pt x="28" y="30"/>
                  <a:pt x="28" y="30"/>
                  <a:pt x="28" y="30"/>
                </a:cubicBezTo>
                <a:cubicBezTo>
                  <a:pt x="28" y="31"/>
                  <a:pt x="28" y="31"/>
                  <a:pt x="27" y="32"/>
                </a:cubicBezTo>
                <a:cubicBezTo>
                  <a:pt x="27" y="32"/>
                  <a:pt x="27" y="32"/>
                  <a:pt x="27" y="32"/>
                </a:cubicBezTo>
                <a:cubicBezTo>
                  <a:pt x="27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5" y="32"/>
                  <a:pt x="25" y="32"/>
                  <a:pt x="25" y="32"/>
                </a:cubicBezTo>
                <a:close/>
                <a:moveTo>
                  <a:pt x="18" y="22"/>
                </a:moveTo>
                <a:cubicBezTo>
                  <a:pt x="22" y="25"/>
                  <a:pt x="22" y="25"/>
                  <a:pt x="22" y="25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19"/>
                  <a:pt x="20" y="19"/>
                  <a:pt x="21" y="18"/>
                </a:cubicBezTo>
                <a:cubicBezTo>
                  <a:pt x="21" y="18"/>
                  <a:pt x="21" y="18"/>
                  <a:pt x="21" y="18"/>
                </a:cubicBezTo>
                <a:cubicBezTo>
                  <a:pt x="25" y="15"/>
                  <a:pt x="25" y="15"/>
                  <a:pt x="25" y="15"/>
                </a:cubicBezTo>
                <a:cubicBezTo>
                  <a:pt x="20" y="15"/>
                  <a:pt x="20" y="15"/>
                  <a:pt x="20" y="15"/>
                </a:cubicBezTo>
                <a:cubicBezTo>
                  <a:pt x="19" y="15"/>
                  <a:pt x="19" y="14"/>
                  <a:pt x="18" y="14"/>
                </a:cubicBezTo>
                <a:cubicBezTo>
                  <a:pt x="18" y="14"/>
                  <a:pt x="18" y="14"/>
                  <a:pt x="18" y="14"/>
                </a:cubicBezTo>
                <a:cubicBezTo>
                  <a:pt x="17" y="9"/>
                  <a:pt x="17" y="9"/>
                  <a:pt x="17" y="9"/>
                </a:cubicBezTo>
                <a:cubicBezTo>
                  <a:pt x="15" y="14"/>
                  <a:pt x="15" y="14"/>
                  <a:pt x="15" y="14"/>
                </a:cubicBezTo>
                <a:cubicBezTo>
                  <a:pt x="15" y="14"/>
                  <a:pt x="14" y="15"/>
                  <a:pt x="13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12" y="18"/>
                  <a:pt x="12" y="18"/>
                  <a:pt x="12" y="18"/>
                </a:cubicBezTo>
                <a:cubicBezTo>
                  <a:pt x="13" y="19"/>
                  <a:pt x="13" y="19"/>
                  <a:pt x="13" y="20"/>
                </a:cubicBezTo>
                <a:cubicBezTo>
                  <a:pt x="13" y="20"/>
                  <a:pt x="13" y="20"/>
                  <a:pt x="13" y="20"/>
                </a:cubicBezTo>
                <a:cubicBezTo>
                  <a:pt x="11" y="25"/>
                  <a:pt x="11" y="25"/>
                  <a:pt x="11" y="25"/>
                </a:cubicBezTo>
                <a:cubicBezTo>
                  <a:pt x="16" y="22"/>
                  <a:pt x="16" y="22"/>
                  <a:pt x="16" y="22"/>
                </a:cubicBezTo>
                <a:cubicBezTo>
                  <a:pt x="16" y="22"/>
                  <a:pt x="16" y="22"/>
                  <a:pt x="17" y="22"/>
                </a:cubicBezTo>
                <a:cubicBezTo>
                  <a:pt x="17" y="22"/>
                  <a:pt x="17" y="22"/>
                  <a:pt x="17" y="22"/>
                </a:cubicBezTo>
                <a:cubicBezTo>
                  <a:pt x="17" y="22"/>
                  <a:pt x="18" y="22"/>
                  <a:pt x="18" y="2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cxnSp>
        <p:nvCxnSpPr>
          <p:cNvPr id="5" name="Straight Connector 6"/>
          <p:cNvCxnSpPr/>
          <p:nvPr/>
        </p:nvCxnSpPr>
        <p:spPr>
          <a:xfrm flipH="1">
            <a:off x="3156567" y="1657142"/>
            <a:ext cx="1655" cy="175505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67"/>
          <p:cNvCxnSpPr/>
          <p:nvPr/>
        </p:nvCxnSpPr>
        <p:spPr>
          <a:xfrm flipH="1">
            <a:off x="6077531" y="1657142"/>
            <a:ext cx="1655" cy="175505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明年工作计划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73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</a:rPr>
              <a:t>04</a:t>
            </a:r>
          </a:p>
        </p:txBody>
      </p:sp>
      <p:sp>
        <p:nvSpPr>
          <p:cNvPr id="74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47134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图片 94">
            <a:extLst>
              <a:ext uri="{FF2B5EF4-FFF2-40B4-BE49-F238E27FC236}">
                <a16:creationId xmlns="" xmlns:a16="http://schemas.microsoft.com/office/drawing/2014/main" id="{429D84F3-B5C5-4A8D-83CE-80FC15F5AE0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15" y="164937"/>
            <a:ext cx="565836" cy="396085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616703" y="1067194"/>
            <a:ext cx="4726990" cy="3318496"/>
            <a:chOff x="822270" y="1422925"/>
            <a:chExt cx="6302653" cy="4424662"/>
          </a:xfrm>
        </p:grpSpPr>
        <p:sp>
          <p:nvSpPr>
            <p:cNvPr id="30" name="Freeform: Shape 35"/>
            <p:cNvSpPr>
              <a:spLocks/>
            </p:cNvSpPr>
            <p:nvPr/>
          </p:nvSpPr>
          <p:spPr bwMode="auto">
            <a:xfrm>
              <a:off x="822270" y="1422925"/>
              <a:ext cx="6302653" cy="2231457"/>
            </a:xfrm>
            <a:custGeom>
              <a:avLst/>
              <a:gdLst/>
              <a:ahLst/>
              <a:cxnLst>
                <a:cxn ang="0">
                  <a:pos x="1599" y="0"/>
                </a:cxn>
                <a:cxn ang="0">
                  <a:pos x="1434" y="28"/>
                </a:cxn>
                <a:cxn ang="0">
                  <a:pos x="1470" y="71"/>
                </a:cxn>
                <a:cxn ang="0">
                  <a:pos x="1202" y="291"/>
                </a:cxn>
                <a:cxn ang="0">
                  <a:pos x="842" y="164"/>
                </a:cxn>
                <a:cxn ang="0">
                  <a:pos x="842" y="164"/>
                </a:cxn>
                <a:cxn ang="0">
                  <a:pos x="842" y="164"/>
                </a:cxn>
                <a:cxn ang="0">
                  <a:pos x="842" y="164"/>
                </a:cxn>
                <a:cxn ang="0">
                  <a:pos x="840" y="163"/>
                </a:cxn>
                <a:cxn ang="0">
                  <a:pos x="839" y="163"/>
                </a:cxn>
                <a:cxn ang="0">
                  <a:pos x="837" y="163"/>
                </a:cxn>
                <a:cxn ang="0">
                  <a:pos x="836" y="163"/>
                </a:cxn>
                <a:cxn ang="0">
                  <a:pos x="834" y="163"/>
                </a:cxn>
                <a:cxn ang="0">
                  <a:pos x="834" y="163"/>
                </a:cxn>
                <a:cxn ang="0">
                  <a:pos x="833" y="163"/>
                </a:cxn>
                <a:cxn ang="0">
                  <a:pos x="833" y="163"/>
                </a:cxn>
                <a:cxn ang="0">
                  <a:pos x="833" y="163"/>
                </a:cxn>
                <a:cxn ang="0">
                  <a:pos x="831" y="163"/>
                </a:cxn>
                <a:cxn ang="0">
                  <a:pos x="830" y="163"/>
                </a:cxn>
                <a:cxn ang="0">
                  <a:pos x="829" y="163"/>
                </a:cxn>
                <a:cxn ang="0">
                  <a:pos x="828" y="163"/>
                </a:cxn>
                <a:cxn ang="0">
                  <a:pos x="826" y="163"/>
                </a:cxn>
                <a:cxn ang="0">
                  <a:pos x="825" y="164"/>
                </a:cxn>
                <a:cxn ang="0">
                  <a:pos x="823" y="164"/>
                </a:cxn>
                <a:cxn ang="0">
                  <a:pos x="822" y="165"/>
                </a:cxn>
                <a:cxn ang="0">
                  <a:pos x="821" y="165"/>
                </a:cxn>
                <a:cxn ang="0">
                  <a:pos x="20" y="541"/>
                </a:cxn>
                <a:cxn ang="0">
                  <a:pos x="7" y="579"/>
                </a:cxn>
                <a:cxn ang="0">
                  <a:pos x="32" y="595"/>
                </a:cxn>
                <a:cxn ang="0">
                  <a:pos x="44" y="592"/>
                </a:cxn>
                <a:cxn ang="0">
                  <a:pos x="834" y="221"/>
                </a:cxn>
                <a:cxn ang="0">
                  <a:pos x="1199" y="349"/>
                </a:cxn>
                <a:cxn ang="0">
                  <a:pos x="1199" y="349"/>
                </a:cxn>
                <a:cxn ang="0">
                  <a:pos x="1203" y="350"/>
                </a:cxn>
                <a:cxn ang="0">
                  <a:pos x="1204" y="350"/>
                </a:cxn>
                <a:cxn ang="0">
                  <a:pos x="1208" y="350"/>
                </a:cxn>
                <a:cxn ang="0">
                  <a:pos x="1208" y="350"/>
                </a:cxn>
                <a:cxn ang="0">
                  <a:pos x="1213" y="350"/>
                </a:cxn>
                <a:cxn ang="0">
                  <a:pos x="1214" y="350"/>
                </a:cxn>
                <a:cxn ang="0">
                  <a:pos x="1217" y="349"/>
                </a:cxn>
                <a:cxn ang="0">
                  <a:pos x="1219" y="348"/>
                </a:cxn>
                <a:cxn ang="0">
                  <a:pos x="1221" y="347"/>
                </a:cxn>
                <a:cxn ang="0">
                  <a:pos x="1223" y="346"/>
                </a:cxn>
                <a:cxn ang="0">
                  <a:pos x="1225" y="345"/>
                </a:cxn>
                <a:cxn ang="0">
                  <a:pos x="1226" y="344"/>
                </a:cxn>
                <a:cxn ang="0">
                  <a:pos x="1505" y="114"/>
                </a:cxn>
                <a:cxn ang="0">
                  <a:pos x="1540" y="157"/>
                </a:cxn>
                <a:cxn ang="0">
                  <a:pos x="1599" y="0"/>
                </a:cxn>
              </a:cxnLst>
              <a:rect l="0" t="0" r="r" b="b"/>
              <a:pathLst>
                <a:path w="1599" h="595">
                  <a:moveTo>
                    <a:pt x="1599" y="0"/>
                  </a:moveTo>
                  <a:cubicBezTo>
                    <a:pt x="1434" y="28"/>
                    <a:pt x="1434" y="28"/>
                    <a:pt x="1434" y="28"/>
                  </a:cubicBezTo>
                  <a:cubicBezTo>
                    <a:pt x="1470" y="71"/>
                    <a:pt x="1470" y="71"/>
                    <a:pt x="1470" y="71"/>
                  </a:cubicBezTo>
                  <a:cubicBezTo>
                    <a:pt x="1202" y="291"/>
                    <a:pt x="1202" y="291"/>
                    <a:pt x="1202" y="291"/>
                  </a:cubicBezTo>
                  <a:cubicBezTo>
                    <a:pt x="842" y="164"/>
                    <a:pt x="842" y="164"/>
                    <a:pt x="842" y="164"/>
                  </a:cubicBezTo>
                  <a:cubicBezTo>
                    <a:pt x="842" y="164"/>
                    <a:pt x="842" y="164"/>
                    <a:pt x="842" y="164"/>
                  </a:cubicBezTo>
                  <a:cubicBezTo>
                    <a:pt x="842" y="164"/>
                    <a:pt x="842" y="164"/>
                    <a:pt x="842" y="164"/>
                  </a:cubicBezTo>
                  <a:cubicBezTo>
                    <a:pt x="842" y="164"/>
                    <a:pt x="842" y="164"/>
                    <a:pt x="842" y="164"/>
                  </a:cubicBezTo>
                  <a:cubicBezTo>
                    <a:pt x="841" y="164"/>
                    <a:pt x="840" y="164"/>
                    <a:pt x="840" y="163"/>
                  </a:cubicBezTo>
                  <a:cubicBezTo>
                    <a:pt x="839" y="163"/>
                    <a:pt x="839" y="163"/>
                    <a:pt x="839" y="163"/>
                  </a:cubicBezTo>
                  <a:cubicBezTo>
                    <a:pt x="838" y="163"/>
                    <a:pt x="837" y="163"/>
                    <a:pt x="837" y="163"/>
                  </a:cubicBezTo>
                  <a:cubicBezTo>
                    <a:pt x="837" y="163"/>
                    <a:pt x="836" y="163"/>
                    <a:pt x="836" y="163"/>
                  </a:cubicBezTo>
                  <a:cubicBezTo>
                    <a:pt x="835" y="163"/>
                    <a:pt x="835" y="163"/>
                    <a:pt x="834" y="163"/>
                  </a:cubicBezTo>
                  <a:cubicBezTo>
                    <a:pt x="834" y="163"/>
                    <a:pt x="834" y="163"/>
                    <a:pt x="834" y="163"/>
                  </a:cubicBezTo>
                  <a:cubicBezTo>
                    <a:pt x="833" y="163"/>
                    <a:pt x="833" y="163"/>
                    <a:pt x="833" y="163"/>
                  </a:cubicBezTo>
                  <a:cubicBezTo>
                    <a:pt x="833" y="163"/>
                    <a:pt x="833" y="163"/>
                    <a:pt x="833" y="163"/>
                  </a:cubicBezTo>
                  <a:cubicBezTo>
                    <a:pt x="833" y="163"/>
                    <a:pt x="833" y="163"/>
                    <a:pt x="833" y="163"/>
                  </a:cubicBezTo>
                  <a:cubicBezTo>
                    <a:pt x="832" y="163"/>
                    <a:pt x="832" y="163"/>
                    <a:pt x="831" y="163"/>
                  </a:cubicBezTo>
                  <a:cubicBezTo>
                    <a:pt x="831" y="163"/>
                    <a:pt x="831" y="163"/>
                    <a:pt x="830" y="163"/>
                  </a:cubicBezTo>
                  <a:cubicBezTo>
                    <a:pt x="830" y="163"/>
                    <a:pt x="829" y="163"/>
                    <a:pt x="829" y="163"/>
                  </a:cubicBezTo>
                  <a:cubicBezTo>
                    <a:pt x="828" y="163"/>
                    <a:pt x="828" y="163"/>
                    <a:pt x="828" y="163"/>
                  </a:cubicBezTo>
                  <a:cubicBezTo>
                    <a:pt x="827" y="163"/>
                    <a:pt x="827" y="163"/>
                    <a:pt x="826" y="163"/>
                  </a:cubicBezTo>
                  <a:cubicBezTo>
                    <a:pt x="825" y="164"/>
                    <a:pt x="825" y="164"/>
                    <a:pt x="825" y="164"/>
                  </a:cubicBezTo>
                  <a:cubicBezTo>
                    <a:pt x="824" y="164"/>
                    <a:pt x="824" y="164"/>
                    <a:pt x="823" y="164"/>
                  </a:cubicBezTo>
                  <a:cubicBezTo>
                    <a:pt x="823" y="164"/>
                    <a:pt x="823" y="165"/>
                    <a:pt x="822" y="165"/>
                  </a:cubicBezTo>
                  <a:cubicBezTo>
                    <a:pt x="822" y="165"/>
                    <a:pt x="821" y="165"/>
                    <a:pt x="821" y="165"/>
                  </a:cubicBezTo>
                  <a:cubicBezTo>
                    <a:pt x="20" y="541"/>
                    <a:pt x="20" y="541"/>
                    <a:pt x="20" y="541"/>
                  </a:cubicBezTo>
                  <a:cubicBezTo>
                    <a:pt x="6" y="548"/>
                    <a:pt x="0" y="565"/>
                    <a:pt x="7" y="579"/>
                  </a:cubicBezTo>
                  <a:cubicBezTo>
                    <a:pt x="11" y="589"/>
                    <a:pt x="22" y="595"/>
                    <a:pt x="32" y="595"/>
                  </a:cubicBezTo>
                  <a:cubicBezTo>
                    <a:pt x="36" y="595"/>
                    <a:pt x="40" y="594"/>
                    <a:pt x="44" y="592"/>
                  </a:cubicBezTo>
                  <a:cubicBezTo>
                    <a:pt x="834" y="221"/>
                    <a:pt x="834" y="221"/>
                    <a:pt x="834" y="221"/>
                  </a:cubicBezTo>
                  <a:cubicBezTo>
                    <a:pt x="1199" y="349"/>
                    <a:pt x="1199" y="349"/>
                    <a:pt x="1199" y="349"/>
                  </a:cubicBezTo>
                  <a:cubicBezTo>
                    <a:pt x="1199" y="349"/>
                    <a:pt x="1199" y="349"/>
                    <a:pt x="1199" y="349"/>
                  </a:cubicBezTo>
                  <a:cubicBezTo>
                    <a:pt x="1200" y="349"/>
                    <a:pt x="1202" y="350"/>
                    <a:pt x="1203" y="350"/>
                  </a:cubicBezTo>
                  <a:cubicBezTo>
                    <a:pt x="1204" y="350"/>
                    <a:pt x="1204" y="350"/>
                    <a:pt x="1204" y="350"/>
                  </a:cubicBezTo>
                  <a:cubicBezTo>
                    <a:pt x="1205" y="350"/>
                    <a:pt x="1206" y="350"/>
                    <a:pt x="1208" y="350"/>
                  </a:cubicBezTo>
                  <a:cubicBezTo>
                    <a:pt x="1208" y="350"/>
                    <a:pt x="1208" y="350"/>
                    <a:pt x="1208" y="350"/>
                  </a:cubicBezTo>
                  <a:cubicBezTo>
                    <a:pt x="1210" y="350"/>
                    <a:pt x="1211" y="350"/>
                    <a:pt x="1213" y="350"/>
                  </a:cubicBezTo>
                  <a:cubicBezTo>
                    <a:pt x="1213" y="350"/>
                    <a:pt x="1213" y="350"/>
                    <a:pt x="1214" y="350"/>
                  </a:cubicBezTo>
                  <a:cubicBezTo>
                    <a:pt x="1215" y="350"/>
                    <a:pt x="1216" y="349"/>
                    <a:pt x="1217" y="349"/>
                  </a:cubicBezTo>
                  <a:cubicBezTo>
                    <a:pt x="1217" y="349"/>
                    <a:pt x="1218" y="349"/>
                    <a:pt x="1219" y="348"/>
                  </a:cubicBezTo>
                  <a:cubicBezTo>
                    <a:pt x="1219" y="348"/>
                    <a:pt x="1220" y="348"/>
                    <a:pt x="1221" y="347"/>
                  </a:cubicBezTo>
                  <a:cubicBezTo>
                    <a:pt x="1222" y="347"/>
                    <a:pt x="1222" y="347"/>
                    <a:pt x="1223" y="346"/>
                  </a:cubicBezTo>
                  <a:cubicBezTo>
                    <a:pt x="1223" y="346"/>
                    <a:pt x="1224" y="345"/>
                    <a:pt x="1225" y="345"/>
                  </a:cubicBezTo>
                  <a:cubicBezTo>
                    <a:pt x="1226" y="344"/>
                    <a:pt x="1226" y="344"/>
                    <a:pt x="1226" y="344"/>
                  </a:cubicBezTo>
                  <a:cubicBezTo>
                    <a:pt x="1505" y="114"/>
                    <a:pt x="1505" y="114"/>
                    <a:pt x="1505" y="114"/>
                  </a:cubicBezTo>
                  <a:cubicBezTo>
                    <a:pt x="1540" y="157"/>
                    <a:pt x="1540" y="157"/>
                    <a:pt x="1540" y="157"/>
                  </a:cubicBezTo>
                  <a:cubicBezTo>
                    <a:pt x="1599" y="0"/>
                    <a:pt x="1599" y="0"/>
                    <a:pt x="1599" y="0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" name="Freeform: Shape 36"/>
            <p:cNvSpPr>
              <a:spLocks/>
            </p:cNvSpPr>
            <p:nvPr/>
          </p:nvSpPr>
          <p:spPr bwMode="auto">
            <a:xfrm>
              <a:off x="1398895" y="3384483"/>
              <a:ext cx="831414" cy="2463104"/>
            </a:xfrm>
            <a:custGeom>
              <a:avLst/>
              <a:gdLst/>
              <a:ahLst/>
              <a:cxnLst>
                <a:cxn ang="0">
                  <a:pos x="0" y="174"/>
                </a:cxn>
                <a:cxn ang="0">
                  <a:pos x="0" y="1159"/>
                </a:cxn>
                <a:cxn ang="0">
                  <a:pos x="372" y="1159"/>
                </a:cxn>
                <a:cxn ang="0">
                  <a:pos x="372" y="0"/>
                </a:cxn>
                <a:cxn ang="0">
                  <a:pos x="0" y="174"/>
                </a:cxn>
              </a:cxnLst>
              <a:rect l="0" t="0" r="r" b="b"/>
              <a:pathLst>
                <a:path w="372" h="1159">
                  <a:moveTo>
                    <a:pt x="0" y="174"/>
                  </a:moveTo>
                  <a:lnTo>
                    <a:pt x="0" y="1159"/>
                  </a:lnTo>
                  <a:lnTo>
                    <a:pt x="372" y="1159"/>
                  </a:lnTo>
                  <a:lnTo>
                    <a:pt x="372" y="0"/>
                  </a:lnTo>
                  <a:lnTo>
                    <a:pt x="0" y="174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" name="Freeform: Shape 37"/>
            <p:cNvSpPr>
              <a:spLocks/>
            </p:cNvSpPr>
            <p:nvPr/>
          </p:nvSpPr>
          <p:spPr bwMode="auto">
            <a:xfrm>
              <a:off x="2453807" y="2910563"/>
              <a:ext cx="831414" cy="2937023"/>
            </a:xfrm>
            <a:custGeom>
              <a:avLst/>
              <a:gdLst/>
              <a:ahLst/>
              <a:cxnLst>
                <a:cxn ang="0">
                  <a:pos x="0" y="175"/>
                </a:cxn>
                <a:cxn ang="0">
                  <a:pos x="0" y="1382"/>
                </a:cxn>
                <a:cxn ang="0">
                  <a:pos x="372" y="1382"/>
                </a:cxn>
                <a:cxn ang="0">
                  <a:pos x="372" y="0"/>
                </a:cxn>
                <a:cxn ang="0">
                  <a:pos x="0" y="175"/>
                </a:cxn>
              </a:cxnLst>
              <a:rect l="0" t="0" r="r" b="b"/>
              <a:pathLst>
                <a:path w="372" h="1382">
                  <a:moveTo>
                    <a:pt x="0" y="175"/>
                  </a:moveTo>
                  <a:lnTo>
                    <a:pt x="0" y="1382"/>
                  </a:lnTo>
                  <a:lnTo>
                    <a:pt x="372" y="1382"/>
                  </a:lnTo>
                  <a:lnTo>
                    <a:pt x="372" y="0"/>
                  </a:lnTo>
                  <a:lnTo>
                    <a:pt x="0" y="17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" name="Freeform: Shape 38"/>
            <p:cNvSpPr>
              <a:spLocks/>
            </p:cNvSpPr>
            <p:nvPr/>
          </p:nvSpPr>
          <p:spPr bwMode="auto">
            <a:xfrm>
              <a:off x="2453807" y="2910563"/>
              <a:ext cx="831414" cy="2937023"/>
            </a:xfrm>
            <a:custGeom>
              <a:avLst/>
              <a:gdLst/>
              <a:ahLst/>
              <a:cxnLst>
                <a:cxn ang="0">
                  <a:pos x="0" y="175"/>
                </a:cxn>
                <a:cxn ang="0">
                  <a:pos x="0" y="1382"/>
                </a:cxn>
                <a:cxn ang="0">
                  <a:pos x="372" y="1382"/>
                </a:cxn>
                <a:cxn ang="0">
                  <a:pos x="372" y="0"/>
                </a:cxn>
                <a:cxn ang="0">
                  <a:pos x="0" y="175"/>
                </a:cxn>
              </a:cxnLst>
              <a:rect l="0" t="0" r="r" b="b"/>
              <a:pathLst>
                <a:path w="372" h="1382">
                  <a:moveTo>
                    <a:pt x="0" y="175"/>
                  </a:moveTo>
                  <a:lnTo>
                    <a:pt x="0" y="1382"/>
                  </a:lnTo>
                  <a:lnTo>
                    <a:pt x="372" y="1382"/>
                  </a:lnTo>
                  <a:lnTo>
                    <a:pt x="372" y="0"/>
                  </a:lnTo>
                  <a:lnTo>
                    <a:pt x="0" y="175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4" name="Freeform: Shape 39"/>
            <p:cNvSpPr>
              <a:spLocks/>
            </p:cNvSpPr>
            <p:nvPr/>
          </p:nvSpPr>
          <p:spPr bwMode="auto">
            <a:xfrm>
              <a:off x="3510956" y="2536528"/>
              <a:ext cx="831414" cy="3311057"/>
            </a:xfrm>
            <a:custGeom>
              <a:avLst/>
              <a:gdLst/>
              <a:ahLst/>
              <a:cxnLst>
                <a:cxn ang="0">
                  <a:pos x="275" y="0"/>
                </a:cxn>
                <a:cxn ang="0">
                  <a:pos x="0" y="129"/>
                </a:cxn>
                <a:cxn ang="0">
                  <a:pos x="0" y="1558"/>
                </a:cxn>
                <a:cxn ang="0">
                  <a:pos x="372" y="1558"/>
                </a:cxn>
                <a:cxn ang="0">
                  <a:pos x="372" y="33"/>
                </a:cxn>
                <a:cxn ang="0">
                  <a:pos x="275" y="0"/>
                </a:cxn>
              </a:cxnLst>
              <a:rect l="0" t="0" r="r" b="b"/>
              <a:pathLst>
                <a:path w="372" h="1558">
                  <a:moveTo>
                    <a:pt x="275" y="0"/>
                  </a:moveTo>
                  <a:lnTo>
                    <a:pt x="0" y="129"/>
                  </a:lnTo>
                  <a:lnTo>
                    <a:pt x="0" y="1558"/>
                  </a:lnTo>
                  <a:lnTo>
                    <a:pt x="372" y="1558"/>
                  </a:lnTo>
                  <a:lnTo>
                    <a:pt x="372" y="33"/>
                  </a:lnTo>
                  <a:lnTo>
                    <a:pt x="275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" name="Freeform: Shape 40"/>
            <p:cNvSpPr>
              <a:spLocks/>
            </p:cNvSpPr>
            <p:nvPr/>
          </p:nvSpPr>
          <p:spPr bwMode="auto">
            <a:xfrm>
              <a:off x="3510956" y="2536528"/>
              <a:ext cx="831414" cy="3311057"/>
            </a:xfrm>
            <a:custGeom>
              <a:avLst/>
              <a:gdLst/>
              <a:ahLst/>
              <a:cxnLst>
                <a:cxn ang="0">
                  <a:pos x="275" y="0"/>
                </a:cxn>
                <a:cxn ang="0">
                  <a:pos x="0" y="129"/>
                </a:cxn>
                <a:cxn ang="0">
                  <a:pos x="0" y="1558"/>
                </a:cxn>
                <a:cxn ang="0">
                  <a:pos x="372" y="1558"/>
                </a:cxn>
                <a:cxn ang="0">
                  <a:pos x="372" y="33"/>
                </a:cxn>
                <a:cxn ang="0">
                  <a:pos x="275" y="0"/>
                </a:cxn>
              </a:cxnLst>
              <a:rect l="0" t="0" r="r" b="b"/>
              <a:pathLst>
                <a:path w="372" h="1558">
                  <a:moveTo>
                    <a:pt x="275" y="0"/>
                  </a:moveTo>
                  <a:lnTo>
                    <a:pt x="0" y="129"/>
                  </a:lnTo>
                  <a:lnTo>
                    <a:pt x="0" y="1558"/>
                  </a:lnTo>
                  <a:lnTo>
                    <a:pt x="372" y="1558"/>
                  </a:lnTo>
                  <a:lnTo>
                    <a:pt x="372" y="33"/>
                  </a:lnTo>
                  <a:lnTo>
                    <a:pt x="275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6" name="Freeform: Shape 41"/>
            <p:cNvSpPr>
              <a:spLocks/>
            </p:cNvSpPr>
            <p:nvPr/>
          </p:nvSpPr>
          <p:spPr bwMode="auto">
            <a:xfrm>
              <a:off x="4563632" y="2683168"/>
              <a:ext cx="831414" cy="31644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89"/>
                </a:cxn>
                <a:cxn ang="0">
                  <a:pos x="372" y="1489"/>
                </a:cxn>
                <a:cxn ang="0">
                  <a:pos x="372" y="130"/>
                </a:cxn>
                <a:cxn ang="0">
                  <a:pos x="0" y="0"/>
                </a:cxn>
              </a:cxnLst>
              <a:rect l="0" t="0" r="r" b="b"/>
              <a:pathLst>
                <a:path w="372" h="1489">
                  <a:moveTo>
                    <a:pt x="0" y="0"/>
                  </a:moveTo>
                  <a:lnTo>
                    <a:pt x="0" y="1489"/>
                  </a:lnTo>
                  <a:lnTo>
                    <a:pt x="372" y="1489"/>
                  </a:lnTo>
                  <a:lnTo>
                    <a:pt x="372" y="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7" name="Freeform: Shape 42"/>
            <p:cNvSpPr>
              <a:spLocks/>
            </p:cNvSpPr>
            <p:nvPr/>
          </p:nvSpPr>
          <p:spPr bwMode="auto">
            <a:xfrm>
              <a:off x="4563632" y="2683168"/>
              <a:ext cx="831414" cy="31644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89"/>
                </a:cxn>
                <a:cxn ang="0">
                  <a:pos x="372" y="1489"/>
                </a:cxn>
                <a:cxn ang="0">
                  <a:pos x="372" y="130"/>
                </a:cxn>
                <a:cxn ang="0">
                  <a:pos x="0" y="0"/>
                </a:cxn>
              </a:cxnLst>
              <a:rect l="0" t="0" r="r" b="b"/>
              <a:pathLst>
                <a:path w="372" h="1489">
                  <a:moveTo>
                    <a:pt x="0" y="0"/>
                  </a:moveTo>
                  <a:lnTo>
                    <a:pt x="0" y="1489"/>
                  </a:lnTo>
                  <a:lnTo>
                    <a:pt x="372" y="1489"/>
                  </a:lnTo>
                  <a:lnTo>
                    <a:pt x="372" y="130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8" name="Freeform: Shape 43"/>
            <p:cNvSpPr>
              <a:spLocks/>
            </p:cNvSpPr>
            <p:nvPr/>
          </p:nvSpPr>
          <p:spPr bwMode="auto">
            <a:xfrm>
              <a:off x="5618545" y="2385640"/>
              <a:ext cx="831414" cy="3461946"/>
            </a:xfrm>
            <a:custGeom>
              <a:avLst/>
              <a:gdLst/>
              <a:ahLst/>
              <a:cxnLst>
                <a:cxn ang="0">
                  <a:pos x="13" y="163"/>
                </a:cxn>
                <a:cxn ang="0">
                  <a:pos x="12" y="164"/>
                </a:cxn>
                <a:cxn ang="0">
                  <a:pos x="10" y="165"/>
                </a:cxn>
                <a:cxn ang="0">
                  <a:pos x="8" y="166"/>
                </a:cxn>
                <a:cxn ang="0">
                  <a:pos x="6" y="167"/>
                </a:cxn>
                <a:cxn ang="0">
                  <a:pos x="4" y="168"/>
                </a:cxn>
                <a:cxn ang="0">
                  <a:pos x="1" y="169"/>
                </a:cxn>
                <a:cxn ang="0">
                  <a:pos x="0" y="169"/>
                </a:cxn>
                <a:cxn ang="0">
                  <a:pos x="0" y="923"/>
                </a:cxn>
                <a:cxn ang="0">
                  <a:pos x="211" y="923"/>
                </a:cxn>
                <a:cxn ang="0">
                  <a:pos x="211" y="0"/>
                </a:cxn>
                <a:cxn ang="0">
                  <a:pos x="13" y="163"/>
                </a:cxn>
              </a:cxnLst>
              <a:rect l="0" t="0" r="r" b="b"/>
              <a:pathLst>
                <a:path w="211" h="923">
                  <a:moveTo>
                    <a:pt x="13" y="163"/>
                  </a:moveTo>
                  <a:cubicBezTo>
                    <a:pt x="12" y="164"/>
                    <a:pt x="12" y="164"/>
                    <a:pt x="12" y="164"/>
                  </a:cubicBezTo>
                  <a:cubicBezTo>
                    <a:pt x="11" y="164"/>
                    <a:pt x="10" y="165"/>
                    <a:pt x="10" y="165"/>
                  </a:cubicBezTo>
                  <a:cubicBezTo>
                    <a:pt x="9" y="166"/>
                    <a:pt x="9" y="166"/>
                    <a:pt x="8" y="166"/>
                  </a:cubicBezTo>
                  <a:cubicBezTo>
                    <a:pt x="7" y="167"/>
                    <a:pt x="6" y="167"/>
                    <a:pt x="6" y="167"/>
                  </a:cubicBezTo>
                  <a:cubicBezTo>
                    <a:pt x="5" y="168"/>
                    <a:pt x="4" y="168"/>
                    <a:pt x="4" y="168"/>
                  </a:cubicBezTo>
                  <a:cubicBezTo>
                    <a:pt x="3" y="168"/>
                    <a:pt x="2" y="169"/>
                    <a:pt x="1" y="169"/>
                  </a:cubicBezTo>
                  <a:cubicBezTo>
                    <a:pt x="0" y="169"/>
                    <a:pt x="0" y="169"/>
                    <a:pt x="0" y="169"/>
                  </a:cubicBezTo>
                  <a:cubicBezTo>
                    <a:pt x="0" y="923"/>
                    <a:pt x="0" y="923"/>
                    <a:pt x="0" y="923"/>
                  </a:cubicBezTo>
                  <a:cubicBezTo>
                    <a:pt x="211" y="923"/>
                    <a:pt x="211" y="923"/>
                    <a:pt x="211" y="923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13" y="163"/>
                    <a:pt x="13" y="163"/>
                    <a:pt x="13" y="163"/>
                  </a:cubicBezTo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39" name="Group 44"/>
            <p:cNvGrpSpPr/>
            <p:nvPr/>
          </p:nvGrpSpPr>
          <p:grpSpPr>
            <a:xfrm>
              <a:off x="5875261" y="2931082"/>
              <a:ext cx="317736" cy="386514"/>
              <a:chOff x="5105400" y="2362200"/>
              <a:chExt cx="212725" cy="258763"/>
            </a:xfrm>
            <a:solidFill>
              <a:schemeClr val="bg1"/>
            </a:solidFill>
          </p:grpSpPr>
          <p:sp>
            <p:nvSpPr>
              <p:cNvPr id="73" name="Freeform: Shape 45"/>
              <p:cNvSpPr>
                <a:spLocks/>
              </p:cNvSpPr>
              <p:nvPr/>
            </p:nvSpPr>
            <p:spPr bwMode="auto">
              <a:xfrm>
                <a:off x="5197475" y="2606675"/>
                <a:ext cx="25400" cy="14288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3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3" y="5"/>
                  </a:cxn>
                  <a:cxn ang="0">
                    <a:pos x="7" y="5"/>
                  </a:cxn>
                  <a:cxn ang="0">
                    <a:pos x="9" y="2"/>
                  </a:cxn>
                  <a:cxn ang="0">
                    <a:pos x="9" y="2"/>
                  </a:cxn>
                  <a:cxn ang="0">
                    <a:pos x="7" y="0"/>
                  </a:cxn>
                </a:cxnLst>
                <a:rect l="0" t="0" r="r" b="b"/>
                <a:pathLst>
                  <a:path w="9" h="5">
                    <a:moveTo>
                      <a:pt x="7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4"/>
                      <a:pt x="1" y="5"/>
                      <a:pt x="3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5"/>
                      <a:pt x="9" y="4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1"/>
                      <a:pt x="8" y="0"/>
                      <a:pt x="7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4" name="Freeform: Shape 46"/>
              <p:cNvSpPr>
                <a:spLocks/>
              </p:cNvSpPr>
              <p:nvPr/>
            </p:nvSpPr>
            <p:spPr bwMode="auto">
              <a:xfrm>
                <a:off x="5189538" y="2589213"/>
                <a:ext cx="44450" cy="14288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2" y="0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2" y="5"/>
                  </a:cxn>
                  <a:cxn ang="0">
                    <a:pos x="13" y="5"/>
                  </a:cxn>
                  <a:cxn ang="0">
                    <a:pos x="16" y="3"/>
                  </a:cxn>
                  <a:cxn ang="0">
                    <a:pos x="16" y="3"/>
                  </a:cxn>
                  <a:cxn ang="0">
                    <a:pos x="13" y="0"/>
                  </a:cxn>
                </a:cxnLst>
                <a:rect l="0" t="0" r="r" b="b"/>
                <a:pathLst>
                  <a:path w="16" h="5">
                    <a:moveTo>
                      <a:pt x="1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5" y="5"/>
                      <a:pt x="16" y="4"/>
                      <a:pt x="16" y="3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6" y="1"/>
                      <a:pt x="15" y="0"/>
                      <a:pt x="1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5" name="Freeform: Shape 47"/>
              <p:cNvSpPr>
                <a:spLocks/>
              </p:cNvSpPr>
              <p:nvPr/>
            </p:nvSpPr>
            <p:spPr bwMode="auto">
              <a:xfrm>
                <a:off x="5181600" y="2570163"/>
                <a:ext cx="58738" cy="19050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4" y="0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4" y="7"/>
                  </a:cxn>
                  <a:cxn ang="0">
                    <a:pos x="18" y="7"/>
                  </a:cxn>
                  <a:cxn ang="0">
                    <a:pos x="21" y="3"/>
                  </a:cxn>
                  <a:cxn ang="0">
                    <a:pos x="21" y="3"/>
                  </a:cxn>
                  <a:cxn ang="0">
                    <a:pos x="18" y="0"/>
                  </a:cxn>
                </a:cxnLst>
                <a:rect l="0" t="0" r="r" b="b"/>
                <a:pathLst>
                  <a:path w="21" h="7">
                    <a:moveTo>
                      <a:pt x="18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5"/>
                      <a:pt x="2" y="7"/>
                      <a:pt x="4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20" y="7"/>
                      <a:pt x="21" y="5"/>
                      <a:pt x="21" y="3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21" y="1"/>
                      <a:pt x="20" y="0"/>
                      <a:pt x="18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6" name="Rectangle 48"/>
              <p:cNvSpPr>
                <a:spLocks/>
              </p:cNvSpPr>
              <p:nvPr/>
            </p:nvSpPr>
            <p:spPr bwMode="auto">
              <a:xfrm>
                <a:off x="5207000" y="2362200"/>
                <a:ext cx="11113" cy="2540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7" name="Rectangle 49"/>
              <p:cNvSpPr>
                <a:spLocks/>
              </p:cNvSpPr>
              <p:nvPr/>
            </p:nvSpPr>
            <p:spPr bwMode="auto">
              <a:xfrm>
                <a:off x="5207000" y="2362200"/>
                <a:ext cx="11113" cy="2540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8" name="Freeform: Shape 50"/>
              <p:cNvSpPr>
                <a:spLocks/>
              </p:cNvSpPr>
              <p:nvPr/>
            </p:nvSpPr>
            <p:spPr bwMode="auto">
              <a:xfrm>
                <a:off x="5262563" y="2387600"/>
                <a:ext cx="25400" cy="2540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1"/>
                  </a:cxn>
                  <a:cxn ang="0">
                    <a:pos x="5" y="16"/>
                  </a:cxn>
                  <a:cxn ang="0">
                    <a:pos x="16" y="4"/>
                  </a:cxn>
                  <a:cxn ang="0">
                    <a:pos x="10" y="0"/>
                  </a:cxn>
                </a:cxnLst>
                <a:rect l="0" t="0" r="r" b="b"/>
                <a:pathLst>
                  <a:path w="16" h="16">
                    <a:moveTo>
                      <a:pt x="10" y="0"/>
                    </a:moveTo>
                    <a:lnTo>
                      <a:pt x="0" y="11"/>
                    </a:lnTo>
                    <a:lnTo>
                      <a:pt x="5" y="16"/>
                    </a:lnTo>
                    <a:lnTo>
                      <a:pt x="16" y="4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9" name="Freeform: Shape 51"/>
              <p:cNvSpPr>
                <a:spLocks/>
              </p:cNvSpPr>
              <p:nvPr/>
            </p:nvSpPr>
            <p:spPr bwMode="auto">
              <a:xfrm>
                <a:off x="5262563" y="2387600"/>
                <a:ext cx="25400" cy="2540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1"/>
                  </a:cxn>
                  <a:cxn ang="0">
                    <a:pos x="5" y="16"/>
                  </a:cxn>
                  <a:cxn ang="0">
                    <a:pos x="16" y="4"/>
                  </a:cxn>
                  <a:cxn ang="0">
                    <a:pos x="10" y="0"/>
                  </a:cxn>
                </a:cxnLst>
                <a:rect l="0" t="0" r="r" b="b"/>
                <a:pathLst>
                  <a:path w="16" h="16">
                    <a:moveTo>
                      <a:pt x="10" y="0"/>
                    </a:moveTo>
                    <a:lnTo>
                      <a:pt x="0" y="11"/>
                    </a:lnTo>
                    <a:lnTo>
                      <a:pt x="5" y="16"/>
                    </a:lnTo>
                    <a:lnTo>
                      <a:pt x="16" y="4"/>
                    </a:lnTo>
                    <a:lnTo>
                      <a:pt x="10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0" name="Freeform: Shape 52"/>
              <p:cNvSpPr>
                <a:spLocks/>
              </p:cNvSpPr>
              <p:nvPr/>
            </p:nvSpPr>
            <p:spPr bwMode="auto">
              <a:xfrm>
                <a:off x="5289550" y="2455863"/>
                <a:ext cx="28575" cy="14288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1"/>
                  </a:cxn>
                  <a:cxn ang="0">
                    <a:pos x="2" y="9"/>
                  </a:cxn>
                  <a:cxn ang="0">
                    <a:pos x="18" y="7"/>
                  </a:cxn>
                  <a:cxn ang="0">
                    <a:pos x="16" y="0"/>
                  </a:cxn>
                </a:cxnLst>
                <a:rect l="0" t="0" r="r" b="b"/>
                <a:pathLst>
                  <a:path w="18" h="9">
                    <a:moveTo>
                      <a:pt x="16" y="0"/>
                    </a:moveTo>
                    <a:lnTo>
                      <a:pt x="0" y="1"/>
                    </a:lnTo>
                    <a:lnTo>
                      <a:pt x="2" y="9"/>
                    </a:lnTo>
                    <a:lnTo>
                      <a:pt x="18" y="7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1" name="Freeform: Shape 53"/>
              <p:cNvSpPr>
                <a:spLocks/>
              </p:cNvSpPr>
              <p:nvPr/>
            </p:nvSpPr>
            <p:spPr bwMode="auto">
              <a:xfrm>
                <a:off x="5289550" y="2455863"/>
                <a:ext cx="28575" cy="14288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1"/>
                  </a:cxn>
                  <a:cxn ang="0">
                    <a:pos x="2" y="9"/>
                  </a:cxn>
                  <a:cxn ang="0">
                    <a:pos x="18" y="7"/>
                  </a:cxn>
                  <a:cxn ang="0">
                    <a:pos x="16" y="0"/>
                  </a:cxn>
                </a:cxnLst>
                <a:rect l="0" t="0" r="r" b="b"/>
                <a:pathLst>
                  <a:path w="18" h="9">
                    <a:moveTo>
                      <a:pt x="16" y="0"/>
                    </a:moveTo>
                    <a:lnTo>
                      <a:pt x="0" y="1"/>
                    </a:lnTo>
                    <a:lnTo>
                      <a:pt x="2" y="9"/>
                    </a:lnTo>
                    <a:lnTo>
                      <a:pt x="18" y="7"/>
                    </a:lnTo>
                    <a:lnTo>
                      <a:pt x="16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2" name="Freeform: Shape 54"/>
              <p:cNvSpPr>
                <a:spLocks/>
              </p:cNvSpPr>
              <p:nvPr/>
            </p:nvSpPr>
            <p:spPr bwMode="auto">
              <a:xfrm>
                <a:off x="5270500" y="2517775"/>
                <a:ext cx="25400" cy="22225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0" y="5"/>
                  </a:cxn>
                  <a:cxn ang="0">
                    <a:pos x="12" y="14"/>
                  </a:cxn>
                  <a:cxn ang="0">
                    <a:pos x="16" y="8"/>
                  </a:cxn>
                  <a:cxn ang="0">
                    <a:pos x="4" y="0"/>
                  </a:cxn>
                </a:cxnLst>
                <a:rect l="0" t="0" r="r" b="b"/>
                <a:pathLst>
                  <a:path w="16" h="14">
                    <a:moveTo>
                      <a:pt x="4" y="0"/>
                    </a:moveTo>
                    <a:lnTo>
                      <a:pt x="0" y="5"/>
                    </a:lnTo>
                    <a:lnTo>
                      <a:pt x="12" y="14"/>
                    </a:lnTo>
                    <a:lnTo>
                      <a:pt x="16" y="8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3" name="Freeform: Shape 55"/>
              <p:cNvSpPr>
                <a:spLocks/>
              </p:cNvSpPr>
              <p:nvPr/>
            </p:nvSpPr>
            <p:spPr bwMode="auto">
              <a:xfrm>
                <a:off x="5270500" y="2517775"/>
                <a:ext cx="25400" cy="22225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0" y="5"/>
                  </a:cxn>
                  <a:cxn ang="0">
                    <a:pos x="12" y="14"/>
                  </a:cxn>
                  <a:cxn ang="0">
                    <a:pos x="16" y="8"/>
                  </a:cxn>
                  <a:cxn ang="0">
                    <a:pos x="4" y="0"/>
                  </a:cxn>
                </a:cxnLst>
                <a:rect l="0" t="0" r="r" b="b"/>
                <a:pathLst>
                  <a:path w="16" h="14">
                    <a:moveTo>
                      <a:pt x="4" y="0"/>
                    </a:moveTo>
                    <a:lnTo>
                      <a:pt x="0" y="5"/>
                    </a:lnTo>
                    <a:lnTo>
                      <a:pt x="12" y="14"/>
                    </a:lnTo>
                    <a:lnTo>
                      <a:pt x="16" y="8"/>
                    </a:lnTo>
                    <a:lnTo>
                      <a:pt x="4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4" name="Freeform: Shape 56"/>
              <p:cNvSpPr>
                <a:spLocks/>
              </p:cNvSpPr>
              <p:nvPr/>
            </p:nvSpPr>
            <p:spPr bwMode="auto">
              <a:xfrm>
                <a:off x="5133975" y="2386013"/>
                <a:ext cx="25400" cy="23813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0" y="5"/>
                  </a:cxn>
                  <a:cxn ang="0">
                    <a:pos x="12" y="15"/>
                  </a:cxn>
                  <a:cxn ang="0">
                    <a:pos x="16" y="12"/>
                  </a:cxn>
                  <a:cxn ang="0">
                    <a:pos x="5" y="0"/>
                  </a:cxn>
                </a:cxnLst>
                <a:rect l="0" t="0" r="r" b="b"/>
                <a:pathLst>
                  <a:path w="16" h="15">
                    <a:moveTo>
                      <a:pt x="5" y="0"/>
                    </a:moveTo>
                    <a:lnTo>
                      <a:pt x="0" y="5"/>
                    </a:lnTo>
                    <a:lnTo>
                      <a:pt x="12" y="15"/>
                    </a:lnTo>
                    <a:lnTo>
                      <a:pt x="16" y="1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5" name="Freeform: Shape 57"/>
              <p:cNvSpPr>
                <a:spLocks/>
              </p:cNvSpPr>
              <p:nvPr/>
            </p:nvSpPr>
            <p:spPr bwMode="auto">
              <a:xfrm>
                <a:off x="5133975" y="2386013"/>
                <a:ext cx="25400" cy="23813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0" y="5"/>
                  </a:cxn>
                  <a:cxn ang="0">
                    <a:pos x="12" y="15"/>
                  </a:cxn>
                  <a:cxn ang="0">
                    <a:pos x="16" y="12"/>
                  </a:cxn>
                  <a:cxn ang="0">
                    <a:pos x="5" y="0"/>
                  </a:cxn>
                </a:cxnLst>
                <a:rect l="0" t="0" r="r" b="b"/>
                <a:pathLst>
                  <a:path w="16" h="15">
                    <a:moveTo>
                      <a:pt x="5" y="0"/>
                    </a:moveTo>
                    <a:lnTo>
                      <a:pt x="0" y="5"/>
                    </a:lnTo>
                    <a:lnTo>
                      <a:pt x="12" y="15"/>
                    </a:lnTo>
                    <a:lnTo>
                      <a:pt x="16" y="12"/>
                    </a:lnTo>
                    <a:lnTo>
                      <a:pt x="5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6" name="Freeform: Shape 58"/>
              <p:cNvSpPr>
                <a:spLocks/>
              </p:cNvSpPr>
              <p:nvPr/>
            </p:nvSpPr>
            <p:spPr bwMode="auto">
              <a:xfrm>
                <a:off x="5105400" y="2455863"/>
                <a:ext cx="25400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"/>
                  </a:cxn>
                  <a:cxn ang="0">
                    <a:pos x="16" y="7"/>
                  </a:cxn>
                  <a:cxn ang="0">
                    <a:pos x="16" y="1"/>
                  </a:cxn>
                  <a:cxn ang="0">
                    <a:pos x="0" y="0"/>
                  </a:cxn>
                </a:cxnLst>
                <a:rect l="0" t="0" r="r" b="b"/>
                <a:pathLst>
                  <a:path w="16" h="7">
                    <a:moveTo>
                      <a:pt x="0" y="0"/>
                    </a:moveTo>
                    <a:lnTo>
                      <a:pt x="0" y="7"/>
                    </a:lnTo>
                    <a:lnTo>
                      <a:pt x="16" y="7"/>
                    </a:lnTo>
                    <a:lnTo>
                      <a:pt x="16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7" name="Freeform: Shape 59"/>
              <p:cNvSpPr>
                <a:spLocks/>
              </p:cNvSpPr>
              <p:nvPr/>
            </p:nvSpPr>
            <p:spPr bwMode="auto">
              <a:xfrm>
                <a:off x="5105400" y="2455863"/>
                <a:ext cx="25400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"/>
                  </a:cxn>
                  <a:cxn ang="0">
                    <a:pos x="16" y="7"/>
                  </a:cxn>
                  <a:cxn ang="0">
                    <a:pos x="16" y="1"/>
                  </a:cxn>
                  <a:cxn ang="0">
                    <a:pos x="0" y="0"/>
                  </a:cxn>
                </a:cxnLst>
                <a:rect l="0" t="0" r="r" b="b"/>
                <a:pathLst>
                  <a:path w="16" h="7">
                    <a:moveTo>
                      <a:pt x="0" y="0"/>
                    </a:moveTo>
                    <a:lnTo>
                      <a:pt x="0" y="7"/>
                    </a:lnTo>
                    <a:lnTo>
                      <a:pt x="16" y="7"/>
                    </a:lnTo>
                    <a:lnTo>
                      <a:pt x="16" y="1"/>
                    </a:lnTo>
                    <a:lnTo>
                      <a:pt x="0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8" name="Freeform: Shape 60"/>
              <p:cNvSpPr>
                <a:spLocks/>
              </p:cNvSpPr>
              <p:nvPr/>
            </p:nvSpPr>
            <p:spPr bwMode="auto">
              <a:xfrm>
                <a:off x="5124450" y="2514600"/>
                <a:ext cx="28575" cy="2540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0"/>
                  </a:cxn>
                  <a:cxn ang="0">
                    <a:pos x="4" y="16"/>
                  </a:cxn>
                  <a:cxn ang="0">
                    <a:pos x="18" y="5"/>
                  </a:cxn>
                  <a:cxn ang="0">
                    <a:pos x="13" y="0"/>
                  </a:cxn>
                </a:cxnLst>
                <a:rect l="0" t="0" r="r" b="b"/>
                <a:pathLst>
                  <a:path w="18" h="16">
                    <a:moveTo>
                      <a:pt x="13" y="0"/>
                    </a:moveTo>
                    <a:lnTo>
                      <a:pt x="0" y="10"/>
                    </a:lnTo>
                    <a:lnTo>
                      <a:pt x="4" y="16"/>
                    </a:lnTo>
                    <a:lnTo>
                      <a:pt x="18" y="5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9" name="Freeform: Shape 61"/>
              <p:cNvSpPr>
                <a:spLocks/>
              </p:cNvSpPr>
              <p:nvPr/>
            </p:nvSpPr>
            <p:spPr bwMode="auto">
              <a:xfrm>
                <a:off x="5124450" y="2514600"/>
                <a:ext cx="28575" cy="2540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0"/>
                  </a:cxn>
                  <a:cxn ang="0">
                    <a:pos x="4" y="16"/>
                  </a:cxn>
                  <a:cxn ang="0">
                    <a:pos x="18" y="5"/>
                  </a:cxn>
                  <a:cxn ang="0">
                    <a:pos x="13" y="0"/>
                  </a:cxn>
                </a:cxnLst>
                <a:rect l="0" t="0" r="r" b="b"/>
                <a:pathLst>
                  <a:path w="18" h="16">
                    <a:moveTo>
                      <a:pt x="13" y="0"/>
                    </a:moveTo>
                    <a:lnTo>
                      <a:pt x="0" y="10"/>
                    </a:lnTo>
                    <a:lnTo>
                      <a:pt x="4" y="16"/>
                    </a:lnTo>
                    <a:lnTo>
                      <a:pt x="18" y="5"/>
                    </a:lnTo>
                    <a:lnTo>
                      <a:pt x="13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0" name="Freeform: Shape 62"/>
              <p:cNvSpPr>
                <a:spLocks/>
              </p:cNvSpPr>
              <p:nvPr/>
            </p:nvSpPr>
            <p:spPr bwMode="auto">
              <a:xfrm>
                <a:off x="5214938" y="2492375"/>
                <a:ext cx="11113" cy="158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4" y="3"/>
                  </a:cxn>
                  <a:cxn ang="0">
                    <a:pos x="4" y="3"/>
                  </a:cxn>
                  <a:cxn ang="0">
                    <a:pos x="2" y="1"/>
                  </a:cxn>
                  <a:cxn ang="0">
                    <a:pos x="0" y="0"/>
                  </a:cxn>
                </a:cxnLst>
                <a:rect l="0" t="0" r="r" b="b"/>
                <a:pathLst>
                  <a:path w="4" h="6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3" y="6"/>
                      <a:pt x="4" y="5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2"/>
                      <a:pt x="3" y="1"/>
                      <a:pt x="2" y="1"/>
                    </a:cubicBezTo>
                    <a:cubicBezTo>
                      <a:pt x="2" y="1"/>
                      <a:pt x="1" y="1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1" name="Freeform: Shape 63"/>
              <p:cNvSpPr>
                <a:spLocks/>
              </p:cNvSpPr>
              <p:nvPr/>
            </p:nvSpPr>
            <p:spPr bwMode="auto">
              <a:xfrm>
                <a:off x="5200650" y="2463800"/>
                <a:ext cx="6350" cy="14288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2" y="5"/>
                  </a:cxn>
                  <a:cxn ang="0">
                    <a:pos x="2" y="5"/>
                  </a:cxn>
                  <a:cxn ang="0">
                    <a:pos x="2" y="0"/>
                  </a:cxn>
                </a:cxnLst>
                <a:rect l="0" t="0" r="r" b="b"/>
                <a:pathLst>
                  <a:path w="2" h="5">
                    <a:moveTo>
                      <a:pt x="2" y="0"/>
                    </a:moveTo>
                    <a:cubicBezTo>
                      <a:pt x="0" y="1"/>
                      <a:pt x="0" y="1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2" name="Freeform: Shape 64"/>
              <p:cNvSpPr>
                <a:spLocks/>
              </p:cNvSpPr>
              <p:nvPr/>
            </p:nvSpPr>
            <p:spPr bwMode="auto">
              <a:xfrm>
                <a:off x="5145088" y="2398713"/>
                <a:ext cx="131763" cy="157163"/>
              </a:xfrm>
              <a:custGeom>
                <a:avLst/>
                <a:gdLst/>
                <a:ahLst/>
                <a:cxnLst>
                  <a:cxn ang="0">
                    <a:pos x="22" y="14"/>
                  </a:cxn>
                  <a:cxn ang="0">
                    <a:pos x="22" y="14"/>
                  </a:cxn>
                  <a:cxn ang="0">
                    <a:pos x="25" y="14"/>
                  </a:cxn>
                  <a:cxn ang="0">
                    <a:pos x="25" y="20"/>
                  </a:cxn>
                  <a:cxn ang="0">
                    <a:pos x="30" y="22"/>
                  </a:cxn>
                  <a:cxn ang="0">
                    <a:pos x="32" y="27"/>
                  </a:cxn>
                  <a:cxn ang="0">
                    <a:pos x="32" y="27"/>
                  </a:cxn>
                  <a:cxn ang="0">
                    <a:pos x="28" y="27"/>
                  </a:cxn>
                  <a:cxn ang="0">
                    <a:pos x="25" y="23"/>
                  </a:cxn>
                  <a:cxn ang="0">
                    <a:pos x="25" y="23"/>
                  </a:cxn>
                  <a:cxn ang="0">
                    <a:pos x="25" y="29"/>
                  </a:cxn>
                  <a:cxn ang="0">
                    <a:pos x="28" y="30"/>
                  </a:cxn>
                  <a:cxn ang="0">
                    <a:pos x="32" y="32"/>
                  </a:cxn>
                  <a:cxn ang="0">
                    <a:pos x="33" y="36"/>
                  </a:cxn>
                  <a:cxn ang="0">
                    <a:pos x="33" y="36"/>
                  </a:cxn>
                  <a:cxn ang="0">
                    <a:pos x="30" y="41"/>
                  </a:cxn>
                  <a:cxn ang="0">
                    <a:pos x="25" y="43"/>
                  </a:cxn>
                  <a:cxn ang="0">
                    <a:pos x="25" y="43"/>
                  </a:cxn>
                  <a:cxn ang="0">
                    <a:pos x="25" y="48"/>
                  </a:cxn>
                  <a:cxn ang="0">
                    <a:pos x="22" y="48"/>
                  </a:cxn>
                  <a:cxn ang="0">
                    <a:pos x="22" y="43"/>
                  </a:cxn>
                  <a:cxn ang="0">
                    <a:pos x="17" y="41"/>
                  </a:cxn>
                  <a:cxn ang="0">
                    <a:pos x="15" y="35"/>
                  </a:cxn>
                  <a:cxn ang="0">
                    <a:pos x="15" y="35"/>
                  </a:cxn>
                  <a:cxn ang="0">
                    <a:pos x="19" y="35"/>
                  </a:cxn>
                  <a:cxn ang="0">
                    <a:pos x="22" y="39"/>
                  </a:cxn>
                  <a:cxn ang="0">
                    <a:pos x="22" y="39"/>
                  </a:cxn>
                  <a:cxn ang="0">
                    <a:pos x="22" y="32"/>
                  </a:cxn>
                  <a:cxn ang="0">
                    <a:pos x="20" y="32"/>
                  </a:cxn>
                  <a:cxn ang="0">
                    <a:pos x="15" y="26"/>
                  </a:cxn>
                  <a:cxn ang="0">
                    <a:pos x="15" y="26"/>
                  </a:cxn>
                  <a:cxn ang="0">
                    <a:pos x="18" y="21"/>
                  </a:cxn>
                  <a:cxn ang="0">
                    <a:pos x="22" y="20"/>
                  </a:cxn>
                  <a:cxn ang="0">
                    <a:pos x="22" y="20"/>
                  </a:cxn>
                  <a:cxn ang="0">
                    <a:pos x="22" y="14"/>
                  </a:cxn>
                  <a:cxn ang="0">
                    <a:pos x="7" y="10"/>
                  </a:cxn>
                  <a:cxn ang="0">
                    <a:pos x="24" y="2"/>
                  </a:cxn>
                  <a:cxn ang="0">
                    <a:pos x="40" y="10"/>
                  </a:cxn>
                  <a:cxn ang="0">
                    <a:pos x="40" y="10"/>
                  </a:cxn>
                  <a:cxn ang="0">
                    <a:pos x="24" y="8"/>
                  </a:cxn>
                  <a:cxn ang="0">
                    <a:pos x="7" y="10"/>
                  </a:cxn>
                  <a:cxn ang="0">
                    <a:pos x="7" y="10"/>
                  </a:cxn>
                  <a:cxn ang="0">
                    <a:pos x="24" y="0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5" y="38"/>
                  </a:cxn>
                  <a:cxn ang="0">
                    <a:pos x="14" y="56"/>
                  </a:cxn>
                  <a:cxn ang="0">
                    <a:pos x="15" y="56"/>
                  </a:cxn>
                  <a:cxn ang="0">
                    <a:pos x="18" y="56"/>
                  </a:cxn>
                  <a:cxn ang="0">
                    <a:pos x="28" y="56"/>
                  </a:cxn>
                  <a:cxn ang="0">
                    <a:pos x="33" y="56"/>
                  </a:cxn>
                  <a:cxn ang="0">
                    <a:pos x="33" y="56"/>
                  </a:cxn>
                  <a:cxn ang="0">
                    <a:pos x="42" y="38"/>
                  </a:cxn>
                  <a:cxn ang="0">
                    <a:pos x="47" y="23"/>
                  </a:cxn>
                  <a:cxn ang="0">
                    <a:pos x="47" y="23"/>
                  </a:cxn>
                  <a:cxn ang="0">
                    <a:pos x="24" y="0"/>
                  </a:cxn>
                </a:cxnLst>
                <a:rect l="0" t="0" r="r" b="b"/>
                <a:pathLst>
                  <a:path w="47" h="56">
                    <a:moveTo>
                      <a:pt x="22" y="14"/>
                    </a:moveTo>
                    <a:cubicBezTo>
                      <a:pt x="22" y="14"/>
                      <a:pt x="22" y="14"/>
                      <a:pt x="22" y="14"/>
                    </a:cubicBezTo>
                    <a:cubicBezTo>
                      <a:pt x="25" y="14"/>
                      <a:pt x="25" y="14"/>
                      <a:pt x="25" y="14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27" y="20"/>
                      <a:pt x="28" y="21"/>
                      <a:pt x="30" y="22"/>
                    </a:cubicBezTo>
                    <a:cubicBezTo>
                      <a:pt x="31" y="23"/>
                      <a:pt x="32" y="25"/>
                      <a:pt x="32" y="27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28" y="25"/>
                      <a:pt x="27" y="24"/>
                      <a:pt x="25" y="23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9"/>
                      <a:pt x="25" y="29"/>
                      <a:pt x="25" y="29"/>
                    </a:cubicBezTo>
                    <a:cubicBezTo>
                      <a:pt x="26" y="30"/>
                      <a:pt x="27" y="30"/>
                      <a:pt x="28" y="30"/>
                    </a:cubicBezTo>
                    <a:cubicBezTo>
                      <a:pt x="30" y="30"/>
                      <a:pt x="31" y="31"/>
                      <a:pt x="32" y="32"/>
                    </a:cubicBezTo>
                    <a:cubicBezTo>
                      <a:pt x="32" y="33"/>
                      <a:pt x="33" y="35"/>
                      <a:pt x="33" y="36"/>
                    </a:cubicBezTo>
                    <a:cubicBezTo>
                      <a:pt x="33" y="36"/>
                      <a:pt x="33" y="36"/>
                      <a:pt x="33" y="36"/>
                    </a:cubicBezTo>
                    <a:cubicBezTo>
                      <a:pt x="33" y="38"/>
                      <a:pt x="32" y="40"/>
                      <a:pt x="30" y="41"/>
                    </a:cubicBezTo>
                    <a:cubicBezTo>
                      <a:pt x="29" y="42"/>
                      <a:pt x="27" y="42"/>
                      <a:pt x="25" y="43"/>
                    </a:cubicBezTo>
                    <a:cubicBezTo>
                      <a:pt x="25" y="43"/>
                      <a:pt x="25" y="43"/>
                      <a:pt x="25" y="43"/>
                    </a:cubicBezTo>
                    <a:cubicBezTo>
                      <a:pt x="25" y="48"/>
                      <a:pt x="25" y="48"/>
                      <a:pt x="25" y="48"/>
                    </a:cubicBezTo>
                    <a:cubicBezTo>
                      <a:pt x="22" y="48"/>
                      <a:pt x="22" y="48"/>
                      <a:pt x="22" y="48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0" y="42"/>
                      <a:pt x="19" y="42"/>
                      <a:pt x="17" y="41"/>
                    </a:cubicBezTo>
                    <a:cubicBezTo>
                      <a:pt x="15" y="39"/>
                      <a:pt x="15" y="37"/>
                      <a:pt x="15" y="35"/>
                    </a:cubicBezTo>
                    <a:cubicBezTo>
                      <a:pt x="15" y="35"/>
                      <a:pt x="15" y="35"/>
                      <a:pt x="15" y="35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19" y="37"/>
                      <a:pt x="20" y="39"/>
                      <a:pt x="22" y="39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1" y="32"/>
                      <a:pt x="21" y="32"/>
                      <a:pt x="20" y="32"/>
                    </a:cubicBezTo>
                    <a:cubicBezTo>
                      <a:pt x="17" y="31"/>
                      <a:pt x="15" y="29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4"/>
                      <a:pt x="16" y="23"/>
                      <a:pt x="18" y="21"/>
                    </a:cubicBezTo>
                    <a:cubicBezTo>
                      <a:pt x="19" y="21"/>
                      <a:pt x="20" y="20"/>
                      <a:pt x="22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14"/>
                      <a:pt x="22" y="14"/>
                      <a:pt x="22" y="14"/>
                    </a:cubicBezTo>
                    <a:moveTo>
                      <a:pt x="7" y="10"/>
                    </a:moveTo>
                    <a:cubicBezTo>
                      <a:pt x="11" y="5"/>
                      <a:pt x="17" y="2"/>
                      <a:pt x="24" y="2"/>
                    </a:cubicBezTo>
                    <a:cubicBezTo>
                      <a:pt x="31" y="2"/>
                      <a:pt x="37" y="5"/>
                      <a:pt x="40" y="10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35" y="9"/>
                      <a:pt x="30" y="8"/>
                      <a:pt x="24" y="8"/>
                    </a:cubicBezTo>
                    <a:cubicBezTo>
                      <a:pt x="18" y="8"/>
                      <a:pt x="12" y="9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moveTo>
                      <a:pt x="24" y="0"/>
                    </a:moveTo>
                    <a:cubicBezTo>
                      <a:pt x="11" y="0"/>
                      <a:pt x="0" y="10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9"/>
                      <a:pt x="2" y="34"/>
                      <a:pt x="5" y="38"/>
                    </a:cubicBezTo>
                    <a:cubicBezTo>
                      <a:pt x="7" y="40"/>
                      <a:pt x="13" y="50"/>
                      <a:pt x="14" y="56"/>
                    </a:cubicBezTo>
                    <a:cubicBezTo>
                      <a:pt x="15" y="56"/>
                      <a:pt x="15" y="56"/>
                      <a:pt x="15" y="56"/>
                    </a:cubicBezTo>
                    <a:cubicBezTo>
                      <a:pt x="18" y="56"/>
                      <a:pt x="18" y="56"/>
                      <a:pt x="18" y="56"/>
                    </a:cubicBezTo>
                    <a:cubicBezTo>
                      <a:pt x="28" y="56"/>
                      <a:pt x="28" y="56"/>
                      <a:pt x="28" y="56"/>
                    </a:cubicBezTo>
                    <a:cubicBezTo>
                      <a:pt x="33" y="56"/>
                      <a:pt x="33" y="56"/>
                      <a:pt x="33" y="56"/>
                    </a:cubicBezTo>
                    <a:cubicBezTo>
                      <a:pt x="33" y="56"/>
                      <a:pt x="33" y="56"/>
                      <a:pt x="33" y="56"/>
                    </a:cubicBezTo>
                    <a:cubicBezTo>
                      <a:pt x="34" y="50"/>
                      <a:pt x="40" y="40"/>
                      <a:pt x="42" y="38"/>
                    </a:cubicBezTo>
                    <a:cubicBezTo>
                      <a:pt x="45" y="34"/>
                      <a:pt x="47" y="29"/>
                      <a:pt x="47" y="23"/>
                    </a:cubicBezTo>
                    <a:cubicBezTo>
                      <a:pt x="47" y="23"/>
                      <a:pt x="47" y="23"/>
                      <a:pt x="47" y="23"/>
                    </a:cubicBezTo>
                    <a:cubicBezTo>
                      <a:pt x="47" y="10"/>
                      <a:pt x="37" y="0"/>
                      <a:pt x="24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40" name="Group 89"/>
            <p:cNvGrpSpPr/>
            <p:nvPr/>
          </p:nvGrpSpPr>
          <p:grpSpPr>
            <a:xfrm>
              <a:off x="4823544" y="3073357"/>
              <a:ext cx="310605" cy="317750"/>
              <a:chOff x="4357688" y="2324100"/>
              <a:chExt cx="207963" cy="212726"/>
            </a:xfrm>
            <a:solidFill>
              <a:schemeClr val="bg1"/>
            </a:solidFill>
          </p:grpSpPr>
          <p:sp>
            <p:nvSpPr>
              <p:cNvPr id="69" name="Freeform: Shape 90"/>
              <p:cNvSpPr>
                <a:spLocks/>
              </p:cNvSpPr>
              <p:nvPr/>
            </p:nvSpPr>
            <p:spPr bwMode="auto">
              <a:xfrm>
                <a:off x="4514850" y="2481263"/>
                <a:ext cx="3175" cy="793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1" y="3"/>
                  </a:cxn>
                  <a:cxn ang="0">
                    <a:pos x="1" y="3"/>
                  </a:cxn>
                  <a:cxn ang="0">
                    <a:pos x="1" y="0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0" name="Freeform: Shape 91"/>
              <p:cNvSpPr>
                <a:spLocks/>
              </p:cNvSpPr>
              <p:nvPr/>
            </p:nvSpPr>
            <p:spPr bwMode="auto">
              <a:xfrm>
                <a:off x="4522788" y="2497138"/>
                <a:ext cx="6350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2" y="2"/>
                  </a:cxn>
                  <a:cxn ang="0">
                    <a:pos x="2" y="2"/>
                  </a:cxn>
                  <a:cxn ang="0">
                    <a:pos x="1" y="0"/>
                  </a:cxn>
                  <a:cxn ang="0">
                    <a:pos x="0" y="0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" y="4"/>
                      <a:pt x="2" y="3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1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1" name="Freeform: Shape 92"/>
              <p:cNvSpPr>
                <a:spLocks/>
              </p:cNvSpPr>
              <p:nvPr/>
            </p:nvSpPr>
            <p:spPr bwMode="auto">
              <a:xfrm>
                <a:off x="4478338" y="2449513"/>
                <a:ext cx="87313" cy="87313"/>
              </a:xfrm>
              <a:custGeom>
                <a:avLst/>
                <a:gdLst/>
                <a:ahLst/>
                <a:cxnLst>
                  <a:cxn ang="0">
                    <a:pos x="14" y="5"/>
                  </a:cxn>
                  <a:cxn ang="0">
                    <a:pos x="14" y="5"/>
                  </a:cxn>
                  <a:cxn ang="0">
                    <a:pos x="16" y="5"/>
                  </a:cxn>
                  <a:cxn ang="0">
                    <a:pos x="16" y="9"/>
                  </a:cxn>
                  <a:cxn ang="0">
                    <a:pos x="19" y="10"/>
                  </a:cxn>
                  <a:cxn ang="0">
                    <a:pos x="21" y="13"/>
                  </a:cxn>
                  <a:cxn ang="0">
                    <a:pos x="21" y="13"/>
                  </a:cxn>
                  <a:cxn ang="0">
                    <a:pos x="18" y="13"/>
                  </a:cxn>
                  <a:cxn ang="0">
                    <a:pos x="16" y="11"/>
                  </a:cxn>
                  <a:cxn ang="0">
                    <a:pos x="16" y="11"/>
                  </a:cxn>
                  <a:cxn ang="0">
                    <a:pos x="16" y="15"/>
                  </a:cxn>
                  <a:cxn ang="0">
                    <a:pos x="18" y="15"/>
                  </a:cxn>
                  <a:cxn ang="0">
                    <a:pos x="20" y="17"/>
                  </a:cxn>
                  <a:cxn ang="0">
                    <a:pos x="21" y="19"/>
                  </a:cxn>
                  <a:cxn ang="0">
                    <a:pos x="21" y="19"/>
                  </a:cxn>
                  <a:cxn ang="0">
                    <a:pos x="19" y="22"/>
                  </a:cxn>
                  <a:cxn ang="0">
                    <a:pos x="16" y="23"/>
                  </a:cxn>
                  <a:cxn ang="0">
                    <a:pos x="16" y="23"/>
                  </a:cxn>
                  <a:cxn ang="0">
                    <a:pos x="16" y="26"/>
                  </a:cxn>
                  <a:cxn ang="0">
                    <a:pos x="14" y="26"/>
                  </a:cxn>
                  <a:cxn ang="0">
                    <a:pos x="14" y="23"/>
                  </a:cxn>
                  <a:cxn ang="0">
                    <a:pos x="11" y="22"/>
                  </a:cxn>
                  <a:cxn ang="0">
                    <a:pos x="10" y="18"/>
                  </a:cxn>
                  <a:cxn ang="0">
                    <a:pos x="10" y="18"/>
                  </a:cxn>
                  <a:cxn ang="0">
                    <a:pos x="12" y="18"/>
                  </a:cxn>
                  <a:cxn ang="0">
                    <a:pos x="14" y="21"/>
                  </a:cxn>
                  <a:cxn ang="0">
                    <a:pos x="14" y="21"/>
                  </a:cxn>
                  <a:cxn ang="0">
                    <a:pos x="14" y="17"/>
                  </a:cxn>
                  <a:cxn ang="0">
                    <a:pos x="13" y="16"/>
                  </a:cxn>
                  <a:cxn ang="0">
                    <a:pos x="10" y="13"/>
                  </a:cxn>
                  <a:cxn ang="0">
                    <a:pos x="10" y="13"/>
                  </a:cxn>
                  <a:cxn ang="0">
                    <a:pos x="12" y="10"/>
                  </a:cxn>
                  <a:cxn ang="0">
                    <a:pos x="14" y="9"/>
                  </a:cxn>
                  <a:cxn ang="0">
                    <a:pos x="14" y="9"/>
                  </a:cxn>
                  <a:cxn ang="0">
                    <a:pos x="14" y="5"/>
                  </a:cxn>
                  <a:cxn ang="0">
                    <a:pos x="15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15" y="31"/>
                  </a:cxn>
                  <a:cxn ang="0">
                    <a:pos x="31" y="16"/>
                  </a:cxn>
                  <a:cxn ang="0">
                    <a:pos x="31" y="16"/>
                  </a:cxn>
                  <a:cxn ang="0">
                    <a:pos x="15" y="0"/>
                  </a:cxn>
                </a:cxnLst>
                <a:rect l="0" t="0" r="r" b="b"/>
                <a:pathLst>
                  <a:path w="31" h="31">
                    <a:moveTo>
                      <a:pt x="14" y="5"/>
                    </a:moveTo>
                    <a:cubicBezTo>
                      <a:pt x="14" y="5"/>
                      <a:pt x="14" y="5"/>
                      <a:pt x="14" y="5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7" y="9"/>
                      <a:pt x="18" y="9"/>
                      <a:pt x="19" y="10"/>
                    </a:cubicBezTo>
                    <a:cubicBezTo>
                      <a:pt x="20" y="11"/>
                      <a:pt x="21" y="12"/>
                      <a:pt x="21" y="13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18" y="12"/>
                      <a:pt x="17" y="11"/>
                      <a:pt x="16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7" y="15"/>
                      <a:pt x="17" y="15"/>
                      <a:pt x="18" y="15"/>
                    </a:cubicBezTo>
                    <a:cubicBezTo>
                      <a:pt x="19" y="15"/>
                      <a:pt x="20" y="16"/>
                      <a:pt x="20" y="17"/>
                    </a:cubicBezTo>
                    <a:cubicBezTo>
                      <a:pt x="21" y="17"/>
                      <a:pt x="21" y="18"/>
                      <a:pt x="21" y="19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20"/>
                      <a:pt x="20" y="21"/>
                      <a:pt x="19" y="22"/>
                    </a:cubicBezTo>
                    <a:cubicBezTo>
                      <a:pt x="18" y="22"/>
                      <a:pt x="17" y="23"/>
                      <a:pt x="16" y="23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3" y="23"/>
                      <a:pt x="12" y="22"/>
                      <a:pt x="11" y="22"/>
                    </a:cubicBezTo>
                    <a:cubicBezTo>
                      <a:pt x="10" y="21"/>
                      <a:pt x="10" y="20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2" y="19"/>
                      <a:pt x="13" y="20"/>
                      <a:pt x="14" y="21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4" y="17"/>
                      <a:pt x="14" y="17"/>
                      <a:pt x="14" y="17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1" y="16"/>
                      <a:pt x="10" y="15"/>
                      <a:pt x="10" y="13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11"/>
                      <a:pt x="11" y="10"/>
                      <a:pt x="12" y="10"/>
                    </a:cubicBezTo>
                    <a:cubicBezTo>
                      <a:pt x="12" y="9"/>
                      <a:pt x="13" y="9"/>
                      <a:pt x="14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4" y="5"/>
                      <a:pt x="14" y="5"/>
                      <a:pt x="14" y="5"/>
                    </a:cubicBezTo>
                    <a:moveTo>
                      <a:pt x="15" y="0"/>
                    </a:moveTo>
                    <a:cubicBezTo>
                      <a:pt x="7" y="0"/>
                      <a:pt x="0" y="7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4"/>
                      <a:pt x="7" y="31"/>
                      <a:pt x="15" y="31"/>
                    </a:cubicBezTo>
                    <a:cubicBezTo>
                      <a:pt x="24" y="31"/>
                      <a:pt x="31" y="24"/>
                      <a:pt x="31" y="16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31" y="7"/>
                      <a:pt x="24" y="0"/>
                      <a:pt x="15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2" name="Freeform: Shape 93"/>
              <p:cNvSpPr>
                <a:spLocks/>
              </p:cNvSpPr>
              <p:nvPr/>
            </p:nvSpPr>
            <p:spPr bwMode="auto">
              <a:xfrm>
                <a:off x="4357688" y="2324100"/>
                <a:ext cx="196850" cy="195263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24" y="65"/>
                  </a:cxn>
                  <a:cxn ang="0">
                    <a:pos x="14" y="59"/>
                  </a:cxn>
                  <a:cxn ang="0">
                    <a:pos x="20" y="52"/>
                  </a:cxn>
                  <a:cxn ang="0">
                    <a:pos x="33" y="66"/>
                  </a:cxn>
                  <a:cxn ang="0">
                    <a:pos x="20" y="52"/>
                  </a:cxn>
                  <a:cxn ang="0">
                    <a:pos x="3" y="37"/>
                  </a:cxn>
                  <a:cxn ang="0">
                    <a:pos x="16" y="51"/>
                  </a:cxn>
                  <a:cxn ang="0">
                    <a:pos x="11" y="56"/>
                  </a:cxn>
                  <a:cxn ang="0">
                    <a:pos x="18" y="37"/>
                  </a:cxn>
                  <a:cxn ang="0">
                    <a:pos x="33" y="37"/>
                  </a:cxn>
                  <a:cxn ang="0">
                    <a:pos x="33" y="46"/>
                  </a:cxn>
                  <a:cxn ang="0">
                    <a:pos x="18" y="37"/>
                  </a:cxn>
                  <a:cxn ang="0">
                    <a:pos x="37" y="23"/>
                  </a:cxn>
                  <a:cxn ang="0">
                    <a:pos x="52" y="34"/>
                  </a:cxn>
                  <a:cxn ang="0">
                    <a:pos x="37" y="34"/>
                  </a:cxn>
                  <a:cxn ang="0">
                    <a:pos x="18" y="34"/>
                  </a:cxn>
                  <a:cxn ang="0">
                    <a:pos x="33" y="23"/>
                  </a:cxn>
                  <a:cxn ang="0">
                    <a:pos x="18" y="34"/>
                  </a:cxn>
                  <a:cxn ang="0">
                    <a:pos x="53" y="20"/>
                  </a:cxn>
                  <a:cxn ang="0">
                    <a:pos x="67" y="34"/>
                  </a:cxn>
                  <a:cxn ang="0">
                    <a:pos x="55" y="34"/>
                  </a:cxn>
                  <a:cxn ang="0">
                    <a:pos x="3" y="34"/>
                  </a:cxn>
                  <a:cxn ang="0">
                    <a:pos x="16" y="19"/>
                  </a:cxn>
                  <a:cxn ang="0">
                    <a:pos x="14" y="34"/>
                  </a:cxn>
                  <a:cxn ang="0">
                    <a:pos x="14" y="11"/>
                  </a:cxn>
                  <a:cxn ang="0">
                    <a:pos x="24" y="5"/>
                  </a:cxn>
                  <a:cxn ang="0">
                    <a:pos x="17" y="16"/>
                  </a:cxn>
                  <a:cxn ang="0">
                    <a:pos x="37" y="5"/>
                  </a:cxn>
                  <a:cxn ang="0">
                    <a:pos x="49" y="18"/>
                  </a:cxn>
                  <a:cxn ang="0">
                    <a:pos x="37" y="20"/>
                  </a:cxn>
                  <a:cxn ang="0">
                    <a:pos x="44" y="4"/>
                  </a:cxn>
                  <a:cxn ang="0">
                    <a:pos x="56" y="11"/>
                  </a:cxn>
                  <a:cxn ang="0">
                    <a:pos x="52" y="16"/>
                  </a:cxn>
                  <a:cxn ang="0">
                    <a:pos x="20" y="17"/>
                  </a:cxn>
                  <a:cxn ang="0">
                    <a:pos x="33" y="4"/>
                  </a:cxn>
                  <a:cxn ang="0">
                    <a:pos x="33" y="20"/>
                  </a:cxn>
                  <a:cxn ang="0">
                    <a:pos x="37" y="0"/>
                  </a:cxn>
                  <a:cxn ang="0">
                    <a:pos x="33" y="0"/>
                  </a:cxn>
                  <a:cxn ang="0">
                    <a:pos x="0" y="35"/>
                  </a:cxn>
                  <a:cxn ang="0">
                    <a:pos x="35" y="70"/>
                  </a:cxn>
                  <a:cxn ang="0">
                    <a:pos x="44" y="69"/>
                  </a:cxn>
                  <a:cxn ang="0">
                    <a:pos x="37" y="66"/>
                  </a:cxn>
                  <a:cxn ang="0">
                    <a:pos x="45" y="51"/>
                  </a:cxn>
                  <a:cxn ang="0">
                    <a:pos x="47" y="48"/>
                  </a:cxn>
                  <a:cxn ang="0">
                    <a:pos x="37" y="37"/>
                  </a:cxn>
                  <a:cxn ang="0">
                    <a:pos x="52" y="37"/>
                  </a:cxn>
                  <a:cxn ang="0">
                    <a:pos x="51" y="46"/>
                  </a:cxn>
                  <a:cxn ang="0">
                    <a:pos x="55" y="37"/>
                  </a:cxn>
                  <a:cxn ang="0">
                    <a:pos x="67" y="37"/>
                  </a:cxn>
                  <a:cxn ang="0">
                    <a:pos x="65" y="46"/>
                  </a:cxn>
                  <a:cxn ang="0">
                    <a:pos x="70" y="35"/>
                  </a:cxn>
                  <a:cxn ang="0">
                    <a:pos x="37" y="0"/>
                  </a:cxn>
                </a:cxnLst>
                <a:rect l="0" t="0" r="r" b="b"/>
                <a:pathLst>
                  <a:path w="70" h="70">
                    <a:moveTo>
                      <a:pt x="14" y="59"/>
                    </a:moveTo>
                    <a:cubicBezTo>
                      <a:pt x="14" y="59"/>
                      <a:pt x="14" y="59"/>
                      <a:pt x="14" y="59"/>
                    </a:cubicBezTo>
                    <a:cubicBezTo>
                      <a:pt x="14" y="57"/>
                      <a:pt x="16" y="55"/>
                      <a:pt x="18" y="54"/>
                    </a:cubicBezTo>
                    <a:cubicBezTo>
                      <a:pt x="19" y="58"/>
                      <a:pt x="21" y="62"/>
                      <a:pt x="24" y="65"/>
                    </a:cubicBezTo>
                    <a:cubicBezTo>
                      <a:pt x="24" y="65"/>
                      <a:pt x="24" y="65"/>
                      <a:pt x="24" y="65"/>
                    </a:cubicBezTo>
                    <a:cubicBezTo>
                      <a:pt x="20" y="63"/>
                      <a:pt x="17" y="61"/>
                      <a:pt x="14" y="59"/>
                    </a:cubicBezTo>
                    <a:moveTo>
                      <a:pt x="20" y="52"/>
                    </a:moveTo>
                    <a:cubicBezTo>
                      <a:pt x="20" y="52"/>
                      <a:pt x="20" y="52"/>
                      <a:pt x="20" y="52"/>
                    </a:cubicBezTo>
                    <a:cubicBezTo>
                      <a:pt x="24" y="51"/>
                      <a:pt x="29" y="50"/>
                      <a:pt x="33" y="50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27" y="65"/>
                      <a:pt x="23" y="59"/>
                      <a:pt x="20" y="52"/>
                    </a:cubicBezTo>
                    <a:moveTo>
                      <a:pt x="3" y="37"/>
                    </a:moveTo>
                    <a:cubicBezTo>
                      <a:pt x="3" y="37"/>
                      <a:pt x="3" y="37"/>
                      <a:pt x="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4" y="41"/>
                      <a:pt x="15" y="46"/>
                      <a:pt x="16" y="51"/>
                    </a:cubicBezTo>
                    <a:cubicBezTo>
                      <a:pt x="16" y="51"/>
                      <a:pt x="16" y="51"/>
                      <a:pt x="16" y="51"/>
                    </a:cubicBezTo>
                    <a:cubicBezTo>
                      <a:pt x="14" y="52"/>
                      <a:pt x="12" y="54"/>
                      <a:pt x="11" y="56"/>
                    </a:cubicBezTo>
                    <a:cubicBezTo>
                      <a:pt x="7" y="51"/>
                      <a:pt x="4" y="44"/>
                      <a:pt x="3" y="37"/>
                    </a:cubicBezTo>
                    <a:moveTo>
                      <a:pt x="18" y="37"/>
                    </a:moveTo>
                    <a:cubicBezTo>
                      <a:pt x="18" y="37"/>
                      <a:pt x="18" y="37"/>
                      <a:pt x="18" y="37"/>
                    </a:cubicBezTo>
                    <a:cubicBezTo>
                      <a:pt x="33" y="37"/>
                      <a:pt x="33" y="37"/>
                      <a:pt x="33" y="37"/>
                    </a:cubicBezTo>
                    <a:cubicBezTo>
                      <a:pt x="33" y="46"/>
                      <a:pt x="33" y="46"/>
                      <a:pt x="33" y="46"/>
                    </a:cubicBezTo>
                    <a:cubicBezTo>
                      <a:pt x="33" y="46"/>
                      <a:pt x="33" y="46"/>
                      <a:pt x="33" y="46"/>
                    </a:cubicBezTo>
                    <a:cubicBezTo>
                      <a:pt x="29" y="47"/>
                      <a:pt x="24" y="47"/>
                      <a:pt x="19" y="49"/>
                    </a:cubicBezTo>
                    <a:cubicBezTo>
                      <a:pt x="18" y="45"/>
                      <a:pt x="18" y="41"/>
                      <a:pt x="18" y="37"/>
                    </a:cubicBezTo>
                    <a:moveTo>
                      <a:pt x="37" y="23"/>
                    </a:moveTo>
                    <a:cubicBezTo>
                      <a:pt x="37" y="23"/>
                      <a:pt x="37" y="23"/>
                      <a:pt x="37" y="23"/>
                    </a:cubicBezTo>
                    <a:cubicBezTo>
                      <a:pt x="41" y="23"/>
                      <a:pt x="46" y="23"/>
                      <a:pt x="50" y="21"/>
                    </a:cubicBezTo>
                    <a:cubicBezTo>
                      <a:pt x="51" y="25"/>
                      <a:pt x="52" y="30"/>
                      <a:pt x="52" y="34"/>
                    </a:cubicBezTo>
                    <a:cubicBezTo>
                      <a:pt x="52" y="34"/>
                      <a:pt x="52" y="34"/>
                      <a:pt x="52" y="34"/>
                    </a:cubicBezTo>
                    <a:cubicBezTo>
                      <a:pt x="37" y="34"/>
                      <a:pt x="37" y="34"/>
                      <a:pt x="37" y="34"/>
                    </a:cubicBezTo>
                    <a:cubicBezTo>
                      <a:pt x="37" y="23"/>
                      <a:pt x="37" y="23"/>
                      <a:pt x="37" y="23"/>
                    </a:cubicBezTo>
                    <a:moveTo>
                      <a:pt x="18" y="34"/>
                    </a:moveTo>
                    <a:cubicBezTo>
                      <a:pt x="18" y="29"/>
                      <a:pt x="18" y="25"/>
                      <a:pt x="19" y="21"/>
                    </a:cubicBezTo>
                    <a:cubicBezTo>
                      <a:pt x="23" y="22"/>
                      <a:pt x="29" y="23"/>
                      <a:pt x="33" y="23"/>
                    </a:cubicBezTo>
                    <a:cubicBezTo>
                      <a:pt x="33" y="34"/>
                      <a:pt x="33" y="34"/>
                      <a:pt x="33" y="34"/>
                    </a:cubicBezTo>
                    <a:cubicBezTo>
                      <a:pt x="18" y="34"/>
                      <a:pt x="18" y="34"/>
                      <a:pt x="18" y="34"/>
                    </a:cubicBezTo>
                    <a:moveTo>
                      <a:pt x="53" y="20"/>
                    </a:moveTo>
                    <a:cubicBezTo>
                      <a:pt x="53" y="20"/>
                      <a:pt x="53" y="20"/>
                      <a:pt x="53" y="20"/>
                    </a:cubicBezTo>
                    <a:cubicBezTo>
                      <a:pt x="56" y="18"/>
                      <a:pt x="58" y="16"/>
                      <a:pt x="59" y="14"/>
                    </a:cubicBezTo>
                    <a:cubicBezTo>
                      <a:pt x="64" y="19"/>
                      <a:pt x="67" y="26"/>
                      <a:pt x="67" y="34"/>
                    </a:cubicBezTo>
                    <a:cubicBezTo>
                      <a:pt x="67" y="34"/>
                      <a:pt x="67" y="34"/>
                      <a:pt x="67" y="34"/>
                    </a:cubicBezTo>
                    <a:cubicBezTo>
                      <a:pt x="55" y="34"/>
                      <a:pt x="55" y="34"/>
                      <a:pt x="55" y="34"/>
                    </a:cubicBezTo>
                    <a:cubicBezTo>
                      <a:pt x="55" y="29"/>
                      <a:pt x="55" y="24"/>
                      <a:pt x="53" y="20"/>
                    </a:cubicBezTo>
                    <a:moveTo>
                      <a:pt x="3" y="34"/>
                    </a:moveTo>
                    <a:cubicBezTo>
                      <a:pt x="4" y="26"/>
                      <a:pt x="7" y="19"/>
                      <a:pt x="12" y="14"/>
                    </a:cubicBezTo>
                    <a:cubicBezTo>
                      <a:pt x="12" y="16"/>
                      <a:pt x="14" y="18"/>
                      <a:pt x="16" y="19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15" y="24"/>
                      <a:pt x="14" y="29"/>
                      <a:pt x="14" y="34"/>
                    </a:cubicBezTo>
                    <a:cubicBezTo>
                      <a:pt x="3" y="34"/>
                      <a:pt x="3" y="34"/>
                      <a:pt x="3" y="34"/>
                    </a:cubicBezTo>
                    <a:moveTo>
                      <a:pt x="14" y="11"/>
                    </a:moveTo>
                    <a:cubicBezTo>
                      <a:pt x="14" y="11"/>
                      <a:pt x="14" y="11"/>
                      <a:pt x="14" y="11"/>
                    </a:cubicBezTo>
                    <a:cubicBezTo>
                      <a:pt x="17" y="8"/>
                      <a:pt x="20" y="6"/>
                      <a:pt x="24" y="5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1" y="8"/>
                      <a:pt x="19" y="11"/>
                      <a:pt x="17" y="16"/>
                    </a:cubicBezTo>
                    <a:cubicBezTo>
                      <a:pt x="16" y="14"/>
                      <a:pt x="14" y="13"/>
                      <a:pt x="14" y="11"/>
                    </a:cubicBezTo>
                    <a:moveTo>
                      <a:pt x="37" y="5"/>
                    </a:moveTo>
                    <a:cubicBezTo>
                      <a:pt x="37" y="5"/>
                      <a:pt x="37" y="5"/>
                      <a:pt x="37" y="5"/>
                    </a:cubicBezTo>
                    <a:cubicBezTo>
                      <a:pt x="43" y="5"/>
                      <a:pt x="47" y="11"/>
                      <a:pt x="49" y="18"/>
                    </a:cubicBezTo>
                    <a:cubicBezTo>
                      <a:pt x="49" y="18"/>
                      <a:pt x="49" y="18"/>
                      <a:pt x="49" y="18"/>
                    </a:cubicBezTo>
                    <a:cubicBezTo>
                      <a:pt x="45" y="19"/>
                      <a:pt x="41" y="20"/>
                      <a:pt x="37" y="20"/>
                    </a:cubicBezTo>
                    <a:cubicBezTo>
                      <a:pt x="37" y="5"/>
                      <a:pt x="37" y="5"/>
                      <a:pt x="37" y="5"/>
                    </a:cubicBezTo>
                    <a:moveTo>
                      <a:pt x="44" y="4"/>
                    </a:moveTo>
                    <a:cubicBezTo>
                      <a:pt x="44" y="4"/>
                      <a:pt x="44" y="4"/>
                      <a:pt x="44" y="4"/>
                    </a:cubicBezTo>
                    <a:cubicBezTo>
                      <a:pt x="49" y="6"/>
                      <a:pt x="53" y="8"/>
                      <a:pt x="56" y="11"/>
                    </a:cubicBezTo>
                    <a:cubicBezTo>
                      <a:pt x="56" y="11"/>
                      <a:pt x="56" y="11"/>
                      <a:pt x="56" y="11"/>
                    </a:cubicBezTo>
                    <a:cubicBezTo>
                      <a:pt x="56" y="13"/>
                      <a:pt x="55" y="15"/>
                      <a:pt x="52" y="16"/>
                    </a:cubicBezTo>
                    <a:cubicBezTo>
                      <a:pt x="50" y="11"/>
                      <a:pt x="48" y="7"/>
                      <a:pt x="44" y="4"/>
                    </a:cubicBezTo>
                    <a:moveTo>
                      <a:pt x="20" y="17"/>
                    </a:moveTo>
                    <a:cubicBezTo>
                      <a:pt x="20" y="17"/>
                      <a:pt x="20" y="17"/>
                      <a:pt x="20" y="17"/>
                    </a:cubicBezTo>
                    <a:cubicBezTo>
                      <a:pt x="23" y="10"/>
                      <a:pt x="27" y="5"/>
                      <a:pt x="33" y="4"/>
                    </a:cubicBezTo>
                    <a:cubicBezTo>
                      <a:pt x="33" y="20"/>
                      <a:pt x="33" y="20"/>
                      <a:pt x="33" y="20"/>
                    </a:cubicBezTo>
                    <a:cubicBezTo>
                      <a:pt x="33" y="20"/>
                      <a:pt x="33" y="20"/>
                      <a:pt x="33" y="20"/>
                    </a:cubicBezTo>
                    <a:cubicBezTo>
                      <a:pt x="29" y="20"/>
                      <a:pt x="24" y="19"/>
                      <a:pt x="20" y="17"/>
                    </a:cubicBezTo>
                    <a:moveTo>
                      <a:pt x="37" y="0"/>
                    </a:moveTo>
                    <a:cubicBezTo>
                      <a:pt x="33" y="0"/>
                      <a:pt x="33" y="0"/>
                      <a:pt x="33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15" y="1"/>
                      <a:pt x="0" y="16"/>
                      <a:pt x="0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54"/>
                      <a:pt x="16" y="70"/>
                      <a:pt x="35" y="70"/>
                    </a:cubicBezTo>
                    <a:cubicBezTo>
                      <a:pt x="38" y="70"/>
                      <a:pt x="41" y="69"/>
                      <a:pt x="44" y="69"/>
                    </a:cubicBezTo>
                    <a:cubicBezTo>
                      <a:pt x="44" y="69"/>
                      <a:pt x="44" y="69"/>
                      <a:pt x="44" y="69"/>
                    </a:cubicBezTo>
                    <a:cubicBezTo>
                      <a:pt x="43" y="67"/>
                      <a:pt x="42" y="66"/>
                      <a:pt x="42" y="64"/>
                    </a:cubicBezTo>
                    <a:cubicBezTo>
                      <a:pt x="40" y="65"/>
                      <a:pt x="39" y="66"/>
                      <a:pt x="37" y="66"/>
                    </a:cubicBezTo>
                    <a:cubicBezTo>
                      <a:pt x="37" y="50"/>
                      <a:pt x="37" y="50"/>
                      <a:pt x="37" y="50"/>
                    </a:cubicBezTo>
                    <a:cubicBezTo>
                      <a:pt x="39" y="50"/>
                      <a:pt x="42" y="50"/>
                      <a:pt x="45" y="51"/>
                    </a:cubicBezTo>
                    <a:cubicBezTo>
                      <a:pt x="46" y="50"/>
                      <a:pt x="46" y="49"/>
                      <a:pt x="47" y="48"/>
                    </a:cubicBezTo>
                    <a:cubicBezTo>
                      <a:pt x="47" y="48"/>
                      <a:pt x="47" y="48"/>
                      <a:pt x="47" y="48"/>
                    </a:cubicBezTo>
                    <a:cubicBezTo>
                      <a:pt x="44" y="47"/>
                      <a:pt x="40" y="47"/>
                      <a:pt x="37" y="46"/>
                    </a:cubicBezTo>
                    <a:cubicBezTo>
                      <a:pt x="37" y="37"/>
                      <a:pt x="37" y="37"/>
                      <a:pt x="37" y="37"/>
                    </a:cubicBezTo>
                    <a:cubicBezTo>
                      <a:pt x="52" y="37"/>
                      <a:pt x="52" y="37"/>
                      <a:pt x="52" y="37"/>
                    </a:cubicBezTo>
                    <a:cubicBezTo>
                      <a:pt x="52" y="37"/>
                      <a:pt x="52" y="37"/>
                      <a:pt x="52" y="37"/>
                    </a:cubicBezTo>
                    <a:cubicBezTo>
                      <a:pt x="52" y="40"/>
                      <a:pt x="52" y="43"/>
                      <a:pt x="51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2" y="45"/>
                      <a:pt x="53" y="45"/>
                      <a:pt x="55" y="45"/>
                    </a:cubicBezTo>
                    <a:cubicBezTo>
                      <a:pt x="55" y="42"/>
                      <a:pt x="55" y="39"/>
                      <a:pt x="55" y="37"/>
                    </a:cubicBezTo>
                    <a:cubicBezTo>
                      <a:pt x="67" y="37"/>
                      <a:pt x="67" y="37"/>
                      <a:pt x="67" y="37"/>
                    </a:cubicBezTo>
                    <a:cubicBezTo>
                      <a:pt x="67" y="37"/>
                      <a:pt x="67" y="37"/>
                      <a:pt x="67" y="37"/>
                    </a:cubicBezTo>
                    <a:cubicBezTo>
                      <a:pt x="67" y="40"/>
                      <a:pt x="66" y="43"/>
                      <a:pt x="65" y="46"/>
                    </a:cubicBezTo>
                    <a:cubicBezTo>
                      <a:pt x="65" y="46"/>
                      <a:pt x="65" y="46"/>
                      <a:pt x="65" y="46"/>
                    </a:cubicBezTo>
                    <a:cubicBezTo>
                      <a:pt x="66" y="46"/>
                      <a:pt x="67" y="47"/>
                      <a:pt x="68" y="47"/>
                    </a:cubicBezTo>
                    <a:cubicBezTo>
                      <a:pt x="69" y="43"/>
                      <a:pt x="70" y="39"/>
                      <a:pt x="70" y="35"/>
                    </a:cubicBezTo>
                    <a:cubicBezTo>
                      <a:pt x="70" y="35"/>
                      <a:pt x="70" y="35"/>
                      <a:pt x="70" y="35"/>
                    </a:cubicBezTo>
                    <a:cubicBezTo>
                      <a:pt x="70" y="16"/>
                      <a:pt x="55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41" name="Group 94"/>
            <p:cNvGrpSpPr/>
            <p:nvPr/>
          </p:nvGrpSpPr>
          <p:grpSpPr>
            <a:xfrm>
              <a:off x="2710644" y="3317516"/>
              <a:ext cx="317741" cy="334339"/>
              <a:chOff x="2854325" y="2497138"/>
              <a:chExt cx="212725" cy="223837"/>
            </a:xfrm>
            <a:solidFill>
              <a:schemeClr val="bg1"/>
            </a:solidFill>
          </p:grpSpPr>
          <p:sp>
            <p:nvSpPr>
              <p:cNvPr id="56" name="Freeform: Shape 95"/>
              <p:cNvSpPr>
                <a:spLocks/>
              </p:cNvSpPr>
              <p:nvPr/>
            </p:nvSpPr>
            <p:spPr bwMode="auto">
              <a:xfrm>
                <a:off x="2854325" y="2613025"/>
                <a:ext cx="212725" cy="107950"/>
              </a:xfrm>
              <a:custGeom>
                <a:avLst/>
                <a:gdLst/>
                <a:ahLst/>
                <a:cxnLst>
                  <a:cxn ang="0">
                    <a:pos x="15" y="26"/>
                  </a:cxn>
                  <a:cxn ang="0">
                    <a:pos x="27" y="33"/>
                  </a:cxn>
                  <a:cxn ang="0">
                    <a:pos x="15" y="26"/>
                  </a:cxn>
                  <a:cxn ang="0">
                    <a:pos x="57" y="21"/>
                  </a:cxn>
                  <a:cxn ang="0">
                    <a:pos x="61" y="27"/>
                  </a:cxn>
                  <a:cxn ang="0">
                    <a:pos x="50" y="33"/>
                  </a:cxn>
                  <a:cxn ang="0">
                    <a:pos x="22" y="20"/>
                  </a:cxn>
                  <a:cxn ang="0">
                    <a:pos x="36" y="34"/>
                  </a:cxn>
                  <a:cxn ang="0">
                    <a:pos x="22" y="20"/>
                  </a:cxn>
                  <a:cxn ang="0">
                    <a:pos x="40" y="17"/>
                  </a:cxn>
                  <a:cxn ang="0">
                    <a:pos x="54" y="20"/>
                  </a:cxn>
                  <a:cxn ang="0">
                    <a:pos x="40" y="17"/>
                  </a:cxn>
                  <a:cxn ang="0">
                    <a:pos x="4" y="3"/>
                  </a:cxn>
                  <a:cxn ang="0">
                    <a:pos x="18" y="18"/>
                  </a:cxn>
                  <a:cxn ang="0">
                    <a:pos x="13" y="24"/>
                  </a:cxn>
                  <a:cxn ang="0">
                    <a:pos x="19" y="3"/>
                  </a:cxn>
                  <a:cxn ang="0">
                    <a:pos x="36" y="3"/>
                  </a:cxn>
                  <a:cxn ang="0">
                    <a:pos x="36" y="13"/>
                  </a:cxn>
                  <a:cxn ang="0">
                    <a:pos x="19" y="3"/>
                  </a:cxn>
                  <a:cxn ang="0">
                    <a:pos x="40" y="3"/>
                  </a:cxn>
                  <a:cxn ang="0">
                    <a:pos x="57" y="3"/>
                  </a:cxn>
                  <a:cxn ang="0">
                    <a:pos x="40" y="13"/>
                  </a:cxn>
                  <a:cxn ang="0">
                    <a:pos x="58" y="18"/>
                  </a:cxn>
                  <a:cxn ang="0">
                    <a:pos x="60" y="3"/>
                  </a:cxn>
                  <a:cxn ang="0">
                    <a:pos x="73" y="3"/>
                  </a:cxn>
                  <a:cxn ang="0">
                    <a:pos x="58" y="18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76" y="1"/>
                  </a:cxn>
                  <a:cxn ang="0">
                    <a:pos x="76" y="1"/>
                  </a:cxn>
                  <a:cxn ang="0">
                    <a:pos x="76" y="0"/>
                  </a:cxn>
                  <a:cxn ang="0">
                    <a:pos x="76" y="0"/>
                  </a:cxn>
                </a:cxnLst>
                <a:rect l="0" t="0" r="r" b="b"/>
                <a:pathLst>
                  <a:path w="76" h="39">
                    <a:moveTo>
                      <a:pt x="15" y="26"/>
                    </a:moveTo>
                    <a:cubicBezTo>
                      <a:pt x="15" y="26"/>
                      <a:pt x="15" y="26"/>
                      <a:pt x="15" y="26"/>
                    </a:cubicBezTo>
                    <a:cubicBezTo>
                      <a:pt x="16" y="24"/>
                      <a:pt x="17" y="23"/>
                      <a:pt x="19" y="21"/>
                    </a:cubicBezTo>
                    <a:cubicBezTo>
                      <a:pt x="21" y="26"/>
                      <a:pt x="23" y="30"/>
                      <a:pt x="27" y="33"/>
                    </a:cubicBezTo>
                    <a:cubicBezTo>
                      <a:pt x="27" y="33"/>
                      <a:pt x="27" y="33"/>
                      <a:pt x="27" y="33"/>
                    </a:cubicBezTo>
                    <a:cubicBezTo>
                      <a:pt x="22" y="32"/>
                      <a:pt x="19" y="29"/>
                      <a:pt x="15" y="26"/>
                    </a:cubicBezTo>
                    <a:moveTo>
                      <a:pt x="50" y="33"/>
                    </a:moveTo>
                    <a:cubicBezTo>
                      <a:pt x="53" y="30"/>
                      <a:pt x="56" y="26"/>
                      <a:pt x="57" y="21"/>
                    </a:cubicBezTo>
                    <a:cubicBezTo>
                      <a:pt x="59" y="23"/>
                      <a:pt x="61" y="25"/>
                      <a:pt x="61" y="27"/>
                    </a:cubicBezTo>
                    <a:cubicBezTo>
                      <a:pt x="61" y="27"/>
                      <a:pt x="61" y="27"/>
                      <a:pt x="61" y="27"/>
                    </a:cubicBezTo>
                    <a:cubicBezTo>
                      <a:pt x="58" y="29"/>
                      <a:pt x="54" y="32"/>
                      <a:pt x="50" y="33"/>
                    </a:cubicBezTo>
                    <a:cubicBezTo>
                      <a:pt x="50" y="33"/>
                      <a:pt x="50" y="33"/>
                      <a:pt x="50" y="33"/>
                    </a:cubicBezTo>
                    <a:moveTo>
                      <a:pt x="22" y="20"/>
                    </a:moveTo>
                    <a:cubicBezTo>
                      <a:pt x="22" y="20"/>
                      <a:pt x="22" y="20"/>
                      <a:pt x="22" y="20"/>
                    </a:cubicBezTo>
                    <a:cubicBezTo>
                      <a:pt x="26" y="18"/>
                      <a:pt x="32" y="17"/>
                      <a:pt x="36" y="17"/>
                    </a:cubicBezTo>
                    <a:cubicBezTo>
                      <a:pt x="36" y="34"/>
                      <a:pt x="36" y="34"/>
                      <a:pt x="36" y="34"/>
                    </a:cubicBezTo>
                    <a:cubicBezTo>
                      <a:pt x="36" y="34"/>
                      <a:pt x="36" y="34"/>
                      <a:pt x="36" y="34"/>
                    </a:cubicBezTo>
                    <a:cubicBezTo>
                      <a:pt x="29" y="33"/>
                      <a:pt x="25" y="27"/>
                      <a:pt x="22" y="20"/>
                    </a:cubicBezTo>
                    <a:moveTo>
                      <a:pt x="40" y="17"/>
                    </a:moveTo>
                    <a:cubicBezTo>
                      <a:pt x="40" y="17"/>
                      <a:pt x="40" y="17"/>
                      <a:pt x="40" y="17"/>
                    </a:cubicBezTo>
                    <a:cubicBezTo>
                      <a:pt x="44" y="17"/>
                      <a:pt x="50" y="18"/>
                      <a:pt x="54" y="20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51" y="27"/>
                      <a:pt x="47" y="34"/>
                      <a:pt x="40" y="35"/>
                    </a:cubicBezTo>
                    <a:cubicBezTo>
                      <a:pt x="40" y="17"/>
                      <a:pt x="40" y="17"/>
                      <a:pt x="40" y="17"/>
                    </a:cubicBezTo>
                    <a:moveTo>
                      <a:pt x="4" y="3"/>
                    </a:moveTo>
                    <a:cubicBezTo>
                      <a:pt x="4" y="3"/>
                      <a:pt x="4" y="3"/>
                      <a:pt x="4" y="3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6" y="8"/>
                      <a:pt x="17" y="13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6" y="19"/>
                      <a:pt x="14" y="21"/>
                      <a:pt x="13" y="24"/>
                    </a:cubicBezTo>
                    <a:cubicBezTo>
                      <a:pt x="8" y="18"/>
                      <a:pt x="4" y="11"/>
                      <a:pt x="4" y="3"/>
                    </a:cubicBezTo>
                    <a:moveTo>
                      <a:pt x="19" y="3"/>
                    </a:moveTo>
                    <a:cubicBezTo>
                      <a:pt x="19" y="3"/>
                      <a:pt x="19" y="3"/>
                      <a:pt x="19" y="3"/>
                    </a:cubicBezTo>
                    <a:cubicBezTo>
                      <a:pt x="36" y="3"/>
                      <a:pt x="36" y="3"/>
                      <a:pt x="36" y="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31" y="13"/>
                      <a:pt x="26" y="14"/>
                      <a:pt x="21" y="16"/>
                    </a:cubicBezTo>
                    <a:cubicBezTo>
                      <a:pt x="20" y="12"/>
                      <a:pt x="19" y="7"/>
                      <a:pt x="19" y="3"/>
                    </a:cubicBezTo>
                    <a:moveTo>
                      <a:pt x="40" y="3"/>
                    </a:moveTo>
                    <a:cubicBezTo>
                      <a:pt x="40" y="3"/>
                      <a:pt x="40" y="3"/>
                      <a:pt x="40" y="3"/>
                    </a:cubicBezTo>
                    <a:cubicBezTo>
                      <a:pt x="57" y="3"/>
                      <a:pt x="57" y="3"/>
                      <a:pt x="57" y="3"/>
                    </a:cubicBezTo>
                    <a:cubicBezTo>
                      <a:pt x="57" y="3"/>
                      <a:pt x="57" y="3"/>
                      <a:pt x="57" y="3"/>
                    </a:cubicBezTo>
                    <a:cubicBezTo>
                      <a:pt x="57" y="7"/>
                      <a:pt x="56" y="12"/>
                      <a:pt x="55" y="16"/>
                    </a:cubicBezTo>
                    <a:cubicBezTo>
                      <a:pt x="51" y="14"/>
                      <a:pt x="45" y="13"/>
                      <a:pt x="40" y="13"/>
                    </a:cubicBezTo>
                    <a:cubicBezTo>
                      <a:pt x="40" y="3"/>
                      <a:pt x="40" y="3"/>
                      <a:pt x="40" y="3"/>
                    </a:cubicBezTo>
                    <a:moveTo>
                      <a:pt x="58" y="18"/>
                    </a:moveTo>
                    <a:cubicBezTo>
                      <a:pt x="58" y="18"/>
                      <a:pt x="58" y="18"/>
                      <a:pt x="58" y="18"/>
                    </a:cubicBezTo>
                    <a:cubicBezTo>
                      <a:pt x="60" y="13"/>
                      <a:pt x="60" y="7"/>
                      <a:pt x="60" y="3"/>
                    </a:cubicBezTo>
                    <a:cubicBezTo>
                      <a:pt x="73" y="3"/>
                      <a:pt x="73" y="3"/>
                      <a:pt x="73" y="3"/>
                    </a:cubicBezTo>
                    <a:cubicBezTo>
                      <a:pt x="73" y="3"/>
                      <a:pt x="73" y="3"/>
                      <a:pt x="73" y="3"/>
                    </a:cubicBezTo>
                    <a:cubicBezTo>
                      <a:pt x="72" y="11"/>
                      <a:pt x="69" y="18"/>
                      <a:pt x="64" y="24"/>
                    </a:cubicBezTo>
                    <a:cubicBezTo>
                      <a:pt x="63" y="21"/>
                      <a:pt x="61" y="19"/>
                      <a:pt x="58" y="18"/>
                    </a:cubicBezTo>
                    <a:moveTo>
                      <a:pt x="76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22"/>
                      <a:pt x="18" y="39"/>
                      <a:pt x="38" y="39"/>
                    </a:cubicBezTo>
                    <a:cubicBezTo>
                      <a:pt x="59" y="39"/>
                      <a:pt x="76" y="22"/>
                      <a:pt x="76" y="1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76" y="0"/>
                      <a:pt x="76" y="0"/>
                      <a:pt x="7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7" name="Freeform: Shape 96"/>
              <p:cNvSpPr>
                <a:spLocks/>
              </p:cNvSpPr>
              <p:nvPr/>
            </p:nvSpPr>
            <p:spPr bwMode="auto">
              <a:xfrm>
                <a:off x="2941638" y="2497138"/>
                <a:ext cx="39688" cy="47625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7" y="17"/>
                  </a:cxn>
                  <a:cxn ang="0">
                    <a:pos x="14" y="8"/>
                  </a:cxn>
                  <a:cxn ang="0">
                    <a:pos x="14" y="8"/>
                  </a:cxn>
                  <a:cxn ang="0">
                    <a:pos x="7" y="0"/>
                  </a:cxn>
                </a:cxnLst>
                <a:rect l="0" t="0" r="r" b="b"/>
                <a:pathLst>
                  <a:path w="14" h="17">
                    <a:moveTo>
                      <a:pt x="7" y="0"/>
                    </a:moveTo>
                    <a:cubicBezTo>
                      <a:pt x="3" y="0"/>
                      <a:pt x="0" y="4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3"/>
                      <a:pt x="3" y="17"/>
                      <a:pt x="7" y="17"/>
                    </a:cubicBezTo>
                    <a:cubicBezTo>
                      <a:pt x="11" y="17"/>
                      <a:pt x="14" y="13"/>
                      <a:pt x="14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4" y="4"/>
                      <a:pt x="11" y="0"/>
                      <a:pt x="7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8" name="Freeform: Shape 97"/>
              <p:cNvSpPr>
                <a:spLocks/>
              </p:cNvSpPr>
              <p:nvPr/>
            </p:nvSpPr>
            <p:spPr bwMode="auto">
              <a:xfrm>
                <a:off x="2922588" y="2547938"/>
                <a:ext cx="77788" cy="55563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19" y="0"/>
                  </a:cxn>
                  <a:cxn ang="0">
                    <a:pos x="16" y="15"/>
                  </a:cxn>
                  <a:cxn ang="0">
                    <a:pos x="14" y="3"/>
                  </a:cxn>
                  <a:cxn ang="0">
                    <a:pos x="12" y="15"/>
                  </a:cxn>
                  <a:cxn ang="0">
                    <a:pos x="8" y="0"/>
                  </a:cxn>
                  <a:cxn ang="0">
                    <a:pos x="5" y="0"/>
                  </a:cxn>
                  <a:cxn ang="0">
                    <a:pos x="0" y="7"/>
                  </a:cxn>
                  <a:cxn ang="0">
                    <a:pos x="0" y="20"/>
                  </a:cxn>
                  <a:cxn ang="0">
                    <a:pos x="28" y="20"/>
                  </a:cxn>
                  <a:cxn ang="0">
                    <a:pos x="28" y="7"/>
                  </a:cxn>
                  <a:cxn ang="0">
                    <a:pos x="23" y="0"/>
                  </a:cxn>
                </a:cxnLst>
                <a:rect l="0" t="0" r="r" b="b"/>
                <a:pathLst>
                  <a:path w="28" h="20">
                    <a:moveTo>
                      <a:pt x="23" y="0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3"/>
                      <a:pt x="0" y="7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28" y="20"/>
                      <a:pt x="28" y="20"/>
                      <a:pt x="28" y="20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3"/>
                      <a:pt x="26" y="0"/>
                      <a:pt x="2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9" name="Freeform: Shape 98"/>
              <p:cNvSpPr>
                <a:spLocks/>
              </p:cNvSpPr>
              <p:nvPr/>
            </p:nvSpPr>
            <p:spPr bwMode="auto">
              <a:xfrm>
                <a:off x="2955925" y="2547938"/>
                <a:ext cx="11113" cy="7938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3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3" y="5"/>
                  </a:cxn>
                  <a:cxn ang="0">
                    <a:pos x="7" y="2"/>
                  </a:cxn>
                  <a:cxn ang="0">
                    <a:pos x="5" y="0"/>
                  </a:cxn>
                </a:cxnLst>
                <a:rect l="0" t="0" r="r" b="b"/>
                <a:pathLst>
                  <a:path w="7" h="5">
                    <a:moveTo>
                      <a:pt x="5" y="0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0" name="Freeform: Shape 99"/>
              <p:cNvSpPr>
                <a:spLocks/>
              </p:cNvSpPr>
              <p:nvPr/>
            </p:nvSpPr>
            <p:spPr bwMode="auto">
              <a:xfrm>
                <a:off x="2955925" y="2547938"/>
                <a:ext cx="11113" cy="7938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3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3" y="5"/>
                  </a:cxn>
                  <a:cxn ang="0">
                    <a:pos x="7" y="2"/>
                  </a:cxn>
                  <a:cxn ang="0">
                    <a:pos x="5" y="0"/>
                  </a:cxn>
                </a:cxnLst>
                <a:rect l="0" t="0" r="r" b="b"/>
                <a:pathLst>
                  <a:path w="7" h="5">
                    <a:moveTo>
                      <a:pt x="5" y="0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5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1" name="Freeform: Shape 100"/>
              <p:cNvSpPr>
                <a:spLocks/>
              </p:cNvSpPr>
              <p:nvPr/>
            </p:nvSpPr>
            <p:spPr bwMode="auto">
              <a:xfrm>
                <a:off x="3006725" y="2505075"/>
                <a:ext cx="36513" cy="4603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6" y="16"/>
                  </a:cxn>
                  <a:cxn ang="0">
                    <a:pos x="13" y="8"/>
                  </a:cxn>
                  <a:cxn ang="0">
                    <a:pos x="13" y="8"/>
                  </a:cxn>
                  <a:cxn ang="0">
                    <a:pos x="6" y="0"/>
                  </a:cxn>
                </a:cxnLst>
                <a:rect l="0" t="0" r="r" b="b"/>
                <a:pathLst>
                  <a:path w="13" h="16">
                    <a:moveTo>
                      <a:pt x="6" y="0"/>
                    </a:moveTo>
                    <a:cubicBezTo>
                      <a:pt x="3" y="0"/>
                      <a:pt x="0" y="4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3" y="16"/>
                      <a:pt x="6" y="16"/>
                    </a:cubicBezTo>
                    <a:cubicBezTo>
                      <a:pt x="10" y="16"/>
                      <a:pt x="13" y="12"/>
                      <a:pt x="13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4"/>
                      <a:pt x="10" y="0"/>
                      <a:pt x="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2" name="Freeform: Shape 101"/>
              <p:cNvSpPr>
                <a:spLocks/>
              </p:cNvSpPr>
              <p:nvPr/>
            </p:nvSpPr>
            <p:spPr bwMode="auto">
              <a:xfrm>
                <a:off x="3021013" y="2552700"/>
                <a:ext cx="7938" cy="6350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1" y="4"/>
                  </a:cxn>
                  <a:cxn ang="0">
                    <a:pos x="5" y="0"/>
                  </a:cxn>
                  <a:cxn ang="0">
                    <a:pos x="3" y="0"/>
                  </a:cxn>
                </a:cxnLst>
                <a:rect l="0" t="0" r="r" b="b"/>
                <a:pathLst>
                  <a:path w="5" h="4">
                    <a:moveTo>
                      <a:pt x="3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5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3" name="Freeform: Shape 102"/>
              <p:cNvSpPr>
                <a:spLocks/>
              </p:cNvSpPr>
              <p:nvPr/>
            </p:nvSpPr>
            <p:spPr bwMode="auto">
              <a:xfrm>
                <a:off x="3021013" y="2552700"/>
                <a:ext cx="7938" cy="6350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1" y="4"/>
                  </a:cxn>
                  <a:cxn ang="0">
                    <a:pos x="5" y="0"/>
                  </a:cxn>
                  <a:cxn ang="0">
                    <a:pos x="3" y="0"/>
                  </a:cxn>
                </a:cxnLst>
                <a:rect l="0" t="0" r="r" b="b"/>
                <a:pathLst>
                  <a:path w="5" h="4">
                    <a:moveTo>
                      <a:pt x="3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5" y="0"/>
                    </a:lnTo>
                    <a:lnTo>
                      <a:pt x="3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4" name="Freeform: Shape 103"/>
              <p:cNvSpPr>
                <a:spLocks/>
              </p:cNvSpPr>
              <p:nvPr/>
            </p:nvSpPr>
            <p:spPr bwMode="auto">
              <a:xfrm>
                <a:off x="3000375" y="2552700"/>
                <a:ext cx="58738" cy="50800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13" y="0"/>
                  </a:cxn>
                  <a:cxn ang="0">
                    <a:pos x="10" y="14"/>
                  </a:cxn>
                  <a:cxn ang="0">
                    <a:pos x="8" y="2"/>
                  </a:cxn>
                  <a:cxn ang="0">
                    <a:pos x="6" y="14"/>
                  </a:cxn>
                  <a:cxn ang="0">
                    <a:pos x="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1" y="5"/>
                  </a:cxn>
                  <a:cxn ang="0">
                    <a:pos x="1" y="18"/>
                  </a:cxn>
                  <a:cxn ang="0">
                    <a:pos x="21" y="18"/>
                  </a:cxn>
                  <a:cxn ang="0">
                    <a:pos x="21" y="6"/>
                  </a:cxn>
                  <a:cxn ang="0">
                    <a:pos x="17" y="0"/>
                  </a:cxn>
                </a:cxnLst>
                <a:rect l="0" t="0" r="r" b="b"/>
                <a:pathLst>
                  <a:path w="21" h="18">
                    <a:moveTo>
                      <a:pt x="17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3"/>
                      <a:pt x="1" y="5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1" y="2"/>
                      <a:pt x="19" y="0"/>
                      <a:pt x="17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5" name="Freeform: Shape 104"/>
              <p:cNvSpPr>
                <a:spLocks/>
              </p:cNvSpPr>
              <p:nvPr/>
            </p:nvSpPr>
            <p:spPr bwMode="auto">
              <a:xfrm>
                <a:off x="2879725" y="2505075"/>
                <a:ext cx="36513" cy="4603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6" y="16"/>
                  </a:cxn>
                  <a:cxn ang="0">
                    <a:pos x="13" y="8"/>
                  </a:cxn>
                  <a:cxn ang="0">
                    <a:pos x="13" y="8"/>
                  </a:cxn>
                  <a:cxn ang="0">
                    <a:pos x="6" y="0"/>
                  </a:cxn>
                </a:cxnLst>
                <a:rect l="0" t="0" r="r" b="b"/>
                <a:pathLst>
                  <a:path w="13" h="16">
                    <a:moveTo>
                      <a:pt x="6" y="0"/>
                    </a:moveTo>
                    <a:cubicBezTo>
                      <a:pt x="3" y="0"/>
                      <a:pt x="0" y="4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3" y="16"/>
                      <a:pt x="6" y="16"/>
                    </a:cubicBezTo>
                    <a:cubicBezTo>
                      <a:pt x="10" y="16"/>
                      <a:pt x="13" y="12"/>
                      <a:pt x="13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4"/>
                      <a:pt x="10" y="0"/>
                      <a:pt x="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6" name="Freeform: Shape 105"/>
              <p:cNvSpPr>
                <a:spLocks/>
              </p:cNvSpPr>
              <p:nvPr/>
            </p:nvSpPr>
            <p:spPr bwMode="auto">
              <a:xfrm>
                <a:off x="2890838" y="2552700"/>
                <a:ext cx="11113" cy="635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4" y="4"/>
                  </a:cxn>
                  <a:cxn ang="0">
                    <a:pos x="7" y="2"/>
                  </a:cxn>
                  <a:cxn ang="0">
                    <a:pos x="6" y="0"/>
                  </a:cxn>
                </a:cxnLst>
                <a:rect l="0" t="0" r="r" b="b"/>
                <a:pathLst>
                  <a:path w="7" h="4">
                    <a:moveTo>
                      <a:pt x="6" y="0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4" y="4"/>
                    </a:lnTo>
                    <a:lnTo>
                      <a:pt x="7" y="2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7" name="Freeform: Shape 106"/>
              <p:cNvSpPr>
                <a:spLocks/>
              </p:cNvSpPr>
              <p:nvPr/>
            </p:nvSpPr>
            <p:spPr bwMode="auto">
              <a:xfrm>
                <a:off x="2890838" y="2552700"/>
                <a:ext cx="11113" cy="635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4" y="4"/>
                  </a:cxn>
                  <a:cxn ang="0">
                    <a:pos x="7" y="2"/>
                  </a:cxn>
                  <a:cxn ang="0">
                    <a:pos x="6" y="0"/>
                  </a:cxn>
                </a:cxnLst>
                <a:rect l="0" t="0" r="r" b="b"/>
                <a:pathLst>
                  <a:path w="7" h="4">
                    <a:moveTo>
                      <a:pt x="6" y="0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4" y="4"/>
                    </a:lnTo>
                    <a:lnTo>
                      <a:pt x="7" y="2"/>
                    </a:lnTo>
                    <a:lnTo>
                      <a:pt x="6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8" name="Freeform: Shape 107"/>
              <p:cNvSpPr>
                <a:spLocks/>
              </p:cNvSpPr>
              <p:nvPr/>
            </p:nvSpPr>
            <p:spPr bwMode="auto">
              <a:xfrm>
                <a:off x="2860675" y="2552700"/>
                <a:ext cx="61913" cy="53975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18" y="0"/>
                  </a:cxn>
                  <a:cxn ang="0">
                    <a:pos x="15" y="14"/>
                  </a:cxn>
                  <a:cxn ang="0">
                    <a:pos x="13" y="2"/>
                  </a:cxn>
                  <a:cxn ang="0">
                    <a:pos x="11" y="14"/>
                  </a:cxn>
                  <a:cxn ang="0">
                    <a:pos x="8" y="0"/>
                  </a:cxn>
                  <a:cxn ang="0">
                    <a:pos x="5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19"/>
                  </a:cxn>
                  <a:cxn ang="0">
                    <a:pos x="20" y="19"/>
                  </a:cxn>
                  <a:cxn ang="0">
                    <a:pos x="20" y="5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22" h="19">
                    <a:moveTo>
                      <a:pt x="22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3"/>
                      <a:pt x="21" y="1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42" name="Group 108"/>
            <p:cNvGrpSpPr/>
            <p:nvPr/>
          </p:nvGrpSpPr>
          <p:grpSpPr>
            <a:xfrm>
              <a:off x="3765553" y="2845605"/>
              <a:ext cx="322492" cy="320109"/>
              <a:chOff x="3605213" y="2220913"/>
              <a:chExt cx="215900" cy="214313"/>
            </a:xfrm>
            <a:solidFill>
              <a:schemeClr val="bg1"/>
            </a:solidFill>
          </p:grpSpPr>
          <p:sp>
            <p:nvSpPr>
              <p:cNvPr id="49" name="Freeform: Shape 109"/>
              <p:cNvSpPr>
                <a:spLocks/>
              </p:cNvSpPr>
              <p:nvPr/>
            </p:nvSpPr>
            <p:spPr bwMode="auto">
              <a:xfrm>
                <a:off x="3722688" y="2316163"/>
                <a:ext cx="7938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2" y="1"/>
                  </a:cxn>
                  <a:cxn ang="0">
                    <a:pos x="2" y="1"/>
                  </a:cxn>
                  <a:cxn ang="0">
                    <a:pos x="4" y="3"/>
                  </a:cxn>
                  <a:cxn ang="0">
                    <a:pos x="4" y="3"/>
                  </a:cxn>
                  <a:cxn ang="0">
                    <a:pos x="4" y="5"/>
                  </a:cxn>
                  <a:cxn ang="0">
                    <a:pos x="4" y="5"/>
                  </a:cxn>
                  <a:cxn ang="0">
                    <a:pos x="4" y="7"/>
                  </a:cxn>
                  <a:cxn ang="0">
                    <a:pos x="2" y="7"/>
                  </a:cxn>
                  <a:cxn ang="0">
                    <a:pos x="4" y="7"/>
                  </a:cxn>
                  <a:cxn ang="0">
                    <a:pos x="4" y="7"/>
                  </a:cxn>
                  <a:cxn ang="0">
                    <a:pos x="4" y="7"/>
                  </a:cxn>
                  <a:cxn ang="0">
                    <a:pos x="4" y="5"/>
                  </a:cxn>
                  <a:cxn ang="0">
                    <a:pos x="5" y="5"/>
                  </a:cxn>
                  <a:cxn ang="0">
                    <a:pos x="5" y="5"/>
                  </a:cxn>
                  <a:cxn ang="0">
                    <a:pos x="5" y="5"/>
                  </a:cxn>
                  <a:cxn ang="0">
                    <a:pos x="5" y="3"/>
                  </a:cxn>
                  <a:cxn ang="0">
                    <a:pos x="5" y="3"/>
                  </a:cxn>
                  <a:cxn ang="0">
                    <a:pos x="5" y="1"/>
                  </a:cxn>
                  <a:cxn ang="0">
                    <a:pos x="5" y="1"/>
                  </a:cxn>
                  <a:cxn ang="0">
                    <a:pos x="5" y="1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0" y="0"/>
                  </a:cxn>
                </a:cxnLst>
                <a:rect l="0" t="0" r="r" b="b"/>
                <a:pathLst>
                  <a:path w="5" h="7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0" name="Freeform: Shape 110"/>
              <p:cNvSpPr>
                <a:spLocks/>
              </p:cNvSpPr>
              <p:nvPr/>
            </p:nvSpPr>
            <p:spPr bwMode="auto">
              <a:xfrm>
                <a:off x="3722688" y="2316163"/>
                <a:ext cx="7938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2" y="1"/>
                  </a:cxn>
                  <a:cxn ang="0">
                    <a:pos x="2" y="1"/>
                  </a:cxn>
                  <a:cxn ang="0">
                    <a:pos x="4" y="3"/>
                  </a:cxn>
                  <a:cxn ang="0">
                    <a:pos x="4" y="3"/>
                  </a:cxn>
                  <a:cxn ang="0">
                    <a:pos x="4" y="5"/>
                  </a:cxn>
                  <a:cxn ang="0">
                    <a:pos x="4" y="5"/>
                  </a:cxn>
                  <a:cxn ang="0">
                    <a:pos x="4" y="7"/>
                  </a:cxn>
                  <a:cxn ang="0">
                    <a:pos x="2" y="7"/>
                  </a:cxn>
                  <a:cxn ang="0">
                    <a:pos x="4" y="7"/>
                  </a:cxn>
                  <a:cxn ang="0">
                    <a:pos x="4" y="7"/>
                  </a:cxn>
                  <a:cxn ang="0">
                    <a:pos x="4" y="7"/>
                  </a:cxn>
                  <a:cxn ang="0">
                    <a:pos x="4" y="5"/>
                  </a:cxn>
                  <a:cxn ang="0">
                    <a:pos x="5" y="5"/>
                  </a:cxn>
                  <a:cxn ang="0">
                    <a:pos x="5" y="5"/>
                  </a:cxn>
                  <a:cxn ang="0">
                    <a:pos x="5" y="5"/>
                  </a:cxn>
                  <a:cxn ang="0">
                    <a:pos x="5" y="3"/>
                  </a:cxn>
                  <a:cxn ang="0">
                    <a:pos x="5" y="3"/>
                  </a:cxn>
                  <a:cxn ang="0">
                    <a:pos x="5" y="1"/>
                  </a:cxn>
                  <a:cxn ang="0">
                    <a:pos x="5" y="1"/>
                  </a:cxn>
                  <a:cxn ang="0">
                    <a:pos x="5" y="1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0" y="0"/>
                  </a:cxn>
                </a:cxnLst>
                <a:rect l="0" t="0" r="r" b="b"/>
                <a:pathLst>
                  <a:path w="5" h="7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1" name="Freeform: Shape 111"/>
              <p:cNvSpPr>
                <a:spLocks/>
              </p:cNvSpPr>
              <p:nvPr/>
            </p:nvSpPr>
            <p:spPr bwMode="auto">
              <a:xfrm>
                <a:off x="3705225" y="2312988"/>
                <a:ext cx="17463" cy="3175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2" y="0"/>
                  </a:cxn>
                  <a:cxn ang="0">
                    <a:pos x="1" y="0"/>
                  </a:cxn>
                  <a:cxn ang="0">
                    <a:pos x="1" y="0"/>
                  </a:cxn>
                  <a:cxn ang="0">
                    <a:pos x="1" y="0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1" y="1"/>
                  </a:cxn>
                  <a:cxn ang="0">
                    <a:pos x="2" y="1"/>
                  </a:cxn>
                  <a:cxn ang="0">
                    <a:pos x="3" y="1"/>
                  </a:cxn>
                  <a:cxn ang="0">
                    <a:pos x="4" y="1"/>
                  </a:cxn>
                  <a:cxn ang="0">
                    <a:pos x="4" y="1"/>
                  </a:cxn>
                  <a:cxn ang="0">
                    <a:pos x="4" y="1"/>
                  </a:cxn>
                  <a:cxn ang="0">
                    <a:pos x="5" y="1"/>
                  </a:cxn>
                  <a:cxn ang="0">
                    <a:pos x="5" y="1"/>
                  </a:cxn>
                  <a:cxn ang="0">
                    <a:pos x="6" y="1"/>
                  </a:cxn>
                  <a:cxn ang="0">
                    <a:pos x="5" y="1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1">
                    <a:moveTo>
                      <a:pt x="3" y="0"/>
                    </a:move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2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2" name="Freeform: Shape 112"/>
              <p:cNvSpPr>
                <a:spLocks/>
              </p:cNvSpPr>
              <p:nvPr/>
            </p:nvSpPr>
            <p:spPr bwMode="auto">
              <a:xfrm>
                <a:off x="3700463" y="2316163"/>
                <a:ext cx="3175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2" y="1"/>
                  </a:cxn>
                  <a:cxn ang="0">
                    <a:pos x="2" y="0"/>
                  </a:cxn>
                  <a:cxn ang="0">
                    <a:pos x="0" y="0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3" name="Freeform: Shape 113"/>
              <p:cNvSpPr>
                <a:spLocks/>
              </p:cNvSpPr>
              <p:nvPr/>
            </p:nvSpPr>
            <p:spPr bwMode="auto">
              <a:xfrm>
                <a:off x="3700463" y="2316163"/>
                <a:ext cx="3175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2" y="1"/>
                  </a:cxn>
                  <a:cxn ang="0">
                    <a:pos x="2" y="0"/>
                  </a:cxn>
                  <a:cxn ang="0">
                    <a:pos x="0" y="0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4" name="Freeform: Shape 114"/>
              <p:cNvSpPr>
                <a:spLocks/>
              </p:cNvSpPr>
              <p:nvPr/>
            </p:nvSpPr>
            <p:spPr bwMode="auto">
              <a:xfrm>
                <a:off x="3686175" y="2306638"/>
                <a:ext cx="22225" cy="9525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3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1" y="2"/>
                  </a:cxn>
                  <a:cxn ang="0">
                    <a:pos x="1" y="2"/>
                  </a:cxn>
                  <a:cxn ang="0">
                    <a:pos x="2" y="1"/>
                  </a:cxn>
                  <a:cxn ang="0">
                    <a:pos x="3" y="1"/>
                  </a:cxn>
                  <a:cxn ang="0">
                    <a:pos x="3" y="1"/>
                  </a:cxn>
                  <a:cxn ang="0">
                    <a:pos x="5" y="2"/>
                  </a:cxn>
                  <a:cxn ang="0">
                    <a:pos x="6" y="2"/>
                  </a:cxn>
                  <a:cxn ang="0">
                    <a:pos x="6" y="3"/>
                  </a:cxn>
                  <a:cxn ang="0">
                    <a:pos x="7" y="3"/>
                  </a:cxn>
                  <a:cxn ang="0">
                    <a:pos x="7" y="2"/>
                  </a:cxn>
                  <a:cxn ang="0">
                    <a:pos x="7" y="2"/>
                  </a:cxn>
                  <a:cxn ang="0">
                    <a:pos x="7" y="2"/>
                  </a:cxn>
                  <a:cxn ang="0">
                    <a:pos x="8" y="1"/>
                  </a:cxn>
                  <a:cxn ang="0">
                    <a:pos x="8" y="1"/>
                  </a:cxn>
                  <a:cxn ang="0">
                    <a:pos x="7" y="1"/>
                  </a:cxn>
                  <a:cxn ang="0">
                    <a:pos x="7" y="1"/>
                  </a:cxn>
                  <a:cxn ang="0">
                    <a:pos x="7" y="1"/>
                  </a:cxn>
                  <a:cxn ang="0">
                    <a:pos x="6" y="1"/>
                  </a:cxn>
                  <a:cxn ang="0">
                    <a:pos x="5" y="1"/>
                  </a:cxn>
                  <a:cxn ang="0">
                    <a:pos x="5" y="1"/>
                  </a:cxn>
                  <a:cxn ang="0">
                    <a:pos x="4" y="0"/>
                  </a:cxn>
                </a:cxnLst>
                <a:rect l="0" t="0" r="r" b="b"/>
                <a:pathLst>
                  <a:path w="8" h="3">
                    <a:moveTo>
                      <a:pt x="4" y="0"/>
                    </a:moveTo>
                    <a:cubicBezTo>
                      <a:pt x="4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2" y="2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4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6" y="2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5" name="Freeform: Shape 115"/>
              <p:cNvSpPr>
                <a:spLocks/>
              </p:cNvSpPr>
              <p:nvPr/>
            </p:nvSpPr>
            <p:spPr bwMode="auto">
              <a:xfrm>
                <a:off x="3605213" y="2220913"/>
                <a:ext cx="215900" cy="214313"/>
              </a:xfrm>
              <a:custGeom>
                <a:avLst/>
                <a:gdLst/>
                <a:ahLst/>
                <a:cxnLst>
                  <a:cxn ang="0">
                    <a:pos x="16" y="17"/>
                  </a:cxn>
                  <a:cxn ang="0">
                    <a:pos x="14" y="22"/>
                  </a:cxn>
                  <a:cxn ang="0">
                    <a:pos x="12" y="28"/>
                  </a:cxn>
                  <a:cxn ang="0">
                    <a:pos x="13" y="31"/>
                  </a:cxn>
                  <a:cxn ang="0">
                    <a:pos x="14" y="31"/>
                  </a:cxn>
                  <a:cxn ang="0">
                    <a:pos x="15" y="31"/>
                  </a:cxn>
                  <a:cxn ang="0">
                    <a:pos x="17" y="35"/>
                  </a:cxn>
                  <a:cxn ang="0">
                    <a:pos x="24" y="38"/>
                  </a:cxn>
                  <a:cxn ang="0">
                    <a:pos x="28" y="40"/>
                  </a:cxn>
                  <a:cxn ang="0">
                    <a:pos x="31" y="41"/>
                  </a:cxn>
                  <a:cxn ang="0">
                    <a:pos x="31" y="45"/>
                  </a:cxn>
                  <a:cxn ang="0">
                    <a:pos x="31" y="51"/>
                  </a:cxn>
                  <a:cxn ang="0">
                    <a:pos x="38" y="59"/>
                  </a:cxn>
                  <a:cxn ang="0">
                    <a:pos x="38" y="66"/>
                  </a:cxn>
                  <a:cxn ang="0">
                    <a:pos x="40" y="71"/>
                  </a:cxn>
                  <a:cxn ang="0">
                    <a:pos x="3" y="39"/>
                  </a:cxn>
                  <a:cxn ang="0">
                    <a:pos x="13" y="17"/>
                  </a:cxn>
                  <a:cxn ang="0">
                    <a:pos x="47" y="6"/>
                  </a:cxn>
                  <a:cxn ang="0">
                    <a:pos x="54" y="8"/>
                  </a:cxn>
                  <a:cxn ang="0">
                    <a:pos x="57" y="14"/>
                  </a:cxn>
                  <a:cxn ang="0">
                    <a:pos x="72" y="29"/>
                  </a:cxn>
                  <a:cxn ang="0">
                    <a:pos x="43" y="70"/>
                  </a:cxn>
                  <a:cxn ang="0">
                    <a:pos x="47" y="66"/>
                  </a:cxn>
                  <a:cxn ang="0">
                    <a:pos x="51" y="61"/>
                  </a:cxn>
                  <a:cxn ang="0">
                    <a:pos x="55" y="56"/>
                  </a:cxn>
                  <a:cxn ang="0">
                    <a:pos x="58" y="50"/>
                  </a:cxn>
                  <a:cxn ang="0">
                    <a:pos x="51" y="46"/>
                  </a:cxn>
                  <a:cxn ang="0">
                    <a:pos x="44" y="41"/>
                  </a:cxn>
                  <a:cxn ang="0">
                    <a:pos x="39" y="39"/>
                  </a:cxn>
                  <a:cxn ang="0">
                    <a:pos x="31" y="40"/>
                  </a:cxn>
                  <a:cxn ang="0">
                    <a:pos x="26" y="36"/>
                  </a:cxn>
                  <a:cxn ang="0">
                    <a:pos x="22" y="34"/>
                  </a:cxn>
                  <a:cxn ang="0">
                    <a:pos x="27" y="28"/>
                  </a:cxn>
                  <a:cxn ang="0">
                    <a:pos x="32" y="31"/>
                  </a:cxn>
                  <a:cxn ang="0">
                    <a:pos x="33" y="30"/>
                  </a:cxn>
                  <a:cxn ang="0">
                    <a:pos x="36" y="24"/>
                  </a:cxn>
                  <a:cxn ang="0">
                    <a:pos x="43" y="20"/>
                  </a:cxn>
                  <a:cxn ang="0">
                    <a:pos x="46" y="18"/>
                  </a:cxn>
                  <a:cxn ang="0">
                    <a:pos x="49" y="19"/>
                  </a:cxn>
                  <a:cxn ang="0">
                    <a:pos x="50" y="15"/>
                  </a:cxn>
                  <a:cxn ang="0">
                    <a:pos x="45" y="11"/>
                  </a:cxn>
                  <a:cxn ang="0">
                    <a:pos x="40" y="14"/>
                  </a:cxn>
                  <a:cxn ang="0">
                    <a:pos x="37" y="13"/>
                  </a:cxn>
                  <a:cxn ang="0">
                    <a:pos x="40" y="10"/>
                  </a:cxn>
                  <a:cxn ang="0">
                    <a:pos x="44" y="8"/>
                  </a:cxn>
                  <a:cxn ang="0">
                    <a:pos x="45" y="9"/>
                  </a:cxn>
                  <a:cxn ang="0">
                    <a:pos x="48" y="11"/>
                  </a:cxn>
                  <a:cxn ang="0">
                    <a:pos x="49" y="8"/>
                  </a:cxn>
                  <a:cxn ang="0">
                    <a:pos x="46" y="5"/>
                  </a:cxn>
                  <a:cxn ang="0">
                    <a:pos x="43" y="5"/>
                  </a:cxn>
                  <a:cxn ang="0">
                    <a:pos x="41" y="6"/>
                  </a:cxn>
                  <a:cxn ang="0">
                    <a:pos x="38" y="7"/>
                  </a:cxn>
                  <a:cxn ang="0">
                    <a:pos x="37" y="7"/>
                  </a:cxn>
                  <a:cxn ang="0">
                    <a:pos x="33" y="6"/>
                  </a:cxn>
                  <a:cxn ang="0">
                    <a:pos x="31" y="8"/>
                  </a:cxn>
                  <a:cxn ang="0">
                    <a:pos x="24" y="9"/>
                  </a:cxn>
                  <a:cxn ang="0">
                    <a:pos x="16" y="12"/>
                  </a:cxn>
                  <a:cxn ang="0">
                    <a:pos x="72" y="57"/>
                  </a:cxn>
                </a:cxnLst>
                <a:rect l="0" t="0" r="r" b="b"/>
                <a:pathLst>
                  <a:path w="77" h="77">
                    <a:moveTo>
                      <a:pt x="15" y="16"/>
                    </a:moveTo>
                    <a:cubicBezTo>
                      <a:pt x="16" y="15"/>
                      <a:pt x="16" y="15"/>
                      <a:pt x="16" y="15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12" y="27"/>
                      <a:pt x="12" y="27"/>
                      <a:pt x="12" y="27"/>
                    </a:cubicBezTo>
                    <a:cubicBezTo>
                      <a:pt x="12" y="27"/>
                      <a:pt x="12" y="27"/>
                      <a:pt x="12" y="27"/>
                    </a:cubicBezTo>
                    <a:cubicBezTo>
                      <a:pt x="12" y="28"/>
                      <a:pt x="12" y="28"/>
                      <a:pt x="12" y="28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3" y="31"/>
                      <a:pt x="13" y="31"/>
                      <a:pt x="13" y="31"/>
                    </a:cubicBezTo>
                    <a:cubicBezTo>
                      <a:pt x="13" y="31"/>
                      <a:pt x="13" y="31"/>
                      <a:pt x="13" y="31"/>
                    </a:cubicBezTo>
                    <a:cubicBezTo>
                      <a:pt x="13" y="31"/>
                      <a:pt x="13" y="31"/>
                      <a:pt x="13" y="31"/>
                    </a:cubicBezTo>
                    <a:cubicBezTo>
                      <a:pt x="13" y="31"/>
                      <a:pt x="13" y="31"/>
                      <a:pt x="13" y="31"/>
                    </a:cubicBezTo>
                    <a:cubicBezTo>
                      <a:pt x="13" y="32"/>
                      <a:pt x="13" y="32"/>
                      <a:pt x="13" y="32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14" y="31"/>
                      <a:pt x="14" y="31"/>
                      <a:pt x="14" y="31"/>
                    </a:cubicBezTo>
                    <a:cubicBezTo>
                      <a:pt x="14" y="31"/>
                      <a:pt x="14" y="31"/>
                      <a:pt x="14" y="31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33"/>
                      <a:pt x="16" y="33"/>
                      <a:pt x="16" y="33"/>
                    </a:cubicBezTo>
                    <a:cubicBezTo>
                      <a:pt x="16" y="33"/>
                      <a:pt x="16" y="33"/>
                      <a:pt x="16" y="33"/>
                    </a:cubicBezTo>
                    <a:cubicBezTo>
                      <a:pt x="16" y="33"/>
                      <a:pt x="16" y="33"/>
                      <a:pt x="16" y="33"/>
                    </a:cubicBezTo>
                    <a:cubicBezTo>
                      <a:pt x="16" y="34"/>
                      <a:pt x="16" y="34"/>
                      <a:pt x="16" y="34"/>
                    </a:cubicBezTo>
                    <a:cubicBezTo>
                      <a:pt x="16" y="34"/>
                      <a:pt x="16" y="34"/>
                      <a:pt x="16" y="34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8" y="35"/>
                      <a:pt x="18" y="35"/>
                      <a:pt x="18" y="35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1" y="37"/>
                      <a:pt x="21" y="37"/>
                      <a:pt x="21" y="37"/>
                    </a:cubicBezTo>
                    <a:cubicBezTo>
                      <a:pt x="22" y="36"/>
                      <a:pt x="22" y="36"/>
                      <a:pt x="22" y="36"/>
                    </a:cubicBezTo>
                    <a:cubicBezTo>
                      <a:pt x="22" y="36"/>
                      <a:pt x="22" y="36"/>
                      <a:pt x="22" y="36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4" y="38"/>
                      <a:pt x="24" y="38"/>
                      <a:pt x="24" y="38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6" y="38"/>
                      <a:pt x="26" y="38"/>
                      <a:pt x="26" y="38"/>
                    </a:cubicBezTo>
                    <a:cubicBezTo>
                      <a:pt x="26" y="38"/>
                      <a:pt x="26" y="38"/>
                      <a:pt x="26" y="38"/>
                    </a:cubicBezTo>
                    <a:cubicBezTo>
                      <a:pt x="26" y="39"/>
                      <a:pt x="26" y="39"/>
                      <a:pt x="26" y="39"/>
                    </a:cubicBezTo>
                    <a:cubicBezTo>
                      <a:pt x="27" y="39"/>
                      <a:pt x="27" y="39"/>
                      <a:pt x="27" y="39"/>
                    </a:cubicBezTo>
                    <a:cubicBezTo>
                      <a:pt x="27" y="39"/>
                      <a:pt x="27" y="39"/>
                      <a:pt x="27" y="39"/>
                    </a:cubicBezTo>
                    <a:cubicBezTo>
                      <a:pt x="27" y="40"/>
                      <a:pt x="27" y="40"/>
                      <a:pt x="27" y="40"/>
                    </a:cubicBezTo>
                    <a:cubicBezTo>
                      <a:pt x="27" y="40"/>
                      <a:pt x="27" y="40"/>
                      <a:pt x="27" y="40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30" y="41"/>
                      <a:pt x="30" y="41"/>
                      <a:pt x="30" y="41"/>
                    </a:cubicBezTo>
                    <a:cubicBezTo>
                      <a:pt x="30" y="41"/>
                      <a:pt x="30" y="41"/>
                      <a:pt x="30" y="41"/>
                    </a:cubicBezTo>
                    <a:cubicBezTo>
                      <a:pt x="30" y="41"/>
                      <a:pt x="30" y="41"/>
                      <a:pt x="30" y="41"/>
                    </a:cubicBezTo>
                    <a:cubicBezTo>
                      <a:pt x="31" y="41"/>
                      <a:pt x="31" y="41"/>
                      <a:pt x="31" y="41"/>
                    </a:cubicBezTo>
                    <a:cubicBezTo>
                      <a:pt x="31" y="41"/>
                      <a:pt x="31" y="41"/>
                      <a:pt x="31" y="41"/>
                    </a:cubicBezTo>
                    <a:cubicBezTo>
                      <a:pt x="31" y="41"/>
                      <a:pt x="31" y="41"/>
                      <a:pt x="31" y="41"/>
                    </a:cubicBezTo>
                    <a:cubicBezTo>
                      <a:pt x="31" y="41"/>
                      <a:pt x="31" y="41"/>
                      <a:pt x="31" y="41"/>
                    </a:cubicBezTo>
                    <a:cubicBezTo>
                      <a:pt x="31" y="41"/>
                      <a:pt x="31" y="41"/>
                      <a:pt x="31" y="41"/>
                    </a:cubicBezTo>
                    <a:cubicBezTo>
                      <a:pt x="32" y="41"/>
                      <a:pt x="32" y="41"/>
                      <a:pt x="32" y="41"/>
                    </a:cubicBezTo>
                    <a:cubicBezTo>
                      <a:pt x="32" y="41"/>
                      <a:pt x="32" y="41"/>
                      <a:pt x="32" y="41"/>
                    </a:cubicBezTo>
                    <a:cubicBezTo>
                      <a:pt x="32" y="42"/>
                      <a:pt x="32" y="42"/>
                      <a:pt x="32" y="42"/>
                    </a:cubicBezTo>
                    <a:cubicBezTo>
                      <a:pt x="32" y="42"/>
                      <a:pt x="32" y="42"/>
                      <a:pt x="32" y="42"/>
                    </a:cubicBezTo>
                    <a:cubicBezTo>
                      <a:pt x="32" y="42"/>
                      <a:pt x="32" y="42"/>
                      <a:pt x="32" y="42"/>
                    </a:cubicBezTo>
                    <a:cubicBezTo>
                      <a:pt x="32" y="43"/>
                      <a:pt x="32" y="43"/>
                      <a:pt x="32" y="43"/>
                    </a:cubicBezTo>
                    <a:cubicBezTo>
                      <a:pt x="32" y="44"/>
                      <a:pt x="32" y="44"/>
                      <a:pt x="32" y="44"/>
                    </a:cubicBezTo>
                    <a:cubicBezTo>
                      <a:pt x="32" y="44"/>
                      <a:pt x="32" y="44"/>
                      <a:pt x="32" y="44"/>
                    </a:cubicBezTo>
                    <a:cubicBezTo>
                      <a:pt x="31" y="45"/>
                      <a:pt x="31" y="45"/>
                      <a:pt x="31" y="45"/>
                    </a:cubicBezTo>
                    <a:cubicBezTo>
                      <a:pt x="31" y="45"/>
                      <a:pt x="31" y="45"/>
                      <a:pt x="31" y="45"/>
                    </a:cubicBezTo>
                    <a:cubicBezTo>
                      <a:pt x="30" y="46"/>
                      <a:pt x="30" y="46"/>
                      <a:pt x="30" y="46"/>
                    </a:cubicBezTo>
                    <a:cubicBezTo>
                      <a:pt x="30" y="46"/>
                      <a:pt x="30" y="46"/>
                      <a:pt x="30" y="46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30" y="48"/>
                      <a:pt x="30" y="48"/>
                      <a:pt x="30" y="48"/>
                    </a:cubicBezTo>
                    <a:cubicBezTo>
                      <a:pt x="30" y="48"/>
                      <a:pt x="30" y="48"/>
                      <a:pt x="30" y="48"/>
                    </a:cubicBezTo>
                    <a:cubicBezTo>
                      <a:pt x="30" y="48"/>
                      <a:pt x="30" y="48"/>
                      <a:pt x="30" y="48"/>
                    </a:cubicBezTo>
                    <a:cubicBezTo>
                      <a:pt x="30" y="49"/>
                      <a:pt x="30" y="49"/>
                      <a:pt x="30" y="49"/>
                    </a:cubicBezTo>
                    <a:cubicBezTo>
                      <a:pt x="30" y="50"/>
                      <a:pt x="30" y="50"/>
                      <a:pt x="30" y="50"/>
                    </a:cubicBezTo>
                    <a:cubicBezTo>
                      <a:pt x="31" y="50"/>
                      <a:pt x="31" y="50"/>
                      <a:pt x="31" y="50"/>
                    </a:cubicBezTo>
                    <a:cubicBezTo>
                      <a:pt x="31" y="51"/>
                      <a:pt x="31" y="51"/>
                      <a:pt x="31" y="51"/>
                    </a:cubicBezTo>
                    <a:cubicBezTo>
                      <a:pt x="31" y="51"/>
                      <a:pt x="32" y="51"/>
                      <a:pt x="32" y="52"/>
                    </a:cubicBezTo>
                    <a:cubicBezTo>
                      <a:pt x="32" y="53"/>
                      <a:pt x="32" y="53"/>
                      <a:pt x="32" y="53"/>
                    </a:cubicBezTo>
                    <a:cubicBezTo>
                      <a:pt x="33" y="53"/>
                      <a:pt x="33" y="53"/>
                      <a:pt x="33" y="53"/>
                    </a:cubicBezTo>
                    <a:cubicBezTo>
                      <a:pt x="33" y="54"/>
                      <a:pt x="33" y="54"/>
                      <a:pt x="34" y="54"/>
                    </a:cubicBezTo>
                    <a:cubicBezTo>
                      <a:pt x="34" y="55"/>
                      <a:pt x="34" y="55"/>
                      <a:pt x="35" y="55"/>
                    </a:cubicBezTo>
                    <a:cubicBezTo>
                      <a:pt x="35" y="56"/>
                      <a:pt x="36" y="56"/>
                      <a:pt x="37" y="56"/>
                    </a:cubicBezTo>
                    <a:cubicBezTo>
                      <a:pt x="37" y="57"/>
                      <a:pt x="37" y="57"/>
                      <a:pt x="38" y="57"/>
                    </a:cubicBezTo>
                    <a:cubicBezTo>
                      <a:pt x="38" y="58"/>
                      <a:pt x="38" y="58"/>
                      <a:pt x="38" y="58"/>
                    </a:cubicBezTo>
                    <a:cubicBezTo>
                      <a:pt x="38" y="58"/>
                      <a:pt x="38" y="58"/>
                      <a:pt x="38" y="58"/>
                    </a:cubicBezTo>
                    <a:cubicBezTo>
                      <a:pt x="38" y="58"/>
                      <a:pt x="38" y="59"/>
                      <a:pt x="38" y="59"/>
                    </a:cubicBezTo>
                    <a:cubicBezTo>
                      <a:pt x="38" y="59"/>
                      <a:pt x="38" y="59"/>
                      <a:pt x="38" y="59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38" y="61"/>
                      <a:pt x="38" y="62"/>
                      <a:pt x="38" y="62"/>
                    </a:cubicBezTo>
                    <a:cubicBezTo>
                      <a:pt x="38" y="62"/>
                      <a:pt x="38" y="63"/>
                      <a:pt x="38" y="63"/>
                    </a:cubicBezTo>
                    <a:cubicBezTo>
                      <a:pt x="38" y="63"/>
                      <a:pt x="38" y="64"/>
                      <a:pt x="38" y="64"/>
                    </a:cubicBezTo>
                    <a:cubicBezTo>
                      <a:pt x="38" y="64"/>
                      <a:pt x="38" y="64"/>
                      <a:pt x="38" y="64"/>
                    </a:cubicBezTo>
                    <a:cubicBezTo>
                      <a:pt x="38" y="65"/>
                      <a:pt x="38" y="65"/>
                      <a:pt x="38" y="65"/>
                    </a:cubicBezTo>
                    <a:cubicBezTo>
                      <a:pt x="38" y="66"/>
                      <a:pt x="38" y="66"/>
                      <a:pt x="38" y="66"/>
                    </a:cubicBezTo>
                    <a:cubicBezTo>
                      <a:pt x="38" y="66"/>
                      <a:pt x="38" y="66"/>
                      <a:pt x="38" y="66"/>
                    </a:cubicBezTo>
                    <a:cubicBezTo>
                      <a:pt x="38" y="66"/>
                      <a:pt x="38" y="66"/>
                      <a:pt x="38" y="66"/>
                    </a:cubicBezTo>
                    <a:cubicBezTo>
                      <a:pt x="38" y="66"/>
                      <a:pt x="38" y="67"/>
                      <a:pt x="38" y="67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39" y="69"/>
                      <a:pt x="39" y="69"/>
                      <a:pt x="39" y="69"/>
                    </a:cubicBezTo>
                    <a:cubicBezTo>
                      <a:pt x="39" y="69"/>
                      <a:pt x="39" y="69"/>
                      <a:pt x="39" y="69"/>
                    </a:cubicBezTo>
                    <a:cubicBezTo>
                      <a:pt x="39" y="70"/>
                      <a:pt x="39" y="70"/>
                      <a:pt x="39" y="70"/>
                    </a:cubicBezTo>
                    <a:cubicBezTo>
                      <a:pt x="39" y="70"/>
                      <a:pt x="39" y="70"/>
                      <a:pt x="39" y="70"/>
                    </a:cubicBezTo>
                    <a:cubicBezTo>
                      <a:pt x="40" y="70"/>
                      <a:pt x="40" y="70"/>
                      <a:pt x="40" y="70"/>
                    </a:cubicBezTo>
                    <a:cubicBezTo>
                      <a:pt x="40" y="71"/>
                      <a:pt x="40" y="71"/>
                      <a:pt x="40" y="71"/>
                    </a:cubicBezTo>
                    <a:cubicBezTo>
                      <a:pt x="40" y="71"/>
                      <a:pt x="40" y="71"/>
                      <a:pt x="40" y="71"/>
                    </a:cubicBezTo>
                    <a:cubicBezTo>
                      <a:pt x="39" y="71"/>
                      <a:pt x="39" y="71"/>
                      <a:pt x="39" y="71"/>
                    </a:cubicBezTo>
                    <a:cubicBezTo>
                      <a:pt x="39" y="71"/>
                      <a:pt x="39" y="71"/>
                      <a:pt x="39" y="71"/>
                    </a:cubicBezTo>
                    <a:cubicBezTo>
                      <a:pt x="40" y="72"/>
                      <a:pt x="40" y="72"/>
                      <a:pt x="40" y="72"/>
                    </a:cubicBezTo>
                    <a:cubicBezTo>
                      <a:pt x="40" y="72"/>
                      <a:pt x="40" y="72"/>
                      <a:pt x="40" y="72"/>
                    </a:cubicBezTo>
                    <a:cubicBezTo>
                      <a:pt x="40" y="73"/>
                      <a:pt x="40" y="73"/>
                      <a:pt x="40" y="73"/>
                    </a:cubicBezTo>
                    <a:cubicBezTo>
                      <a:pt x="41" y="73"/>
                      <a:pt x="41" y="73"/>
                      <a:pt x="41" y="73"/>
                    </a:cubicBezTo>
                    <a:cubicBezTo>
                      <a:pt x="41" y="74"/>
                      <a:pt x="41" y="74"/>
                      <a:pt x="41" y="74"/>
                    </a:cubicBezTo>
                    <a:cubicBezTo>
                      <a:pt x="41" y="74"/>
                      <a:pt x="41" y="74"/>
                      <a:pt x="41" y="74"/>
                    </a:cubicBezTo>
                    <a:cubicBezTo>
                      <a:pt x="40" y="74"/>
                      <a:pt x="39" y="74"/>
                      <a:pt x="38" y="74"/>
                    </a:cubicBezTo>
                    <a:cubicBezTo>
                      <a:pt x="23" y="74"/>
                      <a:pt x="9" y="63"/>
                      <a:pt x="5" y="49"/>
                    </a:cubicBezTo>
                    <a:cubicBezTo>
                      <a:pt x="4" y="45"/>
                      <a:pt x="3" y="42"/>
                      <a:pt x="3" y="39"/>
                    </a:cubicBezTo>
                    <a:cubicBezTo>
                      <a:pt x="3" y="32"/>
                      <a:pt x="6" y="25"/>
                      <a:pt x="10" y="19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3" y="17"/>
                      <a:pt x="13" y="17"/>
                      <a:pt x="13" y="17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16"/>
                      <a:pt x="15" y="16"/>
                      <a:pt x="15" y="16"/>
                    </a:cubicBezTo>
                    <a:moveTo>
                      <a:pt x="13" y="14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3" y="14"/>
                      <a:pt x="13" y="14"/>
                      <a:pt x="13" y="14"/>
                    </a:cubicBezTo>
                    <a:moveTo>
                      <a:pt x="46" y="6"/>
                    </a:moveTo>
                    <a:cubicBezTo>
                      <a:pt x="47" y="6"/>
                      <a:pt x="47" y="6"/>
                      <a:pt x="47" y="6"/>
                    </a:cubicBezTo>
                    <a:cubicBezTo>
                      <a:pt x="47" y="6"/>
                      <a:pt x="47" y="6"/>
                      <a:pt x="47" y="6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9" y="6"/>
                      <a:pt x="49" y="6"/>
                      <a:pt x="49" y="6"/>
                    </a:cubicBezTo>
                    <a:cubicBezTo>
                      <a:pt x="49" y="6"/>
                      <a:pt x="50" y="6"/>
                      <a:pt x="50" y="6"/>
                    </a:cubicBezTo>
                    <a:cubicBezTo>
                      <a:pt x="50" y="6"/>
                      <a:pt x="50" y="6"/>
                      <a:pt x="50" y="6"/>
                    </a:cubicBezTo>
                    <a:cubicBezTo>
                      <a:pt x="51" y="7"/>
                      <a:pt x="51" y="7"/>
                      <a:pt x="51" y="7"/>
                    </a:cubicBezTo>
                    <a:cubicBezTo>
                      <a:pt x="51" y="7"/>
                      <a:pt x="51" y="7"/>
                      <a:pt x="51" y="7"/>
                    </a:cubicBezTo>
                    <a:cubicBezTo>
                      <a:pt x="52" y="7"/>
                      <a:pt x="52" y="7"/>
                      <a:pt x="52" y="7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55" y="10"/>
                      <a:pt x="55" y="10"/>
                      <a:pt x="55" y="10"/>
                    </a:cubicBezTo>
                    <a:cubicBezTo>
                      <a:pt x="55" y="10"/>
                      <a:pt x="55" y="10"/>
                      <a:pt x="55" y="10"/>
                    </a:cubicBezTo>
                    <a:cubicBezTo>
                      <a:pt x="55" y="10"/>
                      <a:pt x="55" y="10"/>
                      <a:pt x="55" y="10"/>
                    </a:cubicBezTo>
                    <a:cubicBezTo>
                      <a:pt x="54" y="10"/>
                      <a:pt x="54" y="10"/>
                      <a:pt x="54" y="10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4" y="12"/>
                      <a:pt x="54" y="12"/>
                      <a:pt x="54" y="12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3"/>
                      <a:pt x="56" y="14"/>
                      <a:pt x="56" y="14"/>
                    </a:cubicBezTo>
                    <a:cubicBezTo>
                      <a:pt x="57" y="14"/>
                      <a:pt x="57" y="14"/>
                      <a:pt x="57" y="14"/>
                    </a:cubicBezTo>
                    <a:cubicBezTo>
                      <a:pt x="57" y="14"/>
                      <a:pt x="57" y="14"/>
                      <a:pt x="57" y="14"/>
                    </a:cubicBezTo>
                    <a:cubicBezTo>
                      <a:pt x="57" y="13"/>
                      <a:pt x="57" y="13"/>
                      <a:pt x="57" y="13"/>
                    </a:cubicBezTo>
                    <a:cubicBezTo>
                      <a:pt x="58" y="13"/>
                      <a:pt x="58" y="13"/>
                      <a:pt x="58" y="13"/>
                    </a:cubicBezTo>
                    <a:cubicBezTo>
                      <a:pt x="59" y="13"/>
                      <a:pt x="59" y="13"/>
                      <a:pt x="59" y="13"/>
                    </a:cubicBezTo>
                    <a:cubicBezTo>
                      <a:pt x="59" y="13"/>
                      <a:pt x="59" y="13"/>
                      <a:pt x="59" y="13"/>
                    </a:cubicBezTo>
                    <a:cubicBezTo>
                      <a:pt x="60" y="13"/>
                      <a:pt x="60" y="13"/>
                      <a:pt x="60" y="13"/>
                    </a:cubicBezTo>
                    <a:cubicBezTo>
                      <a:pt x="61" y="13"/>
                      <a:pt x="61" y="13"/>
                      <a:pt x="61" y="13"/>
                    </a:cubicBezTo>
                    <a:cubicBezTo>
                      <a:pt x="61" y="13"/>
                      <a:pt x="61" y="13"/>
                      <a:pt x="61" y="13"/>
                    </a:cubicBezTo>
                    <a:cubicBezTo>
                      <a:pt x="61" y="13"/>
                      <a:pt x="62" y="13"/>
                      <a:pt x="62" y="14"/>
                    </a:cubicBezTo>
                    <a:cubicBezTo>
                      <a:pt x="62" y="14"/>
                      <a:pt x="62" y="14"/>
                      <a:pt x="62" y="14"/>
                    </a:cubicBezTo>
                    <a:cubicBezTo>
                      <a:pt x="67" y="18"/>
                      <a:pt x="70" y="23"/>
                      <a:pt x="72" y="29"/>
                    </a:cubicBezTo>
                    <a:cubicBezTo>
                      <a:pt x="73" y="32"/>
                      <a:pt x="73" y="36"/>
                      <a:pt x="73" y="39"/>
                    </a:cubicBezTo>
                    <a:cubicBezTo>
                      <a:pt x="73" y="54"/>
                      <a:pt x="63" y="68"/>
                      <a:pt x="48" y="72"/>
                    </a:cubicBezTo>
                    <a:cubicBezTo>
                      <a:pt x="46" y="73"/>
                      <a:pt x="45" y="73"/>
                      <a:pt x="43" y="73"/>
                    </a:cubicBezTo>
                    <a:cubicBezTo>
                      <a:pt x="43" y="73"/>
                      <a:pt x="43" y="73"/>
                      <a:pt x="43" y="73"/>
                    </a:cubicBezTo>
                    <a:cubicBezTo>
                      <a:pt x="43" y="73"/>
                      <a:pt x="43" y="73"/>
                      <a:pt x="43" y="73"/>
                    </a:cubicBezTo>
                    <a:cubicBezTo>
                      <a:pt x="43" y="72"/>
                      <a:pt x="43" y="72"/>
                      <a:pt x="43" y="72"/>
                    </a:cubicBezTo>
                    <a:cubicBezTo>
                      <a:pt x="44" y="72"/>
                      <a:pt x="44" y="72"/>
                      <a:pt x="44" y="72"/>
                    </a:cubicBezTo>
                    <a:cubicBezTo>
                      <a:pt x="44" y="71"/>
                      <a:pt x="44" y="71"/>
                      <a:pt x="44" y="71"/>
                    </a:cubicBezTo>
                    <a:cubicBezTo>
                      <a:pt x="43" y="71"/>
                      <a:pt x="43" y="71"/>
                      <a:pt x="43" y="71"/>
                    </a:cubicBezTo>
                    <a:cubicBezTo>
                      <a:pt x="43" y="70"/>
                      <a:pt x="43" y="70"/>
                      <a:pt x="43" y="70"/>
                    </a:cubicBezTo>
                    <a:cubicBezTo>
                      <a:pt x="43" y="70"/>
                      <a:pt x="43" y="70"/>
                      <a:pt x="43" y="70"/>
                    </a:cubicBezTo>
                    <a:cubicBezTo>
                      <a:pt x="44" y="70"/>
                      <a:pt x="44" y="70"/>
                      <a:pt x="44" y="70"/>
                    </a:cubicBezTo>
                    <a:cubicBezTo>
                      <a:pt x="44" y="69"/>
                      <a:pt x="44" y="69"/>
                      <a:pt x="44" y="69"/>
                    </a:cubicBezTo>
                    <a:cubicBezTo>
                      <a:pt x="43" y="69"/>
                      <a:pt x="43" y="69"/>
                      <a:pt x="43" y="69"/>
                    </a:cubicBezTo>
                    <a:cubicBezTo>
                      <a:pt x="44" y="69"/>
                      <a:pt x="44" y="69"/>
                      <a:pt x="44" y="69"/>
                    </a:cubicBezTo>
                    <a:cubicBezTo>
                      <a:pt x="44" y="69"/>
                      <a:pt x="44" y="69"/>
                      <a:pt x="44" y="69"/>
                    </a:cubicBezTo>
                    <a:cubicBezTo>
                      <a:pt x="44" y="68"/>
                      <a:pt x="44" y="68"/>
                      <a:pt x="44" y="68"/>
                    </a:cubicBezTo>
                    <a:cubicBezTo>
                      <a:pt x="45" y="67"/>
                      <a:pt x="45" y="67"/>
                      <a:pt x="45" y="67"/>
                    </a:cubicBezTo>
                    <a:cubicBezTo>
                      <a:pt x="45" y="67"/>
                      <a:pt x="45" y="67"/>
                      <a:pt x="46" y="67"/>
                    </a:cubicBezTo>
                    <a:cubicBezTo>
                      <a:pt x="46" y="67"/>
                      <a:pt x="46" y="67"/>
                      <a:pt x="46" y="67"/>
                    </a:cubicBezTo>
                    <a:cubicBezTo>
                      <a:pt x="47" y="67"/>
                      <a:pt x="47" y="67"/>
                      <a:pt x="47" y="67"/>
                    </a:cubicBezTo>
                    <a:cubicBezTo>
                      <a:pt x="47" y="66"/>
                      <a:pt x="47" y="66"/>
                      <a:pt x="47" y="66"/>
                    </a:cubicBezTo>
                    <a:cubicBezTo>
                      <a:pt x="47" y="66"/>
                      <a:pt x="46" y="65"/>
                      <a:pt x="46" y="65"/>
                    </a:cubicBezTo>
                    <a:cubicBezTo>
                      <a:pt x="46" y="65"/>
                      <a:pt x="46" y="65"/>
                      <a:pt x="46" y="65"/>
                    </a:cubicBezTo>
                    <a:cubicBezTo>
                      <a:pt x="47" y="65"/>
                      <a:pt x="47" y="65"/>
                      <a:pt x="47" y="65"/>
                    </a:cubicBezTo>
                    <a:cubicBezTo>
                      <a:pt x="48" y="65"/>
                      <a:pt x="48" y="65"/>
                      <a:pt x="48" y="65"/>
                    </a:cubicBezTo>
                    <a:cubicBezTo>
                      <a:pt x="48" y="64"/>
                      <a:pt x="48" y="64"/>
                      <a:pt x="48" y="64"/>
                    </a:cubicBezTo>
                    <a:cubicBezTo>
                      <a:pt x="49" y="64"/>
                      <a:pt x="49" y="64"/>
                      <a:pt x="49" y="63"/>
                    </a:cubicBezTo>
                    <a:cubicBezTo>
                      <a:pt x="50" y="63"/>
                      <a:pt x="50" y="63"/>
                      <a:pt x="50" y="63"/>
                    </a:cubicBezTo>
                    <a:cubicBezTo>
                      <a:pt x="50" y="62"/>
                      <a:pt x="50" y="62"/>
                      <a:pt x="50" y="62"/>
                    </a:cubicBezTo>
                    <a:cubicBezTo>
                      <a:pt x="50" y="62"/>
                      <a:pt x="50" y="62"/>
                      <a:pt x="50" y="62"/>
                    </a:cubicBezTo>
                    <a:cubicBezTo>
                      <a:pt x="50" y="61"/>
                      <a:pt x="50" y="61"/>
                      <a:pt x="50" y="61"/>
                    </a:cubicBezTo>
                    <a:cubicBezTo>
                      <a:pt x="51" y="61"/>
                      <a:pt x="51" y="61"/>
                      <a:pt x="51" y="61"/>
                    </a:cubicBezTo>
                    <a:cubicBezTo>
                      <a:pt x="50" y="60"/>
                      <a:pt x="50" y="60"/>
                      <a:pt x="50" y="60"/>
                    </a:cubicBezTo>
                    <a:cubicBezTo>
                      <a:pt x="51" y="59"/>
                      <a:pt x="51" y="59"/>
                      <a:pt x="51" y="59"/>
                    </a:cubicBezTo>
                    <a:cubicBezTo>
                      <a:pt x="51" y="59"/>
                      <a:pt x="51" y="59"/>
                      <a:pt x="52" y="59"/>
                    </a:cubicBezTo>
                    <a:cubicBezTo>
                      <a:pt x="52" y="59"/>
                      <a:pt x="52" y="59"/>
                      <a:pt x="53" y="58"/>
                    </a:cubicBezTo>
                    <a:cubicBezTo>
                      <a:pt x="53" y="58"/>
                      <a:pt x="53" y="58"/>
                      <a:pt x="53" y="58"/>
                    </a:cubicBezTo>
                    <a:cubicBezTo>
                      <a:pt x="54" y="58"/>
                      <a:pt x="54" y="58"/>
                      <a:pt x="54" y="58"/>
                    </a:cubicBezTo>
                    <a:cubicBezTo>
                      <a:pt x="54" y="57"/>
                      <a:pt x="54" y="57"/>
                      <a:pt x="54" y="57"/>
                    </a:cubicBezTo>
                    <a:cubicBezTo>
                      <a:pt x="55" y="57"/>
                      <a:pt x="55" y="57"/>
                      <a:pt x="55" y="57"/>
                    </a:cubicBezTo>
                    <a:cubicBezTo>
                      <a:pt x="55" y="57"/>
                      <a:pt x="55" y="57"/>
                      <a:pt x="55" y="57"/>
                    </a:cubicBezTo>
                    <a:cubicBezTo>
                      <a:pt x="55" y="56"/>
                      <a:pt x="55" y="56"/>
                      <a:pt x="55" y="56"/>
                    </a:cubicBezTo>
                    <a:cubicBezTo>
                      <a:pt x="55" y="56"/>
                      <a:pt x="55" y="56"/>
                      <a:pt x="55" y="56"/>
                    </a:cubicBezTo>
                    <a:cubicBezTo>
                      <a:pt x="55" y="55"/>
                      <a:pt x="55" y="55"/>
                      <a:pt x="55" y="55"/>
                    </a:cubicBezTo>
                    <a:cubicBezTo>
                      <a:pt x="55" y="55"/>
                      <a:pt x="55" y="55"/>
                      <a:pt x="55" y="55"/>
                    </a:cubicBezTo>
                    <a:cubicBezTo>
                      <a:pt x="56" y="55"/>
                      <a:pt x="56" y="55"/>
                      <a:pt x="56" y="55"/>
                    </a:cubicBezTo>
                    <a:cubicBezTo>
                      <a:pt x="56" y="54"/>
                      <a:pt x="56" y="54"/>
                      <a:pt x="56" y="54"/>
                    </a:cubicBezTo>
                    <a:cubicBezTo>
                      <a:pt x="56" y="53"/>
                      <a:pt x="56" y="53"/>
                      <a:pt x="56" y="53"/>
                    </a:cubicBezTo>
                    <a:cubicBezTo>
                      <a:pt x="57" y="52"/>
                      <a:pt x="57" y="52"/>
                      <a:pt x="57" y="52"/>
                    </a:cubicBezTo>
                    <a:cubicBezTo>
                      <a:pt x="57" y="51"/>
                      <a:pt x="57" y="51"/>
                      <a:pt x="57" y="51"/>
                    </a:cubicBezTo>
                    <a:cubicBezTo>
                      <a:pt x="58" y="51"/>
                      <a:pt x="58" y="51"/>
                      <a:pt x="58" y="51"/>
                    </a:cubicBezTo>
                    <a:cubicBezTo>
                      <a:pt x="58" y="50"/>
                      <a:pt x="58" y="50"/>
                      <a:pt x="58" y="50"/>
                    </a:cubicBezTo>
                    <a:cubicBezTo>
                      <a:pt x="58" y="50"/>
                      <a:pt x="58" y="50"/>
                      <a:pt x="58" y="50"/>
                    </a:cubicBezTo>
                    <a:cubicBezTo>
                      <a:pt x="58" y="50"/>
                      <a:pt x="58" y="50"/>
                      <a:pt x="58" y="50"/>
                    </a:cubicBezTo>
                    <a:cubicBezTo>
                      <a:pt x="58" y="49"/>
                      <a:pt x="58" y="49"/>
                      <a:pt x="59" y="49"/>
                    </a:cubicBezTo>
                    <a:cubicBezTo>
                      <a:pt x="59" y="49"/>
                      <a:pt x="59" y="49"/>
                      <a:pt x="59" y="49"/>
                    </a:cubicBezTo>
                    <a:cubicBezTo>
                      <a:pt x="58" y="48"/>
                      <a:pt x="58" y="48"/>
                      <a:pt x="58" y="48"/>
                    </a:cubicBezTo>
                    <a:cubicBezTo>
                      <a:pt x="58" y="48"/>
                      <a:pt x="57" y="48"/>
                      <a:pt x="57" y="48"/>
                    </a:cubicBezTo>
                    <a:cubicBezTo>
                      <a:pt x="56" y="48"/>
                      <a:pt x="56" y="47"/>
                      <a:pt x="56" y="47"/>
                    </a:cubicBezTo>
                    <a:cubicBezTo>
                      <a:pt x="55" y="47"/>
                      <a:pt x="55" y="47"/>
                      <a:pt x="55" y="47"/>
                    </a:cubicBezTo>
                    <a:cubicBezTo>
                      <a:pt x="54" y="47"/>
                      <a:pt x="54" y="47"/>
                      <a:pt x="54" y="47"/>
                    </a:cubicBezTo>
                    <a:cubicBezTo>
                      <a:pt x="54" y="47"/>
                      <a:pt x="54" y="47"/>
                      <a:pt x="53" y="47"/>
                    </a:cubicBezTo>
                    <a:cubicBezTo>
                      <a:pt x="53" y="46"/>
                      <a:pt x="53" y="46"/>
                      <a:pt x="53" y="46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1" y="46"/>
                      <a:pt x="51" y="46"/>
                      <a:pt x="50" y="46"/>
                    </a:cubicBezTo>
                    <a:cubicBezTo>
                      <a:pt x="50" y="45"/>
                      <a:pt x="50" y="45"/>
                      <a:pt x="50" y="45"/>
                    </a:cubicBezTo>
                    <a:cubicBezTo>
                      <a:pt x="49" y="45"/>
                      <a:pt x="49" y="45"/>
                      <a:pt x="49" y="45"/>
                    </a:cubicBezTo>
                    <a:cubicBezTo>
                      <a:pt x="49" y="44"/>
                      <a:pt x="49" y="44"/>
                      <a:pt x="49" y="44"/>
                    </a:cubicBezTo>
                    <a:cubicBezTo>
                      <a:pt x="49" y="43"/>
                      <a:pt x="49" y="43"/>
                      <a:pt x="49" y="43"/>
                    </a:cubicBezTo>
                    <a:cubicBezTo>
                      <a:pt x="48" y="43"/>
                      <a:pt x="48" y="43"/>
                      <a:pt x="48" y="43"/>
                    </a:cubicBezTo>
                    <a:cubicBezTo>
                      <a:pt x="48" y="42"/>
                      <a:pt x="48" y="42"/>
                      <a:pt x="47" y="42"/>
                    </a:cubicBezTo>
                    <a:cubicBezTo>
                      <a:pt x="47" y="42"/>
                      <a:pt x="47" y="42"/>
                      <a:pt x="47" y="42"/>
                    </a:cubicBezTo>
                    <a:cubicBezTo>
                      <a:pt x="46" y="42"/>
                      <a:pt x="46" y="42"/>
                      <a:pt x="45" y="42"/>
                    </a:cubicBezTo>
                    <a:cubicBezTo>
                      <a:pt x="45" y="42"/>
                      <a:pt x="45" y="42"/>
                      <a:pt x="45" y="42"/>
                    </a:cubicBezTo>
                    <a:cubicBezTo>
                      <a:pt x="45" y="41"/>
                      <a:pt x="45" y="41"/>
                      <a:pt x="44" y="41"/>
                    </a:cubicBezTo>
                    <a:cubicBezTo>
                      <a:pt x="44" y="41"/>
                      <a:pt x="44" y="41"/>
                      <a:pt x="44" y="41"/>
                    </a:cubicBezTo>
                    <a:cubicBezTo>
                      <a:pt x="43" y="40"/>
                      <a:pt x="43" y="40"/>
                      <a:pt x="43" y="40"/>
                    </a:cubicBezTo>
                    <a:cubicBezTo>
                      <a:pt x="43" y="40"/>
                      <a:pt x="43" y="40"/>
                      <a:pt x="43" y="40"/>
                    </a:cubicBezTo>
                    <a:cubicBezTo>
                      <a:pt x="43" y="39"/>
                      <a:pt x="43" y="39"/>
                      <a:pt x="43" y="39"/>
                    </a:cubicBezTo>
                    <a:cubicBezTo>
                      <a:pt x="44" y="39"/>
                      <a:pt x="44" y="39"/>
                      <a:pt x="44" y="39"/>
                    </a:cubicBezTo>
                    <a:cubicBezTo>
                      <a:pt x="43" y="39"/>
                      <a:pt x="43" y="39"/>
                      <a:pt x="43" y="39"/>
                    </a:cubicBezTo>
                    <a:cubicBezTo>
                      <a:pt x="43" y="39"/>
                      <a:pt x="43" y="39"/>
                      <a:pt x="43" y="39"/>
                    </a:cubicBezTo>
                    <a:cubicBezTo>
                      <a:pt x="42" y="39"/>
                      <a:pt x="42" y="39"/>
                      <a:pt x="42" y="39"/>
                    </a:cubicBezTo>
                    <a:cubicBezTo>
                      <a:pt x="42" y="39"/>
                      <a:pt x="42" y="39"/>
                      <a:pt x="41" y="39"/>
                    </a:cubicBezTo>
                    <a:cubicBezTo>
                      <a:pt x="40" y="39"/>
                      <a:pt x="40" y="39"/>
                      <a:pt x="40" y="39"/>
                    </a:cubicBezTo>
                    <a:cubicBezTo>
                      <a:pt x="40" y="39"/>
                      <a:pt x="39" y="39"/>
                      <a:pt x="39" y="39"/>
                    </a:cubicBezTo>
                    <a:cubicBezTo>
                      <a:pt x="38" y="39"/>
                      <a:pt x="38" y="39"/>
                      <a:pt x="38" y="39"/>
                    </a:cubicBezTo>
                    <a:cubicBezTo>
                      <a:pt x="38" y="39"/>
                      <a:pt x="38" y="39"/>
                      <a:pt x="38" y="39"/>
                    </a:cubicBezTo>
                    <a:cubicBezTo>
                      <a:pt x="37" y="39"/>
                      <a:pt x="37" y="39"/>
                      <a:pt x="37" y="39"/>
                    </a:cubicBezTo>
                    <a:cubicBezTo>
                      <a:pt x="36" y="39"/>
                      <a:pt x="36" y="38"/>
                      <a:pt x="36" y="38"/>
                    </a:cubicBezTo>
                    <a:cubicBezTo>
                      <a:pt x="35" y="39"/>
                      <a:pt x="35" y="39"/>
                      <a:pt x="35" y="39"/>
                    </a:cubicBezTo>
                    <a:cubicBezTo>
                      <a:pt x="35" y="39"/>
                      <a:pt x="35" y="39"/>
                      <a:pt x="35" y="39"/>
                    </a:cubicBezTo>
                    <a:cubicBezTo>
                      <a:pt x="34" y="39"/>
                      <a:pt x="34" y="39"/>
                      <a:pt x="34" y="39"/>
                    </a:cubicBezTo>
                    <a:cubicBezTo>
                      <a:pt x="33" y="40"/>
                      <a:pt x="33" y="40"/>
                      <a:pt x="33" y="40"/>
                    </a:cubicBezTo>
                    <a:cubicBezTo>
                      <a:pt x="33" y="40"/>
                      <a:pt x="33" y="40"/>
                      <a:pt x="32" y="40"/>
                    </a:cubicBezTo>
                    <a:cubicBezTo>
                      <a:pt x="32" y="40"/>
                      <a:pt x="32" y="40"/>
                      <a:pt x="32" y="40"/>
                    </a:cubicBezTo>
                    <a:cubicBezTo>
                      <a:pt x="31" y="40"/>
                      <a:pt x="31" y="40"/>
                      <a:pt x="31" y="40"/>
                    </a:cubicBezTo>
                    <a:cubicBezTo>
                      <a:pt x="30" y="40"/>
                      <a:pt x="30" y="40"/>
                      <a:pt x="30" y="40"/>
                    </a:cubicBezTo>
                    <a:cubicBezTo>
                      <a:pt x="30" y="40"/>
                      <a:pt x="30" y="40"/>
                      <a:pt x="30" y="40"/>
                    </a:cubicBezTo>
                    <a:cubicBezTo>
                      <a:pt x="29" y="39"/>
                      <a:pt x="29" y="39"/>
                      <a:pt x="29" y="39"/>
                    </a:cubicBezTo>
                    <a:cubicBezTo>
                      <a:pt x="29" y="39"/>
                      <a:pt x="29" y="39"/>
                      <a:pt x="29" y="39"/>
                    </a:cubicBezTo>
                    <a:cubicBezTo>
                      <a:pt x="29" y="38"/>
                      <a:pt x="29" y="38"/>
                      <a:pt x="29" y="38"/>
                    </a:cubicBezTo>
                    <a:cubicBezTo>
                      <a:pt x="29" y="38"/>
                      <a:pt x="29" y="38"/>
                      <a:pt x="29" y="38"/>
                    </a:cubicBezTo>
                    <a:cubicBezTo>
                      <a:pt x="29" y="37"/>
                      <a:pt x="29" y="37"/>
                      <a:pt x="29" y="37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28" y="36"/>
                      <a:pt x="28" y="36"/>
                      <a:pt x="28" y="36"/>
                    </a:cubicBezTo>
                    <a:cubicBezTo>
                      <a:pt x="27" y="36"/>
                      <a:pt x="27" y="36"/>
                      <a:pt x="26" y="36"/>
                    </a:cubicBezTo>
                    <a:cubicBezTo>
                      <a:pt x="26" y="36"/>
                      <a:pt x="26" y="36"/>
                      <a:pt x="26" y="36"/>
                    </a:cubicBezTo>
                    <a:cubicBezTo>
                      <a:pt x="26" y="36"/>
                      <a:pt x="26" y="36"/>
                      <a:pt x="27" y="35"/>
                    </a:cubicBezTo>
                    <a:cubicBezTo>
                      <a:pt x="27" y="34"/>
                      <a:pt x="27" y="34"/>
                      <a:pt x="27" y="34"/>
                    </a:cubicBezTo>
                    <a:cubicBezTo>
                      <a:pt x="27" y="33"/>
                      <a:pt x="27" y="33"/>
                      <a:pt x="27" y="33"/>
                    </a:cubicBezTo>
                    <a:cubicBezTo>
                      <a:pt x="27" y="33"/>
                      <a:pt x="27" y="33"/>
                      <a:pt x="27" y="33"/>
                    </a:cubicBezTo>
                    <a:cubicBezTo>
                      <a:pt x="26" y="33"/>
                      <a:pt x="26" y="33"/>
                      <a:pt x="26" y="33"/>
                    </a:cubicBezTo>
                    <a:cubicBezTo>
                      <a:pt x="26" y="33"/>
                      <a:pt x="26" y="33"/>
                      <a:pt x="26" y="33"/>
                    </a:cubicBezTo>
                    <a:cubicBezTo>
                      <a:pt x="25" y="34"/>
                      <a:pt x="25" y="34"/>
                      <a:pt x="25" y="34"/>
                    </a:cubicBezTo>
                    <a:cubicBezTo>
                      <a:pt x="25" y="34"/>
                      <a:pt x="25" y="34"/>
                      <a:pt x="25" y="34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2" y="32"/>
                      <a:pt x="22" y="32"/>
                      <a:pt x="22" y="31"/>
                    </a:cubicBezTo>
                    <a:cubicBezTo>
                      <a:pt x="22" y="30"/>
                      <a:pt x="22" y="30"/>
                      <a:pt x="22" y="30"/>
                    </a:cubicBezTo>
                    <a:cubicBezTo>
                      <a:pt x="22" y="30"/>
                      <a:pt x="23" y="30"/>
                      <a:pt x="23" y="29"/>
                    </a:cubicBezTo>
                    <a:cubicBezTo>
                      <a:pt x="23" y="29"/>
                      <a:pt x="24" y="29"/>
                      <a:pt x="24" y="29"/>
                    </a:cubicBezTo>
                    <a:cubicBezTo>
                      <a:pt x="25" y="29"/>
                      <a:pt x="25" y="29"/>
                      <a:pt x="25" y="28"/>
                    </a:cubicBezTo>
                    <a:cubicBezTo>
                      <a:pt x="26" y="28"/>
                      <a:pt x="26" y="28"/>
                      <a:pt x="26" y="28"/>
                    </a:cubicBezTo>
                    <a:cubicBezTo>
                      <a:pt x="27" y="29"/>
                      <a:pt x="27" y="29"/>
                      <a:pt x="27" y="29"/>
                    </a:cubicBezTo>
                    <a:cubicBezTo>
                      <a:pt x="27" y="28"/>
                      <a:pt x="27" y="28"/>
                      <a:pt x="27" y="28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29" y="28"/>
                      <a:pt x="29" y="28"/>
                      <a:pt x="29" y="28"/>
                    </a:cubicBezTo>
                    <a:cubicBezTo>
                      <a:pt x="30" y="28"/>
                      <a:pt x="30" y="28"/>
                      <a:pt x="30" y="28"/>
                    </a:cubicBezTo>
                    <a:cubicBezTo>
                      <a:pt x="30" y="28"/>
                      <a:pt x="30" y="28"/>
                      <a:pt x="31" y="28"/>
                    </a:cubicBezTo>
                    <a:cubicBezTo>
                      <a:pt x="31" y="29"/>
                      <a:pt x="31" y="29"/>
                      <a:pt x="31" y="29"/>
                    </a:cubicBezTo>
                    <a:cubicBezTo>
                      <a:pt x="31" y="29"/>
                      <a:pt x="31" y="29"/>
                      <a:pt x="31" y="29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1" y="31"/>
                      <a:pt x="31" y="31"/>
                      <a:pt x="31" y="31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3" y="31"/>
                      <a:pt x="33" y="31"/>
                      <a:pt x="33" y="31"/>
                    </a:cubicBezTo>
                    <a:cubicBezTo>
                      <a:pt x="33" y="31"/>
                      <a:pt x="33" y="31"/>
                      <a:pt x="33" y="31"/>
                    </a:cubicBezTo>
                    <a:cubicBezTo>
                      <a:pt x="33" y="31"/>
                      <a:pt x="33" y="31"/>
                      <a:pt x="33" y="31"/>
                    </a:cubicBezTo>
                    <a:cubicBezTo>
                      <a:pt x="33" y="31"/>
                      <a:pt x="33" y="31"/>
                      <a:pt x="33" y="31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34" y="30"/>
                      <a:pt x="34" y="30"/>
                      <a:pt x="34" y="30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29"/>
                      <a:pt x="35" y="29"/>
                      <a:pt x="35" y="29"/>
                    </a:cubicBezTo>
                    <a:cubicBezTo>
                      <a:pt x="34" y="29"/>
                      <a:pt x="34" y="29"/>
                      <a:pt x="34" y="29"/>
                    </a:cubicBezTo>
                    <a:cubicBezTo>
                      <a:pt x="33" y="29"/>
                      <a:pt x="33" y="29"/>
                      <a:pt x="33" y="29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32" y="29"/>
                      <a:pt x="32" y="29"/>
                      <a:pt x="32" y="29"/>
                    </a:cubicBezTo>
                    <a:cubicBezTo>
                      <a:pt x="32" y="29"/>
                      <a:pt x="32" y="29"/>
                      <a:pt x="32" y="28"/>
                    </a:cubicBezTo>
                    <a:cubicBezTo>
                      <a:pt x="32" y="28"/>
                      <a:pt x="32" y="28"/>
                      <a:pt x="32" y="28"/>
                    </a:cubicBezTo>
                    <a:cubicBezTo>
                      <a:pt x="32" y="28"/>
                      <a:pt x="32" y="28"/>
                      <a:pt x="32" y="28"/>
                    </a:cubicBezTo>
                    <a:cubicBezTo>
                      <a:pt x="33" y="27"/>
                      <a:pt x="33" y="27"/>
                      <a:pt x="33" y="27"/>
                    </a:cubicBezTo>
                    <a:cubicBezTo>
                      <a:pt x="33" y="27"/>
                      <a:pt x="33" y="26"/>
                      <a:pt x="34" y="26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8" y="22"/>
                      <a:pt x="38" y="22"/>
                      <a:pt x="38" y="22"/>
                    </a:cubicBezTo>
                    <a:cubicBezTo>
                      <a:pt x="38" y="22"/>
                      <a:pt x="38" y="22"/>
                      <a:pt x="38" y="22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40" y="21"/>
                      <a:pt x="40" y="21"/>
                      <a:pt x="40" y="21"/>
                    </a:cubicBezTo>
                    <a:cubicBezTo>
                      <a:pt x="40" y="21"/>
                      <a:pt x="40" y="21"/>
                      <a:pt x="41" y="21"/>
                    </a:cubicBezTo>
                    <a:cubicBezTo>
                      <a:pt x="42" y="20"/>
                      <a:pt x="42" y="20"/>
                      <a:pt x="42" y="20"/>
                    </a:cubicBezTo>
                    <a:cubicBezTo>
                      <a:pt x="43" y="20"/>
                      <a:pt x="43" y="20"/>
                      <a:pt x="43" y="20"/>
                    </a:cubicBezTo>
                    <a:cubicBezTo>
                      <a:pt x="44" y="20"/>
                      <a:pt x="44" y="20"/>
                      <a:pt x="44" y="20"/>
                    </a:cubicBezTo>
                    <a:cubicBezTo>
                      <a:pt x="43" y="20"/>
                      <a:pt x="43" y="20"/>
                      <a:pt x="43" y="20"/>
                    </a:cubicBezTo>
                    <a:cubicBezTo>
                      <a:pt x="44" y="20"/>
                      <a:pt x="44" y="20"/>
                      <a:pt x="44" y="20"/>
                    </a:cubicBezTo>
                    <a:cubicBezTo>
                      <a:pt x="45" y="20"/>
                      <a:pt x="45" y="20"/>
                      <a:pt x="45" y="20"/>
                    </a:cubicBezTo>
                    <a:cubicBezTo>
                      <a:pt x="45" y="20"/>
                      <a:pt x="45" y="20"/>
                      <a:pt x="46" y="20"/>
                    </a:cubicBezTo>
                    <a:cubicBezTo>
                      <a:pt x="46" y="20"/>
                      <a:pt x="47" y="20"/>
                      <a:pt x="47" y="19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6" y="19"/>
                      <a:pt x="46" y="19"/>
                      <a:pt x="46" y="19"/>
                    </a:cubicBezTo>
                    <a:cubicBezTo>
                      <a:pt x="45" y="19"/>
                      <a:pt x="45" y="19"/>
                      <a:pt x="45" y="19"/>
                    </a:cubicBezTo>
                    <a:cubicBezTo>
                      <a:pt x="46" y="18"/>
                      <a:pt x="46" y="18"/>
                      <a:pt x="46" y="18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6" y="17"/>
                      <a:pt x="46" y="17"/>
                      <a:pt x="46" y="17"/>
                    </a:cubicBezTo>
                    <a:cubicBezTo>
                      <a:pt x="46" y="17"/>
                      <a:pt x="46" y="17"/>
                      <a:pt x="46" y="17"/>
                    </a:cubicBezTo>
                    <a:cubicBezTo>
                      <a:pt x="47" y="17"/>
                      <a:pt x="47" y="17"/>
                      <a:pt x="47" y="17"/>
                    </a:cubicBezTo>
                    <a:cubicBezTo>
                      <a:pt x="48" y="17"/>
                      <a:pt x="48" y="17"/>
                      <a:pt x="48" y="17"/>
                    </a:cubicBezTo>
                    <a:cubicBezTo>
                      <a:pt x="49" y="17"/>
                      <a:pt x="49" y="17"/>
                      <a:pt x="49" y="17"/>
                    </a:cubicBezTo>
                    <a:cubicBezTo>
                      <a:pt x="49" y="17"/>
                      <a:pt x="49" y="17"/>
                      <a:pt x="49" y="17"/>
                    </a:cubicBezTo>
                    <a:cubicBezTo>
                      <a:pt x="48" y="18"/>
                      <a:pt x="48" y="18"/>
                      <a:pt x="48" y="18"/>
                    </a:cubicBezTo>
                    <a:cubicBezTo>
                      <a:pt x="48" y="18"/>
                      <a:pt x="48" y="18"/>
                      <a:pt x="48" y="18"/>
                    </a:cubicBezTo>
                    <a:cubicBezTo>
                      <a:pt x="49" y="19"/>
                      <a:pt x="49" y="19"/>
                      <a:pt x="49" y="19"/>
                    </a:cubicBezTo>
                    <a:cubicBezTo>
                      <a:pt x="50" y="19"/>
                      <a:pt x="50" y="19"/>
                      <a:pt x="50" y="19"/>
                    </a:cubicBezTo>
                    <a:cubicBezTo>
                      <a:pt x="51" y="19"/>
                      <a:pt x="51" y="19"/>
                      <a:pt x="51" y="19"/>
                    </a:cubicBezTo>
                    <a:cubicBezTo>
                      <a:pt x="51" y="19"/>
                      <a:pt x="51" y="19"/>
                      <a:pt x="51" y="19"/>
                    </a:cubicBezTo>
                    <a:cubicBezTo>
                      <a:pt x="51" y="18"/>
                      <a:pt x="51" y="18"/>
                      <a:pt x="51" y="18"/>
                    </a:cubicBezTo>
                    <a:cubicBezTo>
                      <a:pt x="50" y="18"/>
                      <a:pt x="50" y="18"/>
                      <a:pt x="50" y="18"/>
                    </a:cubicBezTo>
                    <a:cubicBezTo>
                      <a:pt x="50" y="17"/>
                      <a:pt x="50" y="17"/>
                      <a:pt x="50" y="17"/>
                    </a:cubicBezTo>
                    <a:cubicBezTo>
                      <a:pt x="50" y="16"/>
                      <a:pt x="50" y="16"/>
                      <a:pt x="50" y="16"/>
                    </a:cubicBezTo>
                    <a:cubicBezTo>
                      <a:pt x="51" y="16"/>
                      <a:pt x="51" y="16"/>
                      <a:pt x="51" y="16"/>
                    </a:cubicBezTo>
                    <a:cubicBezTo>
                      <a:pt x="51" y="16"/>
                      <a:pt x="51" y="16"/>
                      <a:pt x="51" y="16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49" y="15"/>
                      <a:pt x="49" y="15"/>
                      <a:pt x="49" y="15"/>
                    </a:cubicBezTo>
                    <a:cubicBezTo>
                      <a:pt x="49" y="13"/>
                      <a:pt x="49" y="13"/>
                      <a:pt x="49" y="13"/>
                    </a:cubicBezTo>
                    <a:cubicBezTo>
                      <a:pt x="48" y="13"/>
                      <a:pt x="48" y="13"/>
                      <a:pt x="48" y="13"/>
                    </a:cubicBezTo>
                    <a:cubicBezTo>
                      <a:pt x="48" y="12"/>
                      <a:pt x="48" y="12"/>
                      <a:pt x="48" y="12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47" y="13"/>
                      <a:pt x="47" y="13"/>
                      <a:pt x="47" y="13"/>
                    </a:cubicBezTo>
                    <a:cubicBezTo>
                      <a:pt x="47" y="13"/>
                      <a:pt x="47" y="13"/>
                      <a:pt x="47" y="13"/>
                    </a:cubicBezTo>
                    <a:cubicBezTo>
                      <a:pt x="46" y="13"/>
                      <a:pt x="46" y="13"/>
                      <a:pt x="46" y="13"/>
                    </a:cubicBezTo>
                    <a:cubicBezTo>
                      <a:pt x="46" y="12"/>
                      <a:pt x="46" y="12"/>
                      <a:pt x="46" y="12"/>
                    </a:cubicBezTo>
                    <a:cubicBezTo>
                      <a:pt x="46" y="11"/>
                      <a:pt x="46" y="11"/>
                      <a:pt x="46" y="11"/>
                    </a:cubicBezTo>
                    <a:cubicBezTo>
                      <a:pt x="45" y="11"/>
                      <a:pt x="45" y="11"/>
                      <a:pt x="45" y="11"/>
                    </a:cubicBezTo>
                    <a:cubicBezTo>
                      <a:pt x="45" y="11"/>
                      <a:pt x="45" y="11"/>
                      <a:pt x="45" y="11"/>
                    </a:cubicBezTo>
                    <a:cubicBezTo>
                      <a:pt x="44" y="11"/>
                      <a:pt x="44" y="11"/>
                      <a:pt x="44" y="11"/>
                    </a:cubicBezTo>
                    <a:cubicBezTo>
                      <a:pt x="43" y="11"/>
                      <a:pt x="43" y="11"/>
                      <a:pt x="43" y="11"/>
                    </a:cubicBezTo>
                    <a:cubicBezTo>
                      <a:pt x="43" y="11"/>
                      <a:pt x="43" y="11"/>
                      <a:pt x="43" y="11"/>
                    </a:cubicBezTo>
                    <a:cubicBezTo>
                      <a:pt x="43" y="11"/>
                      <a:pt x="43" y="11"/>
                      <a:pt x="43" y="11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42" y="13"/>
                      <a:pt x="42" y="13"/>
                      <a:pt x="42" y="13"/>
                    </a:cubicBezTo>
                    <a:cubicBezTo>
                      <a:pt x="42" y="13"/>
                      <a:pt x="42" y="13"/>
                      <a:pt x="42" y="13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0" y="14"/>
                      <a:pt x="40" y="14"/>
                      <a:pt x="40" y="14"/>
                    </a:cubicBezTo>
                    <a:cubicBezTo>
                      <a:pt x="40" y="14"/>
                      <a:pt x="40" y="14"/>
                      <a:pt x="40" y="14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7" y="13"/>
                      <a:pt x="37" y="13"/>
                      <a:pt x="37" y="13"/>
                    </a:cubicBezTo>
                    <a:cubicBezTo>
                      <a:pt x="37" y="13"/>
                      <a:pt x="37" y="13"/>
                      <a:pt x="37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6" y="11"/>
                      <a:pt x="36" y="11"/>
                      <a:pt x="36" y="11"/>
                    </a:cubicBezTo>
                    <a:cubicBezTo>
                      <a:pt x="37" y="11"/>
                      <a:pt x="37" y="11"/>
                      <a:pt x="37" y="11"/>
                    </a:cubicBezTo>
                    <a:cubicBezTo>
                      <a:pt x="37" y="11"/>
                      <a:pt x="37" y="11"/>
                      <a:pt x="38" y="11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2" y="10"/>
                      <a:pt x="42" y="10"/>
                      <a:pt x="42" y="10"/>
                    </a:cubicBezTo>
                    <a:cubicBezTo>
                      <a:pt x="42" y="10"/>
                      <a:pt x="42" y="10"/>
                      <a:pt x="42" y="10"/>
                    </a:cubicBezTo>
                    <a:cubicBezTo>
                      <a:pt x="43" y="10"/>
                      <a:pt x="43" y="10"/>
                      <a:pt x="43" y="10"/>
                    </a:cubicBezTo>
                    <a:cubicBezTo>
                      <a:pt x="43" y="10"/>
                      <a:pt x="43" y="10"/>
                      <a:pt x="43" y="10"/>
                    </a:cubicBezTo>
                    <a:cubicBezTo>
                      <a:pt x="42" y="9"/>
                      <a:pt x="42" y="9"/>
                      <a:pt x="42" y="9"/>
                    </a:cubicBezTo>
                    <a:cubicBezTo>
                      <a:pt x="42" y="9"/>
                      <a:pt x="42" y="9"/>
                      <a:pt x="42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4" y="9"/>
                      <a:pt x="44" y="9"/>
                      <a:pt x="44" y="9"/>
                    </a:cubicBezTo>
                    <a:cubicBezTo>
                      <a:pt x="44" y="8"/>
                      <a:pt x="44" y="8"/>
                      <a:pt x="44" y="8"/>
                    </a:cubicBezTo>
                    <a:cubicBezTo>
                      <a:pt x="44" y="8"/>
                      <a:pt x="44" y="8"/>
                      <a:pt x="44" y="8"/>
                    </a:cubicBezTo>
                    <a:cubicBezTo>
                      <a:pt x="44" y="8"/>
                      <a:pt x="44" y="8"/>
                      <a:pt x="44" y="8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7" y="9"/>
                      <a:pt x="47" y="9"/>
                      <a:pt x="47" y="9"/>
                    </a:cubicBezTo>
                    <a:cubicBezTo>
                      <a:pt x="47" y="9"/>
                      <a:pt x="47" y="9"/>
                      <a:pt x="47" y="9"/>
                    </a:cubicBezTo>
                    <a:cubicBezTo>
                      <a:pt x="47" y="9"/>
                      <a:pt x="47" y="9"/>
                      <a:pt x="47" y="9"/>
                    </a:cubicBezTo>
                    <a:cubicBezTo>
                      <a:pt x="46" y="9"/>
                      <a:pt x="46" y="9"/>
                      <a:pt x="46" y="9"/>
                    </a:cubicBezTo>
                    <a:cubicBezTo>
                      <a:pt x="46" y="9"/>
                      <a:pt x="46" y="9"/>
                      <a:pt x="46" y="9"/>
                    </a:cubicBezTo>
                    <a:cubicBezTo>
                      <a:pt x="45" y="9"/>
                      <a:pt x="45" y="9"/>
                      <a:pt x="45" y="9"/>
                    </a:cubicBezTo>
                    <a:cubicBezTo>
                      <a:pt x="44" y="9"/>
                      <a:pt x="44" y="9"/>
                      <a:pt x="44" y="9"/>
                    </a:cubicBezTo>
                    <a:cubicBezTo>
                      <a:pt x="44" y="10"/>
                      <a:pt x="44" y="10"/>
                      <a:pt x="44" y="10"/>
                    </a:cubicBezTo>
                    <a:cubicBezTo>
                      <a:pt x="44" y="10"/>
                      <a:pt x="44" y="10"/>
                      <a:pt x="44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6" y="10"/>
                      <a:pt x="46" y="10"/>
                      <a:pt x="46" y="10"/>
                    </a:cubicBezTo>
                    <a:cubicBezTo>
                      <a:pt x="46" y="11"/>
                      <a:pt x="46" y="11"/>
                      <a:pt x="46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7" y="11"/>
                      <a:pt x="47" y="11"/>
                      <a:pt x="48" y="12"/>
                    </a:cubicBezTo>
                    <a:cubicBezTo>
                      <a:pt x="48" y="11"/>
                      <a:pt x="48" y="11"/>
                      <a:pt x="48" y="11"/>
                    </a:cubicBezTo>
                    <a:cubicBezTo>
                      <a:pt x="48" y="11"/>
                      <a:pt x="48" y="11"/>
                      <a:pt x="48" y="11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49" y="10"/>
                      <a:pt x="49" y="10"/>
                      <a:pt x="49" y="10"/>
                    </a:cubicBezTo>
                    <a:cubicBezTo>
                      <a:pt x="49" y="10"/>
                      <a:pt x="49" y="10"/>
                      <a:pt x="49" y="10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49" y="9"/>
                      <a:pt x="49" y="9"/>
                      <a:pt x="49" y="9"/>
                    </a:cubicBezTo>
                    <a:cubicBezTo>
                      <a:pt x="49" y="8"/>
                      <a:pt x="49" y="8"/>
                      <a:pt x="49" y="8"/>
                    </a:cubicBezTo>
                    <a:cubicBezTo>
                      <a:pt x="49" y="8"/>
                      <a:pt x="49" y="8"/>
                      <a:pt x="49" y="8"/>
                    </a:cubicBezTo>
                    <a:cubicBezTo>
                      <a:pt x="48" y="8"/>
                      <a:pt x="48" y="8"/>
                      <a:pt x="48" y="8"/>
                    </a:cubicBezTo>
                    <a:cubicBezTo>
                      <a:pt x="48" y="7"/>
                      <a:pt x="48" y="7"/>
                      <a:pt x="48" y="7"/>
                    </a:cubicBezTo>
                    <a:cubicBezTo>
                      <a:pt x="47" y="7"/>
                      <a:pt x="47" y="7"/>
                      <a:pt x="47" y="7"/>
                    </a:cubicBezTo>
                    <a:cubicBezTo>
                      <a:pt x="46" y="7"/>
                      <a:pt x="46" y="7"/>
                      <a:pt x="46" y="7"/>
                    </a:cubicBezTo>
                    <a:cubicBezTo>
                      <a:pt x="46" y="6"/>
                      <a:pt x="46" y="6"/>
                      <a:pt x="46" y="6"/>
                    </a:cubicBezTo>
                    <a:cubicBezTo>
                      <a:pt x="46" y="6"/>
                      <a:pt x="46" y="6"/>
                      <a:pt x="46" y="6"/>
                    </a:cubicBezTo>
                    <a:moveTo>
                      <a:pt x="15" y="13"/>
                    </a:moveTo>
                    <a:cubicBezTo>
                      <a:pt x="18" y="10"/>
                      <a:pt x="23" y="7"/>
                      <a:pt x="28" y="5"/>
                    </a:cubicBezTo>
                    <a:cubicBezTo>
                      <a:pt x="32" y="4"/>
                      <a:pt x="35" y="4"/>
                      <a:pt x="38" y="4"/>
                    </a:cubicBezTo>
                    <a:cubicBezTo>
                      <a:pt x="41" y="4"/>
                      <a:pt x="43" y="4"/>
                      <a:pt x="46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44" y="5"/>
                      <a:pt x="44" y="5"/>
                      <a:pt x="44" y="5"/>
                    </a:cubicBezTo>
                    <a:cubicBezTo>
                      <a:pt x="44" y="5"/>
                      <a:pt x="44" y="5"/>
                      <a:pt x="44" y="5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2" y="6"/>
                      <a:pt x="42" y="6"/>
                      <a:pt x="42" y="6"/>
                    </a:cubicBezTo>
                    <a:cubicBezTo>
                      <a:pt x="42" y="5"/>
                      <a:pt x="42" y="5"/>
                      <a:pt x="42" y="5"/>
                    </a:cubicBezTo>
                    <a:cubicBezTo>
                      <a:pt x="42" y="5"/>
                      <a:pt x="42" y="5"/>
                      <a:pt x="42" y="5"/>
                    </a:cubicBezTo>
                    <a:cubicBezTo>
                      <a:pt x="41" y="6"/>
                      <a:pt x="41" y="6"/>
                      <a:pt x="41" y="6"/>
                    </a:cubicBezTo>
                    <a:cubicBezTo>
                      <a:pt x="41" y="6"/>
                      <a:pt x="41" y="6"/>
                      <a:pt x="41" y="6"/>
                    </a:cubicBezTo>
                    <a:cubicBezTo>
                      <a:pt x="40" y="6"/>
                      <a:pt x="40" y="6"/>
                      <a:pt x="40" y="6"/>
                    </a:cubicBezTo>
                    <a:cubicBezTo>
                      <a:pt x="40" y="6"/>
                      <a:pt x="40" y="6"/>
                      <a:pt x="40" y="6"/>
                    </a:cubicBezTo>
                    <a:cubicBezTo>
                      <a:pt x="39" y="6"/>
                      <a:pt x="39" y="6"/>
                      <a:pt x="39" y="6"/>
                    </a:cubicBezTo>
                    <a:cubicBezTo>
                      <a:pt x="39" y="6"/>
                      <a:pt x="39" y="6"/>
                      <a:pt x="39" y="6"/>
                    </a:cubicBezTo>
                    <a:cubicBezTo>
                      <a:pt x="38" y="6"/>
                      <a:pt x="38" y="6"/>
                      <a:pt x="38" y="6"/>
                    </a:cubicBezTo>
                    <a:cubicBezTo>
                      <a:pt x="38" y="6"/>
                      <a:pt x="38" y="6"/>
                      <a:pt x="38" y="6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5" y="6"/>
                      <a:pt x="35" y="6"/>
                      <a:pt x="35" y="6"/>
                    </a:cubicBezTo>
                    <a:cubicBezTo>
                      <a:pt x="35" y="6"/>
                      <a:pt x="35" y="6"/>
                      <a:pt x="35" y="6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2" y="6"/>
                      <a:pt x="31" y="6"/>
                      <a:pt x="31" y="6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9" y="8"/>
                      <a:pt x="29" y="8"/>
                      <a:pt x="28" y="8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27" y="8"/>
                      <a:pt x="27" y="8"/>
                      <a:pt x="27" y="8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20" y="10"/>
                      <a:pt x="19" y="10"/>
                      <a:pt x="19" y="11"/>
                    </a:cubicBezTo>
                    <a:cubicBezTo>
                      <a:pt x="19" y="11"/>
                      <a:pt x="18" y="11"/>
                      <a:pt x="18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moveTo>
                      <a:pt x="38" y="0"/>
                    </a:moveTo>
                    <a:cubicBezTo>
                      <a:pt x="35" y="0"/>
                      <a:pt x="31" y="1"/>
                      <a:pt x="27" y="2"/>
                    </a:cubicBezTo>
                    <a:cubicBezTo>
                      <a:pt x="11" y="7"/>
                      <a:pt x="0" y="22"/>
                      <a:pt x="0" y="39"/>
                    </a:cubicBezTo>
                    <a:cubicBezTo>
                      <a:pt x="0" y="42"/>
                      <a:pt x="0" y="46"/>
                      <a:pt x="1" y="49"/>
                    </a:cubicBezTo>
                    <a:cubicBezTo>
                      <a:pt x="6" y="66"/>
                      <a:pt x="21" y="77"/>
                      <a:pt x="38" y="77"/>
                    </a:cubicBezTo>
                    <a:cubicBezTo>
                      <a:pt x="38" y="77"/>
                      <a:pt x="38" y="77"/>
                      <a:pt x="38" y="77"/>
                    </a:cubicBezTo>
                    <a:cubicBezTo>
                      <a:pt x="42" y="77"/>
                      <a:pt x="45" y="77"/>
                      <a:pt x="49" y="76"/>
                    </a:cubicBezTo>
                    <a:cubicBezTo>
                      <a:pt x="59" y="73"/>
                      <a:pt x="67" y="66"/>
                      <a:pt x="72" y="57"/>
                    </a:cubicBezTo>
                    <a:cubicBezTo>
                      <a:pt x="75" y="52"/>
                      <a:pt x="77" y="45"/>
                      <a:pt x="77" y="39"/>
                    </a:cubicBezTo>
                    <a:cubicBezTo>
                      <a:pt x="77" y="35"/>
                      <a:pt x="76" y="32"/>
                      <a:pt x="75" y="28"/>
                    </a:cubicBezTo>
                    <a:cubicBezTo>
                      <a:pt x="70" y="12"/>
                      <a:pt x="55" y="0"/>
                      <a:pt x="38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43" name="Freeform: Shape 132"/>
            <p:cNvSpPr>
              <a:spLocks/>
            </p:cNvSpPr>
            <p:nvPr/>
          </p:nvSpPr>
          <p:spPr bwMode="auto">
            <a:xfrm>
              <a:off x="1628036" y="3727732"/>
              <a:ext cx="373132" cy="300912"/>
            </a:xfrm>
            <a:custGeom>
              <a:avLst/>
              <a:gdLst/>
              <a:ahLst/>
              <a:cxnLst>
                <a:cxn ang="0">
                  <a:pos x="55" y="27"/>
                </a:cxn>
                <a:cxn ang="0">
                  <a:pos x="54" y="27"/>
                </a:cxn>
                <a:cxn ang="0">
                  <a:pos x="54" y="27"/>
                </a:cxn>
                <a:cxn ang="0">
                  <a:pos x="53" y="27"/>
                </a:cxn>
                <a:cxn ang="0">
                  <a:pos x="28" y="6"/>
                </a:cxn>
                <a:cxn ang="0">
                  <a:pos x="4" y="27"/>
                </a:cxn>
                <a:cxn ang="0">
                  <a:pos x="3" y="27"/>
                </a:cxn>
                <a:cxn ang="0">
                  <a:pos x="2" y="27"/>
                </a:cxn>
                <a:cxn ang="0">
                  <a:pos x="0" y="24"/>
                </a:cxn>
                <a:cxn ang="0">
                  <a:pos x="0" y="23"/>
                </a:cxn>
                <a:cxn ang="0">
                  <a:pos x="26" y="1"/>
                </a:cxn>
                <a:cxn ang="0">
                  <a:pos x="31" y="1"/>
                </a:cxn>
                <a:cxn ang="0">
                  <a:pos x="40" y="8"/>
                </a:cxn>
                <a:cxn ang="0">
                  <a:pos x="40" y="1"/>
                </a:cxn>
                <a:cxn ang="0">
                  <a:pos x="41" y="0"/>
                </a:cxn>
                <a:cxn ang="0">
                  <a:pos x="48" y="0"/>
                </a:cxn>
                <a:cxn ang="0">
                  <a:pos x="49" y="1"/>
                </a:cxn>
                <a:cxn ang="0">
                  <a:pos x="49" y="16"/>
                </a:cxn>
                <a:cxn ang="0">
                  <a:pos x="57" y="23"/>
                </a:cxn>
                <a:cxn ang="0">
                  <a:pos x="57" y="24"/>
                </a:cxn>
                <a:cxn ang="0">
                  <a:pos x="55" y="27"/>
                </a:cxn>
                <a:cxn ang="0">
                  <a:pos x="49" y="44"/>
                </a:cxn>
                <a:cxn ang="0">
                  <a:pos x="47" y="46"/>
                </a:cxn>
                <a:cxn ang="0">
                  <a:pos x="33" y="46"/>
                </a:cxn>
                <a:cxn ang="0">
                  <a:pos x="33" y="32"/>
                </a:cxn>
                <a:cxn ang="0">
                  <a:pos x="24" y="32"/>
                </a:cxn>
                <a:cxn ang="0">
                  <a:pos x="24" y="46"/>
                </a:cxn>
                <a:cxn ang="0">
                  <a:pos x="10" y="46"/>
                </a:cxn>
                <a:cxn ang="0">
                  <a:pos x="8" y="44"/>
                </a:cxn>
                <a:cxn ang="0">
                  <a:pos x="8" y="27"/>
                </a:cxn>
                <a:cxn ang="0">
                  <a:pos x="8" y="26"/>
                </a:cxn>
                <a:cxn ang="0">
                  <a:pos x="28" y="9"/>
                </a:cxn>
                <a:cxn ang="0">
                  <a:pos x="49" y="26"/>
                </a:cxn>
                <a:cxn ang="0">
                  <a:pos x="49" y="27"/>
                </a:cxn>
                <a:cxn ang="0">
                  <a:pos x="49" y="44"/>
                </a:cxn>
              </a:cxnLst>
              <a:rect l="0" t="0" r="r" b="b"/>
              <a:pathLst>
                <a:path w="57" h="46">
                  <a:moveTo>
                    <a:pt x="55" y="27"/>
                  </a:moveTo>
                  <a:cubicBezTo>
                    <a:pt x="55" y="27"/>
                    <a:pt x="54" y="27"/>
                    <a:pt x="54" y="27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3" y="27"/>
                    <a:pt x="53" y="2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4" y="27"/>
                    <a:pt x="3" y="27"/>
                    <a:pt x="3" y="27"/>
                  </a:cubicBezTo>
                  <a:cubicBezTo>
                    <a:pt x="3" y="27"/>
                    <a:pt x="2" y="27"/>
                    <a:pt x="2" y="2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0" y="23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7" y="0"/>
                    <a:pt x="30" y="0"/>
                    <a:pt x="31" y="1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0"/>
                    <a:pt x="41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9" y="0"/>
                    <a:pt x="49" y="1"/>
                    <a:pt x="49" y="1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7" y="24"/>
                    <a:pt x="57" y="24"/>
                  </a:cubicBezTo>
                  <a:lnTo>
                    <a:pt x="55" y="27"/>
                  </a:lnTo>
                  <a:close/>
                  <a:moveTo>
                    <a:pt x="49" y="44"/>
                  </a:moveTo>
                  <a:cubicBezTo>
                    <a:pt x="49" y="45"/>
                    <a:pt x="48" y="46"/>
                    <a:pt x="47" y="46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9" y="46"/>
                    <a:pt x="8" y="45"/>
                    <a:pt x="8" y="44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8" y="26"/>
                    <a:pt x="8" y="26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9" y="26"/>
                    <a:pt x="49" y="27"/>
                    <a:pt x="49" y="27"/>
                  </a:cubicBezTo>
                  <a:lnTo>
                    <a:pt x="49" y="4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4" name="Rectangle 2"/>
            <p:cNvSpPr/>
            <p:nvPr/>
          </p:nvSpPr>
          <p:spPr>
            <a:xfrm rot="16200000">
              <a:off x="1150982" y="4807511"/>
              <a:ext cx="1261884" cy="307777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lvl="0"/>
              <a:r>
                <a:rPr lang="zh-CN" altLang="en-US" sz="1400" b="1">
                  <a:solidFill>
                    <a:srgbClr val="FFFFFF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45" name="Rectangle 82"/>
            <p:cNvSpPr/>
            <p:nvPr/>
          </p:nvSpPr>
          <p:spPr>
            <a:xfrm rot="16200000">
              <a:off x="2238571" y="4807511"/>
              <a:ext cx="1261884" cy="307777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lvl="0"/>
              <a:r>
                <a:rPr lang="zh-CN" altLang="en-US" sz="1400" b="1">
                  <a:solidFill>
                    <a:srgbClr val="FFFFFF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46" name="Rectangle 83"/>
            <p:cNvSpPr/>
            <p:nvPr/>
          </p:nvSpPr>
          <p:spPr>
            <a:xfrm rot="16200000">
              <a:off x="3321803" y="4807511"/>
              <a:ext cx="1261884" cy="307777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lvl="0"/>
              <a:r>
                <a:rPr lang="zh-CN" altLang="en-US" sz="1400" b="1">
                  <a:solidFill>
                    <a:srgbClr val="FFFFFF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47" name="Rectangle 84"/>
            <p:cNvSpPr/>
            <p:nvPr/>
          </p:nvSpPr>
          <p:spPr>
            <a:xfrm rot="16200000">
              <a:off x="4340097" y="4807511"/>
              <a:ext cx="1261884" cy="307777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lvl="0"/>
              <a:r>
                <a:rPr lang="zh-CN" altLang="en-US" sz="1400" b="1">
                  <a:solidFill>
                    <a:srgbClr val="FFFFFF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48" name="Rectangle 85"/>
            <p:cNvSpPr/>
            <p:nvPr/>
          </p:nvSpPr>
          <p:spPr>
            <a:xfrm rot="16200000">
              <a:off x="5383365" y="4807511"/>
              <a:ext cx="1261884" cy="307777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lvl="0"/>
              <a:r>
                <a:rPr lang="zh-CN" altLang="en-US" sz="1400" b="1">
                  <a:solidFill>
                    <a:srgbClr val="FFFFFF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5" name="Group 12"/>
          <p:cNvGrpSpPr/>
          <p:nvPr/>
        </p:nvGrpSpPr>
        <p:grpSpPr>
          <a:xfrm>
            <a:off x="6318929" y="985664"/>
            <a:ext cx="2208369" cy="600761"/>
            <a:chOff x="8425238" y="1314218"/>
            <a:chExt cx="2944492" cy="801015"/>
          </a:xfrm>
        </p:grpSpPr>
        <p:sp>
          <p:nvSpPr>
            <p:cNvPr id="26" name="Freeform: Shape 120"/>
            <p:cNvSpPr>
              <a:spLocks/>
            </p:cNvSpPr>
            <p:nvPr/>
          </p:nvSpPr>
          <p:spPr bwMode="auto">
            <a:xfrm>
              <a:off x="11034182" y="1519759"/>
              <a:ext cx="335548" cy="338232"/>
            </a:xfrm>
            <a:custGeom>
              <a:avLst/>
              <a:gdLst/>
              <a:ahLst/>
              <a:cxnLst>
                <a:cxn ang="0">
                  <a:pos x="58" y="47"/>
                </a:cxn>
                <a:cxn ang="0">
                  <a:pos x="47" y="58"/>
                </a:cxn>
                <a:cxn ang="0">
                  <a:pos x="11" y="58"/>
                </a:cxn>
                <a:cxn ang="0">
                  <a:pos x="0" y="47"/>
                </a:cxn>
                <a:cxn ang="0">
                  <a:pos x="0" y="10"/>
                </a:cxn>
                <a:cxn ang="0">
                  <a:pos x="11" y="0"/>
                </a:cxn>
                <a:cxn ang="0">
                  <a:pos x="47" y="0"/>
                </a:cxn>
                <a:cxn ang="0">
                  <a:pos x="58" y="10"/>
                </a:cxn>
                <a:cxn ang="0">
                  <a:pos x="58" y="47"/>
                </a:cxn>
                <a:cxn ang="0">
                  <a:pos x="49" y="21"/>
                </a:cxn>
                <a:cxn ang="0">
                  <a:pos x="49" y="17"/>
                </a:cxn>
                <a:cxn ang="0">
                  <a:pos x="45" y="13"/>
                </a:cxn>
                <a:cxn ang="0">
                  <a:pos x="42" y="13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3" y="23"/>
                </a:cxn>
                <a:cxn ang="0">
                  <a:pos x="9" y="27"/>
                </a:cxn>
                <a:cxn ang="0">
                  <a:pos x="9" y="30"/>
                </a:cxn>
                <a:cxn ang="0">
                  <a:pos x="22" y="44"/>
                </a:cxn>
                <a:cxn ang="0">
                  <a:pos x="26" y="44"/>
                </a:cxn>
                <a:cxn ang="0">
                  <a:pos x="49" y="21"/>
                </a:cxn>
              </a:cxnLst>
              <a:rect l="0" t="0" r="r" b="b"/>
              <a:pathLst>
                <a:path w="58" h="58">
                  <a:moveTo>
                    <a:pt x="58" y="47"/>
                  </a:moveTo>
                  <a:cubicBezTo>
                    <a:pt x="58" y="53"/>
                    <a:pt x="53" y="58"/>
                    <a:pt x="47" y="5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5" y="58"/>
                    <a:pt x="0" y="53"/>
                    <a:pt x="0" y="4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3" y="0"/>
                    <a:pt x="58" y="4"/>
                    <a:pt x="58" y="10"/>
                  </a:cubicBezTo>
                  <a:lnTo>
                    <a:pt x="58" y="47"/>
                  </a:lnTo>
                  <a:close/>
                  <a:moveTo>
                    <a:pt x="49" y="21"/>
                  </a:moveTo>
                  <a:cubicBezTo>
                    <a:pt x="50" y="20"/>
                    <a:pt x="50" y="18"/>
                    <a:pt x="49" y="17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4" y="12"/>
                    <a:pt x="43" y="12"/>
                    <a:pt x="42" y="13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2"/>
                    <a:pt x="14" y="22"/>
                    <a:pt x="13" y="23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5"/>
                    <a:pt x="25" y="45"/>
                    <a:pt x="26" y="44"/>
                  </a:cubicBezTo>
                  <a:lnTo>
                    <a:pt x="49" y="21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27" name="Group 5"/>
            <p:cNvGrpSpPr/>
            <p:nvPr/>
          </p:nvGrpSpPr>
          <p:grpSpPr>
            <a:xfrm>
              <a:off x="8425238" y="1314218"/>
              <a:ext cx="2608945" cy="801015"/>
              <a:chOff x="8425238" y="1314218"/>
              <a:chExt cx="2608945" cy="801015"/>
            </a:xfrm>
          </p:grpSpPr>
          <p:sp>
            <p:nvSpPr>
              <p:cNvPr id="28" name="TextBox 87"/>
              <p:cNvSpPr txBox="1">
                <a:spLocks/>
              </p:cNvSpPr>
              <p:nvPr/>
            </p:nvSpPr>
            <p:spPr bwMode="auto">
              <a:xfrm>
                <a:off x="8425238" y="1314218"/>
                <a:ext cx="2608945" cy="309958"/>
              </a:xfrm>
              <a:prstGeom prst="rect">
                <a:avLst/>
              </a:prstGeom>
              <a:noFill/>
              <a:extLst/>
            </p:spPr>
            <p:txBody>
              <a:bodyPr wrap="none" lIns="0" tIns="0" rIns="360000" bIns="0" anchor="ctr" anchorCtr="0">
                <a:normAutofit/>
              </a:bodyPr>
              <a:lstStyle/>
              <a:p>
                <a:pPr algn="r"/>
                <a:r>
                  <a:rPr lang="zh-CN" altLang="en-US" sz="1400" dirty="0">
                    <a:solidFill>
                      <a:schemeClr val="accent1">
                        <a:lumMod val="100000"/>
                      </a:schemeClr>
                    </a:solidFill>
                    <a:cs typeface="+mn-ea"/>
                    <a:sym typeface="+mn-lt"/>
                  </a:rPr>
                  <a:t>点击输入标题</a:t>
                </a:r>
                <a:endParaRPr lang="zh-CN" altLang="en-US" sz="1400" dirty="0">
                  <a:solidFill>
                    <a:schemeClr val="accent1">
                      <a:lumMod val="100000"/>
                    </a:schemeClr>
                  </a:solidFill>
                  <a:effectLst/>
                  <a:cs typeface="+mn-ea"/>
                  <a:sym typeface="+mn-lt"/>
                </a:endParaRPr>
              </a:p>
            </p:txBody>
          </p:sp>
          <p:sp>
            <p:nvSpPr>
              <p:cNvPr id="29" name="TextBox 88"/>
              <p:cNvSpPr txBox="1">
                <a:spLocks/>
              </p:cNvSpPr>
              <p:nvPr/>
            </p:nvSpPr>
            <p:spPr bwMode="auto">
              <a:xfrm>
                <a:off x="8425238" y="1624176"/>
                <a:ext cx="2608945" cy="491057"/>
              </a:xfrm>
              <a:prstGeom prst="rect">
                <a:avLst/>
              </a:prstGeom>
              <a:noFill/>
              <a:extLst/>
            </p:spPr>
            <p:txBody>
              <a:bodyPr wrap="square" lIns="0" tIns="0" rIns="360000" bIns="0" anchor="t" anchorCtr="0">
                <a:normAutofit fontScale="925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900" dirty="0"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endParaRPr lang="zh-CN" altLang="en-US" sz="900" b="0" dirty="0">
                  <a:solidFill>
                    <a:schemeClr val="tx1"/>
                  </a:solidFill>
                  <a:effectLst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" name="Group 11"/>
          <p:cNvGrpSpPr/>
          <p:nvPr/>
        </p:nvGrpSpPr>
        <p:grpSpPr>
          <a:xfrm>
            <a:off x="6318929" y="1702422"/>
            <a:ext cx="2208369" cy="600761"/>
            <a:chOff x="8425238" y="2269895"/>
            <a:chExt cx="2944492" cy="801015"/>
          </a:xfrm>
        </p:grpSpPr>
        <p:sp>
          <p:nvSpPr>
            <p:cNvPr id="22" name="Freeform: Shape 121"/>
            <p:cNvSpPr>
              <a:spLocks/>
            </p:cNvSpPr>
            <p:nvPr/>
          </p:nvSpPr>
          <p:spPr bwMode="auto">
            <a:xfrm>
              <a:off x="11034182" y="2465871"/>
              <a:ext cx="335548" cy="338232"/>
            </a:xfrm>
            <a:custGeom>
              <a:avLst/>
              <a:gdLst/>
              <a:ahLst/>
              <a:cxnLst>
                <a:cxn ang="0">
                  <a:pos x="58" y="47"/>
                </a:cxn>
                <a:cxn ang="0">
                  <a:pos x="47" y="58"/>
                </a:cxn>
                <a:cxn ang="0">
                  <a:pos x="11" y="58"/>
                </a:cxn>
                <a:cxn ang="0">
                  <a:pos x="0" y="47"/>
                </a:cxn>
                <a:cxn ang="0">
                  <a:pos x="0" y="10"/>
                </a:cxn>
                <a:cxn ang="0">
                  <a:pos x="11" y="0"/>
                </a:cxn>
                <a:cxn ang="0">
                  <a:pos x="47" y="0"/>
                </a:cxn>
                <a:cxn ang="0">
                  <a:pos x="58" y="10"/>
                </a:cxn>
                <a:cxn ang="0">
                  <a:pos x="58" y="47"/>
                </a:cxn>
                <a:cxn ang="0">
                  <a:pos x="49" y="21"/>
                </a:cxn>
                <a:cxn ang="0">
                  <a:pos x="49" y="17"/>
                </a:cxn>
                <a:cxn ang="0">
                  <a:pos x="45" y="13"/>
                </a:cxn>
                <a:cxn ang="0">
                  <a:pos x="42" y="13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3" y="23"/>
                </a:cxn>
                <a:cxn ang="0">
                  <a:pos x="9" y="27"/>
                </a:cxn>
                <a:cxn ang="0">
                  <a:pos x="9" y="30"/>
                </a:cxn>
                <a:cxn ang="0">
                  <a:pos x="22" y="44"/>
                </a:cxn>
                <a:cxn ang="0">
                  <a:pos x="26" y="44"/>
                </a:cxn>
                <a:cxn ang="0">
                  <a:pos x="49" y="21"/>
                </a:cxn>
              </a:cxnLst>
              <a:rect l="0" t="0" r="r" b="b"/>
              <a:pathLst>
                <a:path w="58" h="58">
                  <a:moveTo>
                    <a:pt x="58" y="47"/>
                  </a:moveTo>
                  <a:cubicBezTo>
                    <a:pt x="58" y="53"/>
                    <a:pt x="53" y="58"/>
                    <a:pt x="47" y="5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5" y="58"/>
                    <a:pt x="0" y="53"/>
                    <a:pt x="0" y="4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3" y="0"/>
                    <a:pt x="58" y="4"/>
                    <a:pt x="58" y="10"/>
                  </a:cubicBezTo>
                  <a:lnTo>
                    <a:pt x="58" y="47"/>
                  </a:lnTo>
                  <a:close/>
                  <a:moveTo>
                    <a:pt x="49" y="21"/>
                  </a:moveTo>
                  <a:cubicBezTo>
                    <a:pt x="50" y="20"/>
                    <a:pt x="50" y="18"/>
                    <a:pt x="49" y="17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4" y="12"/>
                    <a:pt x="43" y="12"/>
                    <a:pt x="42" y="13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2"/>
                    <a:pt x="14" y="22"/>
                    <a:pt x="13" y="23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5"/>
                    <a:pt x="25" y="45"/>
                    <a:pt x="26" y="44"/>
                  </a:cubicBezTo>
                  <a:lnTo>
                    <a:pt x="49" y="2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23" name="Group 125"/>
            <p:cNvGrpSpPr/>
            <p:nvPr/>
          </p:nvGrpSpPr>
          <p:grpSpPr>
            <a:xfrm>
              <a:off x="8425238" y="2269895"/>
              <a:ext cx="2608945" cy="801015"/>
              <a:chOff x="8425238" y="1314218"/>
              <a:chExt cx="2608945" cy="801015"/>
            </a:xfrm>
          </p:grpSpPr>
          <p:sp>
            <p:nvSpPr>
              <p:cNvPr id="24" name="TextBox 126"/>
              <p:cNvSpPr txBox="1">
                <a:spLocks/>
              </p:cNvSpPr>
              <p:nvPr/>
            </p:nvSpPr>
            <p:spPr bwMode="auto">
              <a:xfrm>
                <a:off x="8425238" y="1314218"/>
                <a:ext cx="2608945" cy="309958"/>
              </a:xfrm>
              <a:prstGeom prst="rect">
                <a:avLst/>
              </a:prstGeom>
              <a:noFill/>
              <a:extLst/>
            </p:spPr>
            <p:txBody>
              <a:bodyPr wrap="none" lIns="0" tIns="0" rIns="360000" bIns="0" anchor="ctr" anchorCtr="0">
                <a:normAutofit/>
              </a:bodyPr>
              <a:lstStyle/>
              <a:p>
                <a:pPr algn="r"/>
                <a:r>
                  <a:rPr lang="zh-CN" altLang="en-US" sz="1400" dirty="0">
                    <a:solidFill>
                      <a:schemeClr val="accent2">
                        <a:lumMod val="100000"/>
                      </a:schemeClr>
                    </a:solidFill>
                    <a:cs typeface="+mn-ea"/>
                    <a:sym typeface="+mn-lt"/>
                  </a:rPr>
                  <a:t>点击输入标题</a:t>
                </a:r>
                <a:endParaRPr lang="zh-CN" altLang="en-US" sz="1400" dirty="0">
                  <a:solidFill>
                    <a:schemeClr val="accent2">
                      <a:lumMod val="100000"/>
                    </a:schemeClr>
                  </a:solidFill>
                  <a:effectLst/>
                  <a:cs typeface="+mn-ea"/>
                  <a:sym typeface="+mn-lt"/>
                </a:endParaRPr>
              </a:p>
            </p:txBody>
          </p:sp>
          <p:sp>
            <p:nvSpPr>
              <p:cNvPr id="25" name="TextBox 127"/>
              <p:cNvSpPr txBox="1">
                <a:spLocks/>
              </p:cNvSpPr>
              <p:nvPr/>
            </p:nvSpPr>
            <p:spPr bwMode="auto">
              <a:xfrm>
                <a:off x="8425238" y="1624176"/>
                <a:ext cx="2608945" cy="491057"/>
              </a:xfrm>
              <a:prstGeom prst="rect">
                <a:avLst/>
              </a:prstGeom>
              <a:noFill/>
              <a:extLst/>
            </p:spPr>
            <p:txBody>
              <a:bodyPr wrap="square" lIns="0" tIns="0" rIns="360000" bIns="0" anchor="t" anchorCtr="0">
                <a:normAutofit fontScale="925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900" dirty="0"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endParaRPr lang="zh-CN" altLang="en-US" sz="900" b="0" dirty="0">
                  <a:solidFill>
                    <a:schemeClr val="tx1"/>
                  </a:solidFill>
                  <a:effectLst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" name="Group 13"/>
          <p:cNvGrpSpPr/>
          <p:nvPr/>
        </p:nvGrpSpPr>
        <p:grpSpPr>
          <a:xfrm>
            <a:off x="6318929" y="2419179"/>
            <a:ext cx="2208369" cy="600761"/>
            <a:chOff x="8425238" y="3225572"/>
            <a:chExt cx="2944492" cy="801015"/>
          </a:xfrm>
        </p:grpSpPr>
        <p:sp>
          <p:nvSpPr>
            <p:cNvPr id="18" name="Freeform: Shape 128"/>
            <p:cNvSpPr>
              <a:spLocks/>
            </p:cNvSpPr>
            <p:nvPr/>
          </p:nvSpPr>
          <p:spPr bwMode="auto">
            <a:xfrm>
              <a:off x="11034182" y="3411983"/>
              <a:ext cx="335548" cy="338232"/>
            </a:xfrm>
            <a:custGeom>
              <a:avLst/>
              <a:gdLst/>
              <a:ahLst/>
              <a:cxnLst>
                <a:cxn ang="0">
                  <a:pos x="58" y="47"/>
                </a:cxn>
                <a:cxn ang="0">
                  <a:pos x="47" y="58"/>
                </a:cxn>
                <a:cxn ang="0">
                  <a:pos x="11" y="58"/>
                </a:cxn>
                <a:cxn ang="0">
                  <a:pos x="0" y="47"/>
                </a:cxn>
                <a:cxn ang="0">
                  <a:pos x="0" y="10"/>
                </a:cxn>
                <a:cxn ang="0">
                  <a:pos x="11" y="0"/>
                </a:cxn>
                <a:cxn ang="0">
                  <a:pos x="47" y="0"/>
                </a:cxn>
                <a:cxn ang="0">
                  <a:pos x="58" y="10"/>
                </a:cxn>
                <a:cxn ang="0">
                  <a:pos x="58" y="47"/>
                </a:cxn>
                <a:cxn ang="0">
                  <a:pos x="49" y="21"/>
                </a:cxn>
                <a:cxn ang="0">
                  <a:pos x="49" y="17"/>
                </a:cxn>
                <a:cxn ang="0">
                  <a:pos x="45" y="13"/>
                </a:cxn>
                <a:cxn ang="0">
                  <a:pos x="42" y="13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3" y="23"/>
                </a:cxn>
                <a:cxn ang="0">
                  <a:pos x="9" y="27"/>
                </a:cxn>
                <a:cxn ang="0">
                  <a:pos x="9" y="30"/>
                </a:cxn>
                <a:cxn ang="0">
                  <a:pos x="22" y="44"/>
                </a:cxn>
                <a:cxn ang="0">
                  <a:pos x="26" y="44"/>
                </a:cxn>
                <a:cxn ang="0">
                  <a:pos x="49" y="21"/>
                </a:cxn>
              </a:cxnLst>
              <a:rect l="0" t="0" r="r" b="b"/>
              <a:pathLst>
                <a:path w="58" h="58">
                  <a:moveTo>
                    <a:pt x="58" y="47"/>
                  </a:moveTo>
                  <a:cubicBezTo>
                    <a:pt x="58" y="53"/>
                    <a:pt x="53" y="58"/>
                    <a:pt x="47" y="5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5" y="58"/>
                    <a:pt x="0" y="53"/>
                    <a:pt x="0" y="4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3" y="0"/>
                    <a:pt x="58" y="4"/>
                    <a:pt x="58" y="10"/>
                  </a:cubicBezTo>
                  <a:lnTo>
                    <a:pt x="58" y="47"/>
                  </a:lnTo>
                  <a:close/>
                  <a:moveTo>
                    <a:pt x="49" y="21"/>
                  </a:moveTo>
                  <a:cubicBezTo>
                    <a:pt x="50" y="20"/>
                    <a:pt x="50" y="18"/>
                    <a:pt x="49" y="17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4" y="12"/>
                    <a:pt x="43" y="12"/>
                    <a:pt x="42" y="13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2"/>
                    <a:pt x="14" y="22"/>
                    <a:pt x="13" y="23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5"/>
                    <a:pt x="25" y="45"/>
                    <a:pt x="26" y="44"/>
                  </a:cubicBezTo>
                  <a:lnTo>
                    <a:pt x="49" y="21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9" name="Group 133"/>
            <p:cNvGrpSpPr/>
            <p:nvPr/>
          </p:nvGrpSpPr>
          <p:grpSpPr>
            <a:xfrm>
              <a:off x="8425238" y="3225572"/>
              <a:ext cx="2608945" cy="801015"/>
              <a:chOff x="8425238" y="1314218"/>
              <a:chExt cx="2608945" cy="801015"/>
            </a:xfrm>
          </p:grpSpPr>
          <p:sp>
            <p:nvSpPr>
              <p:cNvPr id="20" name="TextBox 134"/>
              <p:cNvSpPr txBox="1">
                <a:spLocks/>
              </p:cNvSpPr>
              <p:nvPr/>
            </p:nvSpPr>
            <p:spPr bwMode="auto">
              <a:xfrm>
                <a:off x="8425238" y="1314218"/>
                <a:ext cx="2608945" cy="309958"/>
              </a:xfrm>
              <a:prstGeom prst="rect">
                <a:avLst/>
              </a:prstGeom>
              <a:noFill/>
              <a:extLst/>
            </p:spPr>
            <p:txBody>
              <a:bodyPr wrap="none" lIns="0" tIns="0" rIns="360000" bIns="0" anchor="ctr" anchorCtr="0">
                <a:normAutofit/>
              </a:bodyPr>
              <a:lstStyle/>
              <a:p>
                <a:pPr algn="r"/>
                <a:r>
                  <a:rPr lang="zh-CN" altLang="en-US" sz="1400" dirty="0">
                    <a:solidFill>
                      <a:schemeClr val="accent3">
                        <a:lumMod val="100000"/>
                      </a:schemeClr>
                    </a:solidFill>
                    <a:cs typeface="+mn-ea"/>
                    <a:sym typeface="+mn-lt"/>
                  </a:rPr>
                  <a:t>点击输入标题</a:t>
                </a:r>
                <a:endParaRPr lang="zh-CN" altLang="en-US" sz="1400" dirty="0">
                  <a:solidFill>
                    <a:schemeClr val="accent3">
                      <a:lumMod val="100000"/>
                    </a:schemeClr>
                  </a:solidFill>
                  <a:effectLst/>
                  <a:cs typeface="+mn-ea"/>
                  <a:sym typeface="+mn-lt"/>
                </a:endParaRPr>
              </a:p>
            </p:txBody>
          </p:sp>
          <p:sp>
            <p:nvSpPr>
              <p:cNvPr id="21" name="TextBox 135"/>
              <p:cNvSpPr txBox="1">
                <a:spLocks/>
              </p:cNvSpPr>
              <p:nvPr/>
            </p:nvSpPr>
            <p:spPr bwMode="auto">
              <a:xfrm>
                <a:off x="8425238" y="1624176"/>
                <a:ext cx="2608945" cy="491057"/>
              </a:xfrm>
              <a:prstGeom prst="rect">
                <a:avLst/>
              </a:prstGeom>
              <a:noFill/>
              <a:extLst/>
            </p:spPr>
            <p:txBody>
              <a:bodyPr wrap="square" lIns="0" tIns="0" rIns="360000" bIns="0" anchor="t" anchorCtr="0">
                <a:normAutofit fontScale="925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900" dirty="0"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endParaRPr lang="zh-CN" altLang="en-US" sz="900" b="0" dirty="0">
                  <a:solidFill>
                    <a:schemeClr val="tx1"/>
                  </a:solidFill>
                  <a:effectLst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" name="Group 14"/>
          <p:cNvGrpSpPr/>
          <p:nvPr/>
        </p:nvGrpSpPr>
        <p:grpSpPr>
          <a:xfrm>
            <a:off x="6318929" y="3135937"/>
            <a:ext cx="2208369" cy="600761"/>
            <a:chOff x="8425238" y="4181249"/>
            <a:chExt cx="2944492" cy="801015"/>
          </a:xfrm>
        </p:grpSpPr>
        <p:sp>
          <p:nvSpPr>
            <p:cNvPr id="14" name="Freeform: Shape 129"/>
            <p:cNvSpPr>
              <a:spLocks/>
            </p:cNvSpPr>
            <p:nvPr/>
          </p:nvSpPr>
          <p:spPr bwMode="auto">
            <a:xfrm>
              <a:off x="11034182" y="4358095"/>
              <a:ext cx="335548" cy="338232"/>
            </a:xfrm>
            <a:custGeom>
              <a:avLst/>
              <a:gdLst/>
              <a:ahLst/>
              <a:cxnLst>
                <a:cxn ang="0">
                  <a:pos x="58" y="47"/>
                </a:cxn>
                <a:cxn ang="0">
                  <a:pos x="47" y="58"/>
                </a:cxn>
                <a:cxn ang="0">
                  <a:pos x="11" y="58"/>
                </a:cxn>
                <a:cxn ang="0">
                  <a:pos x="0" y="47"/>
                </a:cxn>
                <a:cxn ang="0">
                  <a:pos x="0" y="10"/>
                </a:cxn>
                <a:cxn ang="0">
                  <a:pos x="11" y="0"/>
                </a:cxn>
                <a:cxn ang="0">
                  <a:pos x="47" y="0"/>
                </a:cxn>
                <a:cxn ang="0">
                  <a:pos x="58" y="10"/>
                </a:cxn>
                <a:cxn ang="0">
                  <a:pos x="58" y="47"/>
                </a:cxn>
                <a:cxn ang="0">
                  <a:pos x="49" y="21"/>
                </a:cxn>
                <a:cxn ang="0">
                  <a:pos x="49" y="17"/>
                </a:cxn>
                <a:cxn ang="0">
                  <a:pos x="45" y="13"/>
                </a:cxn>
                <a:cxn ang="0">
                  <a:pos x="42" y="13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3" y="23"/>
                </a:cxn>
                <a:cxn ang="0">
                  <a:pos x="9" y="27"/>
                </a:cxn>
                <a:cxn ang="0">
                  <a:pos x="9" y="30"/>
                </a:cxn>
                <a:cxn ang="0">
                  <a:pos x="22" y="44"/>
                </a:cxn>
                <a:cxn ang="0">
                  <a:pos x="26" y="44"/>
                </a:cxn>
                <a:cxn ang="0">
                  <a:pos x="49" y="21"/>
                </a:cxn>
              </a:cxnLst>
              <a:rect l="0" t="0" r="r" b="b"/>
              <a:pathLst>
                <a:path w="58" h="58">
                  <a:moveTo>
                    <a:pt x="58" y="47"/>
                  </a:moveTo>
                  <a:cubicBezTo>
                    <a:pt x="58" y="53"/>
                    <a:pt x="53" y="58"/>
                    <a:pt x="47" y="5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5" y="58"/>
                    <a:pt x="0" y="53"/>
                    <a:pt x="0" y="4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3" y="0"/>
                    <a:pt x="58" y="4"/>
                    <a:pt x="58" y="10"/>
                  </a:cubicBezTo>
                  <a:lnTo>
                    <a:pt x="58" y="47"/>
                  </a:lnTo>
                  <a:close/>
                  <a:moveTo>
                    <a:pt x="49" y="21"/>
                  </a:moveTo>
                  <a:cubicBezTo>
                    <a:pt x="50" y="20"/>
                    <a:pt x="50" y="18"/>
                    <a:pt x="49" y="17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4" y="12"/>
                    <a:pt x="43" y="12"/>
                    <a:pt x="42" y="13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2"/>
                    <a:pt x="14" y="22"/>
                    <a:pt x="13" y="23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5"/>
                    <a:pt x="25" y="45"/>
                    <a:pt x="26" y="44"/>
                  </a:cubicBezTo>
                  <a:lnTo>
                    <a:pt x="49" y="21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5" name="Group 136"/>
            <p:cNvGrpSpPr/>
            <p:nvPr/>
          </p:nvGrpSpPr>
          <p:grpSpPr>
            <a:xfrm>
              <a:off x="8425238" y="4181249"/>
              <a:ext cx="2608945" cy="801015"/>
              <a:chOff x="8425238" y="1314218"/>
              <a:chExt cx="2608945" cy="801015"/>
            </a:xfrm>
          </p:grpSpPr>
          <p:sp>
            <p:nvSpPr>
              <p:cNvPr id="16" name="TextBox 137"/>
              <p:cNvSpPr txBox="1">
                <a:spLocks/>
              </p:cNvSpPr>
              <p:nvPr/>
            </p:nvSpPr>
            <p:spPr bwMode="auto">
              <a:xfrm>
                <a:off x="8425238" y="1314218"/>
                <a:ext cx="2608945" cy="309958"/>
              </a:xfrm>
              <a:prstGeom prst="rect">
                <a:avLst/>
              </a:prstGeom>
              <a:noFill/>
              <a:extLst/>
            </p:spPr>
            <p:txBody>
              <a:bodyPr wrap="none" lIns="0" tIns="0" rIns="360000" bIns="0" anchor="ctr" anchorCtr="0">
                <a:normAutofit/>
              </a:bodyPr>
              <a:lstStyle/>
              <a:p>
                <a:pPr algn="r"/>
                <a:r>
                  <a:rPr lang="zh-CN" altLang="en-US" sz="1400" dirty="0">
                    <a:solidFill>
                      <a:schemeClr val="accent4">
                        <a:lumMod val="100000"/>
                      </a:schemeClr>
                    </a:solidFill>
                    <a:cs typeface="+mn-ea"/>
                    <a:sym typeface="+mn-lt"/>
                  </a:rPr>
                  <a:t>点击输入标题</a:t>
                </a:r>
                <a:endParaRPr lang="zh-CN" altLang="en-US" sz="1400" dirty="0">
                  <a:solidFill>
                    <a:schemeClr val="accent4">
                      <a:lumMod val="100000"/>
                    </a:schemeClr>
                  </a:solidFill>
                  <a:effectLst/>
                  <a:cs typeface="+mn-ea"/>
                  <a:sym typeface="+mn-lt"/>
                </a:endParaRPr>
              </a:p>
            </p:txBody>
          </p:sp>
          <p:sp>
            <p:nvSpPr>
              <p:cNvPr id="17" name="TextBox 138"/>
              <p:cNvSpPr txBox="1">
                <a:spLocks/>
              </p:cNvSpPr>
              <p:nvPr/>
            </p:nvSpPr>
            <p:spPr bwMode="auto">
              <a:xfrm>
                <a:off x="8425238" y="1624176"/>
                <a:ext cx="2608945" cy="491057"/>
              </a:xfrm>
              <a:prstGeom prst="rect">
                <a:avLst/>
              </a:prstGeom>
              <a:noFill/>
              <a:extLst/>
            </p:spPr>
            <p:txBody>
              <a:bodyPr wrap="square" lIns="0" tIns="0" rIns="360000" bIns="0" anchor="t" anchorCtr="0">
                <a:normAutofit fontScale="925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900" dirty="0"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endParaRPr lang="zh-CN" altLang="en-US" sz="900" b="0" dirty="0">
                  <a:solidFill>
                    <a:schemeClr val="tx1"/>
                  </a:solidFill>
                  <a:effectLst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9" name="Group 15"/>
          <p:cNvGrpSpPr/>
          <p:nvPr/>
        </p:nvGrpSpPr>
        <p:grpSpPr>
          <a:xfrm>
            <a:off x="6318929" y="3852695"/>
            <a:ext cx="2208369" cy="600761"/>
            <a:chOff x="8425238" y="5136926"/>
            <a:chExt cx="2944492" cy="801015"/>
          </a:xfrm>
        </p:grpSpPr>
        <p:sp>
          <p:nvSpPr>
            <p:cNvPr id="10" name="Freeform: Shape 131"/>
            <p:cNvSpPr>
              <a:spLocks/>
            </p:cNvSpPr>
            <p:nvPr/>
          </p:nvSpPr>
          <p:spPr bwMode="auto">
            <a:xfrm>
              <a:off x="11034182" y="5236945"/>
              <a:ext cx="335548" cy="338232"/>
            </a:xfrm>
            <a:custGeom>
              <a:avLst/>
              <a:gdLst/>
              <a:ahLst/>
              <a:cxnLst>
                <a:cxn ang="0">
                  <a:pos x="58" y="47"/>
                </a:cxn>
                <a:cxn ang="0">
                  <a:pos x="47" y="58"/>
                </a:cxn>
                <a:cxn ang="0">
                  <a:pos x="11" y="58"/>
                </a:cxn>
                <a:cxn ang="0">
                  <a:pos x="0" y="47"/>
                </a:cxn>
                <a:cxn ang="0">
                  <a:pos x="0" y="10"/>
                </a:cxn>
                <a:cxn ang="0">
                  <a:pos x="11" y="0"/>
                </a:cxn>
                <a:cxn ang="0">
                  <a:pos x="47" y="0"/>
                </a:cxn>
                <a:cxn ang="0">
                  <a:pos x="58" y="10"/>
                </a:cxn>
                <a:cxn ang="0">
                  <a:pos x="58" y="47"/>
                </a:cxn>
                <a:cxn ang="0">
                  <a:pos x="49" y="21"/>
                </a:cxn>
                <a:cxn ang="0">
                  <a:pos x="49" y="17"/>
                </a:cxn>
                <a:cxn ang="0">
                  <a:pos x="45" y="13"/>
                </a:cxn>
                <a:cxn ang="0">
                  <a:pos x="42" y="13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3" y="23"/>
                </a:cxn>
                <a:cxn ang="0">
                  <a:pos x="9" y="27"/>
                </a:cxn>
                <a:cxn ang="0">
                  <a:pos x="9" y="30"/>
                </a:cxn>
                <a:cxn ang="0">
                  <a:pos x="22" y="44"/>
                </a:cxn>
                <a:cxn ang="0">
                  <a:pos x="26" y="44"/>
                </a:cxn>
                <a:cxn ang="0">
                  <a:pos x="49" y="21"/>
                </a:cxn>
              </a:cxnLst>
              <a:rect l="0" t="0" r="r" b="b"/>
              <a:pathLst>
                <a:path w="58" h="58">
                  <a:moveTo>
                    <a:pt x="58" y="47"/>
                  </a:moveTo>
                  <a:cubicBezTo>
                    <a:pt x="58" y="53"/>
                    <a:pt x="53" y="58"/>
                    <a:pt x="47" y="5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5" y="58"/>
                    <a:pt x="0" y="53"/>
                    <a:pt x="0" y="4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3" y="0"/>
                    <a:pt x="58" y="4"/>
                    <a:pt x="58" y="10"/>
                  </a:cubicBezTo>
                  <a:lnTo>
                    <a:pt x="58" y="47"/>
                  </a:lnTo>
                  <a:close/>
                  <a:moveTo>
                    <a:pt x="49" y="21"/>
                  </a:moveTo>
                  <a:cubicBezTo>
                    <a:pt x="50" y="20"/>
                    <a:pt x="50" y="18"/>
                    <a:pt x="49" y="17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4" y="12"/>
                    <a:pt x="43" y="12"/>
                    <a:pt x="42" y="13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2"/>
                    <a:pt x="14" y="22"/>
                    <a:pt x="13" y="23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5"/>
                    <a:pt x="25" y="45"/>
                    <a:pt x="26" y="44"/>
                  </a:cubicBezTo>
                  <a:lnTo>
                    <a:pt x="49" y="21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1" name="Group 139"/>
            <p:cNvGrpSpPr/>
            <p:nvPr/>
          </p:nvGrpSpPr>
          <p:grpSpPr>
            <a:xfrm>
              <a:off x="8425238" y="5136926"/>
              <a:ext cx="2608945" cy="801015"/>
              <a:chOff x="8425238" y="1314218"/>
              <a:chExt cx="2608945" cy="801015"/>
            </a:xfrm>
          </p:grpSpPr>
          <p:sp>
            <p:nvSpPr>
              <p:cNvPr id="12" name="TextBox 140"/>
              <p:cNvSpPr txBox="1">
                <a:spLocks/>
              </p:cNvSpPr>
              <p:nvPr/>
            </p:nvSpPr>
            <p:spPr bwMode="auto">
              <a:xfrm>
                <a:off x="8425238" y="1314218"/>
                <a:ext cx="2608945" cy="309958"/>
              </a:xfrm>
              <a:prstGeom prst="rect">
                <a:avLst/>
              </a:prstGeom>
              <a:noFill/>
              <a:extLst/>
            </p:spPr>
            <p:txBody>
              <a:bodyPr wrap="none" lIns="0" tIns="0" rIns="360000" bIns="0" anchor="ctr" anchorCtr="0">
                <a:normAutofit/>
              </a:bodyPr>
              <a:lstStyle/>
              <a:p>
                <a:pPr algn="r"/>
                <a:r>
                  <a:rPr lang="zh-CN" altLang="en-US" sz="1400" dirty="0">
                    <a:solidFill>
                      <a:schemeClr val="accent5">
                        <a:lumMod val="100000"/>
                      </a:schemeClr>
                    </a:solidFill>
                    <a:cs typeface="+mn-ea"/>
                    <a:sym typeface="+mn-lt"/>
                  </a:rPr>
                  <a:t>点击输入标题</a:t>
                </a:r>
                <a:endParaRPr lang="zh-CN" altLang="en-US" sz="1400" dirty="0">
                  <a:solidFill>
                    <a:schemeClr val="accent5">
                      <a:lumMod val="100000"/>
                    </a:schemeClr>
                  </a:solidFill>
                  <a:effectLst/>
                  <a:cs typeface="+mn-ea"/>
                  <a:sym typeface="+mn-lt"/>
                </a:endParaRPr>
              </a:p>
            </p:txBody>
          </p:sp>
          <p:sp>
            <p:nvSpPr>
              <p:cNvPr id="13" name="TextBox 141"/>
              <p:cNvSpPr txBox="1">
                <a:spLocks/>
              </p:cNvSpPr>
              <p:nvPr/>
            </p:nvSpPr>
            <p:spPr bwMode="auto">
              <a:xfrm>
                <a:off x="8425238" y="1624176"/>
                <a:ext cx="2608945" cy="491057"/>
              </a:xfrm>
              <a:prstGeom prst="rect">
                <a:avLst/>
              </a:prstGeom>
              <a:noFill/>
              <a:extLst/>
            </p:spPr>
            <p:txBody>
              <a:bodyPr wrap="square" lIns="0" tIns="0" rIns="360000" bIns="0" anchor="t" anchorCtr="0">
                <a:normAutofit fontScale="925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900" dirty="0"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endParaRPr lang="zh-CN" altLang="en-US" sz="900" b="0" dirty="0">
                  <a:solidFill>
                    <a:schemeClr val="tx1"/>
                  </a:solidFill>
                  <a:effectLst/>
                  <a:cs typeface="+mn-ea"/>
                  <a:sym typeface="+mn-lt"/>
                </a:endParaRPr>
              </a:p>
            </p:txBody>
          </p:sp>
        </p:grpSp>
      </p:grpSp>
      <p:sp>
        <p:nvSpPr>
          <p:cNvPr id="97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明年工作计划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98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</a:rPr>
              <a:t>04</a:t>
            </a:r>
          </a:p>
        </p:txBody>
      </p:sp>
      <p:sp>
        <p:nvSpPr>
          <p:cNvPr id="99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810535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图片 46">
            <a:extLst>
              <a:ext uri="{FF2B5EF4-FFF2-40B4-BE49-F238E27FC236}">
                <a16:creationId xmlns="" xmlns:a16="http://schemas.microsoft.com/office/drawing/2014/main" id="{FB0E8A25-4A73-43B9-B67B-29E0AAA0801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15" y="164937"/>
            <a:ext cx="565836" cy="396085"/>
          </a:xfrm>
          <a:prstGeom prst="rect">
            <a:avLst/>
          </a:prstGeom>
        </p:spPr>
      </p:pic>
      <p:sp>
        <p:nvSpPr>
          <p:cNvPr id="4" name="Freeform: Shape 27"/>
          <p:cNvSpPr>
            <a:spLocks/>
          </p:cNvSpPr>
          <p:nvPr/>
        </p:nvSpPr>
        <p:spPr bwMode="auto">
          <a:xfrm flipH="1">
            <a:off x="4035737" y="1592432"/>
            <a:ext cx="1225932" cy="760967"/>
          </a:xfrm>
          <a:custGeom>
            <a:avLst/>
            <a:gdLst/>
            <a:ahLst/>
            <a:cxnLst>
              <a:cxn ang="0">
                <a:pos x="515" y="102"/>
              </a:cxn>
              <a:cxn ang="0">
                <a:pos x="366" y="194"/>
              </a:cxn>
              <a:cxn ang="0">
                <a:pos x="395" y="211"/>
              </a:cxn>
              <a:cxn ang="0">
                <a:pos x="414" y="257"/>
              </a:cxn>
              <a:cxn ang="0">
                <a:pos x="395" y="302"/>
              </a:cxn>
              <a:cxn ang="0">
                <a:pos x="350" y="320"/>
              </a:cxn>
              <a:cxn ang="0">
                <a:pos x="305" y="302"/>
              </a:cxn>
              <a:cxn ang="0">
                <a:pos x="287" y="257"/>
              </a:cxn>
              <a:cxn ang="0">
                <a:pos x="288" y="243"/>
              </a:cxn>
              <a:cxn ang="0">
                <a:pos x="171" y="315"/>
              </a:cxn>
              <a:cxn ang="0">
                <a:pos x="124" y="238"/>
              </a:cxn>
              <a:cxn ang="0">
                <a:pos x="109" y="262"/>
              </a:cxn>
              <a:cxn ang="0">
                <a:pos x="64" y="281"/>
              </a:cxn>
              <a:cxn ang="0">
                <a:pos x="18" y="262"/>
              </a:cxn>
              <a:cxn ang="0">
                <a:pos x="0" y="217"/>
              </a:cxn>
              <a:cxn ang="0">
                <a:pos x="18" y="172"/>
              </a:cxn>
              <a:cxn ang="0">
                <a:pos x="64" y="153"/>
              </a:cxn>
              <a:cxn ang="0">
                <a:pos x="74" y="154"/>
              </a:cxn>
              <a:cxn ang="0">
                <a:pos x="29" y="80"/>
              </a:cxn>
              <a:cxn ang="0">
                <a:pos x="115" y="31"/>
              </a:cxn>
              <a:cxn ang="0">
                <a:pos x="278" y="3"/>
              </a:cxn>
              <a:cxn ang="0">
                <a:pos x="445" y="52"/>
              </a:cxn>
              <a:cxn ang="0">
                <a:pos x="515" y="102"/>
              </a:cxn>
            </a:cxnLst>
            <a:rect l="0" t="0" r="r" b="b"/>
            <a:pathLst>
              <a:path w="515" h="320">
                <a:moveTo>
                  <a:pt x="515" y="102"/>
                </a:moveTo>
                <a:cubicBezTo>
                  <a:pt x="366" y="194"/>
                  <a:pt x="366" y="194"/>
                  <a:pt x="366" y="194"/>
                </a:cubicBezTo>
                <a:cubicBezTo>
                  <a:pt x="377" y="197"/>
                  <a:pt x="387" y="203"/>
                  <a:pt x="395" y="211"/>
                </a:cubicBezTo>
                <a:cubicBezTo>
                  <a:pt x="408" y="224"/>
                  <a:pt x="414" y="239"/>
                  <a:pt x="414" y="257"/>
                </a:cubicBezTo>
                <a:cubicBezTo>
                  <a:pt x="414" y="274"/>
                  <a:pt x="408" y="289"/>
                  <a:pt x="395" y="302"/>
                </a:cubicBezTo>
                <a:cubicBezTo>
                  <a:pt x="383" y="314"/>
                  <a:pt x="368" y="320"/>
                  <a:pt x="350" y="320"/>
                </a:cubicBezTo>
                <a:cubicBezTo>
                  <a:pt x="333" y="320"/>
                  <a:pt x="318" y="314"/>
                  <a:pt x="305" y="302"/>
                </a:cubicBezTo>
                <a:cubicBezTo>
                  <a:pt x="293" y="289"/>
                  <a:pt x="287" y="274"/>
                  <a:pt x="287" y="257"/>
                </a:cubicBezTo>
                <a:cubicBezTo>
                  <a:pt x="287" y="252"/>
                  <a:pt x="287" y="247"/>
                  <a:pt x="288" y="243"/>
                </a:cubicBezTo>
                <a:cubicBezTo>
                  <a:pt x="171" y="315"/>
                  <a:pt x="171" y="315"/>
                  <a:pt x="171" y="315"/>
                </a:cubicBezTo>
                <a:cubicBezTo>
                  <a:pt x="124" y="238"/>
                  <a:pt x="124" y="238"/>
                  <a:pt x="124" y="238"/>
                </a:cubicBezTo>
                <a:cubicBezTo>
                  <a:pt x="121" y="247"/>
                  <a:pt x="116" y="255"/>
                  <a:pt x="109" y="262"/>
                </a:cubicBezTo>
                <a:cubicBezTo>
                  <a:pt x="96" y="275"/>
                  <a:pt x="81" y="281"/>
                  <a:pt x="64" y="281"/>
                </a:cubicBezTo>
                <a:cubicBezTo>
                  <a:pt x="46" y="281"/>
                  <a:pt x="31" y="275"/>
                  <a:pt x="18" y="262"/>
                </a:cubicBezTo>
                <a:cubicBezTo>
                  <a:pt x="6" y="250"/>
                  <a:pt x="0" y="235"/>
                  <a:pt x="0" y="217"/>
                </a:cubicBezTo>
                <a:cubicBezTo>
                  <a:pt x="0" y="200"/>
                  <a:pt x="6" y="184"/>
                  <a:pt x="18" y="172"/>
                </a:cubicBezTo>
                <a:cubicBezTo>
                  <a:pt x="31" y="160"/>
                  <a:pt x="46" y="153"/>
                  <a:pt x="64" y="153"/>
                </a:cubicBezTo>
                <a:cubicBezTo>
                  <a:pt x="67" y="153"/>
                  <a:pt x="71" y="154"/>
                  <a:pt x="74" y="154"/>
                </a:cubicBezTo>
                <a:cubicBezTo>
                  <a:pt x="29" y="80"/>
                  <a:pt x="29" y="80"/>
                  <a:pt x="29" y="80"/>
                </a:cubicBezTo>
                <a:cubicBezTo>
                  <a:pt x="55" y="60"/>
                  <a:pt x="84" y="43"/>
                  <a:pt x="115" y="31"/>
                </a:cubicBezTo>
                <a:cubicBezTo>
                  <a:pt x="167" y="9"/>
                  <a:pt x="221" y="0"/>
                  <a:pt x="278" y="3"/>
                </a:cubicBezTo>
                <a:cubicBezTo>
                  <a:pt x="337" y="7"/>
                  <a:pt x="392" y="23"/>
                  <a:pt x="445" y="52"/>
                </a:cubicBezTo>
                <a:cubicBezTo>
                  <a:pt x="471" y="67"/>
                  <a:pt x="494" y="84"/>
                  <a:pt x="515" y="102"/>
                </a:cubicBezTo>
                <a:close/>
              </a:path>
            </a:pathLst>
          </a:custGeom>
          <a:solidFill>
            <a:schemeClr val="accent3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5" name="Freeform: Shape 28"/>
          <p:cNvSpPr>
            <a:spLocks/>
          </p:cNvSpPr>
          <p:nvPr/>
        </p:nvSpPr>
        <p:spPr bwMode="auto">
          <a:xfrm flipH="1">
            <a:off x="3771497" y="1835078"/>
            <a:ext cx="1089999" cy="1224661"/>
          </a:xfrm>
          <a:custGeom>
            <a:avLst/>
            <a:gdLst/>
            <a:ahLst/>
            <a:cxnLst>
              <a:cxn ang="0">
                <a:pos x="458" y="345"/>
              </a:cxn>
              <a:cxn ang="0">
                <a:pos x="365" y="403"/>
              </a:cxn>
              <a:cxn ang="0">
                <a:pos x="365" y="402"/>
              </a:cxn>
              <a:cxn ang="0">
                <a:pos x="346" y="356"/>
              </a:cxn>
              <a:cxn ang="0">
                <a:pos x="301" y="338"/>
              </a:cxn>
              <a:cxn ang="0">
                <a:pos x="256" y="356"/>
              </a:cxn>
              <a:cxn ang="0">
                <a:pos x="237" y="402"/>
              </a:cxn>
              <a:cxn ang="0">
                <a:pos x="256" y="447"/>
              </a:cxn>
              <a:cxn ang="0">
                <a:pos x="273" y="459"/>
              </a:cxn>
              <a:cxn ang="0">
                <a:pos x="184" y="515"/>
              </a:cxn>
              <a:cxn ang="0">
                <a:pos x="122" y="411"/>
              </a:cxn>
              <a:cxn ang="0">
                <a:pos x="109" y="429"/>
              </a:cxn>
              <a:cxn ang="0">
                <a:pos x="64" y="448"/>
              </a:cxn>
              <a:cxn ang="0">
                <a:pos x="18" y="429"/>
              </a:cxn>
              <a:cxn ang="0">
                <a:pos x="0" y="385"/>
              </a:cxn>
              <a:cxn ang="0">
                <a:pos x="18" y="339"/>
              </a:cxn>
              <a:cxn ang="0">
                <a:pos x="64" y="321"/>
              </a:cxn>
              <a:cxn ang="0">
                <a:pos x="67" y="321"/>
              </a:cxn>
              <a:cxn ang="0">
                <a:pos x="3" y="213"/>
              </a:cxn>
              <a:cxn ang="0">
                <a:pos x="120" y="141"/>
              </a:cxn>
              <a:cxn ang="0">
                <a:pos x="119" y="155"/>
              </a:cxn>
              <a:cxn ang="0">
                <a:pos x="137" y="200"/>
              </a:cxn>
              <a:cxn ang="0">
                <a:pos x="182" y="218"/>
              </a:cxn>
              <a:cxn ang="0">
                <a:pos x="227" y="200"/>
              </a:cxn>
              <a:cxn ang="0">
                <a:pos x="246" y="155"/>
              </a:cxn>
              <a:cxn ang="0">
                <a:pos x="227" y="109"/>
              </a:cxn>
              <a:cxn ang="0">
                <a:pos x="198" y="92"/>
              </a:cxn>
              <a:cxn ang="0">
                <a:pos x="347" y="0"/>
              </a:cxn>
              <a:cxn ang="0">
                <a:pos x="443" y="159"/>
              </a:cxn>
              <a:cxn ang="0">
                <a:pos x="447" y="305"/>
              </a:cxn>
              <a:cxn ang="0">
                <a:pos x="458" y="345"/>
              </a:cxn>
            </a:cxnLst>
            <a:rect l="0" t="0" r="r" b="b"/>
            <a:pathLst>
              <a:path w="458" h="515">
                <a:moveTo>
                  <a:pt x="458" y="345"/>
                </a:moveTo>
                <a:cubicBezTo>
                  <a:pt x="365" y="403"/>
                  <a:pt x="365" y="403"/>
                  <a:pt x="365" y="403"/>
                </a:cubicBezTo>
                <a:cubicBezTo>
                  <a:pt x="365" y="402"/>
                  <a:pt x="365" y="402"/>
                  <a:pt x="365" y="402"/>
                </a:cubicBezTo>
                <a:cubicBezTo>
                  <a:pt x="365" y="384"/>
                  <a:pt x="358" y="369"/>
                  <a:pt x="346" y="356"/>
                </a:cubicBezTo>
                <a:cubicBezTo>
                  <a:pt x="334" y="344"/>
                  <a:pt x="319" y="338"/>
                  <a:pt x="301" y="338"/>
                </a:cubicBezTo>
                <a:cubicBezTo>
                  <a:pt x="283" y="338"/>
                  <a:pt x="268" y="344"/>
                  <a:pt x="256" y="356"/>
                </a:cubicBezTo>
                <a:cubicBezTo>
                  <a:pt x="243" y="369"/>
                  <a:pt x="237" y="384"/>
                  <a:pt x="237" y="402"/>
                </a:cubicBezTo>
                <a:cubicBezTo>
                  <a:pt x="237" y="419"/>
                  <a:pt x="243" y="434"/>
                  <a:pt x="256" y="447"/>
                </a:cubicBezTo>
                <a:cubicBezTo>
                  <a:pt x="261" y="452"/>
                  <a:pt x="267" y="456"/>
                  <a:pt x="273" y="459"/>
                </a:cubicBezTo>
                <a:cubicBezTo>
                  <a:pt x="184" y="515"/>
                  <a:pt x="184" y="515"/>
                  <a:pt x="184" y="515"/>
                </a:cubicBezTo>
                <a:cubicBezTo>
                  <a:pt x="122" y="411"/>
                  <a:pt x="122" y="411"/>
                  <a:pt x="122" y="411"/>
                </a:cubicBezTo>
                <a:cubicBezTo>
                  <a:pt x="119" y="418"/>
                  <a:pt x="114" y="424"/>
                  <a:pt x="109" y="429"/>
                </a:cubicBezTo>
                <a:cubicBezTo>
                  <a:pt x="96" y="442"/>
                  <a:pt x="81" y="448"/>
                  <a:pt x="64" y="448"/>
                </a:cubicBezTo>
                <a:cubicBezTo>
                  <a:pt x="46" y="448"/>
                  <a:pt x="31" y="442"/>
                  <a:pt x="18" y="429"/>
                </a:cubicBezTo>
                <a:cubicBezTo>
                  <a:pt x="6" y="417"/>
                  <a:pt x="0" y="402"/>
                  <a:pt x="0" y="385"/>
                </a:cubicBezTo>
                <a:cubicBezTo>
                  <a:pt x="0" y="367"/>
                  <a:pt x="6" y="352"/>
                  <a:pt x="18" y="339"/>
                </a:cubicBezTo>
                <a:cubicBezTo>
                  <a:pt x="31" y="327"/>
                  <a:pt x="46" y="321"/>
                  <a:pt x="64" y="321"/>
                </a:cubicBezTo>
                <a:cubicBezTo>
                  <a:pt x="65" y="321"/>
                  <a:pt x="66" y="321"/>
                  <a:pt x="67" y="321"/>
                </a:cubicBezTo>
                <a:cubicBezTo>
                  <a:pt x="3" y="213"/>
                  <a:pt x="3" y="213"/>
                  <a:pt x="3" y="213"/>
                </a:cubicBezTo>
                <a:cubicBezTo>
                  <a:pt x="120" y="141"/>
                  <a:pt x="120" y="141"/>
                  <a:pt x="120" y="141"/>
                </a:cubicBezTo>
                <a:cubicBezTo>
                  <a:pt x="119" y="145"/>
                  <a:pt x="119" y="150"/>
                  <a:pt x="119" y="155"/>
                </a:cubicBezTo>
                <a:cubicBezTo>
                  <a:pt x="119" y="172"/>
                  <a:pt x="125" y="187"/>
                  <a:pt x="137" y="200"/>
                </a:cubicBezTo>
                <a:cubicBezTo>
                  <a:pt x="150" y="212"/>
                  <a:pt x="165" y="218"/>
                  <a:pt x="182" y="218"/>
                </a:cubicBezTo>
                <a:cubicBezTo>
                  <a:pt x="200" y="218"/>
                  <a:pt x="215" y="212"/>
                  <a:pt x="227" y="200"/>
                </a:cubicBezTo>
                <a:cubicBezTo>
                  <a:pt x="240" y="187"/>
                  <a:pt x="246" y="172"/>
                  <a:pt x="246" y="155"/>
                </a:cubicBezTo>
                <a:cubicBezTo>
                  <a:pt x="246" y="137"/>
                  <a:pt x="240" y="122"/>
                  <a:pt x="227" y="109"/>
                </a:cubicBezTo>
                <a:cubicBezTo>
                  <a:pt x="219" y="101"/>
                  <a:pt x="209" y="95"/>
                  <a:pt x="198" y="92"/>
                </a:cubicBezTo>
                <a:cubicBezTo>
                  <a:pt x="347" y="0"/>
                  <a:pt x="347" y="0"/>
                  <a:pt x="347" y="0"/>
                </a:cubicBezTo>
                <a:cubicBezTo>
                  <a:pt x="396" y="43"/>
                  <a:pt x="428" y="97"/>
                  <a:pt x="443" y="159"/>
                </a:cubicBezTo>
                <a:cubicBezTo>
                  <a:pt x="454" y="205"/>
                  <a:pt x="456" y="254"/>
                  <a:pt x="447" y="305"/>
                </a:cubicBezTo>
                <a:cubicBezTo>
                  <a:pt x="445" y="314"/>
                  <a:pt x="449" y="328"/>
                  <a:pt x="458" y="345"/>
                </a:cubicBezTo>
                <a:close/>
              </a:path>
            </a:pathLst>
          </a:custGeom>
          <a:solidFill>
            <a:schemeClr val="accent2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6" name="Freeform: Shape 29"/>
          <p:cNvSpPr>
            <a:spLocks/>
          </p:cNvSpPr>
          <p:nvPr/>
        </p:nvSpPr>
        <p:spPr bwMode="auto">
          <a:xfrm flipH="1">
            <a:off x="3578396" y="2639237"/>
            <a:ext cx="844813" cy="903251"/>
          </a:xfrm>
          <a:custGeom>
            <a:avLst/>
            <a:gdLst/>
            <a:ahLst/>
            <a:cxnLst>
              <a:cxn ang="0">
                <a:pos x="114" y="365"/>
              </a:cxn>
              <a:cxn ang="0">
                <a:pos x="92" y="330"/>
              </a:cxn>
              <a:cxn ang="0">
                <a:pos x="132" y="311"/>
              </a:cxn>
              <a:cxn ang="0">
                <a:pos x="151" y="266"/>
              </a:cxn>
              <a:cxn ang="0">
                <a:pos x="132" y="221"/>
              </a:cxn>
              <a:cxn ang="0">
                <a:pos x="87" y="202"/>
              </a:cxn>
              <a:cxn ang="0">
                <a:pos x="42" y="221"/>
              </a:cxn>
              <a:cxn ang="0">
                <a:pos x="33" y="232"/>
              </a:cxn>
              <a:cxn ang="0">
                <a:pos x="0" y="177"/>
              </a:cxn>
              <a:cxn ang="0">
                <a:pos x="89" y="121"/>
              </a:cxn>
              <a:cxn ang="0">
                <a:pos x="72" y="109"/>
              </a:cxn>
              <a:cxn ang="0">
                <a:pos x="53" y="64"/>
              </a:cxn>
              <a:cxn ang="0">
                <a:pos x="72" y="18"/>
              </a:cxn>
              <a:cxn ang="0">
                <a:pos x="117" y="0"/>
              </a:cxn>
              <a:cxn ang="0">
                <a:pos x="162" y="18"/>
              </a:cxn>
              <a:cxn ang="0">
                <a:pos x="181" y="64"/>
              </a:cxn>
              <a:cxn ang="0">
                <a:pos x="181" y="65"/>
              </a:cxn>
              <a:cxn ang="0">
                <a:pos x="274" y="7"/>
              </a:cxn>
              <a:cxn ang="0">
                <a:pos x="294" y="42"/>
              </a:cxn>
              <a:cxn ang="0">
                <a:pos x="344" y="112"/>
              </a:cxn>
              <a:cxn ang="0">
                <a:pos x="351" y="146"/>
              </a:cxn>
              <a:cxn ang="0">
                <a:pos x="324" y="167"/>
              </a:cxn>
              <a:cxn ang="0">
                <a:pos x="309" y="190"/>
              </a:cxn>
              <a:cxn ang="0">
                <a:pos x="313" y="216"/>
              </a:cxn>
              <a:cxn ang="0">
                <a:pos x="295" y="233"/>
              </a:cxn>
              <a:cxn ang="0">
                <a:pos x="277" y="236"/>
              </a:cxn>
              <a:cxn ang="0">
                <a:pos x="291" y="240"/>
              </a:cxn>
              <a:cxn ang="0">
                <a:pos x="305" y="256"/>
              </a:cxn>
              <a:cxn ang="0">
                <a:pos x="287" y="276"/>
              </a:cxn>
              <a:cxn ang="0">
                <a:pos x="269" y="285"/>
              </a:cxn>
              <a:cxn ang="0">
                <a:pos x="264" y="314"/>
              </a:cxn>
              <a:cxn ang="0">
                <a:pos x="253" y="361"/>
              </a:cxn>
              <a:cxn ang="0">
                <a:pos x="235" y="378"/>
              </a:cxn>
              <a:cxn ang="0">
                <a:pos x="214" y="379"/>
              </a:cxn>
              <a:cxn ang="0">
                <a:pos x="177" y="372"/>
              </a:cxn>
              <a:cxn ang="0">
                <a:pos x="117" y="366"/>
              </a:cxn>
              <a:cxn ang="0">
                <a:pos x="114" y="365"/>
              </a:cxn>
            </a:cxnLst>
            <a:rect l="0" t="0" r="r" b="b"/>
            <a:pathLst>
              <a:path w="355" h="380">
                <a:moveTo>
                  <a:pt x="114" y="365"/>
                </a:moveTo>
                <a:cubicBezTo>
                  <a:pt x="92" y="330"/>
                  <a:pt x="92" y="330"/>
                  <a:pt x="92" y="330"/>
                </a:cubicBezTo>
                <a:cubicBezTo>
                  <a:pt x="108" y="329"/>
                  <a:pt x="121" y="323"/>
                  <a:pt x="132" y="311"/>
                </a:cubicBezTo>
                <a:cubicBezTo>
                  <a:pt x="145" y="299"/>
                  <a:pt x="151" y="284"/>
                  <a:pt x="151" y="266"/>
                </a:cubicBezTo>
                <a:cubicBezTo>
                  <a:pt x="151" y="249"/>
                  <a:pt x="145" y="233"/>
                  <a:pt x="132" y="221"/>
                </a:cubicBezTo>
                <a:cubicBezTo>
                  <a:pt x="120" y="209"/>
                  <a:pt x="105" y="202"/>
                  <a:pt x="87" y="202"/>
                </a:cubicBezTo>
                <a:cubicBezTo>
                  <a:pt x="70" y="202"/>
                  <a:pt x="54" y="209"/>
                  <a:pt x="42" y="221"/>
                </a:cubicBezTo>
                <a:cubicBezTo>
                  <a:pt x="38" y="224"/>
                  <a:pt x="36" y="228"/>
                  <a:pt x="33" y="232"/>
                </a:cubicBezTo>
                <a:cubicBezTo>
                  <a:pt x="0" y="177"/>
                  <a:pt x="0" y="177"/>
                  <a:pt x="0" y="177"/>
                </a:cubicBezTo>
                <a:cubicBezTo>
                  <a:pt x="89" y="121"/>
                  <a:pt x="89" y="121"/>
                  <a:pt x="89" y="121"/>
                </a:cubicBezTo>
                <a:cubicBezTo>
                  <a:pt x="83" y="118"/>
                  <a:pt x="77" y="114"/>
                  <a:pt x="72" y="109"/>
                </a:cubicBezTo>
                <a:cubicBezTo>
                  <a:pt x="59" y="96"/>
                  <a:pt x="53" y="81"/>
                  <a:pt x="53" y="64"/>
                </a:cubicBezTo>
                <a:cubicBezTo>
                  <a:pt x="53" y="46"/>
                  <a:pt x="59" y="31"/>
                  <a:pt x="72" y="18"/>
                </a:cubicBezTo>
                <a:cubicBezTo>
                  <a:pt x="84" y="6"/>
                  <a:pt x="99" y="0"/>
                  <a:pt x="117" y="0"/>
                </a:cubicBezTo>
                <a:cubicBezTo>
                  <a:pt x="135" y="0"/>
                  <a:pt x="150" y="6"/>
                  <a:pt x="162" y="18"/>
                </a:cubicBezTo>
                <a:cubicBezTo>
                  <a:pt x="174" y="31"/>
                  <a:pt x="181" y="46"/>
                  <a:pt x="181" y="64"/>
                </a:cubicBezTo>
                <a:cubicBezTo>
                  <a:pt x="181" y="64"/>
                  <a:pt x="181" y="64"/>
                  <a:pt x="181" y="65"/>
                </a:cubicBezTo>
                <a:cubicBezTo>
                  <a:pt x="274" y="7"/>
                  <a:pt x="274" y="7"/>
                  <a:pt x="274" y="7"/>
                </a:cubicBezTo>
                <a:cubicBezTo>
                  <a:pt x="279" y="17"/>
                  <a:pt x="286" y="29"/>
                  <a:pt x="294" y="42"/>
                </a:cubicBezTo>
                <a:cubicBezTo>
                  <a:pt x="321" y="79"/>
                  <a:pt x="338" y="102"/>
                  <a:pt x="344" y="112"/>
                </a:cubicBezTo>
                <a:cubicBezTo>
                  <a:pt x="353" y="127"/>
                  <a:pt x="355" y="138"/>
                  <a:pt x="351" y="146"/>
                </a:cubicBezTo>
                <a:cubicBezTo>
                  <a:pt x="348" y="154"/>
                  <a:pt x="339" y="160"/>
                  <a:pt x="324" y="167"/>
                </a:cubicBezTo>
                <a:cubicBezTo>
                  <a:pt x="312" y="172"/>
                  <a:pt x="307" y="180"/>
                  <a:pt x="309" y="190"/>
                </a:cubicBezTo>
                <a:cubicBezTo>
                  <a:pt x="309" y="196"/>
                  <a:pt x="311" y="204"/>
                  <a:pt x="313" y="216"/>
                </a:cubicBezTo>
                <a:cubicBezTo>
                  <a:pt x="313" y="223"/>
                  <a:pt x="307" y="229"/>
                  <a:pt x="295" y="233"/>
                </a:cubicBezTo>
                <a:cubicBezTo>
                  <a:pt x="289" y="235"/>
                  <a:pt x="283" y="236"/>
                  <a:pt x="277" y="236"/>
                </a:cubicBezTo>
                <a:cubicBezTo>
                  <a:pt x="282" y="237"/>
                  <a:pt x="286" y="238"/>
                  <a:pt x="291" y="240"/>
                </a:cubicBezTo>
                <a:cubicBezTo>
                  <a:pt x="301" y="244"/>
                  <a:pt x="305" y="249"/>
                  <a:pt x="305" y="256"/>
                </a:cubicBezTo>
                <a:cubicBezTo>
                  <a:pt x="305" y="263"/>
                  <a:pt x="299" y="270"/>
                  <a:pt x="287" y="276"/>
                </a:cubicBezTo>
                <a:cubicBezTo>
                  <a:pt x="281" y="280"/>
                  <a:pt x="275" y="283"/>
                  <a:pt x="269" y="285"/>
                </a:cubicBezTo>
                <a:cubicBezTo>
                  <a:pt x="264" y="289"/>
                  <a:pt x="263" y="299"/>
                  <a:pt x="264" y="314"/>
                </a:cubicBezTo>
                <a:cubicBezTo>
                  <a:pt x="265" y="332"/>
                  <a:pt x="261" y="347"/>
                  <a:pt x="253" y="361"/>
                </a:cubicBezTo>
                <a:cubicBezTo>
                  <a:pt x="247" y="370"/>
                  <a:pt x="241" y="376"/>
                  <a:pt x="235" y="378"/>
                </a:cubicBezTo>
                <a:cubicBezTo>
                  <a:pt x="230" y="380"/>
                  <a:pt x="223" y="380"/>
                  <a:pt x="214" y="379"/>
                </a:cubicBezTo>
                <a:cubicBezTo>
                  <a:pt x="208" y="378"/>
                  <a:pt x="196" y="375"/>
                  <a:pt x="177" y="372"/>
                </a:cubicBezTo>
                <a:cubicBezTo>
                  <a:pt x="158" y="368"/>
                  <a:pt x="138" y="366"/>
                  <a:pt x="117" y="366"/>
                </a:cubicBezTo>
                <a:cubicBezTo>
                  <a:pt x="116" y="365"/>
                  <a:pt x="115" y="365"/>
                  <a:pt x="114" y="365"/>
                </a:cubicBezTo>
                <a:close/>
              </a:path>
            </a:pathLst>
          </a:custGeom>
          <a:solidFill>
            <a:schemeClr val="accent1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7" name="Freeform: Shape 30"/>
          <p:cNvSpPr>
            <a:spLocks/>
          </p:cNvSpPr>
          <p:nvPr/>
        </p:nvSpPr>
        <p:spPr bwMode="auto">
          <a:xfrm flipH="1">
            <a:off x="4423208" y="2341965"/>
            <a:ext cx="1088729" cy="1156059"/>
          </a:xfrm>
          <a:custGeom>
            <a:avLst/>
            <a:gdLst/>
            <a:ahLst/>
            <a:cxnLst>
              <a:cxn ang="0">
                <a:pos x="457" y="302"/>
              </a:cxn>
              <a:cxn ang="0">
                <a:pos x="367" y="357"/>
              </a:cxn>
              <a:cxn ang="0">
                <a:pos x="382" y="368"/>
              </a:cxn>
              <a:cxn ang="0">
                <a:pos x="400" y="414"/>
              </a:cxn>
              <a:cxn ang="0">
                <a:pos x="382" y="458"/>
              </a:cxn>
              <a:cxn ang="0">
                <a:pos x="337" y="477"/>
              </a:cxn>
              <a:cxn ang="0">
                <a:pos x="291" y="458"/>
              </a:cxn>
              <a:cxn ang="0">
                <a:pos x="273" y="416"/>
              </a:cxn>
              <a:cxn ang="0">
                <a:pos x="158" y="486"/>
              </a:cxn>
              <a:cxn ang="0">
                <a:pos x="148" y="435"/>
              </a:cxn>
              <a:cxn ang="0">
                <a:pos x="139" y="403"/>
              </a:cxn>
              <a:cxn ang="0">
                <a:pos x="108" y="372"/>
              </a:cxn>
              <a:cxn ang="0">
                <a:pos x="45" y="283"/>
              </a:cxn>
              <a:cxn ang="0">
                <a:pos x="0" y="172"/>
              </a:cxn>
              <a:cxn ang="0">
                <a:pos x="83" y="120"/>
              </a:cxn>
              <a:cxn ang="0">
                <a:pos x="83" y="125"/>
              </a:cxn>
              <a:cxn ang="0">
                <a:pos x="101" y="170"/>
              </a:cxn>
              <a:cxn ang="0">
                <a:pos x="146" y="188"/>
              </a:cxn>
              <a:cxn ang="0">
                <a:pos x="191" y="170"/>
              </a:cxn>
              <a:cxn ang="0">
                <a:pos x="210" y="125"/>
              </a:cxn>
              <a:cxn ang="0">
                <a:pos x="191" y="79"/>
              </a:cxn>
              <a:cxn ang="0">
                <a:pos x="171" y="65"/>
              </a:cxn>
              <a:cxn ang="0">
                <a:pos x="276" y="0"/>
              </a:cxn>
              <a:cxn ang="0">
                <a:pos x="340" y="108"/>
              </a:cxn>
              <a:cxn ang="0">
                <a:pos x="337" y="108"/>
              </a:cxn>
              <a:cxn ang="0">
                <a:pos x="291" y="126"/>
              </a:cxn>
              <a:cxn ang="0">
                <a:pos x="273" y="172"/>
              </a:cxn>
              <a:cxn ang="0">
                <a:pos x="291" y="216"/>
              </a:cxn>
              <a:cxn ang="0">
                <a:pos x="337" y="235"/>
              </a:cxn>
              <a:cxn ang="0">
                <a:pos x="382" y="216"/>
              </a:cxn>
              <a:cxn ang="0">
                <a:pos x="395" y="198"/>
              </a:cxn>
              <a:cxn ang="0">
                <a:pos x="457" y="302"/>
              </a:cxn>
            </a:cxnLst>
            <a:rect l="0" t="0" r="r" b="b"/>
            <a:pathLst>
              <a:path w="457" h="486">
                <a:moveTo>
                  <a:pt x="457" y="302"/>
                </a:moveTo>
                <a:cubicBezTo>
                  <a:pt x="367" y="357"/>
                  <a:pt x="367" y="357"/>
                  <a:pt x="367" y="357"/>
                </a:cubicBezTo>
                <a:cubicBezTo>
                  <a:pt x="372" y="360"/>
                  <a:pt x="377" y="364"/>
                  <a:pt x="382" y="368"/>
                </a:cubicBezTo>
                <a:cubicBezTo>
                  <a:pt x="394" y="381"/>
                  <a:pt x="400" y="396"/>
                  <a:pt x="400" y="414"/>
                </a:cubicBezTo>
                <a:cubicBezTo>
                  <a:pt x="400" y="431"/>
                  <a:pt x="394" y="446"/>
                  <a:pt x="382" y="458"/>
                </a:cubicBezTo>
                <a:cubicBezTo>
                  <a:pt x="369" y="471"/>
                  <a:pt x="354" y="477"/>
                  <a:pt x="337" y="477"/>
                </a:cubicBezTo>
                <a:cubicBezTo>
                  <a:pt x="319" y="477"/>
                  <a:pt x="304" y="471"/>
                  <a:pt x="291" y="458"/>
                </a:cubicBezTo>
                <a:cubicBezTo>
                  <a:pt x="280" y="447"/>
                  <a:pt x="273" y="432"/>
                  <a:pt x="273" y="416"/>
                </a:cubicBezTo>
                <a:cubicBezTo>
                  <a:pt x="158" y="486"/>
                  <a:pt x="158" y="486"/>
                  <a:pt x="158" y="486"/>
                </a:cubicBezTo>
                <a:cubicBezTo>
                  <a:pt x="156" y="469"/>
                  <a:pt x="152" y="452"/>
                  <a:pt x="148" y="435"/>
                </a:cubicBezTo>
                <a:cubicBezTo>
                  <a:pt x="139" y="403"/>
                  <a:pt x="139" y="403"/>
                  <a:pt x="139" y="403"/>
                </a:cubicBezTo>
                <a:cubicBezTo>
                  <a:pt x="108" y="372"/>
                  <a:pt x="108" y="372"/>
                  <a:pt x="108" y="372"/>
                </a:cubicBezTo>
                <a:cubicBezTo>
                  <a:pt x="84" y="345"/>
                  <a:pt x="63" y="315"/>
                  <a:pt x="45" y="283"/>
                </a:cubicBezTo>
                <a:cubicBezTo>
                  <a:pt x="25" y="246"/>
                  <a:pt x="9" y="209"/>
                  <a:pt x="0" y="172"/>
                </a:cubicBezTo>
                <a:cubicBezTo>
                  <a:pt x="83" y="120"/>
                  <a:pt x="83" y="120"/>
                  <a:pt x="83" y="120"/>
                </a:cubicBezTo>
                <a:cubicBezTo>
                  <a:pt x="83" y="122"/>
                  <a:pt x="83" y="123"/>
                  <a:pt x="83" y="125"/>
                </a:cubicBezTo>
                <a:cubicBezTo>
                  <a:pt x="83" y="142"/>
                  <a:pt x="89" y="157"/>
                  <a:pt x="101" y="170"/>
                </a:cubicBezTo>
                <a:cubicBezTo>
                  <a:pt x="114" y="182"/>
                  <a:pt x="129" y="188"/>
                  <a:pt x="146" y="188"/>
                </a:cubicBezTo>
                <a:cubicBezTo>
                  <a:pt x="164" y="188"/>
                  <a:pt x="179" y="182"/>
                  <a:pt x="191" y="170"/>
                </a:cubicBezTo>
                <a:cubicBezTo>
                  <a:pt x="204" y="157"/>
                  <a:pt x="210" y="142"/>
                  <a:pt x="210" y="125"/>
                </a:cubicBezTo>
                <a:cubicBezTo>
                  <a:pt x="210" y="107"/>
                  <a:pt x="204" y="92"/>
                  <a:pt x="191" y="79"/>
                </a:cubicBezTo>
                <a:cubicBezTo>
                  <a:pt x="185" y="73"/>
                  <a:pt x="178" y="68"/>
                  <a:pt x="171" y="65"/>
                </a:cubicBezTo>
                <a:cubicBezTo>
                  <a:pt x="276" y="0"/>
                  <a:pt x="276" y="0"/>
                  <a:pt x="276" y="0"/>
                </a:cubicBezTo>
                <a:cubicBezTo>
                  <a:pt x="340" y="108"/>
                  <a:pt x="340" y="108"/>
                  <a:pt x="340" y="108"/>
                </a:cubicBezTo>
                <a:cubicBezTo>
                  <a:pt x="339" y="108"/>
                  <a:pt x="338" y="108"/>
                  <a:pt x="337" y="108"/>
                </a:cubicBezTo>
                <a:cubicBezTo>
                  <a:pt x="319" y="108"/>
                  <a:pt x="304" y="114"/>
                  <a:pt x="291" y="126"/>
                </a:cubicBezTo>
                <a:cubicBezTo>
                  <a:pt x="279" y="139"/>
                  <a:pt x="273" y="154"/>
                  <a:pt x="273" y="172"/>
                </a:cubicBezTo>
                <a:cubicBezTo>
                  <a:pt x="273" y="189"/>
                  <a:pt x="279" y="204"/>
                  <a:pt x="291" y="216"/>
                </a:cubicBezTo>
                <a:cubicBezTo>
                  <a:pt x="304" y="229"/>
                  <a:pt x="319" y="235"/>
                  <a:pt x="337" y="235"/>
                </a:cubicBezTo>
                <a:cubicBezTo>
                  <a:pt x="354" y="235"/>
                  <a:pt x="369" y="229"/>
                  <a:pt x="382" y="216"/>
                </a:cubicBezTo>
                <a:cubicBezTo>
                  <a:pt x="387" y="211"/>
                  <a:pt x="392" y="205"/>
                  <a:pt x="395" y="198"/>
                </a:cubicBezTo>
                <a:lnTo>
                  <a:pt x="457" y="302"/>
                </a:lnTo>
                <a:close/>
              </a:path>
            </a:pathLst>
          </a:custGeom>
          <a:solidFill>
            <a:schemeClr val="accent5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8" name="Freeform: Shape 31"/>
          <p:cNvSpPr>
            <a:spLocks/>
          </p:cNvSpPr>
          <p:nvPr/>
        </p:nvSpPr>
        <p:spPr bwMode="auto">
          <a:xfrm flipH="1">
            <a:off x="4063687" y="3059739"/>
            <a:ext cx="1171304" cy="948985"/>
          </a:xfrm>
          <a:custGeom>
            <a:avLst/>
            <a:gdLst/>
            <a:ahLst/>
            <a:cxnLst>
              <a:cxn ang="0">
                <a:pos x="455" y="188"/>
              </a:cxn>
              <a:cxn ang="0">
                <a:pos x="371" y="286"/>
              </a:cxn>
              <a:cxn ang="0">
                <a:pos x="361" y="387"/>
              </a:cxn>
              <a:cxn ang="0">
                <a:pos x="363" y="399"/>
              </a:cxn>
              <a:cxn ang="0">
                <a:pos x="0" y="399"/>
              </a:cxn>
              <a:cxn ang="0">
                <a:pos x="45" y="209"/>
              </a:cxn>
              <a:cxn ang="0">
                <a:pos x="42" y="184"/>
              </a:cxn>
              <a:cxn ang="0">
                <a:pos x="157" y="114"/>
              </a:cxn>
              <a:cxn ang="0">
                <a:pos x="175" y="156"/>
              </a:cxn>
              <a:cxn ang="0">
                <a:pos x="221" y="175"/>
              </a:cxn>
              <a:cxn ang="0">
                <a:pos x="266" y="156"/>
              </a:cxn>
              <a:cxn ang="0">
                <a:pos x="284" y="112"/>
              </a:cxn>
              <a:cxn ang="0">
                <a:pos x="266" y="66"/>
              </a:cxn>
              <a:cxn ang="0">
                <a:pos x="251" y="55"/>
              </a:cxn>
              <a:cxn ang="0">
                <a:pos x="341" y="0"/>
              </a:cxn>
              <a:cxn ang="0">
                <a:pos x="374" y="55"/>
              </a:cxn>
              <a:cxn ang="0">
                <a:pos x="383" y="44"/>
              </a:cxn>
              <a:cxn ang="0">
                <a:pos x="428" y="25"/>
              </a:cxn>
              <a:cxn ang="0">
                <a:pos x="473" y="44"/>
              </a:cxn>
              <a:cxn ang="0">
                <a:pos x="492" y="89"/>
              </a:cxn>
              <a:cxn ang="0">
                <a:pos x="473" y="134"/>
              </a:cxn>
              <a:cxn ang="0">
                <a:pos x="433" y="153"/>
              </a:cxn>
              <a:cxn ang="0">
                <a:pos x="455" y="188"/>
              </a:cxn>
            </a:cxnLst>
            <a:rect l="0" t="0" r="r" b="b"/>
            <a:pathLst>
              <a:path w="492" h="399">
                <a:moveTo>
                  <a:pt x="455" y="188"/>
                </a:moveTo>
                <a:cubicBezTo>
                  <a:pt x="414" y="188"/>
                  <a:pt x="386" y="221"/>
                  <a:pt x="371" y="286"/>
                </a:cubicBezTo>
                <a:cubicBezTo>
                  <a:pt x="364" y="320"/>
                  <a:pt x="360" y="353"/>
                  <a:pt x="361" y="387"/>
                </a:cubicBezTo>
                <a:cubicBezTo>
                  <a:pt x="363" y="399"/>
                  <a:pt x="363" y="399"/>
                  <a:pt x="363" y="399"/>
                </a:cubicBezTo>
                <a:cubicBezTo>
                  <a:pt x="0" y="399"/>
                  <a:pt x="0" y="399"/>
                  <a:pt x="0" y="399"/>
                </a:cubicBezTo>
                <a:cubicBezTo>
                  <a:pt x="38" y="354"/>
                  <a:pt x="53" y="290"/>
                  <a:pt x="45" y="209"/>
                </a:cubicBezTo>
                <a:cubicBezTo>
                  <a:pt x="45" y="201"/>
                  <a:pt x="44" y="193"/>
                  <a:pt x="42" y="184"/>
                </a:cubicBezTo>
                <a:cubicBezTo>
                  <a:pt x="157" y="114"/>
                  <a:pt x="157" y="114"/>
                  <a:pt x="157" y="114"/>
                </a:cubicBezTo>
                <a:cubicBezTo>
                  <a:pt x="157" y="130"/>
                  <a:pt x="164" y="145"/>
                  <a:pt x="175" y="156"/>
                </a:cubicBezTo>
                <a:cubicBezTo>
                  <a:pt x="188" y="169"/>
                  <a:pt x="203" y="175"/>
                  <a:pt x="221" y="175"/>
                </a:cubicBezTo>
                <a:cubicBezTo>
                  <a:pt x="238" y="175"/>
                  <a:pt x="253" y="169"/>
                  <a:pt x="266" y="156"/>
                </a:cubicBezTo>
                <a:cubicBezTo>
                  <a:pt x="278" y="144"/>
                  <a:pt x="284" y="129"/>
                  <a:pt x="284" y="112"/>
                </a:cubicBezTo>
                <a:cubicBezTo>
                  <a:pt x="284" y="94"/>
                  <a:pt x="278" y="79"/>
                  <a:pt x="266" y="66"/>
                </a:cubicBezTo>
                <a:cubicBezTo>
                  <a:pt x="261" y="62"/>
                  <a:pt x="256" y="58"/>
                  <a:pt x="251" y="55"/>
                </a:cubicBezTo>
                <a:cubicBezTo>
                  <a:pt x="341" y="0"/>
                  <a:pt x="341" y="0"/>
                  <a:pt x="341" y="0"/>
                </a:cubicBezTo>
                <a:cubicBezTo>
                  <a:pt x="374" y="55"/>
                  <a:pt x="374" y="55"/>
                  <a:pt x="374" y="55"/>
                </a:cubicBezTo>
                <a:cubicBezTo>
                  <a:pt x="377" y="51"/>
                  <a:pt x="379" y="47"/>
                  <a:pt x="383" y="44"/>
                </a:cubicBezTo>
                <a:cubicBezTo>
                  <a:pt x="395" y="32"/>
                  <a:pt x="411" y="25"/>
                  <a:pt x="428" y="25"/>
                </a:cubicBezTo>
                <a:cubicBezTo>
                  <a:pt x="446" y="25"/>
                  <a:pt x="461" y="32"/>
                  <a:pt x="473" y="44"/>
                </a:cubicBezTo>
                <a:cubicBezTo>
                  <a:pt x="486" y="56"/>
                  <a:pt x="492" y="72"/>
                  <a:pt x="492" y="89"/>
                </a:cubicBezTo>
                <a:cubicBezTo>
                  <a:pt x="492" y="107"/>
                  <a:pt x="486" y="122"/>
                  <a:pt x="473" y="134"/>
                </a:cubicBezTo>
                <a:cubicBezTo>
                  <a:pt x="462" y="146"/>
                  <a:pt x="449" y="152"/>
                  <a:pt x="433" y="153"/>
                </a:cubicBezTo>
                <a:lnTo>
                  <a:pt x="455" y="188"/>
                </a:lnTo>
                <a:close/>
              </a:path>
            </a:pathLst>
          </a:custGeom>
          <a:solidFill>
            <a:schemeClr val="accent6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9" name="Freeform: Shape 32"/>
          <p:cNvSpPr>
            <a:spLocks/>
          </p:cNvSpPr>
          <p:nvPr/>
        </p:nvSpPr>
        <p:spPr bwMode="auto">
          <a:xfrm flipH="1">
            <a:off x="4853873" y="1782991"/>
            <a:ext cx="697447" cy="1006153"/>
          </a:xfrm>
          <a:custGeom>
            <a:avLst/>
            <a:gdLst/>
            <a:ahLst/>
            <a:cxnLst>
              <a:cxn ang="0">
                <a:pos x="17" y="407"/>
              </a:cxn>
              <a:cxn ang="0">
                <a:pos x="18" y="207"/>
              </a:cxn>
              <a:cxn ang="0">
                <a:pos x="101" y="47"/>
              </a:cxn>
              <a:cxn ang="0">
                <a:pos x="151" y="0"/>
              </a:cxn>
              <a:cxn ang="0">
                <a:pos x="196" y="74"/>
              </a:cxn>
              <a:cxn ang="0">
                <a:pos x="186" y="73"/>
              </a:cxn>
              <a:cxn ang="0">
                <a:pos x="140" y="92"/>
              </a:cxn>
              <a:cxn ang="0">
                <a:pos x="122" y="137"/>
              </a:cxn>
              <a:cxn ang="0">
                <a:pos x="140" y="182"/>
              </a:cxn>
              <a:cxn ang="0">
                <a:pos x="186" y="201"/>
              </a:cxn>
              <a:cxn ang="0">
                <a:pos x="231" y="182"/>
              </a:cxn>
              <a:cxn ang="0">
                <a:pos x="246" y="158"/>
              </a:cxn>
              <a:cxn ang="0">
                <a:pos x="293" y="235"/>
              </a:cxn>
              <a:cxn ang="0">
                <a:pos x="188" y="300"/>
              </a:cxn>
              <a:cxn ang="0">
                <a:pos x="208" y="314"/>
              </a:cxn>
              <a:cxn ang="0">
                <a:pos x="227" y="360"/>
              </a:cxn>
              <a:cxn ang="0">
                <a:pos x="208" y="405"/>
              </a:cxn>
              <a:cxn ang="0">
                <a:pos x="163" y="423"/>
              </a:cxn>
              <a:cxn ang="0">
                <a:pos x="118" y="405"/>
              </a:cxn>
              <a:cxn ang="0">
                <a:pos x="100" y="360"/>
              </a:cxn>
              <a:cxn ang="0">
                <a:pos x="100" y="355"/>
              </a:cxn>
              <a:cxn ang="0">
                <a:pos x="17" y="407"/>
              </a:cxn>
            </a:cxnLst>
            <a:rect l="0" t="0" r="r" b="b"/>
            <a:pathLst>
              <a:path w="293" h="423">
                <a:moveTo>
                  <a:pt x="17" y="407"/>
                </a:moveTo>
                <a:cubicBezTo>
                  <a:pt x="0" y="341"/>
                  <a:pt x="1" y="275"/>
                  <a:pt x="18" y="207"/>
                </a:cubicBezTo>
                <a:cubicBezTo>
                  <a:pt x="33" y="145"/>
                  <a:pt x="61" y="92"/>
                  <a:pt x="101" y="47"/>
                </a:cubicBezTo>
                <a:cubicBezTo>
                  <a:pt x="116" y="29"/>
                  <a:pt x="133" y="14"/>
                  <a:pt x="151" y="0"/>
                </a:cubicBezTo>
                <a:cubicBezTo>
                  <a:pt x="196" y="74"/>
                  <a:pt x="196" y="74"/>
                  <a:pt x="196" y="74"/>
                </a:cubicBezTo>
                <a:cubicBezTo>
                  <a:pt x="193" y="74"/>
                  <a:pt x="189" y="73"/>
                  <a:pt x="186" y="73"/>
                </a:cubicBezTo>
                <a:cubicBezTo>
                  <a:pt x="168" y="73"/>
                  <a:pt x="153" y="80"/>
                  <a:pt x="140" y="92"/>
                </a:cubicBezTo>
                <a:cubicBezTo>
                  <a:pt x="128" y="104"/>
                  <a:pt x="122" y="120"/>
                  <a:pt x="122" y="137"/>
                </a:cubicBezTo>
                <a:cubicBezTo>
                  <a:pt x="122" y="155"/>
                  <a:pt x="128" y="170"/>
                  <a:pt x="140" y="182"/>
                </a:cubicBezTo>
                <a:cubicBezTo>
                  <a:pt x="153" y="195"/>
                  <a:pt x="168" y="201"/>
                  <a:pt x="186" y="201"/>
                </a:cubicBezTo>
                <a:cubicBezTo>
                  <a:pt x="203" y="201"/>
                  <a:pt x="218" y="195"/>
                  <a:pt x="231" y="182"/>
                </a:cubicBezTo>
                <a:cubicBezTo>
                  <a:pt x="238" y="175"/>
                  <a:pt x="243" y="167"/>
                  <a:pt x="246" y="158"/>
                </a:cubicBezTo>
                <a:cubicBezTo>
                  <a:pt x="293" y="235"/>
                  <a:pt x="293" y="235"/>
                  <a:pt x="293" y="235"/>
                </a:cubicBezTo>
                <a:cubicBezTo>
                  <a:pt x="188" y="300"/>
                  <a:pt x="188" y="300"/>
                  <a:pt x="188" y="300"/>
                </a:cubicBezTo>
                <a:cubicBezTo>
                  <a:pt x="195" y="303"/>
                  <a:pt x="202" y="308"/>
                  <a:pt x="208" y="314"/>
                </a:cubicBezTo>
                <a:cubicBezTo>
                  <a:pt x="221" y="327"/>
                  <a:pt x="227" y="342"/>
                  <a:pt x="227" y="360"/>
                </a:cubicBezTo>
                <a:cubicBezTo>
                  <a:pt x="227" y="377"/>
                  <a:pt x="221" y="392"/>
                  <a:pt x="208" y="405"/>
                </a:cubicBezTo>
                <a:cubicBezTo>
                  <a:pt x="196" y="417"/>
                  <a:pt x="181" y="423"/>
                  <a:pt x="163" y="423"/>
                </a:cubicBezTo>
                <a:cubicBezTo>
                  <a:pt x="146" y="423"/>
                  <a:pt x="131" y="417"/>
                  <a:pt x="118" y="405"/>
                </a:cubicBezTo>
                <a:cubicBezTo>
                  <a:pt x="106" y="392"/>
                  <a:pt x="100" y="377"/>
                  <a:pt x="100" y="360"/>
                </a:cubicBezTo>
                <a:cubicBezTo>
                  <a:pt x="100" y="358"/>
                  <a:pt x="100" y="357"/>
                  <a:pt x="100" y="355"/>
                </a:cubicBezTo>
                <a:lnTo>
                  <a:pt x="17" y="407"/>
                </a:lnTo>
                <a:close/>
              </a:path>
            </a:pathLst>
          </a:custGeom>
          <a:solidFill>
            <a:schemeClr val="accent4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6" name="TextBox 45"/>
          <p:cNvSpPr txBox="1">
            <a:spLocks/>
          </p:cNvSpPr>
          <p:nvPr/>
        </p:nvSpPr>
        <p:spPr>
          <a:xfrm>
            <a:off x="3803423" y="2725740"/>
            <a:ext cx="286136" cy="461761"/>
          </a:xfrm>
          <a:prstGeom prst="rect">
            <a:avLst/>
          </a:prstGeom>
        </p:spPr>
        <p:txBody>
          <a:bodyPr wrap="none" lIns="0" tIns="0" rIns="0" bIns="0" anchor="b">
            <a:normAutofit/>
          </a:bodyPr>
          <a:lstStyle/>
          <a:p>
            <a:pPr defTabSz="1219170">
              <a:spcBef>
                <a:spcPct val="0"/>
              </a:spcBef>
              <a:defRPr/>
            </a:pPr>
            <a:r>
              <a:rPr lang="en-US" sz="2667">
                <a:solidFill>
                  <a:schemeClr val="bg1"/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17" name="TextBox 46"/>
          <p:cNvSpPr txBox="1">
            <a:spLocks/>
          </p:cNvSpPr>
          <p:nvPr/>
        </p:nvSpPr>
        <p:spPr>
          <a:xfrm>
            <a:off x="4515274" y="1612969"/>
            <a:ext cx="286136" cy="461761"/>
          </a:xfrm>
          <a:prstGeom prst="rect">
            <a:avLst/>
          </a:prstGeom>
        </p:spPr>
        <p:txBody>
          <a:bodyPr wrap="none" lIns="0" tIns="0" rIns="0" bIns="0" anchor="b">
            <a:normAutofit/>
          </a:bodyPr>
          <a:lstStyle/>
          <a:p>
            <a:pPr defTabSz="1219170">
              <a:spcBef>
                <a:spcPct val="0"/>
              </a:spcBef>
              <a:defRPr/>
            </a:pPr>
            <a:r>
              <a:rPr lang="en-US" sz="2667">
                <a:solidFill>
                  <a:schemeClr val="bg1"/>
                </a:solidFill>
                <a:cs typeface="+mn-ea"/>
                <a:sym typeface="+mn-lt"/>
              </a:rPr>
              <a:t>03</a:t>
            </a:r>
          </a:p>
        </p:txBody>
      </p:sp>
      <p:sp>
        <p:nvSpPr>
          <p:cNvPr id="18" name="TextBox 47"/>
          <p:cNvSpPr txBox="1">
            <a:spLocks/>
          </p:cNvSpPr>
          <p:nvPr/>
        </p:nvSpPr>
        <p:spPr>
          <a:xfrm>
            <a:off x="5135462" y="2190125"/>
            <a:ext cx="286136" cy="461761"/>
          </a:xfrm>
          <a:prstGeom prst="rect">
            <a:avLst/>
          </a:prstGeom>
        </p:spPr>
        <p:txBody>
          <a:bodyPr wrap="none" lIns="0" tIns="0" rIns="0" bIns="0" anchor="b">
            <a:normAutofit/>
          </a:bodyPr>
          <a:lstStyle/>
          <a:p>
            <a:pPr defTabSz="1219170">
              <a:spcBef>
                <a:spcPct val="0"/>
              </a:spcBef>
              <a:defRPr/>
            </a:pPr>
            <a:r>
              <a:rPr lang="en-US" sz="2667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</a:p>
        </p:txBody>
      </p:sp>
      <p:sp>
        <p:nvSpPr>
          <p:cNvPr id="19" name="TextBox 48"/>
          <p:cNvSpPr txBox="1">
            <a:spLocks/>
          </p:cNvSpPr>
          <p:nvPr/>
        </p:nvSpPr>
        <p:spPr>
          <a:xfrm>
            <a:off x="4137473" y="2254005"/>
            <a:ext cx="286136" cy="461761"/>
          </a:xfrm>
          <a:prstGeom prst="rect">
            <a:avLst/>
          </a:prstGeom>
        </p:spPr>
        <p:txBody>
          <a:bodyPr wrap="none" lIns="0" tIns="0" rIns="0" bIns="0" anchor="b">
            <a:normAutofit/>
          </a:bodyPr>
          <a:lstStyle/>
          <a:p>
            <a:pPr defTabSz="1219170">
              <a:spcBef>
                <a:spcPct val="0"/>
              </a:spcBef>
              <a:defRPr/>
            </a:pPr>
            <a:r>
              <a:rPr lang="en-US" sz="2667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</a:p>
        </p:txBody>
      </p:sp>
      <p:sp>
        <p:nvSpPr>
          <p:cNvPr id="20" name="TextBox 49"/>
          <p:cNvSpPr txBox="1">
            <a:spLocks/>
          </p:cNvSpPr>
          <p:nvPr/>
        </p:nvSpPr>
        <p:spPr>
          <a:xfrm>
            <a:off x="4853471" y="2725740"/>
            <a:ext cx="286136" cy="461761"/>
          </a:xfrm>
          <a:prstGeom prst="rect">
            <a:avLst/>
          </a:prstGeom>
        </p:spPr>
        <p:txBody>
          <a:bodyPr wrap="none" lIns="0" tIns="0" rIns="0" bIns="0" anchor="b">
            <a:normAutofit/>
          </a:bodyPr>
          <a:lstStyle/>
          <a:p>
            <a:pPr defTabSz="1219170">
              <a:spcBef>
                <a:spcPct val="0"/>
              </a:spcBef>
              <a:defRPr/>
            </a:pPr>
            <a:r>
              <a:rPr lang="en-US" sz="2667">
                <a:solidFill>
                  <a:schemeClr val="bg1"/>
                </a:solidFill>
                <a:cs typeface="+mn-ea"/>
                <a:sym typeface="+mn-lt"/>
              </a:rPr>
              <a:t>05</a:t>
            </a:r>
          </a:p>
        </p:txBody>
      </p:sp>
      <p:sp>
        <p:nvSpPr>
          <p:cNvPr id="21" name="TextBox 50"/>
          <p:cNvSpPr txBox="1">
            <a:spLocks/>
          </p:cNvSpPr>
          <p:nvPr/>
        </p:nvSpPr>
        <p:spPr>
          <a:xfrm>
            <a:off x="4575760" y="3426348"/>
            <a:ext cx="286136" cy="461761"/>
          </a:xfrm>
          <a:prstGeom prst="rect">
            <a:avLst/>
          </a:prstGeom>
        </p:spPr>
        <p:txBody>
          <a:bodyPr wrap="none" lIns="0" tIns="0" rIns="0" bIns="0" anchor="b">
            <a:normAutofit/>
          </a:bodyPr>
          <a:lstStyle/>
          <a:p>
            <a:pPr defTabSz="1219170">
              <a:spcBef>
                <a:spcPct val="0"/>
              </a:spcBef>
              <a:defRPr/>
            </a:pPr>
            <a:r>
              <a:rPr lang="en-US" sz="2667">
                <a:solidFill>
                  <a:schemeClr val="bg1"/>
                </a:solidFill>
                <a:cs typeface="+mn-ea"/>
                <a:sym typeface="+mn-lt"/>
              </a:rPr>
              <a:t>06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654724" y="1646118"/>
            <a:ext cx="7826663" cy="2286144"/>
            <a:chOff x="654724" y="1646118"/>
            <a:chExt cx="7826663" cy="2286144"/>
          </a:xfrm>
        </p:grpSpPr>
        <p:sp>
          <p:nvSpPr>
            <p:cNvPr id="10" name="Freeform: Shape 34"/>
            <p:cNvSpPr>
              <a:spLocks/>
            </p:cNvSpPr>
            <p:nvPr/>
          </p:nvSpPr>
          <p:spPr bwMode="auto">
            <a:xfrm>
              <a:off x="654724" y="1827465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" name="Freeform: Shape 35"/>
            <p:cNvSpPr>
              <a:spLocks/>
            </p:cNvSpPr>
            <p:nvPr/>
          </p:nvSpPr>
          <p:spPr bwMode="auto">
            <a:xfrm>
              <a:off x="654724" y="2636697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" name="Freeform: Shape 36"/>
            <p:cNvSpPr>
              <a:spLocks/>
            </p:cNvSpPr>
            <p:nvPr/>
          </p:nvSpPr>
          <p:spPr bwMode="auto">
            <a:xfrm>
              <a:off x="654724" y="3449982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" name="Freeform: Shape 37"/>
            <p:cNvSpPr>
              <a:spLocks/>
            </p:cNvSpPr>
            <p:nvPr/>
          </p:nvSpPr>
          <p:spPr bwMode="auto">
            <a:xfrm>
              <a:off x="8170419" y="1841208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" name="Freeform: Shape 38"/>
            <p:cNvSpPr>
              <a:spLocks/>
            </p:cNvSpPr>
            <p:nvPr/>
          </p:nvSpPr>
          <p:spPr bwMode="auto">
            <a:xfrm>
              <a:off x="8170419" y="2656713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" name="Freeform: Shape 39"/>
            <p:cNvSpPr>
              <a:spLocks/>
            </p:cNvSpPr>
            <p:nvPr/>
          </p:nvSpPr>
          <p:spPr bwMode="auto">
            <a:xfrm>
              <a:off x="8170419" y="3459948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22" name="Group 4"/>
            <p:cNvGrpSpPr/>
            <p:nvPr/>
          </p:nvGrpSpPr>
          <p:grpSpPr>
            <a:xfrm>
              <a:off x="965692" y="1646118"/>
              <a:ext cx="2381607" cy="653593"/>
              <a:chOff x="1398307" y="2180815"/>
              <a:chExt cx="3175476" cy="871457"/>
            </a:xfrm>
          </p:grpSpPr>
          <p:sp>
            <p:nvSpPr>
              <p:cNvPr id="38" name="TextBox 33"/>
              <p:cNvSpPr txBox="1">
                <a:spLocks/>
              </p:cNvSpPr>
              <p:nvPr/>
            </p:nvSpPr>
            <p:spPr>
              <a:xfrm>
                <a:off x="1398307" y="2180815"/>
                <a:ext cx="1368030" cy="323165"/>
              </a:xfrm>
              <a:prstGeom prst="rect">
                <a:avLst/>
              </a:prstGeom>
            </p:spPr>
            <p:txBody>
              <a:bodyPr wrap="none" lIns="144000" tIns="0" rIns="144000" bIns="0" anchor="ctr" anchorCtr="0">
                <a:normAutofit/>
              </a:bodyPr>
              <a:lstStyle/>
              <a:p>
                <a:r>
                  <a:rPr lang="zh-CN" altLang="en-US" sz="1400" dirty="0">
                    <a:solidFill>
                      <a:schemeClr val="accent1"/>
                    </a:solidFill>
                    <a:cs typeface="+mn-ea"/>
                    <a:sym typeface="+mn-lt"/>
                  </a:rPr>
                  <a:t>点击输入标题</a:t>
                </a:r>
              </a:p>
            </p:txBody>
          </p:sp>
          <p:sp>
            <p:nvSpPr>
              <p:cNvPr id="39" name="Rectangle 3"/>
              <p:cNvSpPr/>
              <p:nvPr/>
            </p:nvSpPr>
            <p:spPr>
              <a:xfrm>
                <a:off x="1398307" y="2503980"/>
                <a:ext cx="3175476" cy="548292"/>
              </a:xfrm>
              <a:prstGeom prst="rect">
                <a:avLst/>
              </a:prstGeom>
            </p:spPr>
            <p:txBody>
              <a:bodyPr wrap="square" lIns="144000" rIns="144000">
                <a:normAutofit fontScale="92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您的内容打在这里，或者通过复制您的文本后，在此框中选择粘贴</a:t>
                </a:r>
              </a:p>
            </p:txBody>
          </p:sp>
        </p:grpSp>
        <p:grpSp>
          <p:nvGrpSpPr>
            <p:cNvPr id="23" name="Group 51"/>
            <p:cNvGrpSpPr/>
            <p:nvPr/>
          </p:nvGrpSpPr>
          <p:grpSpPr>
            <a:xfrm>
              <a:off x="965692" y="2462347"/>
              <a:ext cx="2381607" cy="653593"/>
              <a:chOff x="1398307" y="2180815"/>
              <a:chExt cx="3175476" cy="871457"/>
            </a:xfrm>
          </p:grpSpPr>
          <p:sp>
            <p:nvSpPr>
              <p:cNvPr id="36" name="TextBox 52"/>
              <p:cNvSpPr txBox="1">
                <a:spLocks/>
              </p:cNvSpPr>
              <p:nvPr/>
            </p:nvSpPr>
            <p:spPr>
              <a:xfrm>
                <a:off x="1398307" y="2180815"/>
                <a:ext cx="1368030" cy="323165"/>
              </a:xfrm>
              <a:prstGeom prst="rect">
                <a:avLst/>
              </a:prstGeom>
            </p:spPr>
            <p:txBody>
              <a:bodyPr wrap="none" lIns="144000" tIns="0" rIns="144000" bIns="0" anchor="ctr" anchorCtr="0">
                <a:normAutofit/>
              </a:bodyPr>
              <a:lstStyle/>
              <a:p>
                <a:r>
                  <a:rPr lang="zh-CN" altLang="en-US" sz="1400" dirty="0">
                    <a:solidFill>
                      <a:schemeClr val="accent2"/>
                    </a:solidFill>
                    <a:cs typeface="+mn-ea"/>
                    <a:sym typeface="+mn-lt"/>
                  </a:rPr>
                  <a:t>点击输入标题</a:t>
                </a:r>
              </a:p>
            </p:txBody>
          </p:sp>
          <p:sp>
            <p:nvSpPr>
              <p:cNvPr id="37" name="Rectangle 53"/>
              <p:cNvSpPr/>
              <p:nvPr/>
            </p:nvSpPr>
            <p:spPr>
              <a:xfrm>
                <a:off x="1398307" y="2503980"/>
                <a:ext cx="3175476" cy="548292"/>
              </a:xfrm>
              <a:prstGeom prst="rect">
                <a:avLst/>
              </a:prstGeom>
            </p:spPr>
            <p:txBody>
              <a:bodyPr wrap="square" lIns="144000" rIns="144000">
                <a:normAutofit fontScale="92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您的内容打在这里，或者通过复制您的文本后，在此框中选择粘贴</a:t>
                </a:r>
              </a:p>
            </p:txBody>
          </p:sp>
        </p:grpSp>
        <p:grpSp>
          <p:nvGrpSpPr>
            <p:cNvPr id="24" name="Group 54"/>
            <p:cNvGrpSpPr/>
            <p:nvPr/>
          </p:nvGrpSpPr>
          <p:grpSpPr>
            <a:xfrm>
              <a:off x="965692" y="3278669"/>
              <a:ext cx="2381607" cy="653593"/>
              <a:chOff x="1398307" y="2180815"/>
              <a:chExt cx="3175476" cy="871457"/>
            </a:xfrm>
          </p:grpSpPr>
          <p:sp>
            <p:nvSpPr>
              <p:cNvPr id="34" name="TextBox 55"/>
              <p:cNvSpPr txBox="1">
                <a:spLocks/>
              </p:cNvSpPr>
              <p:nvPr/>
            </p:nvSpPr>
            <p:spPr>
              <a:xfrm>
                <a:off x="1398307" y="2180815"/>
                <a:ext cx="1368030" cy="323165"/>
              </a:xfrm>
              <a:prstGeom prst="rect">
                <a:avLst/>
              </a:prstGeom>
            </p:spPr>
            <p:txBody>
              <a:bodyPr wrap="none" lIns="144000" tIns="0" rIns="144000" bIns="0" anchor="ctr" anchorCtr="0">
                <a:normAutofit/>
              </a:bodyPr>
              <a:lstStyle/>
              <a:p>
                <a:r>
                  <a:rPr lang="zh-CN" altLang="en-US" sz="1400" dirty="0">
                    <a:solidFill>
                      <a:schemeClr val="accent3"/>
                    </a:solidFill>
                    <a:cs typeface="+mn-ea"/>
                    <a:sym typeface="+mn-lt"/>
                  </a:rPr>
                  <a:t>点击输入标题</a:t>
                </a:r>
              </a:p>
            </p:txBody>
          </p:sp>
          <p:sp>
            <p:nvSpPr>
              <p:cNvPr id="35" name="Rectangle 56"/>
              <p:cNvSpPr/>
              <p:nvPr/>
            </p:nvSpPr>
            <p:spPr>
              <a:xfrm>
                <a:off x="1398307" y="2503980"/>
                <a:ext cx="3175476" cy="548292"/>
              </a:xfrm>
              <a:prstGeom prst="rect">
                <a:avLst/>
              </a:prstGeom>
            </p:spPr>
            <p:txBody>
              <a:bodyPr wrap="square" lIns="144000" rIns="144000">
                <a:normAutofit fontScale="92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您的内容打在这里，或者通过复制您的文本后，在此框中选择粘贴</a:t>
                </a:r>
              </a:p>
            </p:txBody>
          </p:sp>
        </p:grpSp>
        <p:grpSp>
          <p:nvGrpSpPr>
            <p:cNvPr id="25" name="Group 57"/>
            <p:cNvGrpSpPr/>
            <p:nvPr/>
          </p:nvGrpSpPr>
          <p:grpSpPr>
            <a:xfrm>
              <a:off x="5785904" y="1646118"/>
              <a:ext cx="2381607" cy="653593"/>
              <a:chOff x="1398307" y="2180815"/>
              <a:chExt cx="3175476" cy="871457"/>
            </a:xfrm>
          </p:grpSpPr>
          <p:sp>
            <p:nvSpPr>
              <p:cNvPr id="32" name="TextBox 58"/>
              <p:cNvSpPr txBox="1">
                <a:spLocks/>
              </p:cNvSpPr>
              <p:nvPr/>
            </p:nvSpPr>
            <p:spPr>
              <a:xfrm>
                <a:off x="3205753" y="2180815"/>
                <a:ext cx="1368030" cy="323165"/>
              </a:xfrm>
              <a:prstGeom prst="rect">
                <a:avLst/>
              </a:prstGeom>
            </p:spPr>
            <p:txBody>
              <a:bodyPr wrap="none" lIns="144000" tIns="0" rIns="144000" bIns="0" anchor="ctr" anchorCtr="0">
                <a:normAutofit/>
              </a:bodyPr>
              <a:lstStyle/>
              <a:p>
                <a:pPr algn="r"/>
                <a:r>
                  <a:rPr lang="zh-CN" altLang="en-US" sz="1400" dirty="0">
                    <a:solidFill>
                      <a:schemeClr val="accent4"/>
                    </a:solidFill>
                    <a:cs typeface="+mn-ea"/>
                    <a:sym typeface="+mn-lt"/>
                  </a:rPr>
                  <a:t>点击输入标题</a:t>
                </a:r>
              </a:p>
            </p:txBody>
          </p:sp>
          <p:sp>
            <p:nvSpPr>
              <p:cNvPr id="33" name="Rectangle 59"/>
              <p:cNvSpPr/>
              <p:nvPr/>
            </p:nvSpPr>
            <p:spPr>
              <a:xfrm>
                <a:off x="1398307" y="2503980"/>
                <a:ext cx="3175476" cy="548292"/>
              </a:xfrm>
              <a:prstGeom prst="rect">
                <a:avLst/>
              </a:prstGeom>
            </p:spPr>
            <p:txBody>
              <a:bodyPr wrap="square" lIns="144000" rIns="144000">
                <a:normAutofit fontScale="925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您的内容打在这里，或者通过复制您的文本后，在此框中选择粘贴</a:t>
                </a:r>
              </a:p>
            </p:txBody>
          </p:sp>
        </p:grpSp>
        <p:grpSp>
          <p:nvGrpSpPr>
            <p:cNvPr id="26" name="Group 60"/>
            <p:cNvGrpSpPr/>
            <p:nvPr/>
          </p:nvGrpSpPr>
          <p:grpSpPr>
            <a:xfrm>
              <a:off x="5785904" y="2462347"/>
              <a:ext cx="2381607" cy="653593"/>
              <a:chOff x="1398307" y="2180815"/>
              <a:chExt cx="3175476" cy="871457"/>
            </a:xfrm>
          </p:grpSpPr>
          <p:sp>
            <p:nvSpPr>
              <p:cNvPr id="30" name="TextBox 61"/>
              <p:cNvSpPr txBox="1">
                <a:spLocks/>
              </p:cNvSpPr>
              <p:nvPr/>
            </p:nvSpPr>
            <p:spPr>
              <a:xfrm>
                <a:off x="3205753" y="2180815"/>
                <a:ext cx="1368030" cy="323165"/>
              </a:xfrm>
              <a:prstGeom prst="rect">
                <a:avLst/>
              </a:prstGeom>
            </p:spPr>
            <p:txBody>
              <a:bodyPr wrap="none" lIns="144000" tIns="0" rIns="144000" bIns="0" anchor="ctr" anchorCtr="0">
                <a:normAutofit/>
              </a:bodyPr>
              <a:lstStyle/>
              <a:p>
                <a:pPr algn="r"/>
                <a:r>
                  <a:rPr lang="zh-CN" altLang="en-US" sz="1400" dirty="0">
                    <a:solidFill>
                      <a:schemeClr val="accent5"/>
                    </a:solidFill>
                    <a:cs typeface="+mn-ea"/>
                    <a:sym typeface="+mn-lt"/>
                  </a:rPr>
                  <a:t>点击输入标题</a:t>
                </a:r>
              </a:p>
            </p:txBody>
          </p:sp>
          <p:sp>
            <p:nvSpPr>
              <p:cNvPr id="31" name="Rectangle 62"/>
              <p:cNvSpPr/>
              <p:nvPr/>
            </p:nvSpPr>
            <p:spPr>
              <a:xfrm>
                <a:off x="1398307" y="2503980"/>
                <a:ext cx="3175476" cy="548292"/>
              </a:xfrm>
              <a:prstGeom prst="rect">
                <a:avLst/>
              </a:prstGeom>
            </p:spPr>
            <p:txBody>
              <a:bodyPr wrap="square" lIns="144000" rIns="144000">
                <a:normAutofit fontScale="925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您的内容打在这里，或者通过复制您的文本后，在此框中选择粘贴</a:t>
                </a:r>
              </a:p>
            </p:txBody>
          </p:sp>
        </p:grpSp>
        <p:grpSp>
          <p:nvGrpSpPr>
            <p:cNvPr id="27" name="Group 63"/>
            <p:cNvGrpSpPr/>
            <p:nvPr/>
          </p:nvGrpSpPr>
          <p:grpSpPr>
            <a:xfrm>
              <a:off x="5785904" y="3278669"/>
              <a:ext cx="2381607" cy="653593"/>
              <a:chOff x="1398307" y="2180815"/>
              <a:chExt cx="3175476" cy="871457"/>
            </a:xfrm>
          </p:grpSpPr>
          <p:sp>
            <p:nvSpPr>
              <p:cNvPr id="28" name="TextBox 64"/>
              <p:cNvSpPr txBox="1">
                <a:spLocks/>
              </p:cNvSpPr>
              <p:nvPr/>
            </p:nvSpPr>
            <p:spPr>
              <a:xfrm>
                <a:off x="3205753" y="2180815"/>
                <a:ext cx="1368030" cy="323165"/>
              </a:xfrm>
              <a:prstGeom prst="rect">
                <a:avLst/>
              </a:prstGeom>
            </p:spPr>
            <p:txBody>
              <a:bodyPr wrap="none" lIns="144000" tIns="0" rIns="144000" bIns="0" anchor="ctr" anchorCtr="0">
                <a:normAutofit/>
              </a:bodyPr>
              <a:lstStyle/>
              <a:p>
                <a:pPr algn="r"/>
                <a:r>
                  <a:rPr lang="zh-CN" altLang="en-US" sz="1400" dirty="0">
                    <a:solidFill>
                      <a:schemeClr val="accent6"/>
                    </a:solidFill>
                    <a:cs typeface="+mn-ea"/>
                    <a:sym typeface="+mn-lt"/>
                  </a:rPr>
                  <a:t>点击输入标题</a:t>
                </a:r>
              </a:p>
            </p:txBody>
          </p:sp>
          <p:sp>
            <p:nvSpPr>
              <p:cNvPr id="29" name="Rectangle 65"/>
              <p:cNvSpPr/>
              <p:nvPr/>
            </p:nvSpPr>
            <p:spPr>
              <a:xfrm>
                <a:off x="1398307" y="2503980"/>
                <a:ext cx="3175476" cy="548292"/>
              </a:xfrm>
              <a:prstGeom prst="rect">
                <a:avLst/>
              </a:prstGeom>
            </p:spPr>
            <p:txBody>
              <a:bodyPr wrap="square" lIns="144000" rIns="144000">
                <a:normAutofit fontScale="925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您的内容打在这里，或者通过复制您的文本后，在此框中选择粘贴</a:t>
                </a:r>
              </a:p>
            </p:txBody>
          </p:sp>
        </p:grpSp>
      </p:grpSp>
      <p:sp>
        <p:nvSpPr>
          <p:cNvPr id="44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明年工作计划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45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</a:rPr>
              <a:t>04</a:t>
            </a:r>
          </a:p>
        </p:txBody>
      </p:sp>
      <p:sp>
        <p:nvSpPr>
          <p:cNvPr id="46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955688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BE24678-7D81-4F42-8C63-8093446BD8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031" y="199142"/>
            <a:ext cx="7347857" cy="5136188"/>
          </a:xfrm>
          <a:prstGeom prst="rect">
            <a:avLst/>
          </a:prstGeom>
        </p:spPr>
      </p:pic>
      <p:sp>
        <p:nvSpPr>
          <p:cNvPr id="5" name="椭圆 4">
            <a:extLst>
              <a:ext uri="{FF2B5EF4-FFF2-40B4-BE49-F238E27FC236}">
                <a16:creationId xmlns="" xmlns:a16="http://schemas.microsoft.com/office/drawing/2014/main" id="{833CE985-00CD-4536-AA1B-CDBE74BCD38C}"/>
              </a:ext>
            </a:extLst>
          </p:cNvPr>
          <p:cNvSpPr/>
          <p:nvPr/>
        </p:nvSpPr>
        <p:spPr>
          <a:xfrm>
            <a:off x="2495550" y="495300"/>
            <a:ext cx="4152900" cy="4152900"/>
          </a:xfrm>
          <a:prstGeom prst="ellipse">
            <a:avLst/>
          </a:prstGeom>
          <a:noFill/>
          <a:ln w="57150">
            <a:solidFill>
              <a:srgbClr val="2E16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71">
            <a:extLst>
              <a:ext uri="{FF2B5EF4-FFF2-40B4-BE49-F238E27FC236}">
                <a16:creationId xmlns="" xmlns:a16="http://schemas.microsoft.com/office/drawing/2014/main" id="{01FED008-D794-40F9-8E49-41E99B6D6694}"/>
              </a:ext>
            </a:extLst>
          </p:cNvPr>
          <p:cNvSpPr txBox="1"/>
          <p:nvPr/>
        </p:nvSpPr>
        <p:spPr>
          <a:xfrm>
            <a:off x="2843808" y="2355726"/>
            <a:ext cx="34980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3200" b="1" dirty="0">
                <a:solidFill>
                  <a:schemeClr val="bg1"/>
                </a:solidFill>
                <a:latin typeface="Impact" panose="020B0806030902050204" pitchFamily="34" charset="0"/>
                <a:cs typeface="+mn-ea"/>
                <a:sym typeface="+mn-lt"/>
              </a:rPr>
              <a:t>谢</a:t>
            </a:r>
            <a:r>
              <a:rPr lang="zh-CN" altLang="en-US" sz="3200" b="1" dirty="0" smtClean="0">
                <a:solidFill>
                  <a:schemeClr val="bg1"/>
                </a:solidFill>
                <a:latin typeface="Impact" panose="020B0806030902050204" pitchFamily="34" charset="0"/>
                <a:cs typeface="+mn-ea"/>
                <a:sym typeface="+mn-lt"/>
              </a:rPr>
              <a:t>谢您的观看</a:t>
            </a:r>
            <a:endParaRPr lang="zh-CN" altLang="en-US" sz="3200" b="1" dirty="0">
              <a:solidFill>
                <a:schemeClr val="bg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56" name="TextBox 71">
            <a:extLst>
              <a:ext uri="{FF2B5EF4-FFF2-40B4-BE49-F238E27FC236}">
                <a16:creationId xmlns="" xmlns:a16="http://schemas.microsoft.com/office/drawing/2014/main" id="{01FED008-D794-40F9-8E49-41E99B6D6694}"/>
              </a:ext>
            </a:extLst>
          </p:cNvPr>
          <p:cNvSpPr txBox="1"/>
          <p:nvPr/>
        </p:nvSpPr>
        <p:spPr>
          <a:xfrm>
            <a:off x="3543850" y="1203598"/>
            <a:ext cx="20345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7200" dirty="0" smtClean="0">
                <a:solidFill>
                  <a:schemeClr val="bg1"/>
                </a:solidFill>
                <a:latin typeface="Impact" panose="020B0806030902050204" pitchFamily="34" charset="0"/>
                <a:cs typeface="+mn-ea"/>
                <a:sym typeface="+mn-lt"/>
              </a:rPr>
              <a:t>20XX</a:t>
            </a:r>
            <a:endParaRPr lang="zh-CN" altLang="en-US" sz="7200" dirty="0">
              <a:solidFill>
                <a:schemeClr val="bg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4211960" y="3030054"/>
            <a:ext cx="72008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71">
            <a:extLst>
              <a:ext uri="{FF2B5EF4-FFF2-40B4-BE49-F238E27FC236}">
                <a16:creationId xmlns="" xmlns:a16="http://schemas.microsoft.com/office/drawing/2014/main" id="{CA28C39D-0E0D-4EC1-8DEA-0FA48C5479C9}"/>
              </a:ext>
            </a:extLst>
          </p:cNvPr>
          <p:cNvSpPr txBox="1"/>
          <p:nvPr/>
        </p:nvSpPr>
        <p:spPr>
          <a:xfrm>
            <a:off x="3239852" y="3107744"/>
            <a:ext cx="2664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20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汇报人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：</a:t>
            </a:r>
            <a:r>
              <a:rPr lang="zh-CN" altLang="en-US" sz="20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优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品</a:t>
            </a:r>
            <a:r>
              <a:rPr lang="en-US" altLang="zh-CN" sz="2000" b="1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PPT</a:t>
            </a:r>
            <a:endParaRPr lang="zh-CN" altLang="en-US" sz="2000" b="1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80746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87203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/>
          <p:cNvSpPr txBox="1"/>
          <p:nvPr/>
        </p:nvSpPr>
        <p:spPr>
          <a:xfrm>
            <a:off x="4137625" y="1923678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年度工作概述</a:t>
            </a:r>
          </a:p>
        </p:txBody>
      </p:sp>
      <p:sp>
        <p:nvSpPr>
          <p:cNvPr id="17" name="Shape 285"/>
          <p:cNvSpPr txBox="1"/>
          <p:nvPr/>
        </p:nvSpPr>
        <p:spPr>
          <a:xfrm>
            <a:off x="4156675" y="2562128"/>
            <a:ext cx="2908489" cy="931126"/>
          </a:xfrm>
          <a:prstGeom prst="rect">
            <a:avLst/>
          </a:prstGeom>
          <a:noFill/>
          <a:ln>
            <a:noFill/>
          </a:ln>
        </p:spPr>
        <p:txBody>
          <a:bodyPr lIns="68560" tIns="34275" rIns="68560" bIns="34275" anchor="t" anchorCtr="0">
            <a:no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本模版具备基本构架，合理美观的编排好了现成的图文位置，结合本企业的具体情况更换即可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9851FC04-4BFB-4454-80EB-631B7FD93E33}"/>
              </a:ext>
            </a:extLst>
          </p:cNvPr>
          <p:cNvGrpSpPr/>
          <p:nvPr/>
        </p:nvGrpSpPr>
        <p:grpSpPr>
          <a:xfrm>
            <a:off x="539552" y="1381876"/>
            <a:ext cx="3394663" cy="2376265"/>
            <a:chOff x="55613" y="1159675"/>
            <a:chExt cx="3868884" cy="2708220"/>
          </a:xfrm>
        </p:grpSpPr>
        <p:pic>
          <p:nvPicPr>
            <p:cNvPr id="15" name="图片 14">
              <a:extLst>
                <a:ext uri="{FF2B5EF4-FFF2-40B4-BE49-F238E27FC236}">
                  <a16:creationId xmlns="" xmlns:a16="http://schemas.microsoft.com/office/drawing/2014/main" id="{162C605E-DA88-4350-9FA9-D7916761CB4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613" y="1159675"/>
              <a:ext cx="3868884" cy="2708220"/>
            </a:xfrm>
            <a:prstGeom prst="rect">
              <a:avLst/>
            </a:prstGeom>
          </p:spPr>
        </p:pic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939F5A18-3FB1-4360-8BF7-2F9330E54352}"/>
                </a:ext>
              </a:extLst>
            </p:cNvPr>
            <p:cNvSpPr txBox="1"/>
            <p:nvPr/>
          </p:nvSpPr>
          <p:spPr>
            <a:xfrm>
              <a:off x="958353" y="2109007"/>
              <a:ext cx="2334532" cy="7366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b="1" dirty="0">
                  <a:solidFill>
                    <a:schemeClr val="bg1"/>
                  </a:solidFill>
                  <a:cs typeface="+mn-ea"/>
                  <a:sym typeface="+mn-lt"/>
                </a:rPr>
                <a:t>PART 01</a:t>
              </a:r>
              <a:endParaRPr lang="zh-CN" altLang="en-US" sz="3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72883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图片 137">
            <a:extLst>
              <a:ext uri="{FF2B5EF4-FFF2-40B4-BE49-F238E27FC236}">
                <a16:creationId xmlns="" xmlns:a16="http://schemas.microsoft.com/office/drawing/2014/main" id="{D17CA6A0-53A7-4AEB-9F1B-6A2B69D6ACF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15" y="164937"/>
            <a:ext cx="565836" cy="396085"/>
          </a:xfrm>
          <a:prstGeom prst="rect">
            <a:avLst/>
          </a:prstGeom>
        </p:spPr>
      </p:pic>
      <p:grpSp>
        <p:nvGrpSpPr>
          <p:cNvPr id="133" name="组合 132"/>
          <p:cNvGrpSpPr/>
          <p:nvPr/>
        </p:nvGrpSpPr>
        <p:grpSpPr>
          <a:xfrm>
            <a:off x="3113828" y="1272385"/>
            <a:ext cx="2916349" cy="2912825"/>
            <a:chOff x="3113828" y="1272385"/>
            <a:chExt cx="2916349" cy="2912825"/>
          </a:xfrm>
        </p:grpSpPr>
        <p:sp>
          <p:nvSpPr>
            <p:cNvPr id="41" name="îṥľîdê"/>
            <p:cNvSpPr>
              <a:spLocks/>
            </p:cNvSpPr>
            <p:nvPr/>
          </p:nvSpPr>
          <p:spPr bwMode="auto">
            <a:xfrm>
              <a:off x="3115950" y="1272385"/>
              <a:ext cx="2912105" cy="2912825"/>
            </a:xfrm>
            <a:custGeom>
              <a:avLst/>
              <a:gdLst>
                <a:gd name="T0" fmla="*/ 349 w 2408"/>
                <a:gd name="T1" fmla="*/ 2052 h 2409"/>
                <a:gd name="T2" fmla="*/ 348 w 2408"/>
                <a:gd name="T3" fmla="*/ 2052 h 2409"/>
                <a:gd name="T4" fmla="*/ 1204 w 2408"/>
                <a:gd name="T5" fmla="*/ 2409 h 2409"/>
                <a:gd name="T6" fmla="*/ 2059 w 2408"/>
                <a:gd name="T7" fmla="*/ 2052 h 2409"/>
                <a:gd name="T8" fmla="*/ 2059 w 2408"/>
                <a:gd name="T9" fmla="*/ 2052 h 2409"/>
                <a:gd name="T10" fmla="*/ 1213 w 2408"/>
                <a:gd name="T11" fmla="*/ 2407 h 2409"/>
                <a:gd name="T12" fmla="*/ 1202 w 2408"/>
                <a:gd name="T13" fmla="*/ 2407 h 2409"/>
                <a:gd name="T14" fmla="*/ 1194 w 2408"/>
                <a:gd name="T15" fmla="*/ 2407 h 2409"/>
                <a:gd name="T16" fmla="*/ 349 w 2408"/>
                <a:gd name="T17" fmla="*/ 2052 h 2409"/>
                <a:gd name="T18" fmla="*/ 2369 w 2408"/>
                <a:gd name="T19" fmla="*/ 899 h 2409"/>
                <a:gd name="T20" fmla="*/ 2408 w 2408"/>
                <a:gd name="T21" fmla="*/ 1179 h 2409"/>
                <a:gd name="T22" fmla="*/ 2408 w 2408"/>
                <a:gd name="T23" fmla="*/ 1179 h 2409"/>
                <a:gd name="T24" fmla="*/ 2408 w 2408"/>
                <a:gd name="T25" fmla="*/ 1180 h 2409"/>
                <a:gd name="T26" fmla="*/ 2369 w 2408"/>
                <a:gd name="T27" fmla="*/ 899 h 2409"/>
                <a:gd name="T28" fmla="*/ 41 w 2408"/>
                <a:gd name="T29" fmla="*/ 890 h 2409"/>
                <a:gd name="T30" fmla="*/ 0 w 2408"/>
                <a:gd name="T31" fmla="*/ 1181 h 2409"/>
                <a:gd name="T32" fmla="*/ 0 w 2408"/>
                <a:gd name="T33" fmla="*/ 1179 h 2409"/>
                <a:gd name="T34" fmla="*/ 0 w 2408"/>
                <a:gd name="T35" fmla="*/ 1179 h 2409"/>
                <a:gd name="T36" fmla="*/ 41 w 2408"/>
                <a:gd name="T37" fmla="*/ 890 h 2409"/>
                <a:gd name="T38" fmla="*/ 1204 w 2408"/>
                <a:gd name="T39" fmla="*/ 0 h 2409"/>
                <a:gd name="T40" fmla="*/ 1203 w 2408"/>
                <a:gd name="T41" fmla="*/ 0 h 2409"/>
                <a:gd name="T42" fmla="*/ 1512 w 2408"/>
                <a:gd name="T43" fmla="*/ 40 h 2409"/>
                <a:gd name="T44" fmla="*/ 1204 w 2408"/>
                <a:gd name="T45" fmla="*/ 0 h 2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408" h="2409">
                  <a:moveTo>
                    <a:pt x="349" y="2052"/>
                  </a:moveTo>
                  <a:cubicBezTo>
                    <a:pt x="348" y="2052"/>
                    <a:pt x="348" y="2052"/>
                    <a:pt x="348" y="2052"/>
                  </a:cubicBezTo>
                  <a:cubicBezTo>
                    <a:pt x="566" y="2272"/>
                    <a:pt x="869" y="2409"/>
                    <a:pt x="1204" y="2409"/>
                  </a:cubicBezTo>
                  <a:cubicBezTo>
                    <a:pt x="1538" y="2409"/>
                    <a:pt x="1841" y="2272"/>
                    <a:pt x="2059" y="2052"/>
                  </a:cubicBezTo>
                  <a:cubicBezTo>
                    <a:pt x="2059" y="2052"/>
                    <a:pt x="2059" y="2052"/>
                    <a:pt x="2059" y="2052"/>
                  </a:cubicBezTo>
                  <a:cubicBezTo>
                    <a:pt x="1843" y="2269"/>
                    <a:pt x="1544" y="2405"/>
                    <a:pt x="1213" y="2407"/>
                  </a:cubicBezTo>
                  <a:cubicBezTo>
                    <a:pt x="1202" y="2407"/>
                    <a:pt x="1202" y="2407"/>
                    <a:pt x="1202" y="2407"/>
                  </a:cubicBezTo>
                  <a:cubicBezTo>
                    <a:pt x="1194" y="2407"/>
                    <a:pt x="1194" y="2407"/>
                    <a:pt x="1194" y="2407"/>
                  </a:cubicBezTo>
                  <a:cubicBezTo>
                    <a:pt x="864" y="2405"/>
                    <a:pt x="565" y="2269"/>
                    <a:pt x="349" y="2052"/>
                  </a:cubicBezTo>
                  <a:moveTo>
                    <a:pt x="2369" y="899"/>
                  </a:moveTo>
                  <a:cubicBezTo>
                    <a:pt x="2393" y="988"/>
                    <a:pt x="2406" y="1082"/>
                    <a:pt x="2408" y="1179"/>
                  </a:cubicBezTo>
                  <a:cubicBezTo>
                    <a:pt x="2408" y="1179"/>
                    <a:pt x="2408" y="1179"/>
                    <a:pt x="2408" y="1179"/>
                  </a:cubicBezTo>
                  <a:cubicBezTo>
                    <a:pt x="2408" y="1179"/>
                    <a:pt x="2408" y="1180"/>
                    <a:pt x="2408" y="1180"/>
                  </a:cubicBezTo>
                  <a:cubicBezTo>
                    <a:pt x="2406" y="1083"/>
                    <a:pt x="2393" y="989"/>
                    <a:pt x="2369" y="899"/>
                  </a:cubicBezTo>
                  <a:moveTo>
                    <a:pt x="41" y="890"/>
                  </a:moveTo>
                  <a:cubicBezTo>
                    <a:pt x="16" y="983"/>
                    <a:pt x="1" y="1080"/>
                    <a:pt x="0" y="1181"/>
                  </a:cubicBezTo>
                  <a:cubicBezTo>
                    <a:pt x="0" y="1180"/>
                    <a:pt x="0" y="1180"/>
                    <a:pt x="0" y="1179"/>
                  </a:cubicBezTo>
                  <a:cubicBezTo>
                    <a:pt x="0" y="1179"/>
                    <a:pt x="0" y="1179"/>
                    <a:pt x="0" y="1179"/>
                  </a:cubicBezTo>
                  <a:cubicBezTo>
                    <a:pt x="2" y="1079"/>
                    <a:pt x="16" y="982"/>
                    <a:pt x="41" y="890"/>
                  </a:cubicBezTo>
                  <a:moveTo>
                    <a:pt x="1204" y="0"/>
                  </a:moveTo>
                  <a:cubicBezTo>
                    <a:pt x="1204" y="0"/>
                    <a:pt x="1203" y="0"/>
                    <a:pt x="1203" y="0"/>
                  </a:cubicBezTo>
                  <a:cubicBezTo>
                    <a:pt x="1310" y="0"/>
                    <a:pt x="1413" y="14"/>
                    <a:pt x="1512" y="40"/>
                  </a:cubicBezTo>
                  <a:cubicBezTo>
                    <a:pt x="1414" y="14"/>
                    <a:pt x="1310" y="0"/>
                    <a:pt x="1204" y="0"/>
                  </a:cubicBezTo>
                </a:path>
              </a:pathLst>
            </a:custGeom>
            <a:solidFill>
              <a:srgbClr val="B2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ïŝļîḍê"/>
            <p:cNvSpPr>
              <a:spLocks/>
            </p:cNvSpPr>
            <p:nvPr/>
          </p:nvSpPr>
          <p:spPr bwMode="auto">
            <a:xfrm>
              <a:off x="4569526" y="1272385"/>
              <a:ext cx="1458528" cy="1425997"/>
            </a:xfrm>
            <a:custGeom>
              <a:avLst/>
              <a:gdLst>
                <a:gd name="T0" fmla="*/ 1206 w 1206"/>
                <a:gd name="T1" fmla="*/ 1179 h 1179"/>
                <a:gd name="T2" fmla="*/ 0 w 1206"/>
                <a:gd name="T3" fmla="*/ 0 h 1179"/>
                <a:gd name="T4" fmla="*/ 0 w 1206"/>
                <a:gd name="T5" fmla="*/ 1179 h 1179"/>
                <a:gd name="T6" fmla="*/ 1206 w 1206"/>
                <a:gd name="T7" fmla="*/ 1179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6" h="1179">
                  <a:moveTo>
                    <a:pt x="1206" y="1179"/>
                  </a:moveTo>
                  <a:cubicBezTo>
                    <a:pt x="1192" y="523"/>
                    <a:pt x="660" y="0"/>
                    <a:pt x="0" y="0"/>
                  </a:cubicBezTo>
                  <a:cubicBezTo>
                    <a:pt x="0" y="1179"/>
                    <a:pt x="0" y="1179"/>
                    <a:pt x="0" y="1179"/>
                  </a:cubicBezTo>
                  <a:cubicBezTo>
                    <a:pt x="1206" y="1179"/>
                    <a:pt x="1206" y="1179"/>
                    <a:pt x="1206" y="1179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íṥļíḋe"/>
            <p:cNvSpPr>
              <a:spLocks/>
            </p:cNvSpPr>
            <p:nvPr/>
          </p:nvSpPr>
          <p:spPr bwMode="auto">
            <a:xfrm>
              <a:off x="4569526" y="2698382"/>
              <a:ext cx="1460651" cy="1484706"/>
            </a:xfrm>
            <a:custGeom>
              <a:avLst/>
              <a:gdLst>
                <a:gd name="T0" fmla="*/ 1208 w 1208"/>
                <a:gd name="T1" fmla="*/ 16 h 1228"/>
                <a:gd name="T2" fmla="*/ 1206 w 1208"/>
                <a:gd name="T3" fmla="*/ 0 h 1228"/>
                <a:gd name="T4" fmla="*/ 0 w 1208"/>
                <a:gd name="T5" fmla="*/ 0 h 1228"/>
                <a:gd name="T6" fmla="*/ 0 w 1208"/>
                <a:gd name="T7" fmla="*/ 1228 h 1228"/>
                <a:gd name="T8" fmla="*/ 11 w 1208"/>
                <a:gd name="T9" fmla="*/ 1228 h 1228"/>
                <a:gd name="T10" fmla="*/ 1208 w 1208"/>
                <a:gd name="T11" fmla="*/ 35 h 1228"/>
                <a:gd name="T12" fmla="*/ 1208 w 1208"/>
                <a:gd name="T13" fmla="*/ 16 h 1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8" h="1228">
                  <a:moveTo>
                    <a:pt x="1208" y="16"/>
                  </a:moveTo>
                  <a:cubicBezTo>
                    <a:pt x="1208" y="10"/>
                    <a:pt x="1206" y="4"/>
                    <a:pt x="120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28"/>
                    <a:pt x="0" y="1228"/>
                    <a:pt x="0" y="1228"/>
                  </a:cubicBezTo>
                  <a:cubicBezTo>
                    <a:pt x="11" y="1228"/>
                    <a:pt x="11" y="1228"/>
                    <a:pt x="11" y="1228"/>
                  </a:cubicBezTo>
                  <a:cubicBezTo>
                    <a:pt x="669" y="1224"/>
                    <a:pt x="1200" y="692"/>
                    <a:pt x="1208" y="35"/>
                  </a:cubicBezTo>
                  <a:cubicBezTo>
                    <a:pt x="1208" y="16"/>
                    <a:pt x="1208" y="16"/>
                    <a:pt x="1208" y="16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îṣľïḑè"/>
            <p:cNvSpPr>
              <a:spLocks/>
            </p:cNvSpPr>
            <p:nvPr/>
          </p:nvSpPr>
          <p:spPr bwMode="auto">
            <a:xfrm>
              <a:off x="4571649" y="1696082"/>
              <a:ext cx="1456406" cy="1002301"/>
            </a:xfrm>
            <a:custGeom>
              <a:avLst/>
              <a:gdLst>
                <a:gd name="T0" fmla="*/ 0 w 1204"/>
                <a:gd name="T1" fmla="*/ 829 h 829"/>
                <a:gd name="T2" fmla="*/ 1204 w 1204"/>
                <a:gd name="T3" fmla="*/ 829 h 829"/>
                <a:gd name="T4" fmla="*/ 848 w 1204"/>
                <a:gd name="T5" fmla="*/ 0 h 829"/>
                <a:gd name="T6" fmla="*/ 0 w 1204"/>
                <a:gd name="T7" fmla="*/ 829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4" h="829">
                  <a:moveTo>
                    <a:pt x="0" y="829"/>
                  </a:moveTo>
                  <a:cubicBezTo>
                    <a:pt x="1204" y="829"/>
                    <a:pt x="1204" y="829"/>
                    <a:pt x="1204" y="829"/>
                  </a:cubicBezTo>
                  <a:cubicBezTo>
                    <a:pt x="1197" y="505"/>
                    <a:pt x="1062" y="212"/>
                    <a:pt x="848" y="0"/>
                  </a:cubicBezTo>
                  <a:cubicBezTo>
                    <a:pt x="0" y="829"/>
                    <a:pt x="0" y="829"/>
                    <a:pt x="0" y="829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íṣlïḑè"/>
            <p:cNvSpPr>
              <a:spLocks/>
            </p:cNvSpPr>
            <p:nvPr/>
          </p:nvSpPr>
          <p:spPr bwMode="auto">
            <a:xfrm>
              <a:off x="4571649" y="2698382"/>
              <a:ext cx="1458528" cy="1056766"/>
            </a:xfrm>
            <a:custGeom>
              <a:avLst/>
              <a:gdLst>
                <a:gd name="T0" fmla="*/ 0 w 1206"/>
                <a:gd name="T1" fmla="*/ 0 h 874"/>
                <a:gd name="T2" fmla="*/ 856 w 1206"/>
                <a:gd name="T3" fmla="*/ 874 h 874"/>
                <a:gd name="T4" fmla="*/ 1206 w 1206"/>
                <a:gd name="T5" fmla="*/ 35 h 874"/>
                <a:gd name="T6" fmla="*/ 1206 w 1206"/>
                <a:gd name="T7" fmla="*/ 16 h 874"/>
                <a:gd name="T8" fmla="*/ 1204 w 1206"/>
                <a:gd name="T9" fmla="*/ 0 h 874"/>
                <a:gd name="T10" fmla="*/ 0 w 1206"/>
                <a:gd name="T11" fmla="*/ 0 h 8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6" h="874">
                  <a:moveTo>
                    <a:pt x="0" y="0"/>
                  </a:moveTo>
                  <a:cubicBezTo>
                    <a:pt x="856" y="874"/>
                    <a:pt x="856" y="874"/>
                    <a:pt x="856" y="874"/>
                  </a:cubicBezTo>
                  <a:cubicBezTo>
                    <a:pt x="1070" y="658"/>
                    <a:pt x="1202" y="362"/>
                    <a:pt x="1206" y="35"/>
                  </a:cubicBezTo>
                  <a:cubicBezTo>
                    <a:pt x="1206" y="16"/>
                    <a:pt x="1206" y="16"/>
                    <a:pt x="1206" y="16"/>
                  </a:cubicBezTo>
                  <a:cubicBezTo>
                    <a:pt x="1206" y="10"/>
                    <a:pt x="1204" y="4"/>
                    <a:pt x="1204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íšḷiḓé"/>
            <p:cNvSpPr>
              <a:spLocks/>
            </p:cNvSpPr>
            <p:nvPr/>
          </p:nvSpPr>
          <p:spPr bwMode="auto">
            <a:xfrm>
              <a:off x="3115950" y="1272385"/>
              <a:ext cx="1453577" cy="1425997"/>
            </a:xfrm>
            <a:custGeom>
              <a:avLst/>
              <a:gdLst>
                <a:gd name="T0" fmla="*/ 0 w 1202"/>
                <a:gd name="T1" fmla="*/ 1179 h 1179"/>
                <a:gd name="T2" fmla="*/ 1202 w 1202"/>
                <a:gd name="T3" fmla="*/ 0 h 1179"/>
                <a:gd name="T4" fmla="*/ 1202 w 1202"/>
                <a:gd name="T5" fmla="*/ 1179 h 1179"/>
                <a:gd name="T6" fmla="*/ 0 w 1202"/>
                <a:gd name="T7" fmla="*/ 1179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2" h="1179">
                  <a:moveTo>
                    <a:pt x="0" y="1179"/>
                  </a:moveTo>
                  <a:cubicBezTo>
                    <a:pt x="14" y="523"/>
                    <a:pt x="546" y="0"/>
                    <a:pt x="1202" y="0"/>
                  </a:cubicBezTo>
                  <a:cubicBezTo>
                    <a:pt x="1202" y="1179"/>
                    <a:pt x="1202" y="1179"/>
                    <a:pt x="1202" y="1179"/>
                  </a:cubicBezTo>
                  <a:cubicBezTo>
                    <a:pt x="0" y="1179"/>
                    <a:pt x="0" y="1179"/>
                    <a:pt x="0" y="1179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ï$ḷíďê"/>
            <p:cNvSpPr>
              <a:spLocks/>
            </p:cNvSpPr>
            <p:nvPr/>
          </p:nvSpPr>
          <p:spPr bwMode="auto">
            <a:xfrm>
              <a:off x="3113828" y="2698382"/>
              <a:ext cx="1455698" cy="1484706"/>
            </a:xfrm>
            <a:custGeom>
              <a:avLst/>
              <a:gdLst>
                <a:gd name="T0" fmla="*/ 0 w 1204"/>
                <a:gd name="T1" fmla="*/ 16 h 1228"/>
                <a:gd name="T2" fmla="*/ 2 w 1204"/>
                <a:gd name="T3" fmla="*/ 0 h 1228"/>
                <a:gd name="T4" fmla="*/ 1204 w 1204"/>
                <a:gd name="T5" fmla="*/ 0 h 1228"/>
                <a:gd name="T6" fmla="*/ 1204 w 1204"/>
                <a:gd name="T7" fmla="*/ 1228 h 1228"/>
                <a:gd name="T8" fmla="*/ 1196 w 1204"/>
                <a:gd name="T9" fmla="*/ 1228 h 1228"/>
                <a:gd name="T10" fmla="*/ 0 w 1204"/>
                <a:gd name="T11" fmla="*/ 35 h 1228"/>
                <a:gd name="T12" fmla="*/ 0 w 1204"/>
                <a:gd name="T13" fmla="*/ 16 h 1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4" h="1228">
                  <a:moveTo>
                    <a:pt x="0" y="16"/>
                  </a:moveTo>
                  <a:cubicBezTo>
                    <a:pt x="0" y="10"/>
                    <a:pt x="2" y="4"/>
                    <a:pt x="2" y="0"/>
                  </a:cubicBezTo>
                  <a:cubicBezTo>
                    <a:pt x="1204" y="0"/>
                    <a:pt x="1204" y="0"/>
                    <a:pt x="1204" y="0"/>
                  </a:cubicBezTo>
                  <a:cubicBezTo>
                    <a:pt x="1204" y="1228"/>
                    <a:pt x="1204" y="1228"/>
                    <a:pt x="1204" y="1228"/>
                  </a:cubicBezTo>
                  <a:cubicBezTo>
                    <a:pt x="1196" y="1228"/>
                    <a:pt x="1196" y="1228"/>
                    <a:pt x="1196" y="1228"/>
                  </a:cubicBezTo>
                  <a:cubicBezTo>
                    <a:pt x="539" y="1224"/>
                    <a:pt x="8" y="692"/>
                    <a:pt x="0" y="35"/>
                  </a:cubicBezTo>
                  <a:cubicBezTo>
                    <a:pt x="0" y="16"/>
                    <a:pt x="0" y="16"/>
                    <a:pt x="0" y="1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ïSliďè"/>
            <p:cNvSpPr>
              <a:spLocks/>
            </p:cNvSpPr>
            <p:nvPr/>
          </p:nvSpPr>
          <p:spPr bwMode="auto">
            <a:xfrm>
              <a:off x="3115950" y="1696082"/>
              <a:ext cx="1455698" cy="1002301"/>
            </a:xfrm>
            <a:custGeom>
              <a:avLst/>
              <a:gdLst>
                <a:gd name="T0" fmla="*/ 1204 w 1204"/>
                <a:gd name="T1" fmla="*/ 829 h 829"/>
                <a:gd name="T2" fmla="*/ 0 w 1204"/>
                <a:gd name="T3" fmla="*/ 829 h 829"/>
                <a:gd name="T4" fmla="*/ 356 w 1204"/>
                <a:gd name="T5" fmla="*/ 0 h 829"/>
                <a:gd name="T6" fmla="*/ 1204 w 1204"/>
                <a:gd name="T7" fmla="*/ 829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4" h="829">
                  <a:moveTo>
                    <a:pt x="1204" y="829"/>
                  </a:moveTo>
                  <a:cubicBezTo>
                    <a:pt x="0" y="829"/>
                    <a:pt x="0" y="829"/>
                    <a:pt x="0" y="829"/>
                  </a:cubicBezTo>
                  <a:cubicBezTo>
                    <a:pt x="7" y="505"/>
                    <a:pt x="142" y="212"/>
                    <a:pt x="356" y="0"/>
                  </a:cubicBezTo>
                  <a:cubicBezTo>
                    <a:pt x="1204" y="829"/>
                    <a:pt x="1204" y="829"/>
                    <a:pt x="1204" y="829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ïṧľïḑé"/>
            <p:cNvSpPr>
              <a:spLocks/>
            </p:cNvSpPr>
            <p:nvPr/>
          </p:nvSpPr>
          <p:spPr bwMode="auto">
            <a:xfrm>
              <a:off x="3113828" y="2698382"/>
              <a:ext cx="1457821" cy="1056766"/>
            </a:xfrm>
            <a:custGeom>
              <a:avLst/>
              <a:gdLst>
                <a:gd name="T0" fmla="*/ 1206 w 1206"/>
                <a:gd name="T1" fmla="*/ 0 h 874"/>
                <a:gd name="T2" fmla="*/ 350 w 1206"/>
                <a:gd name="T3" fmla="*/ 874 h 874"/>
                <a:gd name="T4" fmla="*/ 0 w 1206"/>
                <a:gd name="T5" fmla="*/ 35 h 874"/>
                <a:gd name="T6" fmla="*/ 0 w 1206"/>
                <a:gd name="T7" fmla="*/ 16 h 874"/>
                <a:gd name="T8" fmla="*/ 2 w 1206"/>
                <a:gd name="T9" fmla="*/ 0 h 874"/>
                <a:gd name="T10" fmla="*/ 1206 w 1206"/>
                <a:gd name="T11" fmla="*/ 0 h 8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6" h="874">
                  <a:moveTo>
                    <a:pt x="1206" y="0"/>
                  </a:moveTo>
                  <a:cubicBezTo>
                    <a:pt x="350" y="874"/>
                    <a:pt x="350" y="874"/>
                    <a:pt x="350" y="874"/>
                  </a:cubicBezTo>
                  <a:cubicBezTo>
                    <a:pt x="136" y="658"/>
                    <a:pt x="4" y="362"/>
                    <a:pt x="0" y="3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0"/>
                    <a:pt x="2" y="4"/>
                    <a:pt x="2" y="0"/>
                  </a:cubicBezTo>
                  <a:cubicBezTo>
                    <a:pt x="1206" y="0"/>
                    <a:pt x="1206" y="0"/>
                    <a:pt x="1206" y="0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6" name="ïş1íḑe"/>
            <p:cNvSpPr>
              <a:spLocks/>
            </p:cNvSpPr>
            <p:nvPr/>
          </p:nvSpPr>
          <p:spPr bwMode="auto">
            <a:xfrm>
              <a:off x="5430354" y="2063191"/>
              <a:ext cx="342351" cy="3409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7" name="íṡḷíḓe"/>
            <p:cNvSpPr>
              <a:spLocks/>
            </p:cNvSpPr>
            <p:nvPr/>
          </p:nvSpPr>
          <p:spPr bwMode="auto">
            <a:xfrm>
              <a:off x="4817095" y="3569824"/>
              <a:ext cx="341644" cy="3409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8" name="ïṡľïḑe"/>
            <p:cNvSpPr>
              <a:spLocks/>
            </p:cNvSpPr>
            <p:nvPr/>
          </p:nvSpPr>
          <p:spPr bwMode="auto">
            <a:xfrm>
              <a:off x="3347249" y="2924023"/>
              <a:ext cx="340936" cy="3409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9" name="íşḷíḑè"/>
            <p:cNvSpPr>
              <a:spLocks/>
            </p:cNvSpPr>
            <p:nvPr/>
          </p:nvSpPr>
          <p:spPr bwMode="auto">
            <a:xfrm>
              <a:off x="3974657" y="1486709"/>
              <a:ext cx="340936" cy="3409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00" name="íşľîdé"/>
            <p:cNvGrpSpPr/>
            <p:nvPr/>
          </p:nvGrpSpPr>
          <p:grpSpPr>
            <a:xfrm>
              <a:off x="5493309" y="2156560"/>
              <a:ext cx="226348" cy="154907"/>
              <a:chOff x="7392740" y="3448014"/>
              <a:chExt cx="318585" cy="218032"/>
            </a:xfrm>
          </p:grpSpPr>
          <p:sp>
            <p:nvSpPr>
              <p:cNvPr id="130" name="íṣḻîdê"/>
              <p:cNvSpPr>
                <a:spLocks/>
              </p:cNvSpPr>
              <p:nvPr/>
            </p:nvSpPr>
            <p:spPr bwMode="auto">
              <a:xfrm>
                <a:off x="7392740" y="3637174"/>
                <a:ext cx="318585" cy="28872"/>
              </a:xfrm>
              <a:custGeom>
                <a:avLst/>
                <a:gdLst>
                  <a:gd name="T0" fmla="*/ 320 w 320"/>
                  <a:gd name="T1" fmla="*/ 0 h 29"/>
                  <a:gd name="T2" fmla="*/ 0 w 320"/>
                  <a:gd name="T3" fmla="*/ 0 h 29"/>
                  <a:gd name="T4" fmla="*/ 0 w 320"/>
                  <a:gd name="T5" fmla="*/ 29 h 29"/>
                  <a:gd name="T6" fmla="*/ 320 w 320"/>
                  <a:gd name="T7" fmla="*/ 29 h 29"/>
                  <a:gd name="T8" fmla="*/ 320 w 320"/>
                  <a:gd name="T9" fmla="*/ 0 h 29"/>
                  <a:gd name="T10" fmla="*/ 306 w 320"/>
                  <a:gd name="T11" fmla="*/ 18 h 29"/>
                  <a:gd name="T12" fmla="*/ 279 w 320"/>
                  <a:gd name="T13" fmla="*/ 18 h 29"/>
                  <a:gd name="T14" fmla="*/ 279 w 320"/>
                  <a:gd name="T15" fmla="*/ 12 h 29"/>
                  <a:gd name="T16" fmla="*/ 306 w 320"/>
                  <a:gd name="T17" fmla="*/ 12 h 29"/>
                  <a:gd name="T18" fmla="*/ 306 w 320"/>
                  <a:gd name="T19" fmla="*/ 1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0" h="29">
                    <a:moveTo>
                      <a:pt x="320" y="0"/>
                    </a:moveTo>
                    <a:lnTo>
                      <a:pt x="0" y="0"/>
                    </a:lnTo>
                    <a:lnTo>
                      <a:pt x="0" y="29"/>
                    </a:lnTo>
                    <a:lnTo>
                      <a:pt x="320" y="29"/>
                    </a:lnTo>
                    <a:lnTo>
                      <a:pt x="320" y="0"/>
                    </a:lnTo>
                    <a:close/>
                    <a:moveTo>
                      <a:pt x="306" y="18"/>
                    </a:moveTo>
                    <a:lnTo>
                      <a:pt x="279" y="18"/>
                    </a:lnTo>
                    <a:lnTo>
                      <a:pt x="279" y="12"/>
                    </a:lnTo>
                    <a:lnTo>
                      <a:pt x="306" y="12"/>
                    </a:lnTo>
                    <a:lnTo>
                      <a:pt x="306" y="18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1" name="îṡḻíḋe"/>
              <p:cNvSpPr>
                <a:spLocks/>
              </p:cNvSpPr>
              <p:nvPr/>
            </p:nvSpPr>
            <p:spPr bwMode="auto">
              <a:xfrm>
                <a:off x="7406678" y="3448014"/>
                <a:ext cx="288717" cy="180200"/>
              </a:xfrm>
              <a:custGeom>
                <a:avLst/>
                <a:gdLst>
                  <a:gd name="T0" fmla="*/ 290 w 290"/>
                  <a:gd name="T1" fmla="*/ 0 h 181"/>
                  <a:gd name="T2" fmla="*/ 0 w 290"/>
                  <a:gd name="T3" fmla="*/ 0 h 181"/>
                  <a:gd name="T4" fmla="*/ 0 w 290"/>
                  <a:gd name="T5" fmla="*/ 181 h 181"/>
                  <a:gd name="T6" fmla="*/ 290 w 290"/>
                  <a:gd name="T7" fmla="*/ 181 h 181"/>
                  <a:gd name="T8" fmla="*/ 290 w 290"/>
                  <a:gd name="T9" fmla="*/ 0 h 181"/>
                  <a:gd name="T10" fmla="*/ 258 w 290"/>
                  <a:gd name="T11" fmla="*/ 155 h 181"/>
                  <a:gd name="T12" fmla="*/ 32 w 290"/>
                  <a:gd name="T13" fmla="*/ 155 h 181"/>
                  <a:gd name="T14" fmla="*/ 32 w 290"/>
                  <a:gd name="T15" fmla="*/ 25 h 181"/>
                  <a:gd name="T16" fmla="*/ 258 w 290"/>
                  <a:gd name="T17" fmla="*/ 25 h 181"/>
                  <a:gd name="T18" fmla="*/ 258 w 290"/>
                  <a:gd name="T19" fmla="*/ 155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0" h="181">
                    <a:moveTo>
                      <a:pt x="290" y="0"/>
                    </a:moveTo>
                    <a:lnTo>
                      <a:pt x="0" y="0"/>
                    </a:lnTo>
                    <a:lnTo>
                      <a:pt x="0" y="181"/>
                    </a:lnTo>
                    <a:lnTo>
                      <a:pt x="290" y="181"/>
                    </a:lnTo>
                    <a:lnTo>
                      <a:pt x="290" y="0"/>
                    </a:lnTo>
                    <a:close/>
                    <a:moveTo>
                      <a:pt x="258" y="155"/>
                    </a:moveTo>
                    <a:lnTo>
                      <a:pt x="32" y="155"/>
                    </a:lnTo>
                    <a:lnTo>
                      <a:pt x="32" y="25"/>
                    </a:lnTo>
                    <a:lnTo>
                      <a:pt x="258" y="25"/>
                    </a:lnTo>
                    <a:lnTo>
                      <a:pt x="258" y="155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01" name="íŝlíḋe"/>
            <p:cNvGrpSpPr/>
            <p:nvPr/>
          </p:nvGrpSpPr>
          <p:grpSpPr>
            <a:xfrm>
              <a:off x="4883584" y="3670267"/>
              <a:ext cx="221397" cy="159859"/>
              <a:chOff x="6534552" y="5578559"/>
              <a:chExt cx="311616" cy="225002"/>
            </a:xfrm>
          </p:grpSpPr>
          <p:sp>
            <p:nvSpPr>
              <p:cNvPr id="119" name="ïSḷïďé"/>
              <p:cNvSpPr>
                <a:spLocks/>
              </p:cNvSpPr>
              <p:nvPr/>
            </p:nvSpPr>
            <p:spPr bwMode="auto">
              <a:xfrm>
                <a:off x="6625149" y="5719932"/>
                <a:ext cx="64713" cy="26881"/>
              </a:xfrm>
              <a:custGeom>
                <a:avLst/>
                <a:gdLst>
                  <a:gd name="T0" fmla="*/ 62 w 65"/>
                  <a:gd name="T1" fmla="*/ 27 h 27"/>
                  <a:gd name="T2" fmla="*/ 65 w 65"/>
                  <a:gd name="T3" fmla="*/ 0 h 27"/>
                  <a:gd name="T4" fmla="*/ 0 w 65"/>
                  <a:gd name="T5" fmla="*/ 0 h 27"/>
                  <a:gd name="T6" fmla="*/ 4 w 65"/>
                  <a:gd name="T7" fmla="*/ 27 h 27"/>
                  <a:gd name="T8" fmla="*/ 62 w 65"/>
                  <a:gd name="T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27">
                    <a:moveTo>
                      <a:pt x="62" y="27"/>
                    </a:moveTo>
                    <a:lnTo>
                      <a:pt x="65" y="0"/>
                    </a:lnTo>
                    <a:lnTo>
                      <a:pt x="0" y="0"/>
                    </a:lnTo>
                    <a:lnTo>
                      <a:pt x="4" y="27"/>
                    </a:lnTo>
                    <a:lnTo>
                      <a:pt x="62" y="27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0" name="íŝ1ïdé"/>
              <p:cNvSpPr>
                <a:spLocks/>
              </p:cNvSpPr>
              <p:nvPr/>
            </p:nvSpPr>
            <p:spPr bwMode="auto">
              <a:xfrm>
                <a:off x="6698822" y="5664179"/>
                <a:ext cx="70686" cy="46792"/>
              </a:xfrm>
              <a:custGeom>
                <a:avLst/>
                <a:gdLst>
                  <a:gd name="T0" fmla="*/ 0 w 71"/>
                  <a:gd name="T1" fmla="*/ 47 h 47"/>
                  <a:gd name="T2" fmla="*/ 59 w 71"/>
                  <a:gd name="T3" fmla="*/ 47 h 47"/>
                  <a:gd name="T4" fmla="*/ 71 w 71"/>
                  <a:gd name="T5" fmla="*/ 0 h 47"/>
                  <a:gd name="T6" fmla="*/ 5 w 71"/>
                  <a:gd name="T7" fmla="*/ 0 h 47"/>
                  <a:gd name="T8" fmla="*/ 0 w 71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47">
                    <a:moveTo>
                      <a:pt x="0" y="47"/>
                    </a:moveTo>
                    <a:lnTo>
                      <a:pt x="59" y="47"/>
                    </a:lnTo>
                    <a:lnTo>
                      <a:pt x="71" y="0"/>
                    </a:lnTo>
                    <a:lnTo>
                      <a:pt x="5" y="0"/>
                    </a:lnTo>
                    <a:lnTo>
                      <a:pt x="0" y="47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1" name="îşḷîḓe"/>
              <p:cNvSpPr>
                <a:spLocks/>
              </p:cNvSpPr>
              <p:nvPr/>
            </p:nvSpPr>
            <p:spPr bwMode="auto">
              <a:xfrm>
                <a:off x="6560437" y="5719932"/>
                <a:ext cx="57743" cy="26881"/>
              </a:xfrm>
              <a:custGeom>
                <a:avLst/>
                <a:gdLst>
                  <a:gd name="T0" fmla="*/ 0 w 58"/>
                  <a:gd name="T1" fmla="*/ 0 h 27"/>
                  <a:gd name="T2" fmla="*/ 7 w 58"/>
                  <a:gd name="T3" fmla="*/ 27 h 27"/>
                  <a:gd name="T4" fmla="*/ 58 w 58"/>
                  <a:gd name="T5" fmla="*/ 27 h 27"/>
                  <a:gd name="T6" fmla="*/ 57 w 58"/>
                  <a:gd name="T7" fmla="*/ 0 h 27"/>
                  <a:gd name="T8" fmla="*/ 0 w 58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27">
                    <a:moveTo>
                      <a:pt x="0" y="0"/>
                    </a:moveTo>
                    <a:lnTo>
                      <a:pt x="7" y="27"/>
                    </a:lnTo>
                    <a:lnTo>
                      <a:pt x="58" y="27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2" name="iṣľîďe"/>
              <p:cNvSpPr>
                <a:spLocks/>
              </p:cNvSpPr>
              <p:nvPr/>
            </p:nvSpPr>
            <p:spPr bwMode="auto">
              <a:xfrm>
                <a:off x="6696831" y="5719932"/>
                <a:ext cx="57743" cy="26881"/>
              </a:xfrm>
              <a:custGeom>
                <a:avLst/>
                <a:gdLst>
                  <a:gd name="T0" fmla="*/ 58 w 58"/>
                  <a:gd name="T1" fmla="*/ 0 h 27"/>
                  <a:gd name="T2" fmla="*/ 2 w 58"/>
                  <a:gd name="T3" fmla="*/ 0 h 27"/>
                  <a:gd name="T4" fmla="*/ 0 w 58"/>
                  <a:gd name="T5" fmla="*/ 27 h 27"/>
                  <a:gd name="T6" fmla="*/ 51 w 58"/>
                  <a:gd name="T7" fmla="*/ 27 h 27"/>
                  <a:gd name="T8" fmla="*/ 58 w 58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27">
                    <a:moveTo>
                      <a:pt x="58" y="0"/>
                    </a:moveTo>
                    <a:lnTo>
                      <a:pt x="2" y="0"/>
                    </a:lnTo>
                    <a:lnTo>
                      <a:pt x="0" y="27"/>
                    </a:lnTo>
                    <a:lnTo>
                      <a:pt x="51" y="27"/>
                    </a:lnTo>
                    <a:lnTo>
                      <a:pt x="58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3" name="iŝlïḑè"/>
              <p:cNvSpPr>
                <a:spLocks/>
              </p:cNvSpPr>
              <p:nvPr/>
            </p:nvSpPr>
            <p:spPr bwMode="auto">
              <a:xfrm>
                <a:off x="6703800" y="5578559"/>
                <a:ext cx="142368" cy="74669"/>
              </a:xfrm>
              <a:custGeom>
                <a:avLst/>
                <a:gdLst>
                  <a:gd name="T0" fmla="*/ 57 w 84"/>
                  <a:gd name="T1" fmla="*/ 0 h 44"/>
                  <a:gd name="T2" fmla="*/ 53 w 84"/>
                  <a:gd name="T3" fmla="*/ 1 h 44"/>
                  <a:gd name="T4" fmla="*/ 51 w 84"/>
                  <a:gd name="T5" fmla="*/ 3 h 44"/>
                  <a:gd name="T6" fmla="*/ 30 w 84"/>
                  <a:gd name="T7" fmla="*/ 24 h 44"/>
                  <a:gd name="T8" fmla="*/ 28 w 84"/>
                  <a:gd name="T9" fmla="*/ 27 h 44"/>
                  <a:gd name="T10" fmla="*/ 2 w 84"/>
                  <a:gd name="T11" fmla="*/ 27 h 44"/>
                  <a:gd name="T12" fmla="*/ 0 w 84"/>
                  <a:gd name="T13" fmla="*/ 44 h 44"/>
                  <a:gd name="T14" fmla="*/ 40 w 84"/>
                  <a:gd name="T15" fmla="*/ 44 h 44"/>
                  <a:gd name="T16" fmla="*/ 43 w 84"/>
                  <a:gd name="T17" fmla="*/ 33 h 44"/>
                  <a:gd name="T18" fmla="*/ 60 w 84"/>
                  <a:gd name="T19" fmla="*/ 17 h 44"/>
                  <a:gd name="T20" fmla="*/ 74 w 84"/>
                  <a:gd name="T21" fmla="*/ 17 h 44"/>
                  <a:gd name="T22" fmla="*/ 74 w 84"/>
                  <a:gd name="T23" fmla="*/ 0 h 44"/>
                  <a:gd name="T24" fmla="*/ 57 w 84"/>
                  <a:gd name="T2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4" h="44">
                    <a:moveTo>
                      <a:pt x="57" y="0"/>
                    </a:moveTo>
                    <a:cubicBezTo>
                      <a:pt x="55" y="0"/>
                      <a:pt x="54" y="1"/>
                      <a:pt x="53" y="1"/>
                    </a:cubicBezTo>
                    <a:cubicBezTo>
                      <a:pt x="52" y="2"/>
                      <a:pt x="52" y="2"/>
                      <a:pt x="51" y="3"/>
                    </a:cubicBezTo>
                    <a:cubicBezTo>
                      <a:pt x="44" y="10"/>
                      <a:pt x="37" y="17"/>
                      <a:pt x="30" y="24"/>
                    </a:cubicBezTo>
                    <a:cubicBezTo>
                      <a:pt x="29" y="25"/>
                      <a:pt x="28" y="26"/>
                      <a:pt x="28" y="27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40" y="44"/>
                      <a:pt x="40" y="44"/>
                      <a:pt x="40" y="44"/>
                    </a:cubicBezTo>
                    <a:cubicBezTo>
                      <a:pt x="43" y="33"/>
                      <a:pt x="43" y="33"/>
                      <a:pt x="43" y="33"/>
                    </a:cubicBezTo>
                    <a:cubicBezTo>
                      <a:pt x="49" y="28"/>
                      <a:pt x="54" y="22"/>
                      <a:pt x="60" y="17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84" y="17"/>
                      <a:pt x="84" y="0"/>
                      <a:pt x="74" y="0"/>
                    </a:cubicBezTo>
                    <a:lnTo>
                      <a:pt x="5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4" name="iś1iďè"/>
              <p:cNvSpPr>
                <a:spLocks/>
              </p:cNvSpPr>
              <p:nvPr/>
            </p:nvSpPr>
            <p:spPr bwMode="auto">
              <a:xfrm>
                <a:off x="6618180" y="5624356"/>
                <a:ext cx="78651" cy="28872"/>
              </a:xfrm>
              <a:custGeom>
                <a:avLst/>
                <a:gdLst>
                  <a:gd name="T0" fmla="*/ 2 w 79"/>
                  <a:gd name="T1" fmla="*/ 29 h 29"/>
                  <a:gd name="T2" fmla="*/ 77 w 79"/>
                  <a:gd name="T3" fmla="*/ 29 h 29"/>
                  <a:gd name="T4" fmla="*/ 79 w 79"/>
                  <a:gd name="T5" fmla="*/ 0 h 29"/>
                  <a:gd name="T6" fmla="*/ 0 w 79"/>
                  <a:gd name="T7" fmla="*/ 0 h 29"/>
                  <a:gd name="T8" fmla="*/ 2 w 7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29">
                    <a:moveTo>
                      <a:pt x="2" y="29"/>
                    </a:moveTo>
                    <a:lnTo>
                      <a:pt x="77" y="29"/>
                    </a:lnTo>
                    <a:lnTo>
                      <a:pt x="79" y="0"/>
                    </a:lnTo>
                    <a:lnTo>
                      <a:pt x="0" y="0"/>
                    </a:lnTo>
                    <a:lnTo>
                      <a:pt x="2" y="2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5" name="iṡ1iďê"/>
              <p:cNvSpPr>
                <a:spLocks/>
              </p:cNvSpPr>
              <p:nvPr/>
            </p:nvSpPr>
            <p:spPr bwMode="auto">
              <a:xfrm>
                <a:off x="6545503" y="5664179"/>
                <a:ext cx="71682" cy="46792"/>
              </a:xfrm>
              <a:custGeom>
                <a:avLst/>
                <a:gdLst>
                  <a:gd name="T0" fmla="*/ 72 w 72"/>
                  <a:gd name="T1" fmla="*/ 47 h 47"/>
                  <a:gd name="T2" fmla="*/ 66 w 72"/>
                  <a:gd name="T3" fmla="*/ 0 h 47"/>
                  <a:gd name="T4" fmla="*/ 0 w 72"/>
                  <a:gd name="T5" fmla="*/ 0 h 47"/>
                  <a:gd name="T6" fmla="*/ 12 w 72"/>
                  <a:gd name="T7" fmla="*/ 47 h 47"/>
                  <a:gd name="T8" fmla="*/ 72 w 72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" h="47">
                    <a:moveTo>
                      <a:pt x="72" y="47"/>
                    </a:moveTo>
                    <a:lnTo>
                      <a:pt x="66" y="0"/>
                    </a:lnTo>
                    <a:lnTo>
                      <a:pt x="0" y="0"/>
                    </a:lnTo>
                    <a:lnTo>
                      <a:pt x="12" y="47"/>
                    </a:lnTo>
                    <a:lnTo>
                      <a:pt x="72" y="47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6" name="íṥļíďe"/>
              <p:cNvSpPr>
                <a:spLocks/>
              </p:cNvSpPr>
              <p:nvPr/>
            </p:nvSpPr>
            <p:spPr bwMode="auto">
              <a:xfrm>
                <a:off x="6534552" y="5624356"/>
                <a:ext cx="76659" cy="28872"/>
              </a:xfrm>
              <a:custGeom>
                <a:avLst/>
                <a:gdLst>
                  <a:gd name="T0" fmla="*/ 0 w 77"/>
                  <a:gd name="T1" fmla="*/ 0 h 29"/>
                  <a:gd name="T2" fmla="*/ 9 w 77"/>
                  <a:gd name="T3" fmla="*/ 29 h 29"/>
                  <a:gd name="T4" fmla="*/ 77 w 77"/>
                  <a:gd name="T5" fmla="*/ 29 h 29"/>
                  <a:gd name="T6" fmla="*/ 74 w 77"/>
                  <a:gd name="T7" fmla="*/ 0 h 29"/>
                  <a:gd name="T8" fmla="*/ 0 w 77"/>
                  <a:gd name="T9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29">
                    <a:moveTo>
                      <a:pt x="0" y="0"/>
                    </a:moveTo>
                    <a:lnTo>
                      <a:pt x="9" y="29"/>
                    </a:lnTo>
                    <a:lnTo>
                      <a:pt x="77" y="29"/>
                    </a:lnTo>
                    <a:lnTo>
                      <a:pt x="7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7" name="íşļïḍé"/>
              <p:cNvSpPr>
                <a:spLocks/>
              </p:cNvSpPr>
              <p:nvPr/>
            </p:nvSpPr>
            <p:spPr bwMode="auto">
              <a:xfrm>
                <a:off x="6622163" y="5664179"/>
                <a:ext cx="70686" cy="46792"/>
              </a:xfrm>
              <a:custGeom>
                <a:avLst/>
                <a:gdLst>
                  <a:gd name="T0" fmla="*/ 71 w 71"/>
                  <a:gd name="T1" fmla="*/ 0 h 47"/>
                  <a:gd name="T2" fmla="*/ 0 w 71"/>
                  <a:gd name="T3" fmla="*/ 0 h 47"/>
                  <a:gd name="T4" fmla="*/ 3 w 71"/>
                  <a:gd name="T5" fmla="*/ 47 h 47"/>
                  <a:gd name="T6" fmla="*/ 68 w 71"/>
                  <a:gd name="T7" fmla="*/ 47 h 47"/>
                  <a:gd name="T8" fmla="*/ 71 w 71"/>
                  <a:gd name="T9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47">
                    <a:moveTo>
                      <a:pt x="71" y="0"/>
                    </a:moveTo>
                    <a:lnTo>
                      <a:pt x="0" y="0"/>
                    </a:lnTo>
                    <a:lnTo>
                      <a:pt x="3" y="47"/>
                    </a:lnTo>
                    <a:lnTo>
                      <a:pt x="68" y="47"/>
                    </a:lnTo>
                    <a:lnTo>
                      <a:pt x="7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8" name="îṡlïḓe"/>
              <p:cNvSpPr>
                <a:spLocks/>
              </p:cNvSpPr>
              <p:nvPr/>
            </p:nvSpPr>
            <p:spPr bwMode="auto">
              <a:xfrm>
                <a:off x="6570393" y="5755773"/>
                <a:ext cx="47788" cy="4778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9" name="íŝ1îďê"/>
              <p:cNvSpPr>
                <a:spLocks/>
              </p:cNvSpPr>
              <p:nvPr/>
            </p:nvSpPr>
            <p:spPr bwMode="auto">
              <a:xfrm>
                <a:off x="6696831" y="5755773"/>
                <a:ext cx="47788" cy="4778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02" name="îš1îḍê"/>
            <p:cNvGrpSpPr/>
            <p:nvPr/>
          </p:nvGrpSpPr>
          <p:grpSpPr>
            <a:xfrm>
              <a:off x="4059537" y="1583614"/>
              <a:ext cx="166931" cy="160566"/>
              <a:chOff x="5374704" y="2641592"/>
              <a:chExt cx="234956" cy="225997"/>
            </a:xfrm>
          </p:grpSpPr>
          <p:sp>
            <p:nvSpPr>
              <p:cNvPr id="116" name="îṥ1iḍè"/>
              <p:cNvSpPr>
                <a:spLocks/>
              </p:cNvSpPr>
              <p:nvPr/>
            </p:nvSpPr>
            <p:spPr bwMode="auto">
              <a:xfrm>
                <a:off x="5374704" y="2641592"/>
                <a:ext cx="227987" cy="225997"/>
              </a:xfrm>
              <a:custGeom>
                <a:avLst/>
                <a:gdLst>
                  <a:gd name="T0" fmla="*/ 102 w 134"/>
                  <a:gd name="T1" fmla="*/ 111 h 133"/>
                  <a:gd name="T2" fmla="*/ 90 w 134"/>
                  <a:gd name="T3" fmla="*/ 118 h 133"/>
                  <a:gd name="T4" fmla="*/ 94 w 134"/>
                  <a:gd name="T5" fmla="*/ 111 h 133"/>
                  <a:gd name="T6" fmla="*/ 87 w 134"/>
                  <a:gd name="T7" fmla="*/ 112 h 133"/>
                  <a:gd name="T8" fmla="*/ 82 w 134"/>
                  <a:gd name="T9" fmla="*/ 112 h 133"/>
                  <a:gd name="T10" fmla="*/ 67 w 134"/>
                  <a:gd name="T11" fmla="*/ 123 h 133"/>
                  <a:gd name="T12" fmla="*/ 44 w 134"/>
                  <a:gd name="T13" fmla="*/ 93 h 133"/>
                  <a:gd name="T14" fmla="*/ 55 w 134"/>
                  <a:gd name="T15" fmla="*/ 93 h 133"/>
                  <a:gd name="T16" fmla="*/ 52 w 134"/>
                  <a:gd name="T17" fmla="*/ 86 h 133"/>
                  <a:gd name="T18" fmla="*/ 51 w 134"/>
                  <a:gd name="T19" fmla="*/ 83 h 133"/>
                  <a:gd name="T20" fmla="*/ 42 w 134"/>
                  <a:gd name="T21" fmla="*/ 83 h 133"/>
                  <a:gd name="T22" fmla="*/ 40 w 134"/>
                  <a:gd name="T23" fmla="*/ 66 h 133"/>
                  <a:gd name="T24" fmla="*/ 41 w 134"/>
                  <a:gd name="T25" fmla="*/ 51 h 133"/>
                  <a:gd name="T26" fmla="*/ 58 w 134"/>
                  <a:gd name="T27" fmla="*/ 51 h 133"/>
                  <a:gd name="T28" fmla="*/ 71 w 134"/>
                  <a:gd name="T29" fmla="*/ 41 h 133"/>
                  <a:gd name="T30" fmla="*/ 43 w 134"/>
                  <a:gd name="T31" fmla="*/ 41 h 133"/>
                  <a:gd name="T32" fmla="*/ 67 w 134"/>
                  <a:gd name="T33" fmla="*/ 9 h 133"/>
                  <a:gd name="T34" fmla="*/ 90 w 134"/>
                  <a:gd name="T35" fmla="*/ 37 h 133"/>
                  <a:gd name="T36" fmla="*/ 101 w 134"/>
                  <a:gd name="T37" fmla="*/ 40 h 133"/>
                  <a:gd name="T38" fmla="*/ 90 w 134"/>
                  <a:gd name="T39" fmla="*/ 14 h 133"/>
                  <a:gd name="T40" fmla="*/ 118 w 134"/>
                  <a:gd name="T41" fmla="*/ 41 h 133"/>
                  <a:gd name="T42" fmla="*/ 104 w 134"/>
                  <a:gd name="T43" fmla="*/ 41 h 133"/>
                  <a:gd name="T44" fmla="*/ 116 w 134"/>
                  <a:gd name="T45" fmla="*/ 51 h 133"/>
                  <a:gd name="T46" fmla="*/ 122 w 134"/>
                  <a:gd name="T47" fmla="*/ 51 h 133"/>
                  <a:gd name="T48" fmla="*/ 124 w 134"/>
                  <a:gd name="T49" fmla="*/ 66 h 133"/>
                  <a:gd name="T50" fmla="*/ 124 w 134"/>
                  <a:gd name="T51" fmla="*/ 67 h 133"/>
                  <a:gd name="T52" fmla="*/ 122 w 134"/>
                  <a:gd name="T53" fmla="*/ 87 h 133"/>
                  <a:gd name="T54" fmla="*/ 128 w 134"/>
                  <a:gd name="T55" fmla="*/ 94 h 133"/>
                  <a:gd name="T56" fmla="*/ 128 w 134"/>
                  <a:gd name="T57" fmla="*/ 93 h 133"/>
                  <a:gd name="T58" fmla="*/ 129 w 134"/>
                  <a:gd name="T59" fmla="*/ 93 h 133"/>
                  <a:gd name="T60" fmla="*/ 129 w 134"/>
                  <a:gd name="T61" fmla="*/ 92 h 133"/>
                  <a:gd name="T62" fmla="*/ 134 w 134"/>
                  <a:gd name="T63" fmla="*/ 66 h 133"/>
                  <a:gd name="T64" fmla="*/ 67 w 134"/>
                  <a:gd name="T65" fmla="*/ 0 h 133"/>
                  <a:gd name="T66" fmla="*/ 0 w 134"/>
                  <a:gd name="T67" fmla="*/ 66 h 133"/>
                  <a:gd name="T68" fmla="*/ 67 w 134"/>
                  <a:gd name="T69" fmla="*/ 133 h 133"/>
                  <a:gd name="T70" fmla="*/ 109 w 134"/>
                  <a:gd name="T71" fmla="*/ 118 h 133"/>
                  <a:gd name="T72" fmla="*/ 102 w 134"/>
                  <a:gd name="T73" fmla="*/ 111 h 133"/>
                  <a:gd name="T74" fmla="*/ 44 w 134"/>
                  <a:gd name="T75" fmla="*/ 14 h 133"/>
                  <a:gd name="T76" fmla="*/ 33 w 134"/>
                  <a:gd name="T77" fmla="*/ 41 h 133"/>
                  <a:gd name="T78" fmla="*/ 16 w 134"/>
                  <a:gd name="T79" fmla="*/ 41 h 133"/>
                  <a:gd name="T80" fmla="*/ 44 w 134"/>
                  <a:gd name="T81" fmla="*/ 14 h 133"/>
                  <a:gd name="T82" fmla="*/ 10 w 134"/>
                  <a:gd name="T83" fmla="*/ 66 h 133"/>
                  <a:gd name="T84" fmla="*/ 12 w 134"/>
                  <a:gd name="T85" fmla="*/ 51 h 133"/>
                  <a:gd name="T86" fmla="*/ 31 w 134"/>
                  <a:gd name="T87" fmla="*/ 51 h 133"/>
                  <a:gd name="T88" fmla="*/ 30 w 134"/>
                  <a:gd name="T89" fmla="*/ 66 h 133"/>
                  <a:gd name="T90" fmla="*/ 31 w 134"/>
                  <a:gd name="T91" fmla="*/ 83 h 133"/>
                  <a:gd name="T92" fmla="*/ 13 w 134"/>
                  <a:gd name="T93" fmla="*/ 83 h 133"/>
                  <a:gd name="T94" fmla="*/ 10 w 134"/>
                  <a:gd name="T95" fmla="*/ 66 h 133"/>
                  <a:gd name="T96" fmla="*/ 17 w 134"/>
                  <a:gd name="T97" fmla="*/ 93 h 133"/>
                  <a:gd name="T98" fmla="*/ 33 w 134"/>
                  <a:gd name="T99" fmla="*/ 93 h 133"/>
                  <a:gd name="T100" fmla="*/ 44 w 134"/>
                  <a:gd name="T101" fmla="*/ 118 h 133"/>
                  <a:gd name="T102" fmla="*/ 17 w 134"/>
                  <a:gd name="T103" fmla="*/ 9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34" h="133">
                    <a:moveTo>
                      <a:pt x="102" y="111"/>
                    </a:moveTo>
                    <a:cubicBezTo>
                      <a:pt x="98" y="114"/>
                      <a:pt x="95" y="116"/>
                      <a:pt x="90" y="118"/>
                    </a:cubicBezTo>
                    <a:cubicBezTo>
                      <a:pt x="92" y="116"/>
                      <a:pt x="93" y="114"/>
                      <a:pt x="94" y="111"/>
                    </a:cubicBezTo>
                    <a:cubicBezTo>
                      <a:pt x="92" y="112"/>
                      <a:pt x="90" y="112"/>
                      <a:pt x="87" y="112"/>
                    </a:cubicBezTo>
                    <a:cubicBezTo>
                      <a:pt x="86" y="112"/>
                      <a:pt x="84" y="112"/>
                      <a:pt x="82" y="112"/>
                    </a:cubicBezTo>
                    <a:cubicBezTo>
                      <a:pt x="78" y="119"/>
                      <a:pt x="72" y="123"/>
                      <a:pt x="67" y="123"/>
                    </a:cubicBezTo>
                    <a:cubicBezTo>
                      <a:pt x="58" y="123"/>
                      <a:pt x="49" y="111"/>
                      <a:pt x="44" y="93"/>
                    </a:cubicBezTo>
                    <a:cubicBezTo>
                      <a:pt x="55" y="93"/>
                      <a:pt x="55" y="93"/>
                      <a:pt x="55" y="93"/>
                    </a:cubicBezTo>
                    <a:cubicBezTo>
                      <a:pt x="54" y="91"/>
                      <a:pt x="52" y="88"/>
                      <a:pt x="52" y="86"/>
                    </a:cubicBezTo>
                    <a:cubicBezTo>
                      <a:pt x="51" y="85"/>
                      <a:pt x="51" y="84"/>
                      <a:pt x="51" y="83"/>
                    </a:cubicBezTo>
                    <a:cubicBezTo>
                      <a:pt x="42" y="83"/>
                      <a:pt x="42" y="83"/>
                      <a:pt x="42" y="83"/>
                    </a:cubicBezTo>
                    <a:cubicBezTo>
                      <a:pt x="41" y="78"/>
                      <a:pt x="40" y="72"/>
                      <a:pt x="40" y="66"/>
                    </a:cubicBezTo>
                    <a:cubicBezTo>
                      <a:pt x="40" y="61"/>
                      <a:pt x="41" y="56"/>
                      <a:pt x="41" y="51"/>
                    </a:cubicBezTo>
                    <a:cubicBezTo>
                      <a:pt x="58" y="51"/>
                      <a:pt x="58" y="51"/>
                      <a:pt x="58" y="51"/>
                    </a:cubicBezTo>
                    <a:cubicBezTo>
                      <a:pt x="62" y="47"/>
                      <a:pt x="66" y="44"/>
                      <a:pt x="71" y="41"/>
                    </a:cubicBezTo>
                    <a:cubicBezTo>
                      <a:pt x="43" y="41"/>
                      <a:pt x="43" y="41"/>
                      <a:pt x="43" y="41"/>
                    </a:cubicBezTo>
                    <a:cubicBezTo>
                      <a:pt x="48" y="22"/>
                      <a:pt x="58" y="9"/>
                      <a:pt x="67" y="9"/>
                    </a:cubicBezTo>
                    <a:cubicBezTo>
                      <a:pt x="76" y="9"/>
                      <a:pt x="85" y="20"/>
                      <a:pt x="90" y="37"/>
                    </a:cubicBezTo>
                    <a:cubicBezTo>
                      <a:pt x="94" y="38"/>
                      <a:pt x="97" y="39"/>
                      <a:pt x="101" y="40"/>
                    </a:cubicBezTo>
                    <a:cubicBezTo>
                      <a:pt x="99" y="30"/>
                      <a:pt x="95" y="21"/>
                      <a:pt x="90" y="14"/>
                    </a:cubicBezTo>
                    <a:cubicBezTo>
                      <a:pt x="102" y="20"/>
                      <a:pt x="112" y="29"/>
                      <a:pt x="118" y="41"/>
                    </a:cubicBezTo>
                    <a:cubicBezTo>
                      <a:pt x="104" y="41"/>
                      <a:pt x="104" y="41"/>
                      <a:pt x="104" y="41"/>
                    </a:cubicBezTo>
                    <a:cubicBezTo>
                      <a:pt x="109" y="44"/>
                      <a:pt x="113" y="47"/>
                      <a:pt x="116" y="51"/>
                    </a:cubicBezTo>
                    <a:cubicBezTo>
                      <a:pt x="122" y="51"/>
                      <a:pt x="122" y="51"/>
                      <a:pt x="122" y="51"/>
                    </a:cubicBezTo>
                    <a:cubicBezTo>
                      <a:pt x="123" y="56"/>
                      <a:pt x="124" y="61"/>
                      <a:pt x="124" y="66"/>
                    </a:cubicBezTo>
                    <a:cubicBezTo>
                      <a:pt x="124" y="67"/>
                      <a:pt x="124" y="67"/>
                      <a:pt x="124" y="67"/>
                    </a:cubicBezTo>
                    <a:cubicBezTo>
                      <a:pt x="125" y="74"/>
                      <a:pt x="125" y="81"/>
                      <a:pt x="122" y="87"/>
                    </a:cubicBezTo>
                    <a:cubicBezTo>
                      <a:pt x="128" y="94"/>
                      <a:pt x="128" y="94"/>
                      <a:pt x="128" y="94"/>
                    </a:cubicBezTo>
                    <a:cubicBezTo>
                      <a:pt x="128" y="93"/>
                      <a:pt x="128" y="93"/>
                      <a:pt x="128" y="93"/>
                    </a:cubicBezTo>
                    <a:cubicBezTo>
                      <a:pt x="129" y="93"/>
                      <a:pt x="129" y="93"/>
                      <a:pt x="129" y="93"/>
                    </a:cubicBezTo>
                    <a:cubicBezTo>
                      <a:pt x="129" y="92"/>
                      <a:pt x="129" y="92"/>
                      <a:pt x="129" y="92"/>
                    </a:cubicBezTo>
                    <a:cubicBezTo>
                      <a:pt x="132" y="84"/>
                      <a:pt x="134" y="75"/>
                      <a:pt x="134" y="66"/>
                    </a:cubicBezTo>
                    <a:cubicBezTo>
                      <a:pt x="134" y="29"/>
                      <a:pt x="104" y="0"/>
                      <a:pt x="67" y="0"/>
                    </a:cubicBezTo>
                    <a:cubicBezTo>
                      <a:pt x="30" y="0"/>
                      <a:pt x="0" y="29"/>
                      <a:pt x="0" y="66"/>
                    </a:cubicBezTo>
                    <a:cubicBezTo>
                      <a:pt x="0" y="103"/>
                      <a:pt x="30" y="133"/>
                      <a:pt x="67" y="133"/>
                    </a:cubicBezTo>
                    <a:cubicBezTo>
                      <a:pt x="83" y="133"/>
                      <a:pt x="97" y="127"/>
                      <a:pt x="109" y="118"/>
                    </a:cubicBezTo>
                    <a:lnTo>
                      <a:pt x="102" y="111"/>
                    </a:lnTo>
                    <a:close/>
                    <a:moveTo>
                      <a:pt x="44" y="14"/>
                    </a:moveTo>
                    <a:cubicBezTo>
                      <a:pt x="39" y="22"/>
                      <a:pt x="35" y="31"/>
                      <a:pt x="33" y="41"/>
                    </a:cubicBezTo>
                    <a:cubicBezTo>
                      <a:pt x="16" y="41"/>
                      <a:pt x="16" y="41"/>
                      <a:pt x="16" y="41"/>
                    </a:cubicBezTo>
                    <a:cubicBezTo>
                      <a:pt x="22" y="29"/>
                      <a:pt x="32" y="20"/>
                      <a:pt x="44" y="14"/>
                    </a:cubicBezTo>
                    <a:close/>
                    <a:moveTo>
                      <a:pt x="10" y="66"/>
                    </a:moveTo>
                    <a:cubicBezTo>
                      <a:pt x="10" y="61"/>
                      <a:pt x="11" y="56"/>
                      <a:pt x="12" y="51"/>
                    </a:cubicBezTo>
                    <a:cubicBezTo>
                      <a:pt x="31" y="51"/>
                      <a:pt x="31" y="51"/>
                      <a:pt x="31" y="51"/>
                    </a:cubicBezTo>
                    <a:cubicBezTo>
                      <a:pt x="31" y="56"/>
                      <a:pt x="30" y="61"/>
                      <a:pt x="30" y="66"/>
                    </a:cubicBezTo>
                    <a:cubicBezTo>
                      <a:pt x="30" y="72"/>
                      <a:pt x="31" y="78"/>
                      <a:pt x="31" y="83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1" y="78"/>
                      <a:pt x="10" y="72"/>
                      <a:pt x="10" y="66"/>
                    </a:cubicBezTo>
                    <a:close/>
                    <a:moveTo>
                      <a:pt x="17" y="93"/>
                    </a:moveTo>
                    <a:cubicBezTo>
                      <a:pt x="33" y="93"/>
                      <a:pt x="33" y="93"/>
                      <a:pt x="33" y="93"/>
                    </a:cubicBezTo>
                    <a:cubicBezTo>
                      <a:pt x="36" y="103"/>
                      <a:pt x="39" y="111"/>
                      <a:pt x="44" y="118"/>
                    </a:cubicBezTo>
                    <a:cubicBezTo>
                      <a:pt x="32" y="113"/>
                      <a:pt x="23" y="104"/>
                      <a:pt x="17" y="9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7" name="ïşḷîdè"/>
              <p:cNvSpPr>
                <a:spLocks/>
              </p:cNvSpPr>
              <p:nvPr/>
            </p:nvSpPr>
            <p:spPr bwMode="auto">
              <a:xfrm>
                <a:off x="5468288" y="2712278"/>
                <a:ext cx="141372" cy="145355"/>
              </a:xfrm>
              <a:custGeom>
                <a:avLst/>
                <a:gdLst>
                  <a:gd name="T0" fmla="*/ 83 w 83"/>
                  <a:gd name="T1" fmla="*/ 74 h 85"/>
                  <a:gd name="T2" fmla="*/ 58 w 83"/>
                  <a:gd name="T3" fmla="*/ 47 h 85"/>
                  <a:gd name="T4" fmla="*/ 57 w 83"/>
                  <a:gd name="T5" fmla="*/ 47 h 85"/>
                  <a:gd name="T6" fmla="*/ 60 w 83"/>
                  <a:gd name="T7" fmla="*/ 24 h 85"/>
                  <a:gd name="T8" fmla="*/ 24 w 83"/>
                  <a:gd name="T9" fmla="*/ 5 h 85"/>
                  <a:gd name="T10" fmla="*/ 5 w 83"/>
                  <a:gd name="T11" fmla="*/ 41 h 85"/>
                  <a:gd name="T12" fmla="*/ 41 w 83"/>
                  <a:gd name="T13" fmla="*/ 60 h 85"/>
                  <a:gd name="T14" fmla="*/ 48 w 83"/>
                  <a:gd name="T15" fmla="*/ 57 h 85"/>
                  <a:gd name="T16" fmla="*/ 72 w 83"/>
                  <a:gd name="T17" fmla="*/ 84 h 85"/>
                  <a:gd name="T18" fmla="*/ 76 w 83"/>
                  <a:gd name="T19" fmla="*/ 83 h 85"/>
                  <a:gd name="T20" fmla="*/ 82 w 83"/>
                  <a:gd name="T21" fmla="*/ 78 h 85"/>
                  <a:gd name="T22" fmla="*/ 83 w 83"/>
                  <a:gd name="T23" fmla="*/ 74 h 85"/>
                  <a:gd name="T24" fmla="*/ 12 w 83"/>
                  <a:gd name="T25" fmla="*/ 39 h 85"/>
                  <a:gd name="T26" fmla="*/ 26 w 83"/>
                  <a:gd name="T27" fmla="*/ 12 h 85"/>
                  <a:gd name="T28" fmla="*/ 52 w 83"/>
                  <a:gd name="T29" fmla="*/ 26 h 85"/>
                  <a:gd name="T30" fmla="*/ 39 w 83"/>
                  <a:gd name="T31" fmla="*/ 53 h 85"/>
                  <a:gd name="T32" fmla="*/ 12 w 83"/>
                  <a:gd name="T33" fmla="*/ 39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3" h="85">
                    <a:moveTo>
                      <a:pt x="83" y="74"/>
                    </a:moveTo>
                    <a:cubicBezTo>
                      <a:pt x="58" y="47"/>
                      <a:pt x="58" y="47"/>
                      <a:pt x="58" y="47"/>
                    </a:cubicBezTo>
                    <a:cubicBezTo>
                      <a:pt x="57" y="47"/>
                      <a:pt x="57" y="47"/>
                      <a:pt x="57" y="47"/>
                    </a:cubicBezTo>
                    <a:cubicBezTo>
                      <a:pt x="61" y="40"/>
                      <a:pt x="62" y="32"/>
                      <a:pt x="60" y="24"/>
                    </a:cubicBezTo>
                    <a:cubicBezTo>
                      <a:pt x="55" y="9"/>
                      <a:pt x="39" y="0"/>
                      <a:pt x="24" y="5"/>
                    </a:cubicBezTo>
                    <a:cubicBezTo>
                      <a:pt x="8" y="10"/>
                      <a:pt x="0" y="26"/>
                      <a:pt x="5" y="41"/>
                    </a:cubicBezTo>
                    <a:cubicBezTo>
                      <a:pt x="9" y="57"/>
                      <a:pt x="26" y="65"/>
                      <a:pt x="41" y="60"/>
                    </a:cubicBezTo>
                    <a:cubicBezTo>
                      <a:pt x="43" y="60"/>
                      <a:pt x="46" y="59"/>
                      <a:pt x="48" y="57"/>
                    </a:cubicBezTo>
                    <a:cubicBezTo>
                      <a:pt x="72" y="84"/>
                      <a:pt x="72" y="84"/>
                      <a:pt x="72" y="84"/>
                    </a:cubicBezTo>
                    <a:cubicBezTo>
                      <a:pt x="73" y="85"/>
                      <a:pt x="75" y="84"/>
                      <a:pt x="76" y="83"/>
                    </a:cubicBezTo>
                    <a:cubicBezTo>
                      <a:pt x="82" y="78"/>
                      <a:pt x="82" y="78"/>
                      <a:pt x="82" y="78"/>
                    </a:cubicBezTo>
                    <a:cubicBezTo>
                      <a:pt x="83" y="77"/>
                      <a:pt x="83" y="75"/>
                      <a:pt x="83" y="74"/>
                    </a:cubicBezTo>
                    <a:close/>
                    <a:moveTo>
                      <a:pt x="12" y="39"/>
                    </a:moveTo>
                    <a:cubicBezTo>
                      <a:pt x="9" y="28"/>
                      <a:pt x="15" y="16"/>
                      <a:pt x="26" y="12"/>
                    </a:cubicBezTo>
                    <a:cubicBezTo>
                      <a:pt x="37" y="9"/>
                      <a:pt x="49" y="15"/>
                      <a:pt x="52" y="26"/>
                    </a:cubicBezTo>
                    <a:cubicBezTo>
                      <a:pt x="56" y="37"/>
                      <a:pt x="50" y="49"/>
                      <a:pt x="39" y="53"/>
                    </a:cubicBezTo>
                    <a:cubicBezTo>
                      <a:pt x="27" y="56"/>
                      <a:pt x="16" y="50"/>
                      <a:pt x="12" y="3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8" name="íšḻiḍé"/>
              <p:cNvSpPr>
                <a:spLocks/>
              </p:cNvSpPr>
              <p:nvPr/>
            </p:nvSpPr>
            <p:spPr bwMode="auto">
              <a:xfrm>
                <a:off x="5505125" y="2748119"/>
                <a:ext cx="45797" cy="28872"/>
              </a:xfrm>
              <a:custGeom>
                <a:avLst/>
                <a:gdLst>
                  <a:gd name="T0" fmla="*/ 0 w 27"/>
                  <a:gd name="T1" fmla="*/ 3 h 17"/>
                  <a:gd name="T2" fmla="*/ 27 w 27"/>
                  <a:gd name="T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7" h="17">
                    <a:moveTo>
                      <a:pt x="0" y="3"/>
                    </a:moveTo>
                    <a:cubicBezTo>
                      <a:pt x="12" y="0"/>
                      <a:pt x="24" y="6"/>
                      <a:pt x="27" y="17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03" name="iṥḷîḍè"/>
            <p:cNvGrpSpPr/>
            <p:nvPr/>
          </p:nvGrpSpPr>
          <p:grpSpPr>
            <a:xfrm>
              <a:off x="3424348" y="3037905"/>
              <a:ext cx="187443" cy="120955"/>
              <a:chOff x="4480676" y="4688509"/>
              <a:chExt cx="263827" cy="170245"/>
            </a:xfrm>
          </p:grpSpPr>
          <p:sp>
            <p:nvSpPr>
              <p:cNvPr id="112" name="îSḻíḍé"/>
              <p:cNvSpPr>
                <a:spLocks/>
              </p:cNvSpPr>
              <p:nvPr/>
            </p:nvSpPr>
            <p:spPr bwMode="auto">
              <a:xfrm>
                <a:off x="4492622" y="4688509"/>
                <a:ext cx="239934" cy="108518"/>
              </a:xfrm>
              <a:custGeom>
                <a:avLst/>
                <a:gdLst>
                  <a:gd name="T0" fmla="*/ 120 w 241"/>
                  <a:gd name="T1" fmla="*/ 109 h 109"/>
                  <a:gd name="T2" fmla="*/ 0 w 241"/>
                  <a:gd name="T3" fmla="*/ 0 h 109"/>
                  <a:gd name="T4" fmla="*/ 241 w 241"/>
                  <a:gd name="T5" fmla="*/ 0 h 109"/>
                  <a:gd name="T6" fmla="*/ 120 w 241"/>
                  <a:gd name="T7" fmla="*/ 10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1" h="109">
                    <a:moveTo>
                      <a:pt x="120" y="109"/>
                    </a:moveTo>
                    <a:lnTo>
                      <a:pt x="0" y="0"/>
                    </a:lnTo>
                    <a:lnTo>
                      <a:pt x="241" y="0"/>
                    </a:lnTo>
                    <a:lnTo>
                      <a:pt x="120" y="109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3" name="íṡļiḓe"/>
              <p:cNvSpPr>
                <a:spLocks/>
              </p:cNvSpPr>
              <p:nvPr/>
            </p:nvSpPr>
            <p:spPr bwMode="auto">
              <a:xfrm>
                <a:off x="4480676" y="4698465"/>
                <a:ext cx="83629" cy="151328"/>
              </a:xfrm>
              <a:custGeom>
                <a:avLst/>
                <a:gdLst>
                  <a:gd name="T0" fmla="*/ 84 w 84"/>
                  <a:gd name="T1" fmla="*/ 76 h 152"/>
                  <a:gd name="T2" fmla="*/ 0 w 84"/>
                  <a:gd name="T3" fmla="*/ 152 h 152"/>
                  <a:gd name="T4" fmla="*/ 0 w 84"/>
                  <a:gd name="T5" fmla="*/ 0 h 152"/>
                  <a:gd name="T6" fmla="*/ 84 w 84"/>
                  <a:gd name="T7" fmla="*/ 76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4" h="152">
                    <a:moveTo>
                      <a:pt x="84" y="76"/>
                    </a:moveTo>
                    <a:lnTo>
                      <a:pt x="0" y="152"/>
                    </a:lnTo>
                    <a:lnTo>
                      <a:pt x="0" y="0"/>
                    </a:lnTo>
                    <a:lnTo>
                      <a:pt x="84" y="7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4" name="îṧļïḓè"/>
              <p:cNvSpPr>
                <a:spLocks/>
              </p:cNvSpPr>
              <p:nvPr/>
            </p:nvSpPr>
            <p:spPr bwMode="auto">
              <a:xfrm>
                <a:off x="4492622" y="4784085"/>
                <a:ext cx="239934" cy="74669"/>
              </a:xfrm>
              <a:custGeom>
                <a:avLst/>
                <a:gdLst>
                  <a:gd name="T0" fmla="*/ 84 w 241"/>
                  <a:gd name="T1" fmla="*/ 0 h 75"/>
                  <a:gd name="T2" fmla="*/ 120 w 241"/>
                  <a:gd name="T3" fmla="*/ 34 h 75"/>
                  <a:gd name="T4" fmla="*/ 158 w 241"/>
                  <a:gd name="T5" fmla="*/ 0 h 75"/>
                  <a:gd name="T6" fmla="*/ 241 w 241"/>
                  <a:gd name="T7" fmla="*/ 75 h 75"/>
                  <a:gd name="T8" fmla="*/ 0 w 241"/>
                  <a:gd name="T9" fmla="*/ 75 h 75"/>
                  <a:gd name="T10" fmla="*/ 84 w 241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1" h="75">
                    <a:moveTo>
                      <a:pt x="84" y="0"/>
                    </a:moveTo>
                    <a:lnTo>
                      <a:pt x="120" y="34"/>
                    </a:lnTo>
                    <a:lnTo>
                      <a:pt x="158" y="0"/>
                    </a:lnTo>
                    <a:lnTo>
                      <a:pt x="241" y="75"/>
                    </a:lnTo>
                    <a:lnTo>
                      <a:pt x="0" y="75"/>
                    </a:lnTo>
                    <a:lnTo>
                      <a:pt x="84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5" name="iSľídè"/>
              <p:cNvSpPr>
                <a:spLocks/>
              </p:cNvSpPr>
              <p:nvPr/>
            </p:nvSpPr>
            <p:spPr bwMode="auto">
              <a:xfrm>
                <a:off x="4659879" y="4698465"/>
                <a:ext cx="84624" cy="151328"/>
              </a:xfrm>
              <a:custGeom>
                <a:avLst/>
                <a:gdLst>
                  <a:gd name="T0" fmla="*/ 0 w 85"/>
                  <a:gd name="T1" fmla="*/ 76 h 152"/>
                  <a:gd name="T2" fmla="*/ 85 w 85"/>
                  <a:gd name="T3" fmla="*/ 0 h 152"/>
                  <a:gd name="T4" fmla="*/ 85 w 85"/>
                  <a:gd name="T5" fmla="*/ 152 h 152"/>
                  <a:gd name="T6" fmla="*/ 0 w 85"/>
                  <a:gd name="T7" fmla="*/ 76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5" h="152">
                    <a:moveTo>
                      <a:pt x="0" y="76"/>
                    </a:moveTo>
                    <a:lnTo>
                      <a:pt x="85" y="0"/>
                    </a:lnTo>
                    <a:lnTo>
                      <a:pt x="85" y="152"/>
                    </a:lnTo>
                    <a:lnTo>
                      <a:pt x="0" y="7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04" name="ïslïḍê"/>
            <p:cNvSpPr txBox="1"/>
            <p:nvPr/>
          </p:nvSpPr>
          <p:spPr>
            <a:xfrm>
              <a:off x="4760500" y="1373141"/>
              <a:ext cx="446277" cy="392415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en-US" sz="2800">
                  <a:solidFill>
                    <a:schemeClr val="bg1"/>
                  </a:solidFill>
                </a:rPr>
                <a:t>01</a:t>
              </a:r>
            </a:p>
          </p:txBody>
        </p:sp>
        <p:sp>
          <p:nvSpPr>
            <p:cNvPr id="105" name="iślíďê"/>
            <p:cNvSpPr txBox="1"/>
            <p:nvPr/>
          </p:nvSpPr>
          <p:spPr>
            <a:xfrm>
              <a:off x="5423229" y="2804029"/>
              <a:ext cx="446277" cy="392415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en-US" sz="2800">
                  <a:solidFill>
                    <a:schemeClr val="bg1"/>
                  </a:solidFill>
                </a:rPr>
                <a:t>02</a:t>
              </a:r>
            </a:p>
          </p:txBody>
        </p:sp>
        <p:sp>
          <p:nvSpPr>
            <p:cNvPr id="106" name="ï$1îďe"/>
            <p:cNvSpPr txBox="1"/>
            <p:nvPr/>
          </p:nvSpPr>
          <p:spPr>
            <a:xfrm>
              <a:off x="3831723" y="3429297"/>
              <a:ext cx="446277" cy="392415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en-US" sz="2800">
                  <a:solidFill>
                    <a:schemeClr val="bg1"/>
                  </a:solidFill>
                </a:rPr>
                <a:t>03</a:t>
              </a:r>
            </a:p>
          </p:txBody>
        </p:sp>
        <p:sp>
          <p:nvSpPr>
            <p:cNvPr id="107" name="îšlîďè"/>
            <p:cNvSpPr txBox="1"/>
            <p:nvPr/>
          </p:nvSpPr>
          <p:spPr>
            <a:xfrm>
              <a:off x="3283875" y="2052187"/>
              <a:ext cx="446277" cy="392415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en-US" sz="2800">
                  <a:solidFill>
                    <a:schemeClr val="bg1"/>
                  </a:solidFill>
                </a:rPr>
                <a:t>04</a:t>
              </a:r>
            </a:p>
          </p:txBody>
        </p:sp>
        <p:sp>
          <p:nvSpPr>
            <p:cNvPr id="108" name="îṥ1îdè"/>
            <p:cNvSpPr txBox="1"/>
            <p:nvPr/>
          </p:nvSpPr>
          <p:spPr>
            <a:xfrm flipH="1">
              <a:off x="4778198" y="1691038"/>
              <a:ext cx="407805" cy="2308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>
                  <a:solidFill>
                    <a:schemeClr val="bg1"/>
                  </a:solidFill>
                </a:rPr>
                <a:t>标题</a:t>
              </a:r>
            </a:p>
          </p:txBody>
        </p:sp>
        <p:sp>
          <p:nvSpPr>
            <p:cNvPr id="109" name="iṩḻíḍè"/>
            <p:cNvSpPr txBox="1"/>
            <p:nvPr/>
          </p:nvSpPr>
          <p:spPr>
            <a:xfrm flipH="1">
              <a:off x="5381529" y="3136999"/>
              <a:ext cx="407805" cy="2308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>
                  <a:solidFill>
                    <a:schemeClr val="bg1"/>
                  </a:solidFill>
                </a:rPr>
                <a:t>标题</a:t>
              </a:r>
            </a:p>
          </p:txBody>
        </p:sp>
        <p:sp>
          <p:nvSpPr>
            <p:cNvPr id="110" name="iṡḻïḓè"/>
            <p:cNvSpPr txBox="1"/>
            <p:nvPr/>
          </p:nvSpPr>
          <p:spPr>
            <a:xfrm flipH="1">
              <a:off x="3948294" y="3752060"/>
              <a:ext cx="407805" cy="2308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>
                  <a:solidFill>
                    <a:schemeClr val="bg1"/>
                  </a:solidFill>
                </a:rPr>
                <a:t>标题</a:t>
              </a:r>
            </a:p>
          </p:txBody>
        </p:sp>
        <p:sp>
          <p:nvSpPr>
            <p:cNvPr id="111" name="ïśḻîďé"/>
            <p:cNvSpPr txBox="1"/>
            <p:nvPr/>
          </p:nvSpPr>
          <p:spPr>
            <a:xfrm flipH="1">
              <a:off x="3273254" y="2372581"/>
              <a:ext cx="407805" cy="2308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>
                  <a:solidFill>
                    <a:schemeClr val="bg1"/>
                  </a:solidFill>
                </a:rPr>
                <a:t>标题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775188" y="1931624"/>
            <a:ext cx="1593630" cy="1593638"/>
            <a:chOff x="3775188" y="1931624"/>
            <a:chExt cx="1593630" cy="1593638"/>
          </a:xfrm>
        </p:grpSpPr>
        <p:sp>
          <p:nvSpPr>
            <p:cNvPr id="50" name="íṧ1ïḋé"/>
            <p:cNvSpPr>
              <a:spLocks/>
            </p:cNvSpPr>
            <p:nvPr/>
          </p:nvSpPr>
          <p:spPr bwMode="auto">
            <a:xfrm>
              <a:off x="4569525" y="1931624"/>
              <a:ext cx="555967" cy="766756"/>
            </a:xfrm>
            <a:custGeom>
              <a:avLst/>
              <a:gdLst>
                <a:gd name="T0" fmla="*/ 2 w 460"/>
                <a:gd name="T1" fmla="*/ 0 h 634"/>
                <a:gd name="T2" fmla="*/ 0 w 460"/>
                <a:gd name="T3" fmla="*/ 0 h 634"/>
                <a:gd name="T4" fmla="*/ 0 w 460"/>
                <a:gd name="T5" fmla="*/ 632 h 634"/>
                <a:gd name="T6" fmla="*/ 2 w 460"/>
                <a:gd name="T7" fmla="*/ 634 h 634"/>
                <a:gd name="T8" fmla="*/ 460 w 460"/>
                <a:gd name="T9" fmla="*/ 186 h 634"/>
                <a:gd name="T10" fmla="*/ 2 w 460"/>
                <a:gd name="T11" fmla="*/ 0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0" h="634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632"/>
                    <a:pt x="0" y="632"/>
                    <a:pt x="0" y="632"/>
                  </a:cubicBezTo>
                  <a:cubicBezTo>
                    <a:pt x="2" y="634"/>
                    <a:pt x="2" y="634"/>
                    <a:pt x="2" y="634"/>
                  </a:cubicBezTo>
                  <a:cubicBezTo>
                    <a:pt x="460" y="186"/>
                    <a:pt x="460" y="186"/>
                    <a:pt x="460" y="186"/>
                  </a:cubicBezTo>
                  <a:cubicBezTo>
                    <a:pt x="342" y="71"/>
                    <a:pt x="180" y="0"/>
                    <a:pt x="2" y="0"/>
                  </a:cubicBezTo>
                </a:path>
              </a:pathLst>
            </a:custGeom>
            <a:solidFill>
              <a:srgbClr val="4280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îş1iḋé"/>
            <p:cNvSpPr>
              <a:spLocks/>
            </p:cNvSpPr>
            <p:nvPr/>
          </p:nvSpPr>
          <p:spPr bwMode="auto">
            <a:xfrm>
              <a:off x="4569525" y="2698382"/>
              <a:ext cx="575772" cy="826880"/>
            </a:xfrm>
            <a:custGeom>
              <a:avLst/>
              <a:gdLst>
                <a:gd name="T0" fmla="*/ 2 w 476"/>
                <a:gd name="T1" fmla="*/ 0 h 684"/>
                <a:gd name="T2" fmla="*/ 2 w 476"/>
                <a:gd name="T3" fmla="*/ 0 h 684"/>
                <a:gd name="T4" fmla="*/ 0 w 476"/>
                <a:gd name="T5" fmla="*/ 2 h 684"/>
                <a:gd name="T6" fmla="*/ 0 w 476"/>
                <a:gd name="T7" fmla="*/ 684 h 684"/>
                <a:gd name="T8" fmla="*/ 2 w 476"/>
                <a:gd name="T9" fmla="*/ 684 h 684"/>
                <a:gd name="T10" fmla="*/ 476 w 476"/>
                <a:gd name="T11" fmla="*/ 483 h 684"/>
                <a:gd name="T12" fmla="*/ 2 w 476"/>
                <a:gd name="T13" fmla="*/ 0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6" h="684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684"/>
                    <a:pt x="0" y="684"/>
                    <a:pt x="0" y="684"/>
                  </a:cubicBezTo>
                  <a:cubicBezTo>
                    <a:pt x="1" y="684"/>
                    <a:pt x="1" y="684"/>
                    <a:pt x="2" y="684"/>
                  </a:cubicBezTo>
                  <a:cubicBezTo>
                    <a:pt x="188" y="684"/>
                    <a:pt x="356" y="607"/>
                    <a:pt x="476" y="48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7278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2" name="iśḷiḑe"/>
            <p:cNvSpPr>
              <a:spLocks/>
            </p:cNvSpPr>
            <p:nvPr/>
          </p:nvSpPr>
          <p:spPr bwMode="auto">
            <a:xfrm>
              <a:off x="4571649" y="2156560"/>
              <a:ext cx="795754" cy="541822"/>
            </a:xfrm>
            <a:custGeom>
              <a:avLst/>
              <a:gdLst>
                <a:gd name="T0" fmla="*/ 458 w 658"/>
                <a:gd name="T1" fmla="*/ 0 h 448"/>
                <a:gd name="T2" fmla="*/ 0 w 658"/>
                <a:gd name="T3" fmla="*/ 448 h 448"/>
                <a:gd name="T4" fmla="*/ 658 w 658"/>
                <a:gd name="T5" fmla="*/ 448 h 448"/>
                <a:gd name="T6" fmla="*/ 458 w 658"/>
                <a:gd name="T7" fmla="*/ 0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8" h="448">
                  <a:moveTo>
                    <a:pt x="458" y="0"/>
                  </a:moveTo>
                  <a:cubicBezTo>
                    <a:pt x="0" y="448"/>
                    <a:pt x="0" y="448"/>
                    <a:pt x="0" y="448"/>
                  </a:cubicBezTo>
                  <a:cubicBezTo>
                    <a:pt x="658" y="448"/>
                    <a:pt x="658" y="448"/>
                    <a:pt x="658" y="448"/>
                  </a:cubicBezTo>
                  <a:cubicBezTo>
                    <a:pt x="652" y="272"/>
                    <a:pt x="576" y="114"/>
                    <a:pt x="458" y="0"/>
                  </a:cubicBezTo>
                </a:path>
              </a:pathLst>
            </a:custGeom>
            <a:solidFill>
              <a:srgbClr val="9A62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ísḷîḓé"/>
            <p:cNvSpPr>
              <a:spLocks/>
            </p:cNvSpPr>
            <p:nvPr/>
          </p:nvSpPr>
          <p:spPr bwMode="auto">
            <a:xfrm>
              <a:off x="4571649" y="2698382"/>
              <a:ext cx="797169" cy="583555"/>
            </a:xfrm>
            <a:custGeom>
              <a:avLst/>
              <a:gdLst>
                <a:gd name="T0" fmla="*/ 658 w 659"/>
                <a:gd name="T1" fmla="*/ 0 h 483"/>
                <a:gd name="T2" fmla="*/ 0 w 659"/>
                <a:gd name="T3" fmla="*/ 0 h 483"/>
                <a:gd name="T4" fmla="*/ 474 w 659"/>
                <a:gd name="T5" fmla="*/ 483 h 483"/>
                <a:gd name="T6" fmla="*/ 659 w 659"/>
                <a:gd name="T7" fmla="*/ 25 h 483"/>
                <a:gd name="T8" fmla="*/ 658 w 659"/>
                <a:gd name="T9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483">
                  <a:moveTo>
                    <a:pt x="65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74" y="483"/>
                    <a:pt x="474" y="483"/>
                    <a:pt x="474" y="483"/>
                  </a:cubicBezTo>
                  <a:cubicBezTo>
                    <a:pt x="588" y="365"/>
                    <a:pt x="659" y="203"/>
                    <a:pt x="659" y="25"/>
                  </a:cubicBezTo>
                  <a:cubicBezTo>
                    <a:pt x="659" y="17"/>
                    <a:pt x="659" y="8"/>
                    <a:pt x="658" y="0"/>
                  </a:cubicBezTo>
                </a:path>
              </a:pathLst>
            </a:custGeom>
            <a:solidFill>
              <a:srgbClr val="397F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iśḷïďê"/>
            <p:cNvSpPr>
              <a:spLocks/>
            </p:cNvSpPr>
            <p:nvPr/>
          </p:nvSpPr>
          <p:spPr bwMode="auto">
            <a:xfrm>
              <a:off x="4017097" y="1931624"/>
              <a:ext cx="552430" cy="763927"/>
            </a:xfrm>
            <a:custGeom>
              <a:avLst/>
              <a:gdLst>
                <a:gd name="T0" fmla="*/ 457 w 457"/>
                <a:gd name="T1" fmla="*/ 0 h 632"/>
                <a:gd name="T2" fmla="*/ 0 w 457"/>
                <a:gd name="T3" fmla="*/ 186 h 632"/>
                <a:gd name="T4" fmla="*/ 457 w 457"/>
                <a:gd name="T5" fmla="*/ 632 h 632"/>
                <a:gd name="T6" fmla="*/ 457 w 457"/>
                <a:gd name="T7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7" h="632">
                  <a:moveTo>
                    <a:pt x="457" y="0"/>
                  </a:moveTo>
                  <a:cubicBezTo>
                    <a:pt x="280" y="1"/>
                    <a:pt x="119" y="71"/>
                    <a:pt x="0" y="186"/>
                  </a:cubicBezTo>
                  <a:cubicBezTo>
                    <a:pt x="457" y="632"/>
                    <a:pt x="457" y="632"/>
                    <a:pt x="457" y="632"/>
                  </a:cubicBezTo>
                  <a:cubicBezTo>
                    <a:pt x="457" y="0"/>
                    <a:pt x="457" y="0"/>
                    <a:pt x="457" y="0"/>
                  </a:cubicBezTo>
                </a:path>
              </a:pathLst>
            </a:custGeom>
            <a:solidFill>
              <a:srgbClr val="526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ïṡliďê"/>
            <p:cNvSpPr>
              <a:spLocks/>
            </p:cNvSpPr>
            <p:nvPr/>
          </p:nvSpPr>
          <p:spPr bwMode="auto">
            <a:xfrm>
              <a:off x="3998706" y="2700503"/>
              <a:ext cx="570821" cy="824758"/>
            </a:xfrm>
            <a:custGeom>
              <a:avLst/>
              <a:gdLst>
                <a:gd name="T0" fmla="*/ 472 w 472"/>
                <a:gd name="T1" fmla="*/ 0 h 682"/>
                <a:gd name="T2" fmla="*/ 0 w 472"/>
                <a:gd name="T3" fmla="*/ 481 h 682"/>
                <a:gd name="T4" fmla="*/ 472 w 472"/>
                <a:gd name="T5" fmla="*/ 682 h 682"/>
                <a:gd name="T6" fmla="*/ 472 w 472"/>
                <a:gd name="T7" fmla="*/ 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2" h="682">
                  <a:moveTo>
                    <a:pt x="472" y="0"/>
                  </a:moveTo>
                  <a:cubicBezTo>
                    <a:pt x="0" y="481"/>
                    <a:pt x="0" y="481"/>
                    <a:pt x="0" y="481"/>
                  </a:cubicBezTo>
                  <a:cubicBezTo>
                    <a:pt x="119" y="605"/>
                    <a:pt x="287" y="682"/>
                    <a:pt x="472" y="682"/>
                  </a:cubicBezTo>
                  <a:cubicBezTo>
                    <a:pt x="472" y="0"/>
                    <a:pt x="472" y="0"/>
                    <a:pt x="472" y="0"/>
                  </a:cubicBezTo>
                </a:path>
              </a:pathLst>
            </a:custGeom>
            <a:solidFill>
              <a:srgbClr val="3C50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îš1iḓê"/>
            <p:cNvSpPr>
              <a:spLocks/>
            </p:cNvSpPr>
            <p:nvPr/>
          </p:nvSpPr>
          <p:spPr bwMode="auto">
            <a:xfrm>
              <a:off x="3775188" y="2156560"/>
              <a:ext cx="796461" cy="541822"/>
            </a:xfrm>
            <a:custGeom>
              <a:avLst/>
              <a:gdLst>
                <a:gd name="T0" fmla="*/ 200 w 659"/>
                <a:gd name="T1" fmla="*/ 0 h 448"/>
                <a:gd name="T2" fmla="*/ 0 w 659"/>
                <a:gd name="T3" fmla="*/ 448 h 448"/>
                <a:gd name="T4" fmla="*/ 659 w 659"/>
                <a:gd name="T5" fmla="*/ 448 h 448"/>
                <a:gd name="T6" fmla="*/ 657 w 659"/>
                <a:gd name="T7" fmla="*/ 446 h 448"/>
                <a:gd name="T8" fmla="*/ 200 w 659"/>
                <a:gd name="T9" fmla="*/ 0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448">
                  <a:moveTo>
                    <a:pt x="200" y="0"/>
                  </a:moveTo>
                  <a:cubicBezTo>
                    <a:pt x="82" y="114"/>
                    <a:pt x="7" y="272"/>
                    <a:pt x="0" y="448"/>
                  </a:cubicBezTo>
                  <a:cubicBezTo>
                    <a:pt x="659" y="448"/>
                    <a:pt x="659" y="448"/>
                    <a:pt x="659" y="448"/>
                  </a:cubicBezTo>
                  <a:cubicBezTo>
                    <a:pt x="657" y="446"/>
                    <a:pt x="657" y="446"/>
                    <a:pt x="657" y="446"/>
                  </a:cubicBezTo>
                  <a:cubicBezTo>
                    <a:pt x="200" y="0"/>
                    <a:pt x="200" y="0"/>
                    <a:pt x="200" y="0"/>
                  </a:cubicBezTo>
                </a:path>
              </a:pathLst>
            </a:custGeom>
            <a:solidFill>
              <a:srgbClr val="A26F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îṧḷîdé"/>
            <p:cNvSpPr>
              <a:spLocks/>
            </p:cNvSpPr>
            <p:nvPr/>
          </p:nvSpPr>
          <p:spPr bwMode="auto">
            <a:xfrm>
              <a:off x="3775188" y="2698382"/>
              <a:ext cx="796461" cy="583555"/>
            </a:xfrm>
            <a:custGeom>
              <a:avLst/>
              <a:gdLst>
                <a:gd name="T0" fmla="*/ 659 w 659"/>
                <a:gd name="T1" fmla="*/ 0 h 483"/>
                <a:gd name="T2" fmla="*/ 659 w 659"/>
                <a:gd name="T3" fmla="*/ 0 h 483"/>
                <a:gd name="T4" fmla="*/ 0 w 659"/>
                <a:gd name="T5" fmla="*/ 0 h 483"/>
                <a:gd name="T6" fmla="*/ 0 w 659"/>
                <a:gd name="T7" fmla="*/ 25 h 483"/>
                <a:gd name="T8" fmla="*/ 185 w 659"/>
                <a:gd name="T9" fmla="*/ 483 h 483"/>
                <a:gd name="T10" fmla="*/ 657 w 659"/>
                <a:gd name="T11" fmla="*/ 2 h 483"/>
                <a:gd name="T12" fmla="*/ 659 w 659"/>
                <a:gd name="T13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9" h="483">
                  <a:moveTo>
                    <a:pt x="659" y="0"/>
                  </a:moveTo>
                  <a:cubicBezTo>
                    <a:pt x="659" y="0"/>
                    <a:pt x="659" y="0"/>
                    <a:pt x="6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17"/>
                    <a:pt x="0" y="25"/>
                  </a:cubicBezTo>
                  <a:cubicBezTo>
                    <a:pt x="0" y="203"/>
                    <a:pt x="70" y="365"/>
                    <a:pt x="185" y="483"/>
                  </a:cubicBezTo>
                  <a:cubicBezTo>
                    <a:pt x="657" y="2"/>
                    <a:pt x="657" y="2"/>
                    <a:pt x="657" y="2"/>
                  </a:cubicBezTo>
                  <a:cubicBezTo>
                    <a:pt x="659" y="0"/>
                    <a:pt x="659" y="0"/>
                    <a:pt x="659" y="0"/>
                  </a:cubicBezTo>
                </a:path>
              </a:pathLst>
            </a:custGeom>
            <a:solidFill>
              <a:srgbClr val="904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8" name="îṧ1íḍé"/>
            <p:cNvSpPr>
              <a:spLocks/>
            </p:cNvSpPr>
            <p:nvPr/>
          </p:nvSpPr>
          <p:spPr bwMode="auto">
            <a:xfrm>
              <a:off x="3775188" y="1931624"/>
              <a:ext cx="1593629" cy="15936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ïŝḻíḓê"/>
            <p:cNvSpPr>
              <a:spLocks/>
            </p:cNvSpPr>
            <p:nvPr/>
          </p:nvSpPr>
          <p:spPr bwMode="auto">
            <a:xfrm>
              <a:off x="3809140" y="1966284"/>
              <a:ext cx="1524310" cy="1525024"/>
            </a:xfrm>
            <a:custGeom>
              <a:avLst/>
              <a:gdLst>
                <a:gd name="T0" fmla="*/ 631 w 1261"/>
                <a:gd name="T1" fmla="*/ 0 h 1261"/>
                <a:gd name="T2" fmla="*/ 0 w 1261"/>
                <a:gd name="T3" fmla="*/ 630 h 1261"/>
                <a:gd name="T4" fmla="*/ 631 w 1261"/>
                <a:gd name="T5" fmla="*/ 1261 h 1261"/>
                <a:gd name="T6" fmla="*/ 1261 w 1261"/>
                <a:gd name="T7" fmla="*/ 630 h 1261"/>
                <a:gd name="T8" fmla="*/ 631 w 1261"/>
                <a:gd name="T9" fmla="*/ 0 h 1261"/>
                <a:gd name="T10" fmla="*/ 631 w 1261"/>
                <a:gd name="T11" fmla="*/ 1129 h 1261"/>
                <a:gd name="T12" fmla="*/ 132 w 1261"/>
                <a:gd name="T13" fmla="*/ 630 h 1261"/>
                <a:gd name="T14" fmla="*/ 631 w 1261"/>
                <a:gd name="T15" fmla="*/ 131 h 1261"/>
                <a:gd name="T16" fmla="*/ 1130 w 1261"/>
                <a:gd name="T17" fmla="*/ 630 h 1261"/>
                <a:gd name="T18" fmla="*/ 631 w 1261"/>
                <a:gd name="T19" fmla="*/ 1129 h 1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61" h="1261">
                  <a:moveTo>
                    <a:pt x="631" y="0"/>
                  </a:moveTo>
                  <a:cubicBezTo>
                    <a:pt x="283" y="0"/>
                    <a:pt x="0" y="282"/>
                    <a:pt x="0" y="630"/>
                  </a:cubicBezTo>
                  <a:cubicBezTo>
                    <a:pt x="0" y="978"/>
                    <a:pt x="283" y="1261"/>
                    <a:pt x="631" y="1261"/>
                  </a:cubicBezTo>
                  <a:cubicBezTo>
                    <a:pt x="979" y="1261"/>
                    <a:pt x="1261" y="978"/>
                    <a:pt x="1261" y="630"/>
                  </a:cubicBezTo>
                  <a:cubicBezTo>
                    <a:pt x="1261" y="282"/>
                    <a:pt x="979" y="0"/>
                    <a:pt x="631" y="0"/>
                  </a:cubicBezTo>
                  <a:close/>
                  <a:moveTo>
                    <a:pt x="631" y="1129"/>
                  </a:moveTo>
                  <a:cubicBezTo>
                    <a:pt x="355" y="1129"/>
                    <a:pt x="132" y="906"/>
                    <a:pt x="132" y="630"/>
                  </a:cubicBezTo>
                  <a:cubicBezTo>
                    <a:pt x="132" y="355"/>
                    <a:pt x="355" y="131"/>
                    <a:pt x="631" y="131"/>
                  </a:cubicBezTo>
                  <a:cubicBezTo>
                    <a:pt x="906" y="131"/>
                    <a:pt x="1130" y="355"/>
                    <a:pt x="1130" y="630"/>
                  </a:cubicBezTo>
                  <a:cubicBezTo>
                    <a:pt x="1130" y="906"/>
                    <a:pt x="906" y="1129"/>
                    <a:pt x="631" y="1129"/>
                  </a:cubicBezTo>
                  <a:close/>
                </a:path>
              </a:pathLst>
            </a:custGeom>
            <a:solidFill>
              <a:srgbClr val="2652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0" name="ïş1iḋê"/>
            <p:cNvSpPr>
              <a:spLocks/>
            </p:cNvSpPr>
            <p:nvPr/>
          </p:nvSpPr>
          <p:spPr bwMode="auto">
            <a:xfrm>
              <a:off x="4518599" y="2676454"/>
              <a:ext cx="106808" cy="105394"/>
            </a:xfrm>
            <a:prstGeom prst="ellipse">
              <a:avLst/>
            </a:pr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ísľïḑé"/>
            <p:cNvSpPr>
              <a:spLocks/>
            </p:cNvSpPr>
            <p:nvPr/>
          </p:nvSpPr>
          <p:spPr bwMode="auto">
            <a:xfrm>
              <a:off x="4555380" y="2435959"/>
              <a:ext cx="316179" cy="306986"/>
            </a:xfrm>
            <a:custGeom>
              <a:avLst/>
              <a:gdLst>
                <a:gd name="T0" fmla="*/ 437 w 447"/>
                <a:gd name="T1" fmla="*/ 46 h 434"/>
                <a:gd name="T2" fmla="*/ 447 w 447"/>
                <a:gd name="T3" fmla="*/ 0 h 434"/>
                <a:gd name="T4" fmla="*/ 401 w 447"/>
                <a:gd name="T5" fmla="*/ 10 h 434"/>
                <a:gd name="T6" fmla="*/ 0 w 447"/>
                <a:gd name="T7" fmla="*/ 386 h 434"/>
                <a:gd name="T8" fmla="*/ 46 w 447"/>
                <a:gd name="T9" fmla="*/ 434 h 434"/>
                <a:gd name="T10" fmla="*/ 437 w 447"/>
                <a:gd name="T11" fmla="*/ 46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7" h="434">
                  <a:moveTo>
                    <a:pt x="437" y="46"/>
                  </a:moveTo>
                  <a:lnTo>
                    <a:pt x="447" y="0"/>
                  </a:lnTo>
                  <a:lnTo>
                    <a:pt x="401" y="10"/>
                  </a:lnTo>
                  <a:lnTo>
                    <a:pt x="0" y="386"/>
                  </a:lnTo>
                  <a:lnTo>
                    <a:pt x="46" y="434"/>
                  </a:lnTo>
                  <a:lnTo>
                    <a:pt x="437" y="46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ïślïďe"/>
            <p:cNvSpPr>
              <a:spLocks/>
            </p:cNvSpPr>
            <p:nvPr/>
          </p:nvSpPr>
          <p:spPr bwMode="auto">
            <a:xfrm>
              <a:off x="4244152" y="2707577"/>
              <a:ext cx="325375" cy="45977"/>
            </a:xfrm>
            <a:custGeom>
              <a:avLst/>
              <a:gdLst>
                <a:gd name="T0" fmla="*/ 40 w 460"/>
                <a:gd name="T1" fmla="*/ 14 h 65"/>
                <a:gd name="T2" fmla="*/ 0 w 460"/>
                <a:gd name="T3" fmla="*/ 35 h 65"/>
                <a:gd name="T4" fmla="*/ 40 w 460"/>
                <a:gd name="T5" fmla="*/ 53 h 65"/>
                <a:gd name="T6" fmla="*/ 460 w 460"/>
                <a:gd name="T7" fmla="*/ 65 h 65"/>
                <a:gd name="T8" fmla="*/ 460 w 460"/>
                <a:gd name="T9" fmla="*/ 0 h 65"/>
                <a:gd name="T10" fmla="*/ 40 w 460"/>
                <a:gd name="T11" fmla="*/ 1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0" h="65">
                  <a:moveTo>
                    <a:pt x="40" y="14"/>
                  </a:moveTo>
                  <a:lnTo>
                    <a:pt x="0" y="35"/>
                  </a:lnTo>
                  <a:lnTo>
                    <a:pt x="40" y="53"/>
                  </a:lnTo>
                  <a:lnTo>
                    <a:pt x="460" y="65"/>
                  </a:lnTo>
                  <a:lnTo>
                    <a:pt x="460" y="0"/>
                  </a:lnTo>
                  <a:lnTo>
                    <a:pt x="40" y="14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ïṩlide"/>
            <p:cNvSpPr>
              <a:spLocks/>
            </p:cNvSpPr>
            <p:nvPr/>
          </p:nvSpPr>
          <p:spPr bwMode="auto">
            <a:xfrm>
              <a:off x="4478988" y="2646037"/>
              <a:ext cx="265958" cy="233422"/>
            </a:xfrm>
            <a:custGeom>
              <a:avLst/>
              <a:gdLst>
                <a:gd name="T0" fmla="*/ 217 w 220"/>
                <a:gd name="T1" fmla="*/ 181 h 193"/>
                <a:gd name="T2" fmla="*/ 106 w 220"/>
                <a:gd name="T3" fmla="*/ 84 h 193"/>
                <a:gd name="T4" fmla="*/ 110 w 220"/>
                <a:gd name="T5" fmla="*/ 68 h 193"/>
                <a:gd name="T6" fmla="*/ 77 w 220"/>
                <a:gd name="T7" fmla="*/ 35 h 193"/>
                <a:gd name="T8" fmla="*/ 60 w 220"/>
                <a:gd name="T9" fmla="*/ 39 h 193"/>
                <a:gd name="T10" fmla="*/ 20 w 220"/>
                <a:gd name="T11" fmla="*/ 4 h 193"/>
                <a:gd name="T12" fmla="*/ 4 w 220"/>
                <a:gd name="T13" fmla="*/ 5 h 193"/>
                <a:gd name="T14" fmla="*/ 5 w 220"/>
                <a:gd name="T15" fmla="*/ 21 h 193"/>
                <a:gd name="T16" fmla="*/ 46 w 220"/>
                <a:gd name="T17" fmla="*/ 56 h 193"/>
                <a:gd name="T18" fmla="*/ 44 w 220"/>
                <a:gd name="T19" fmla="*/ 68 h 193"/>
                <a:gd name="T20" fmla="*/ 77 w 220"/>
                <a:gd name="T21" fmla="*/ 102 h 193"/>
                <a:gd name="T22" fmla="*/ 97 w 220"/>
                <a:gd name="T23" fmla="*/ 95 h 193"/>
                <a:gd name="T24" fmla="*/ 207 w 220"/>
                <a:gd name="T25" fmla="*/ 191 h 193"/>
                <a:gd name="T26" fmla="*/ 212 w 220"/>
                <a:gd name="T27" fmla="*/ 193 h 193"/>
                <a:gd name="T28" fmla="*/ 217 w 220"/>
                <a:gd name="T29" fmla="*/ 191 h 193"/>
                <a:gd name="T30" fmla="*/ 217 w 220"/>
                <a:gd name="T31" fmla="*/ 181 h 193"/>
                <a:gd name="T32" fmla="*/ 77 w 220"/>
                <a:gd name="T33" fmla="*/ 86 h 193"/>
                <a:gd name="T34" fmla="*/ 59 w 220"/>
                <a:gd name="T35" fmla="*/ 68 h 193"/>
                <a:gd name="T36" fmla="*/ 77 w 220"/>
                <a:gd name="T37" fmla="*/ 51 h 193"/>
                <a:gd name="T38" fmla="*/ 94 w 220"/>
                <a:gd name="T39" fmla="*/ 68 h 193"/>
                <a:gd name="T40" fmla="*/ 77 w 220"/>
                <a:gd name="T41" fmla="*/ 86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0" h="193">
                  <a:moveTo>
                    <a:pt x="217" y="181"/>
                  </a:moveTo>
                  <a:cubicBezTo>
                    <a:pt x="106" y="84"/>
                    <a:pt x="106" y="84"/>
                    <a:pt x="106" y="84"/>
                  </a:cubicBezTo>
                  <a:cubicBezTo>
                    <a:pt x="109" y="79"/>
                    <a:pt x="110" y="74"/>
                    <a:pt x="110" y="68"/>
                  </a:cubicBezTo>
                  <a:cubicBezTo>
                    <a:pt x="110" y="50"/>
                    <a:pt x="95" y="35"/>
                    <a:pt x="77" y="35"/>
                  </a:cubicBezTo>
                  <a:cubicBezTo>
                    <a:pt x="71" y="35"/>
                    <a:pt x="65" y="37"/>
                    <a:pt x="60" y="39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5" y="0"/>
                    <a:pt x="8" y="0"/>
                    <a:pt x="4" y="5"/>
                  </a:cubicBezTo>
                  <a:cubicBezTo>
                    <a:pt x="0" y="9"/>
                    <a:pt x="0" y="16"/>
                    <a:pt x="5" y="21"/>
                  </a:cubicBezTo>
                  <a:cubicBezTo>
                    <a:pt x="46" y="56"/>
                    <a:pt x="46" y="56"/>
                    <a:pt x="46" y="56"/>
                  </a:cubicBezTo>
                  <a:cubicBezTo>
                    <a:pt x="44" y="60"/>
                    <a:pt x="44" y="64"/>
                    <a:pt x="44" y="68"/>
                  </a:cubicBezTo>
                  <a:cubicBezTo>
                    <a:pt x="44" y="87"/>
                    <a:pt x="58" y="102"/>
                    <a:pt x="77" y="102"/>
                  </a:cubicBezTo>
                  <a:cubicBezTo>
                    <a:pt x="84" y="102"/>
                    <a:pt x="91" y="99"/>
                    <a:pt x="97" y="95"/>
                  </a:cubicBezTo>
                  <a:cubicBezTo>
                    <a:pt x="207" y="191"/>
                    <a:pt x="207" y="191"/>
                    <a:pt x="207" y="191"/>
                  </a:cubicBezTo>
                  <a:cubicBezTo>
                    <a:pt x="208" y="192"/>
                    <a:pt x="210" y="193"/>
                    <a:pt x="212" y="193"/>
                  </a:cubicBezTo>
                  <a:cubicBezTo>
                    <a:pt x="214" y="193"/>
                    <a:pt x="216" y="192"/>
                    <a:pt x="217" y="191"/>
                  </a:cubicBezTo>
                  <a:cubicBezTo>
                    <a:pt x="220" y="188"/>
                    <a:pt x="219" y="183"/>
                    <a:pt x="217" y="181"/>
                  </a:cubicBezTo>
                  <a:close/>
                  <a:moveTo>
                    <a:pt x="77" y="86"/>
                  </a:moveTo>
                  <a:cubicBezTo>
                    <a:pt x="67" y="86"/>
                    <a:pt x="59" y="78"/>
                    <a:pt x="59" y="68"/>
                  </a:cubicBezTo>
                  <a:cubicBezTo>
                    <a:pt x="59" y="59"/>
                    <a:pt x="67" y="51"/>
                    <a:pt x="77" y="51"/>
                  </a:cubicBezTo>
                  <a:cubicBezTo>
                    <a:pt x="86" y="51"/>
                    <a:pt x="94" y="59"/>
                    <a:pt x="94" y="68"/>
                  </a:cubicBezTo>
                  <a:cubicBezTo>
                    <a:pt x="94" y="78"/>
                    <a:pt x="86" y="86"/>
                    <a:pt x="77" y="86"/>
                  </a:cubicBezTo>
                  <a:close/>
                </a:path>
              </a:pathLst>
            </a:custGeom>
            <a:solidFill>
              <a:srgbClr val="EA4E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4" name="ïṥḻïde"/>
            <p:cNvSpPr>
              <a:spLocks/>
            </p:cNvSpPr>
            <p:nvPr/>
          </p:nvSpPr>
          <p:spPr bwMode="auto">
            <a:xfrm>
              <a:off x="4330446" y="2162218"/>
              <a:ext cx="39611" cy="60831"/>
            </a:xfrm>
            <a:custGeom>
              <a:avLst/>
              <a:gdLst>
                <a:gd name="T0" fmla="*/ 56 w 56"/>
                <a:gd name="T1" fmla="*/ 76 h 86"/>
                <a:gd name="T2" fmla="*/ 24 w 56"/>
                <a:gd name="T3" fmla="*/ 0 h 86"/>
                <a:gd name="T4" fmla="*/ 0 w 56"/>
                <a:gd name="T5" fmla="*/ 11 h 86"/>
                <a:gd name="T6" fmla="*/ 30 w 56"/>
                <a:gd name="T7" fmla="*/ 86 h 86"/>
                <a:gd name="T8" fmla="*/ 56 w 56"/>
                <a:gd name="T9" fmla="*/ 7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86">
                  <a:moveTo>
                    <a:pt x="56" y="76"/>
                  </a:moveTo>
                  <a:lnTo>
                    <a:pt x="24" y="0"/>
                  </a:lnTo>
                  <a:lnTo>
                    <a:pt x="0" y="11"/>
                  </a:lnTo>
                  <a:lnTo>
                    <a:pt x="30" y="86"/>
                  </a:lnTo>
                  <a:lnTo>
                    <a:pt x="56" y="76"/>
                  </a:ln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iS1iḍê"/>
            <p:cNvSpPr>
              <a:spLocks/>
            </p:cNvSpPr>
            <p:nvPr/>
          </p:nvSpPr>
          <p:spPr bwMode="auto">
            <a:xfrm>
              <a:off x="4330446" y="2162218"/>
              <a:ext cx="39611" cy="60831"/>
            </a:xfrm>
            <a:custGeom>
              <a:avLst/>
              <a:gdLst>
                <a:gd name="T0" fmla="*/ 56 w 56"/>
                <a:gd name="T1" fmla="*/ 76 h 86"/>
                <a:gd name="T2" fmla="*/ 24 w 56"/>
                <a:gd name="T3" fmla="*/ 0 h 86"/>
                <a:gd name="T4" fmla="*/ 0 w 56"/>
                <a:gd name="T5" fmla="*/ 11 h 86"/>
                <a:gd name="T6" fmla="*/ 30 w 56"/>
                <a:gd name="T7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86">
                  <a:moveTo>
                    <a:pt x="56" y="76"/>
                  </a:moveTo>
                  <a:lnTo>
                    <a:pt x="24" y="0"/>
                  </a:lnTo>
                  <a:lnTo>
                    <a:pt x="0" y="11"/>
                  </a:lnTo>
                  <a:lnTo>
                    <a:pt x="30" y="8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6" name="ïṣľïḍê"/>
            <p:cNvSpPr>
              <a:spLocks/>
            </p:cNvSpPr>
            <p:nvPr/>
          </p:nvSpPr>
          <p:spPr bwMode="auto">
            <a:xfrm>
              <a:off x="4773947" y="3235253"/>
              <a:ext cx="39611" cy="60124"/>
            </a:xfrm>
            <a:custGeom>
              <a:avLst/>
              <a:gdLst>
                <a:gd name="T0" fmla="*/ 56 w 56"/>
                <a:gd name="T1" fmla="*/ 75 h 85"/>
                <a:gd name="T2" fmla="*/ 26 w 56"/>
                <a:gd name="T3" fmla="*/ 0 h 85"/>
                <a:gd name="T4" fmla="*/ 0 w 56"/>
                <a:gd name="T5" fmla="*/ 10 h 85"/>
                <a:gd name="T6" fmla="*/ 31 w 56"/>
                <a:gd name="T7" fmla="*/ 85 h 85"/>
                <a:gd name="T8" fmla="*/ 56 w 56"/>
                <a:gd name="T9" fmla="*/ 7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85">
                  <a:moveTo>
                    <a:pt x="56" y="75"/>
                  </a:moveTo>
                  <a:lnTo>
                    <a:pt x="26" y="0"/>
                  </a:lnTo>
                  <a:lnTo>
                    <a:pt x="0" y="10"/>
                  </a:lnTo>
                  <a:lnTo>
                    <a:pt x="31" y="85"/>
                  </a:lnTo>
                  <a:lnTo>
                    <a:pt x="56" y="75"/>
                  </a:ln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7" name="işlíḍe"/>
            <p:cNvSpPr>
              <a:spLocks/>
            </p:cNvSpPr>
            <p:nvPr/>
          </p:nvSpPr>
          <p:spPr bwMode="auto">
            <a:xfrm>
              <a:off x="4773947" y="3235253"/>
              <a:ext cx="39611" cy="60124"/>
            </a:xfrm>
            <a:custGeom>
              <a:avLst/>
              <a:gdLst>
                <a:gd name="T0" fmla="*/ 56 w 56"/>
                <a:gd name="T1" fmla="*/ 75 h 85"/>
                <a:gd name="T2" fmla="*/ 26 w 56"/>
                <a:gd name="T3" fmla="*/ 0 h 85"/>
                <a:gd name="T4" fmla="*/ 0 w 56"/>
                <a:gd name="T5" fmla="*/ 10 h 85"/>
                <a:gd name="T6" fmla="*/ 31 w 56"/>
                <a:gd name="T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85">
                  <a:moveTo>
                    <a:pt x="56" y="75"/>
                  </a:moveTo>
                  <a:lnTo>
                    <a:pt x="26" y="0"/>
                  </a:lnTo>
                  <a:lnTo>
                    <a:pt x="0" y="10"/>
                  </a:lnTo>
                  <a:lnTo>
                    <a:pt x="31" y="8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8" name="iSḷïḓè"/>
            <p:cNvSpPr>
              <a:spLocks/>
            </p:cNvSpPr>
            <p:nvPr/>
          </p:nvSpPr>
          <p:spPr bwMode="auto">
            <a:xfrm>
              <a:off x="4005072" y="2486887"/>
              <a:ext cx="60124" cy="39611"/>
            </a:xfrm>
            <a:custGeom>
              <a:avLst/>
              <a:gdLst>
                <a:gd name="T0" fmla="*/ 85 w 85"/>
                <a:gd name="T1" fmla="*/ 30 h 56"/>
                <a:gd name="T2" fmla="*/ 10 w 85"/>
                <a:gd name="T3" fmla="*/ 0 h 56"/>
                <a:gd name="T4" fmla="*/ 0 w 85"/>
                <a:gd name="T5" fmla="*/ 25 h 56"/>
                <a:gd name="T6" fmla="*/ 75 w 85"/>
                <a:gd name="T7" fmla="*/ 56 h 56"/>
                <a:gd name="T8" fmla="*/ 85 w 85"/>
                <a:gd name="T9" fmla="*/ 3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56">
                  <a:moveTo>
                    <a:pt x="85" y="30"/>
                  </a:moveTo>
                  <a:lnTo>
                    <a:pt x="10" y="0"/>
                  </a:lnTo>
                  <a:lnTo>
                    <a:pt x="0" y="25"/>
                  </a:lnTo>
                  <a:lnTo>
                    <a:pt x="75" y="56"/>
                  </a:lnTo>
                  <a:lnTo>
                    <a:pt x="85" y="30"/>
                  </a:ln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9" name="îṥḻïḍé"/>
            <p:cNvSpPr>
              <a:spLocks/>
            </p:cNvSpPr>
            <p:nvPr/>
          </p:nvSpPr>
          <p:spPr bwMode="auto">
            <a:xfrm>
              <a:off x="4005072" y="2486887"/>
              <a:ext cx="60124" cy="39611"/>
            </a:xfrm>
            <a:custGeom>
              <a:avLst/>
              <a:gdLst>
                <a:gd name="T0" fmla="*/ 85 w 85"/>
                <a:gd name="T1" fmla="*/ 30 h 56"/>
                <a:gd name="T2" fmla="*/ 10 w 85"/>
                <a:gd name="T3" fmla="*/ 0 h 56"/>
                <a:gd name="T4" fmla="*/ 0 w 85"/>
                <a:gd name="T5" fmla="*/ 25 h 56"/>
                <a:gd name="T6" fmla="*/ 75 w 85"/>
                <a:gd name="T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56">
                  <a:moveTo>
                    <a:pt x="85" y="30"/>
                  </a:moveTo>
                  <a:lnTo>
                    <a:pt x="10" y="0"/>
                  </a:lnTo>
                  <a:lnTo>
                    <a:pt x="0" y="25"/>
                  </a:lnTo>
                  <a:lnTo>
                    <a:pt x="75" y="5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0" name="ïṥḻíḓé"/>
            <p:cNvSpPr>
              <a:spLocks/>
            </p:cNvSpPr>
            <p:nvPr/>
          </p:nvSpPr>
          <p:spPr bwMode="auto">
            <a:xfrm>
              <a:off x="5077394" y="2930389"/>
              <a:ext cx="60124" cy="39611"/>
            </a:xfrm>
            <a:custGeom>
              <a:avLst/>
              <a:gdLst>
                <a:gd name="T0" fmla="*/ 85 w 85"/>
                <a:gd name="T1" fmla="*/ 32 h 56"/>
                <a:gd name="T2" fmla="*/ 10 w 85"/>
                <a:gd name="T3" fmla="*/ 0 h 56"/>
                <a:gd name="T4" fmla="*/ 0 w 85"/>
                <a:gd name="T5" fmla="*/ 26 h 56"/>
                <a:gd name="T6" fmla="*/ 75 w 85"/>
                <a:gd name="T7" fmla="*/ 56 h 56"/>
                <a:gd name="T8" fmla="*/ 85 w 85"/>
                <a:gd name="T9" fmla="*/ 3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56">
                  <a:moveTo>
                    <a:pt x="85" y="32"/>
                  </a:moveTo>
                  <a:lnTo>
                    <a:pt x="10" y="0"/>
                  </a:lnTo>
                  <a:lnTo>
                    <a:pt x="0" y="26"/>
                  </a:lnTo>
                  <a:lnTo>
                    <a:pt x="75" y="56"/>
                  </a:lnTo>
                  <a:lnTo>
                    <a:pt x="85" y="32"/>
                  </a:ln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1" name="îṧḻídè"/>
            <p:cNvSpPr>
              <a:spLocks/>
            </p:cNvSpPr>
            <p:nvPr/>
          </p:nvSpPr>
          <p:spPr bwMode="auto">
            <a:xfrm>
              <a:off x="5077394" y="2930389"/>
              <a:ext cx="60124" cy="39611"/>
            </a:xfrm>
            <a:custGeom>
              <a:avLst/>
              <a:gdLst>
                <a:gd name="T0" fmla="*/ 85 w 85"/>
                <a:gd name="T1" fmla="*/ 32 h 56"/>
                <a:gd name="T2" fmla="*/ 10 w 85"/>
                <a:gd name="T3" fmla="*/ 0 h 56"/>
                <a:gd name="T4" fmla="*/ 0 w 85"/>
                <a:gd name="T5" fmla="*/ 26 h 56"/>
                <a:gd name="T6" fmla="*/ 75 w 85"/>
                <a:gd name="T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56">
                  <a:moveTo>
                    <a:pt x="85" y="32"/>
                  </a:moveTo>
                  <a:lnTo>
                    <a:pt x="10" y="0"/>
                  </a:lnTo>
                  <a:lnTo>
                    <a:pt x="0" y="26"/>
                  </a:lnTo>
                  <a:lnTo>
                    <a:pt x="75" y="5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2" name="îS1íde"/>
            <p:cNvSpPr>
              <a:spLocks/>
            </p:cNvSpPr>
            <p:nvPr/>
          </p:nvSpPr>
          <p:spPr bwMode="auto">
            <a:xfrm>
              <a:off x="4773947" y="2162218"/>
              <a:ext cx="39611" cy="60831"/>
            </a:xfrm>
            <a:custGeom>
              <a:avLst/>
              <a:gdLst>
                <a:gd name="T0" fmla="*/ 26 w 56"/>
                <a:gd name="T1" fmla="*/ 86 h 86"/>
                <a:gd name="T2" fmla="*/ 56 w 56"/>
                <a:gd name="T3" fmla="*/ 11 h 86"/>
                <a:gd name="T4" fmla="*/ 31 w 56"/>
                <a:gd name="T5" fmla="*/ 0 h 86"/>
                <a:gd name="T6" fmla="*/ 0 w 56"/>
                <a:gd name="T7" fmla="*/ 76 h 86"/>
                <a:gd name="T8" fmla="*/ 26 w 56"/>
                <a:gd name="T9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86">
                  <a:moveTo>
                    <a:pt x="26" y="86"/>
                  </a:moveTo>
                  <a:lnTo>
                    <a:pt x="56" y="11"/>
                  </a:lnTo>
                  <a:lnTo>
                    <a:pt x="31" y="0"/>
                  </a:lnTo>
                  <a:lnTo>
                    <a:pt x="0" y="76"/>
                  </a:lnTo>
                  <a:lnTo>
                    <a:pt x="26" y="86"/>
                  </a:ln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3" name="ïṡ1ïḑe"/>
            <p:cNvSpPr>
              <a:spLocks/>
            </p:cNvSpPr>
            <p:nvPr/>
          </p:nvSpPr>
          <p:spPr bwMode="auto">
            <a:xfrm>
              <a:off x="4773947" y="2162218"/>
              <a:ext cx="39611" cy="60831"/>
            </a:xfrm>
            <a:custGeom>
              <a:avLst/>
              <a:gdLst>
                <a:gd name="T0" fmla="*/ 26 w 56"/>
                <a:gd name="T1" fmla="*/ 86 h 86"/>
                <a:gd name="T2" fmla="*/ 56 w 56"/>
                <a:gd name="T3" fmla="*/ 11 h 86"/>
                <a:gd name="T4" fmla="*/ 31 w 56"/>
                <a:gd name="T5" fmla="*/ 0 h 86"/>
                <a:gd name="T6" fmla="*/ 0 w 56"/>
                <a:gd name="T7" fmla="*/ 7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86">
                  <a:moveTo>
                    <a:pt x="26" y="86"/>
                  </a:moveTo>
                  <a:lnTo>
                    <a:pt x="56" y="11"/>
                  </a:lnTo>
                  <a:lnTo>
                    <a:pt x="31" y="0"/>
                  </a:lnTo>
                  <a:lnTo>
                    <a:pt x="0" y="7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4" name="ísľîḑê"/>
            <p:cNvSpPr>
              <a:spLocks/>
            </p:cNvSpPr>
            <p:nvPr/>
          </p:nvSpPr>
          <p:spPr bwMode="auto">
            <a:xfrm>
              <a:off x="4330446" y="3235253"/>
              <a:ext cx="39611" cy="60124"/>
            </a:xfrm>
            <a:custGeom>
              <a:avLst/>
              <a:gdLst>
                <a:gd name="T0" fmla="*/ 24 w 56"/>
                <a:gd name="T1" fmla="*/ 85 h 85"/>
                <a:gd name="T2" fmla="*/ 56 w 56"/>
                <a:gd name="T3" fmla="*/ 10 h 85"/>
                <a:gd name="T4" fmla="*/ 30 w 56"/>
                <a:gd name="T5" fmla="*/ 0 h 85"/>
                <a:gd name="T6" fmla="*/ 0 w 56"/>
                <a:gd name="T7" fmla="*/ 75 h 85"/>
                <a:gd name="T8" fmla="*/ 24 w 56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85">
                  <a:moveTo>
                    <a:pt x="24" y="85"/>
                  </a:moveTo>
                  <a:lnTo>
                    <a:pt x="56" y="10"/>
                  </a:lnTo>
                  <a:lnTo>
                    <a:pt x="30" y="0"/>
                  </a:lnTo>
                  <a:lnTo>
                    <a:pt x="0" y="75"/>
                  </a:lnTo>
                  <a:lnTo>
                    <a:pt x="24" y="85"/>
                  </a:ln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5" name="ïşlïḓê"/>
            <p:cNvSpPr>
              <a:spLocks/>
            </p:cNvSpPr>
            <p:nvPr/>
          </p:nvSpPr>
          <p:spPr bwMode="auto">
            <a:xfrm>
              <a:off x="4330446" y="3235253"/>
              <a:ext cx="39611" cy="60124"/>
            </a:xfrm>
            <a:custGeom>
              <a:avLst/>
              <a:gdLst>
                <a:gd name="T0" fmla="*/ 24 w 56"/>
                <a:gd name="T1" fmla="*/ 85 h 85"/>
                <a:gd name="T2" fmla="*/ 56 w 56"/>
                <a:gd name="T3" fmla="*/ 10 h 85"/>
                <a:gd name="T4" fmla="*/ 30 w 56"/>
                <a:gd name="T5" fmla="*/ 0 h 85"/>
                <a:gd name="T6" fmla="*/ 0 w 56"/>
                <a:gd name="T7" fmla="*/ 7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85">
                  <a:moveTo>
                    <a:pt x="24" y="85"/>
                  </a:moveTo>
                  <a:lnTo>
                    <a:pt x="56" y="10"/>
                  </a:lnTo>
                  <a:lnTo>
                    <a:pt x="30" y="0"/>
                  </a:lnTo>
                  <a:lnTo>
                    <a:pt x="0" y="7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6" name="ïṧlîḓé"/>
            <p:cNvSpPr>
              <a:spLocks/>
            </p:cNvSpPr>
            <p:nvPr/>
          </p:nvSpPr>
          <p:spPr bwMode="auto">
            <a:xfrm>
              <a:off x="5077394" y="2486887"/>
              <a:ext cx="60124" cy="39611"/>
            </a:xfrm>
            <a:custGeom>
              <a:avLst/>
              <a:gdLst>
                <a:gd name="T0" fmla="*/ 10 w 85"/>
                <a:gd name="T1" fmla="*/ 56 h 56"/>
                <a:gd name="T2" fmla="*/ 85 w 85"/>
                <a:gd name="T3" fmla="*/ 25 h 56"/>
                <a:gd name="T4" fmla="*/ 75 w 85"/>
                <a:gd name="T5" fmla="*/ 0 h 56"/>
                <a:gd name="T6" fmla="*/ 0 w 85"/>
                <a:gd name="T7" fmla="*/ 30 h 56"/>
                <a:gd name="T8" fmla="*/ 10 w 85"/>
                <a:gd name="T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56">
                  <a:moveTo>
                    <a:pt x="10" y="56"/>
                  </a:moveTo>
                  <a:lnTo>
                    <a:pt x="85" y="25"/>
                  </a:lnTo>
                  <a:lnTo>
                    <a:pt x="75" y="0"/>
                  </a:lnTo>
                  <a:lnTo>
                    <a:pt x="0" y="30"/>
                  </a:lnTo>
                  <a:lnTo>
                    <a:pt x="10" y="56"/>
                  </a:ln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7" name="iṧ1îḋé"/>
            <p:cNvSpPr>
              <a:spLocks/>
            </p:cNvSpPr>
            <p:nvPr/>
          </p:nvSpPr>
          <p:spPr bwMode="auto">
            <a:xfrm>
              <a:off x="5077394" y="2486887"/>
              <a:ext cx="60124" cy="39611"/>
            </a:xfrm>
            <a:custGeom>
              <a:avLst/>
              <a:gdLst>
                <a:gd name="T0" fmla="*/ 10 w 85"/>
                <a:gd name="T1" fmla="*/ 56 h 56"/>
                <a:gd name="T2" fmla="*/ 85 w 85"/>
                <a:gd name="T3" fmla="*/ 25 h 56"/>
                <a:gd name="T4" fmla="*/ 75 w 85"/>
                <a:gd name="T5" fmla="*/ 0 h 56"/>
                <a:gd name="T6" fmla="*/ 0 w 85"/>
                <a:gd name="T7" fmla="*/ 3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56">
                  <a:moveTo>
                    <a:pt x="10" y="56"/>
                  </a:moveTo>
                  <a:lnTo>
                    <a:pt x="85" y="25"/>
                  </a:lnTo>
                  <a:lnTo>
                    <a:pt x="75" y="0"/>
                  </a:lnTo>
                  <a:lnTo>
                    <a:pt x="0" y="3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8" name="íśľïdê"/>
            <p:cNvSpPr>
              <a:spLocks/>
            </p:cNvSpPr>
            <p:nvPr/>
          </p:nvSpPr>
          <p:spPr bwMode="auto">
            <a:xfrm>
              <a:off x="4005072" y="2930389"/>
              <a:ext cx="60124" cy="39611"/>
            </a:xfrm>
            <a:custGeom>
              <a:avLst/>
              <a:gdLst>
                <a:gd name="T0" fmla="*/ 10 w 85"/>
                <a:gd name="T1" fmla="*/ 56 h 56"/>
                <a:gd name="T2" fmla="*/ 85 w 85"/>
                <a:gd name="T3" fmla="*/ 26 h 56"/>
                <a:gd name="T4" fmla="*/ 75 w 85"/>
                <a:gd name="T5" fmla="*/ 0 h 56"/>
                <a:gd name="T6" fmla="*/ 0 w 85"/>
                <a:gd name="T7" fmla="*/ 32 h 56"/>
                <a:gd name="T8" fmla="*/ 10 w 85"/>
                <a:gd name="T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56">
                  <a:moveTo>
                    <a:pt x="10" y="56"/>
                  </a:moveTo>
                  <a:lnTo>
                    <a:pt x="85" y="26"/>
                  </a:lnTo>
                  <a:lnTo>
                    <a:pt x="75" y="0"/>
                  </a:lnTo>
                  <a:lnTo>
                    <a:pt x="0" y="32"/>
                  </a:lnTo>
                  <a:lnTo>
                    <a:pt x="10" y="56"/>
                  </a:ln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9" name="î$ḻïďé"/>
            <p:cNvSpPr>
              <a:spLocks/>
            </p:cNvSpPr>
            <p:nvPr/>
          </p:nvSpPr>
          <p:spPr bwMode="auto">
            <a:xfrm>
              <a:off x="4005072" y="2930389"/>
              <a:ext cx="60124" cy="39611"/>
            </a:xfrm>
            <a:custGeom>
              <a:avLst/>
              <a:gdLst>
                <a:gd name="T0" fmla="*/ 10 w 85"/>
                <a:gd name="T1" fmla="*/ 56 h 56"/>
                <a:gd name="T2" fmla="*/ 85 w 85"/>
                <a:gd name="T3" fmla="*/ 26 h 56"/>
                <a:gd name="T4" fmla="*/ 75 w 85"/>
                <a:gd name="T5" fmla="*/ 0 h 56"/>
                <a:gd name="T6" fmla="*/ 0 w 85"/>
                <a:gd name="T7" fmla="*/ 3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56">
                  <a:moveTo>
                    <a:pt x="10" y="56"/>
                  </a:moveTo>
                  <a:lnTo>
                    <a:pt x="85" y="26"/>
                  </a:lnTo>
                  <a:lnTo>
                    <a:pt x="75" y="0"/>
                  </a:lnTo>
                  <a:lnTo>
                    <a:pt x="0" y="3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0" name="iSliḍe"/>
            <p:cNvSpPr>
              <a:spLocks/>
            </p:cNvSpPr>
            <p:nvPr/>
          </p:nvSpPr>
          <p:spPr bwMode="auto">
            <a:xfrm>
              <a:off x="4559623" y="2117655"/>
              <a:ext cx="19805" cy="96906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1" name="ïṧliḍè"/>
            <p:cNvSpPr>
              <a:spLocks/>
            </p:cNvSpPr>
            <p:nvPr/>
          </p:nvSpPr>
          <p:spPr bwMode="auto">
            <a:xfrm>
              <a:off x="4559623" y="2117655"/>
              <a:ext cx="19805" cy="96906"/>
            </a:xfrm>
            <a:custGeom>
              <a:avLst/>
              <a:gdLst>
                <a:gd name="T0" fmla="*/ 28 w 28"/>
                <a:gd name="T1" fmla="*/ 137 h 137"/>
                <a:gd name="T2" fmla="*/ 28 w 28"/>
                <a:gd name="T3" fmla="*/ 0 h 137"/>
                <a:gd name="T4" fmla="*/ 0 w 28"/>
                <a:gd name="T5" fmla="*/ 0 h 137"/>
                <a:gd name="T6" fmla="*/ 0 w 28"/>
                <a:gd name="T7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37">
                  <a:moveTo>
                    <a:pt x="28" y="137"/>
                  </a:moveTo>
                  <a:lnTo>
                    <a:pt x="28" y="0"/>
                  </a:lnTo>
                  <a:lnTo>
                    <a:pt x="0" y="0"/>
                  </a:lnTo>
                  <a:lnTo>
                    <a:pt x="0" y="13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2" name="îsļîḑê"/>
            <p:cNvSpPr>
              <a:spLocks/>
            </p:cNvSpPr>
            <p:nvPr/>
          </p:nvSpPr>
          <p:spPr bwMode="auto">
            <a:xfrm>
              <a:off x="4559623" y="3240203"/>
              <a:ext cx="19805" cy="9619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3" name="ïšḻîḋè"/>
            <p:cNvSpPr>
              <a:spLocks/>
            </p:cNvSpPr>
            <p:nvPr/>
          </p:nvSpPr>
          <p:spPr bwMode="auto">
            <a:xfrm>
              <a:off x="4559623" y="3240203"/>
              <a:ext cx="19805" cy="96198"/>
            </a:xfrm>
            <a:custGeom>
              <a:avLst/>
              <a:gdLst>
                <a:gd name="T0" fmla="*/ 28 w 28"/>
                <a:gd name="T1" fmla="*/ 136 h 136"/>
                <a:gd name="T2" fmla="*/ 28 w 28"/>
                <a:gd name="T3" fmla="*/ 0 h 136"/>
                <a:gd name="T4" fmla="*/ 0 w 28"/>
                <a:gd name="T5" fmla="*/ 0 h 136"/>
                <a:gd name="T6" fmla="*/ 0 w 28"/>
                <a:gd name="T7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36">
                  <a:moveTo>
                    <a:pt x="28" y="136"/>
                  </a:moveTo>
                  <a:lnTo>
                    <a:pt x="28" y="0"/>
                  </a:lnTo>
                  <a:lnTo>
                    <a:pt x="0" y="0"/>
                  </a:lnTo>
                  <a:lnTo>
                    <a:pt x="0" y="13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4" name="îsḻíḋé"/>
            <p:cNvSpPr>
              <a:spLocks/>
            </p:cNvSpPr>
            <p:nvPr/>
          </p:nvSpPr>
          <p:spPr bwMode="auto">
            <a:xfrm>
              <a:off x="3964754" y="2717480"/>
              <a:ext cx="91954" cy="1909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5" name="ïşḻîḑé"/>
            <p:cNvSpPr>
              <a:spLocks/>
            </p:cNvSpPr>
            <p:nvPr/>
          </p:nvSpPr>
          <p:spPr bwMode="auto">
            <a:xfrm>
              <a:off x="3964754" y="2717480"/>
              <a:ext cx="91954" cy="19098"/>
            </a:xfrm>
            <a:custGeom>
              <a:avLst/>
              <a:gdLst>
                <a:gd name="T0" fmla="*/ 130 w 130"/>
                <a:gd name="T1" fmla="*/ 0 h 27"/>
                <a:gd name="T2" fmla="*/ 0 w 130"/>
                <a:gd name="T3" fmla="*/ 0 h 27"/>
                <a:gd name="T4" fmla="*/ 0 w 130"/>
                <a:gd name="T5" fmla="*/ 27 h 27"/>
                <a:gd name="T6" fmla="*/ 130 w 130"/>
                <a:gd name="T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27">
                  <a:moveTo>
                    <a:pt x="130" y="0"/>
                  </a:moveTo>
                  <a:lnTo>
                    <a:pt x="0" y="0"/>
                  </a:lnTo>
                  <a:lnTo>
                    <a:pt x="0" y="27"/>
                  </a:lnTo>
                  <a:lnTo>
                    <a:pt x="130" y="2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6" name="í$ľiḑé"/>
            <p:cNvSpPr>
              <a:spLocks/>
            </p:cNvSpPr>
            <p:nvPr/>
          </p:nvSpPr>
          <p:spPr bwMode="auto">
            <a:xfrm>
              <a:off x="5082346" y="2717480"/>
              <a:ext cx="96905" cy="1909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7" name="îśḻidê"/>
            <p:cNvSpPr>
              <a:spLocks/>
            </p:cNvSpPr>
            <p:nvPr/>
          </p:nvSpPr>
          <p:spPr bwMode="auto">
            <a:xfrm>
              <a:off x="5082346" y="2717480"/>
              <a:ext cx="96905" cy="19098"/>
            </a:xfrm>
            <a:custGeom>
              <a:avLst/>
              <a:gdLst>
                <a:gd name="T0" fmla="*/ 137 w 137"/>
                <a:gd name="T1" fmla="*/ 0 h 27"/>
                <a:gd name="T2" fmla="*/ 0 w 137"/>
                <a:gd name="T3" fmla="*/ 0 h 27"/>
                <a:gd name="T4" fmla="*/ 0 w 137"/>
                <a:gd name="T5" fmla="*/ 27 h 27"/>
                <a:gd name="T6" fmla="*/ 137 w 137"/>
                <a:gd name="T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7" h="27">
                  <a:moveTo>
                    <a:pt x="137" y="0"/>
                  </a:moveTo>
                  <a:lnTo>
                    <a:pt x="0" y="0"/>
                  </a:lnTo>
                  <a:lnTo>
                    <a:pt x="0" y="27"/>
                  </a:lnTo>
                  <a:lnTo>
                    <a:pt x="137" y="2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8" name="íSļiďe"/>
            <p:cNvSpPr>
              <a:spLocks/>
            </p:cNvSpPr>
            <p:nvPr/>
          </p:nvSpPr>
          <p:spPr bwMode="auto">
            <a:xfrm>
              <a:off x="4134515" y="2290954"/>
              <a:ext cx="82051" cy="83466"/>
            </a:xfrm>
            <a:custGeom>
              <a:avLst/>
              <a:gdLst>
                <a:gd name="T0" fmla="*/ 116 w 116"/>
                <a:gd name="T1" fmla="*/ 97 h 118"/>
                <a:gd name="T2" fmla="*/ 18 w 116"/>
                <a:gd name="T3" fmla="*/ 0 h 118"/>
                <a:gd name="T4" fmla="*/ 0 w 116"/>
                <a:gd name="T5" fmla="*/ 20 h 118"/>
                <a:gd name="T6" fmla="*/ 97 w 116"/>
                <a:gd name="T7" fmla="*/ 118 h 118"/>
                <a:gd name="T8" fmla="*/ 116 w 116"/>
                <a:gd name="T9" fmla="*/ 97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18">
                  <a:moveTo>
                    <a:pt x="116" y="97"/>
                  </a:moveTo>
                  <a:lnTo>
                    <a:pt x="18" y="0"/>
                  </a:lnTo>
                  <a:lnTo>
                    <a:pt x="0" y="20"/>
                  </a:lnTo>
                  <a:lnTo>
                    <a:pt x="97" y="118"/>
                  </a:lnTo>
                  <a:lnTo>
                    <a:pt x="116" y="97"/>
                  </a:ln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9" name="îṥḷiḍè"/>
            <p:cNvSpPr>
              <a:spLocks/>
            </p:cNvSpPr>
            <p:nvPr/>
          </p:nvSpPr>
          <p:spPr bwMode="auto">
            <a:xfrm>
              <a:off x="4134515" y="2290954"/>
              <a:ext cx="82051" cy="83466"/>
            </a:xfrm>
            <a:custGeom>
              <a:avLst/>
              <a:gdLst>
                <a:gd name="T0" fmla="*/ 116 w 116"/>
                <a:gd name="T1" fmla="*/ 97 h 118"/>
                <a:gd name="T2" fmla="*/ 18 w 116"/>
                <a:gd name="T3" fmla="*/ 0 h 118"/>
                <a:gd name="T4" fmla="*/ 0 w 116"/>
                <a:gd name="T5" fmla="*/ 20 h 118"/>
                <a:gd name="T6" fmla="*/ 97 w 116"/>
                <a:gd name="T7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6" h="118">
                  <a:moveTo>
                    <a:pt x="116" y="97"/>
                  </a:moveTo>
                  <a:lnTo>
                    <a:pt x="18" y="0"/>
                  </a:lnTo>
                  <a:lnTo>
                    <a:pt x="0" y="20"/>
                  </a:lnTo>
                  <a:lnTo>
                    <a:pt x="97" y="11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0" name="iŝļîḋè"/>
            <p:cNvSpPr>
              <a:spLocks/>
            </p:cNvSpPr>
            <p:nvPr/>
          </p:nvSpPr>
          <p:spPr bwMode="auto">
            <a:xfrm>
              <a:off x="4927438" y="3083882"/>
              <a:ext cx="82051" cy="82052"/>
            </a:xfrm>
            <a:custGeom>
              <a:avLst/>
              <a:gdLst>
                <a:gd name="T0" fmla="*/ 116 w 116"/>
                <a:gd name="T1" fmla="*/ 97 h 116"/>
                <a:gd name="T2" fmla="*/ 19 w 116"/>
                <a:gd name="T3" fmla="*/ 0 h 116"/>
                <a:gd name="T4" fmla="*/ 0 w 116"/>
                <a:gd name="T5" fmla="*/ 19 h 116"/>
                <a:gd name="T6" fmla="*/ 96 w 116"/>
                <a:gd name="T7" fmla="*/ 116 h 116"/>
                <a:gd name="T8" fmla="*/ 116 w 116"/>
                <a:gd name="T9" fmla="*/ 9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16">
                  <a:moveTo>
                    <a:pt x="116" y="97"/>
                  </a:moveTo>
                  <a:lnTo>
                    <a:pt x="19" y="0"/>
                  </a:lnTo>
                  <a:lnTo>
                    <a:pt x="0" y="19"/>
                  </a:lnTo>
                  <a:lnTo>
                    <a:pt x="96" y="116"/>
                  </a:lnTo>
                  <a:lnTo>
                    <a:pt x="116" y="97"/>
                  </a:ln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1" name="íSļïḋè"/>
            <p:cNvSpPr>
              <a:spLocks/>
            </p:cNvSpPr>
            <p:nvPr/>
          </p:nvSpPr>
          <p:spPr bwMode="auto">
            <a:xfrm>
              <a:off x="4927438" y="3083882"/>
              <a:ext cx="82051" cy="82052"/>
            </a:xfrm>
            <a:custGeom>
              <a:avLst/>
              <a:gdLst>
                <a:gd name="T0" fmla="*/ 116 w 116"/>
                <a:gd name="T1" fmla="*/ 97 h 116"/>
                <a:gd name="T2" fmla="*/ 19 w 116"/>
                <a:gd name="T3" fmla="*/ 0 h 116"/>
                <a:gd name="T4" fmla="*/ 0 w 116"/>
                <a:gd name="T5" fmla="*/ 19 h 116"/>
                <a:gd name="T6" fmla="*/ 96 w 116"/>
                <a:gd name="T7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6" h="116">
                  <a:moveTo>
                    <a:pt x="116" y="97"/>
                  </a:moveTo>
                  <a:lnTo>
                    <a:pt x="19" y="0"/>
                  </a:lnTo>
                  <a:lnTo>
                    <a:pt x="0" y="19"/>
                  </a:lnTo>
                  <a:lnTo>
                    <a:pt x="96" y="11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2" name="íşlídê"/>
            <p:cNvSpPr>
              <a:spLocks/>
            </p:cNvSpPr>
            <p:nvPr/>
          </p:nvSpPr>
          <p:spPr bwMode="auto">
            <a:xfrm>
              <a:off x="4134515" y="3083882"/>
              <a:ext cx="82051" cy="82052"/>
            </a:xfrm>
            <a:custGeom>
              <a:avLst/>
              <a:gdLst>
                <a:gd name="T0" fmla="*/ 97 w 116"/>
                <a:gd name="T1" fmla="*/ 0 h 116"/>
                <a:gd name="T2" fmla="*/ 0 w 116"/>
                <a:gd name="T3" fmla="*/ 97 h 116"/>
                <a:gd name="T4" fmla="*/ 18 w 116"/>
                <a:gd name="T5" fmla="*/ 116 h 116"/>
                <a:gd name="T6" fmla="*/ 116 w 116"/>
                <a:gd name="T7" fmla="*/ 19 h 116"/>
                <a:gd name="T8" fmla="*/ 97 w 116"/>
                <a:gd name="T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16">
                  <a:moveTo>
                    <a:pt x="97" y="0"/>
                  </a:moveTo>
                  <a:lnTo>
                    <a:pt x="0" y="97"/>
                  </a:lnTo>
                  <a:lnTo>
                    <a:pt x="18" y="116"/>
                  </a:lnTo>
                  <a:lnTo>
                    <a:pt x="116" y="19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3" name="íṩ1iďe"/>
            <p:cNvSpPr>
              <a:spLocks/>
            </p:cNvSpPr>
            <p:nvPr/>
          </p:nvSpPr>
          <p:spPr bwMode="auto">
            <a:xfrm>
              <a:off x="4134515" y="3083882"/>
              <a:ext cx="82051" cy="82052"/>
            </a:xfrm>
            <a:custGeom>
              <a:avLst/>
              <a:gdLst>
                <a:gd name="T0" fmla="*/ 97 w 116"/>
                <a:gd name="T1" fmla="*/ 0 h 116"/>
                <a:gd name="T2" fmla="*/ 0 w 116"/>
                <a:gd name="T3" fmla="*/ 97 h 116"/>
                <a:gd name="T4" fmla="*/ 18 w 116"/>
                <a:gd name="T5" fmla="*/ 116 h 116"/>
                <a:gd name="T6" fmla="*/ 116 w 116"/>
                <a:gd name="T7" fmla="*/ 1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6" h="116">
                  <a:moveTo>
                    <a:pt x="97" y="0"/>
                  </a:moveTo>
                  <a:lnTo>
                    <a:pt x="0" y="97"/>
                  </a:lnTo>
                  <a:lnTo>
                    <a:pt x="18" y="116"/>
                  </a:lnTo>
                  <a:lnTo>
                    <a:pt x="116" y="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4" name="iŝḻïde"/>
            <p:cNvSpPr>
              <a:spLocks/>
            </p:cNvSpPr>
            <p:nvPr/>
          </p:nvSpPr>
          <p:spPr bwMode="auto">
            <a:xfrm>
              <a:off x="4927438" y="2290954"/>
              <a:ext cx="82051" cy="83466"/>
            </a:xfrm>
            <a:custGeom>
              <a:avLst/>
              <a:gdLst>
                <a:gd name="T0" fmla="*/ 96 w 116"/>
                <a:gd name="T1" fmla="*/ 0 h 118"/>
                <a:gd name="T2" fmla="*/ 0 w 116"/>
                <a:gd name="T3" fmla="*/ 97 h 118"/>
                <a:gd name="T4" fmla="*/ 19 w 116"/>
                <a:gd name="T5" fmla="*/ 118 h 118"/>
                <a:gd name="T6" fmla="*/ 116 w 116"/>
                <a:gd name="T7" fmla="*/ 20 h 118"/>
                <a:gd name="T8" fmla="*/ 96 w 116"/>
                <a:gd name="T9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18">
                  <a:moveTo>
                    <a:pt x="96" y="0"/>
                  </a:moveTo>
                  <a:lnTo>
                    <a:pt x="0" y="97"/>
                  </a:lnTo>
                  <a:lnTo>
                    <a:pt x="19" y="118"/>
                  </a:lnTo>
                  <a:lnTo>
                    <a:pt x="116" y="20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5" name="ïśḷiďê"/>
            <p:cNvSpPr>
              <a:spLocks/>
            </p:cNvSpPr>
            <p:nvPr/>
          </p:nvSpPr>
          <p:spPr bwMode="auto">
            <a:xfrm>
              <a:off x="4927438" y="2290954"/>
              <a:ext cx="82051" cy="83466"/>
            </a:xfrm>
            <a:custGeom>
              <a:avLst/>
              <a:gdLst>
                <a:gd name="T0" fmla="*/ 96 w 116"/>
                <a:gd name="T1" fmla="*/ 0 h 118"/>
                <a:gd name="T2" fmla="*/ 0 w 116"/>
                <a:gd name="T3" fmla="*/ 97 h 118"/>
                <a:gd name="T4" fmla="*/ 19 w 116"/>
                <a:gd name="T5" fmla="*/ 118 h 118"/>
                <a:gd name="T6" fmla="*/ 116 w 116"/>
                <a:gd name="T7" fmla="*/ 2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6" h="118">
                  <a:moveTo>
                    <a:pt x="96" y="0"/>
                  </a:moveTo>
                  <a:lnTo>
                    <a:pt x="0" y="97"/>
                  </a:lnTo>
                  <a:lnTo>
                    <a:pt x="19" y="118"/>
                  </a:lnTo>
                  <a:lnTo>
                    <a:pt x="116" y="2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" name="íşļíḍè"/>
          <p:cNvGrpSpPr/>
          <p:nvPr/>
        </p:nvGrpSpPr>
        <p:grpSpPr>
          <a:xfrm>
            <a:off x="6569828" y="1379367"/>
            <a:ext cx="2062236" cy="809898"/>
            <a:chOff x="8759768" y="1839157"/>
            <a:chExt cx="2749648" cy="1079864"/>
          </a:xfrm>
        </p:grpSpPr>
        <p:grpSp>
          <p:nvGrpSpPr>
            <p:cNvPr id="36" name="ïṩlïḑe"/>
            <p:cNvGrpSpPr/>
            <p:nvPr/>
          </p:nvGrpSpPr>
          <p:grpSpPr>
            <a:xfrm>
              <a:off x="8788290" y="1839157"/>
              <a:ext cx="479307" cy="421852"/>
              <a:chOff x="8690359" y="2461392"/>
              <a:chExt cx="247728" cy="218032"/>
            </a:xfrm>
          </p:grpSpPr>
          <p:sp>
            <p:nvSpPr>
              <p:cNvPr id="39" name="íṩ1íḑè"/>
              <p:cNvSpPr>
                <a:spLocks/>
              </p:cNvSpPr>
              <p:nvPr/>
            </p:nvSpPr>
            <p:spPr bwMode="auto">
              <a:xfrm>
                <a:off x="8690359" y="2650552"/>
                <a:ext cx="247728" cy="28872"/>
              </a:xfrm>
              <a:custGeom>
                <a:avLst/>
                <a:gdLst>
                  <a:gd name="T0" fmla="*/ 320 w 320"/>
                  <a:gd name="T1" fmla="*/ 0 h 29"/>
                  <a:gd name="T2" fmla="*/ 0 w 320"/>
                  <a:gd name="T3" fmla="*/ 0 h 29"/>
                  <a:gd name="T4" fmla="*/ 0 w 320"/>
                  <a:gd name="T5" fmla="*/ 29 h 29"/>
                  <a:gd name="T6" fmla="*/ 320 w 320"/>
                  <a:gd name="T7" fmla="*/ 29 h 29"/>
                  <a:gd name="T8" fmla="*/ 320 w 320"/>
                  <a:gd name="T9" fmla="*/ 0 h 29"/>
                  <a:gd name="T10" fmla="*/ 306 w 320"/>
                  <a:gd name="T11" fmla="*/ 18 h 29"/>
                  <a:gd name="T12" fmla="*/ 279 w 320"/>
                  <a:gd name="T13" fmla="*/ 18 h 29"/>
                  <a:gd name="T14" fmla="*/ 279 w 320"/>
                  <a:gd name="T15" fmla="*/ 12 h 29"/>
                  <a:gd name="T16" fmla="*/ 306 w 320"/>
                  <a:gd name="T17" fmla="*/ 12 h 29"/>
                  <a:gd name="T18" fmla="*/ 306 w 320"/>
                  <a:gd name="T19" fmla="*/ 1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0" h="29">
                    <a:moveTo>
                      <a:pt x="320" y="0"/>
                    </a:moveTo>
                    <a:lnTo>
                      <a:pt x="0" y="0"/>
                    </a:lnTo>
                    <a:lnTo>
                      <a:pt x="0" y="29"/>
                    </a:lnTo>
                    <a:lnTo>
                      <a:pt x="320" y="29"/>
                    </a:lnTo>
                    <a:lnTo>
                      <a:pt x="320" y="0"/>
                    </a:lnTo>
                    <a:close/>
                    <a:moveTo>
                      <a:pt x="306" y="18"/>
                    </a:moveTo>
                    <a:lnTo>
                      <a:pt x="279" y="18"/>
                    </a:lnTo>
                    <a:lnTo>
                      <a:pt x="279" y="12"/>
                    </a:lnTo>
                    <a:lnTo>
                      <a:pt x="306" y="12"/>
                    </a:lnTo>
                    <a:lnTo>
                      <a:pt x="306" y="18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íśliḋê"/>
              <p:cNvSpPr>
                <a:spLocks/>
              </p:cNvSpPr>
              <p:nvPr/>
            </p:nvSpPr>
            <p:spPr bwMode="auto">
              <a:xfrm>
                <a:off x="8704302" y="2461392"/>
                <a:ext cx="224503" cy="180200"/>
              </a:xfrm>
              <a:custGeom>
                <a:avLst/>
                <a:gdLst>
                  <a:gd name="T0" fmla="*/ 290 w 290"/>
                  <a:gd name="T1" fmla="*/ 0 h 181"/>
                  <a:gd name="T2" fmla="*/ 0 w 290"/>
                  <a:gd name="T3" fmla="*/ 0 h 181"/>
                  <a:gd name="T4" fmla="*/ 0 w 290"/>
                  <a:gd name="T5" fmla="*/ 181 h 181"/>
                  <a:gd name="T6" fmla="*/ 290 w 290"/>
                  <a:gd name="T7" fmla="*/ 181 h 181"/>
                  <a:gd name="T8" fmla="*/ 290 w 290"/>
                  <a:gd name="T9" fmla="*/ 0 h 181"/>
                  <a:gd name="T10" fmla="*/ 258 w 290"/>
                  <a:gd name="T11" fmla="*/ 155 h 181"/>
                  <a:gd name="T12" fmla="*/ 32 w 290"/>
                  <a:gd name="T13" fmla="*/ 155 h 181"/>
                  <a:gd name="T14" fmla="*/ 32 w 290"/>
                  <a:gd name="T15" fmla="*/ 25 h 181"/>
                  <a:gd name="T16" fmla="*/ 258 w 290"/>
                  <a:gd name="T17" fmla="*/ 25 h 181"/>
                  <a:gd name="T18" fmla="*/ 258 w 290"/>
                  <a:gd name="T19" fmla="*/ 155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0" h="181">
                    <a:moveTo>
                      <a:pt x="290" y="0"/>
                    </a:moveTo>
                    <a:lnTo>
                      <a:pt x="0" y="0"/>
                    </a:lnTo>
                    <a:lnTo>
                      <a:pt x="0" y="181"/>
                    </a:lnTo>
                    <a:lnTo>
                      <a:pt x="290" y="181"/>
                    </a:lnTo>
                    <a:lnTo>
                      <a:pt x="290" y="0"/>
                    </a:lnTo>
                    <a:close/>
                    <a:moveTo>
                      <a:pt x="258" y="155"/>
                    </a:moveTo>
                    <a:lnTo>
                      <a:pt x="32" y="155"/>
                    </a:lnTo>
                    <a:lnTo>
                      <a:pt x="32" y="25"/>
                    </a:lnTo>
                    <a:lnTo>
                      <a:pt x="258" y="25"/>
                    </a:lnTo>
                    <a:lnTo>
                      <a:pt x="258" y="155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37" name="îŝlïḋè"/>
            <p:cNvSpPr txBox="1"/>
            <p:nvPr/>
          </p:nvSpPr>
          <p:spPr>
            <a:xfrm>
              <a:off x="8759768" y="2365023"/>
              <a:ext cx="2593027" cy="553998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ysClr val="windowText" lastClr="000000"/>
                  </a:solidFill>
                </a:rPr>
                <a:t>您的内容打在这里，或者通过复制您的文本后，在此框中选择粘贴</a:t>
              </a:r>
            </a:p>
          </p:txBody>
        </p:sp>
        <p:sp>
          <p:nvSpPr>
            <p:cNvPr id="38" name="ïṩḷîḍé"/>
            <p:cNvSpPr txBox="1"/>
            <p:nvPr/>
          </p:nvSpPr>
          <p:spPr>
            <a:xfrm>
              <a:off x="8916389" y="1944872"/>
              <a:ext cx="2593027" cy="253916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 fontScale="85000" lnSpcReduction="20000"/>
            </a:bodyPr>
            <a:lstStyle/>
            <a:p>
              <a:pPr algn="ctr"/>
              <a:r>
                <a:rPr lang="zh-CN" altLang="en-US" dirty="0">
                  <a:solidFill>
                    <a:schemeClr val="accent1"/>
                  </a:solidFill>
                </a:rPr>
                <a:t>点击输入标题</a:t>
              </a:r>
            </a:p>
          </p:txBody>
        </p:sp>
      </p:grpSp>
      <p:grpSp>
        <p:nvGrpSpPr>
          <p:cNvPr id="6" name="isļíḋé"/>
          <p:cNvGrpSpPr/>
          <p:nvPr/>
        </p:nvGrpSpPr>
        <p:grpSpPr>
          <a:xfrm>
            <a:off x="6569828" y="3349180"/>
            <a:ext cx="2062236" cy="821397"/>
            <a:chOff x="8759768" y="4465573"/>
            <a:chExt cx="2749648" cy="1095196"/>
          </a:xfrm>
        </p:grpSpPr>
        <p:grpSp>
          <p:nvGrpSpPr>
            <p:cNvPr id="22" name="íSliḋe"/>
            <p:cNvGrpSpPr/>
            <p:nvPr/>
          </p:nvGrpSpPr>
          <p:grpSpPr>
            <a:xfrm>
              <a:off x="8795118" y="4465573"/>
              <a:ext cx="602921" cy="435338"/>
              <a:chOff x="9186312" y="5744585"/>
              <a:chExt cx="311616" cy="225002"/>
            </a:xfrm>
          </p:grpSpPr>
          <p:sp>
            <p:nvSpPr>
              <p:cNvPr id="25" name="iş1îḓé"/>
              <p:cNvSpPr>
                <a:spLocks/>
              </p:cNvSpPr>
              <p:nvPr/>
            </p:nvSpPr>
            <p:spPr bwMode="auto">
              <a:xfrm>
                <a:off x="9276909" y="5885958"/>
                <a:ext cx="64713" cy="26881"/>
              </a:xfrm>
              <a:custGeom>
                <a:avLst/>
                <a:gdLst>
                  <a:gd name="T0" fmla="*/ 62 w 65"/>
                  <a:gd name="T1" fmla="*/ 27 h 27"/>
                  <a:gd name="T2" fmla="*/ 65 w 65"/>
                  <a:gd name="T3" fmla="*/ 0 h 27"/>
                  <a:gd name="T4" fmla="*/ 0 w 65"/>
                  <a:gd name="T5" fmla="*/ 0 h 27"/>
                  <a:gd name="T6" fmla="*/ 4 w 65"/>
                  <a:gd name="T7" fmla="*/ 27 h 27"/>
                  <a:gd name="T8" fmla="*/ 62 w 65"/>
                  <a:gd name="T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27">
                    <a:moveTo>
                      <a:pt x="62" y="27"/>
                    </a:moveTo>
                    <a:lnTo>
                      <a:pt x="65" y="0"/>
                    </a:lnTo>
                    <a:lnTo>
                      <a:pt x="0" y="0"/>
                    </a:lnTo>
                    <a:lnTo>
                      <a:pt x="4" y="27"/>
                    </a:lnTo>
                    <a:lnTo>
                      <a:pt x="62" y="27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íSļîḋé"/>
              <p:cNvSpPr>
                <a:spLocks/>
              </p:cNvSpPr>
              <p:nvPr/>
            </p:nvSpPr>
            <p:spPr bwMode="auto">
              <a:xfrm>
                <a:off x="9350582" y="5830205"/>
                <a:ext cx="70686" cy="46792"/>
              </a:xfrm>
              <a:custGeom>
                <a:avLst/>
                <a:gdLst>
                  <a:gd name="T0" fmla="*/ 0 w 71"/>
                  <a:gd name="T1" fmla="*/ 47 h 47"/>
                  <a:gd name="T2" fmla="*/ 59 w 71"/>
                  <a:gd name="T3" fmla="*/ 47 h 47"/>
                  <a:gd name="T4" fmla="*/ 71 w 71"/>
                  <a:gd name="T5" fmla="*/ 0 h 47"/>
                  <a:gd name="T6" fmla="*/ 5 w 71"/>
                  <a:gd name="T7" fmla="*/ 0 h 47"/>
                  <a:gd name="T8" fmla="*/ 0 w 71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47">
                    <a:moveTo>
                      <a:pt x="0" y="47"/>
                    </a:moveTo>
                    <a:lnTo>
                      <a:pt x="59" y="47"/>
                    </a:lnTo>
                    <a:lnTo>
                      <a:pt x="71" y="0"/>
                    </a:lnTo>
                    <a:lnTo>
                      <a:pt x="5" y="0"/>
                    </a:lnTo>
                    <a:lnTo>
                      <a:pt x="0" y="47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íṧḻîde"/>
              <p:cNvSpPr>
                <a:spLocks/>
              </p:cNvSpPr>
              <p:nvPr/>
            </p:nvSpPr>
            <p:spPr bwMode="auto">
              <a:xfrm>
                <a:off x="9212197" y="5885958"/>
                <a:ext cx="57743" cy="26881"/>
              </a:xfrm>
              <a:custGeom>
                <a:avLst/>
                <a:gdLst>
                  <a:gd name="T0" fmla="*/ 0 w 58"/>
                  <a:gd name="T1" fmla="*/ 0 h 27"/>
                  <a:gd name="T2" fmla="*/ 7 w 58"/>
                  <a:gd name="T3" fmla="*/ 27 h 27"/>
                  <a:gd name="T4" fmla="*/ 58 w 58"/>
                  <a:gd name="T5" fmla="*/ 27 h 27"/>
                  <a:gd name="T6" fmla="*/ 57 w 58"/>
                  <a:gd name="T7" fmla="*/ 0 h 27"/>
                  <a:gd name="T8" fmla="*/ 0 w 58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27">
                    <a:moveTo>
                      <a:pt x="0" y="0"/>
                    </a:moveTo>
                    <a:lnTo>
                      <a:pt x="7" y="27"/>
                    </a:lnTo>
                    <a:lnTo>
                      <a:pt x="58" y="27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islide"/>
              <p:cNvSpPr>
                <a:spLocks/>
              </p:cNvSpPr>
              <p:nvPr/>
            </p:nvSpPr>
            <p:spPr bwMode="auto">
              <a:xfrm>
                <a:off x="9348591" y="5885958"/>
                <a:ext cx="57743" cy="26881"/>
              </a:xfrm>
              <a:custGeom>
                <a:avLst/>
                <a:gdLst>
                  <a:gd name="T0" fmla="*/ 58 w 58"/>
                  <a:gd name="T1" fmla="*/ 0 h 27"/>
                  <a:gd name="T2" fmla="*/ 2 w 58"/>
                  <a:gd name="T3" fmla="*/ 0 h 27"/>
                  <a:gd name="T4" fmla="*/ 0 w 58"/>
                  <a:gd name="T5" fmla="*/ 27 h 27"/>
                  <a:gd name="T6" fmla="*/ 51 w 58"/>
                  <a:gd name="T7" fmla="*/ 27 h 27"/>
                  <a:gd name="T8" fmla="*/ 58 w 58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27">
                    <a:moveTo>
                      <a:pt x="58" y="0"/>
                    </a:moveTo>
                    <a:lnTo>
                      <a:pt x="2" y="0"/>
                    </a:lnTo>
                    <a:lnTo>
                      <a:pt x="0" y="27"/>
                    </a:lnTo>
                    <a:lnTo>
                      <a:pt x="51" y="27"/>
                    </a:lnTo>
                    <a:lnTo>
                      <a:pt x="58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iS1íḓé"/>
              <p:cNvSpPr>
                <a:spLocks/>
              </p:cNvSpPr>
              <p:nvPr/>
            </p:nvSpPr>
            <p:spPr bwMode="auto">
              <a:xfrm>
                <a:off x="9355560" y="5744585"/>
                <a:ext cx="142368" cy="74669"/>
              </a:xfrm>
              <a:custGeom>
                <a:avLst/>
                <a:gdLst>
                  <a:gd name="T0" fmla="*/ 57 w 84"/>
                  <a:gd name="T1" fmla="*/ 0 h 44"/>
                  <a:gd name="T2" fmla="*/ 53 w 84"/>
                  <a:gd name="T3" fmla="*/ 1 h 44"/>
                  <a:gd name="T4" fmla="*/ 51 w 84"/>
                  <a:gd name="T5" fmla="*/ 3 h 44"/>
                  <a:gd name="T6" fmla="*/ 30 w 84"/>
                  <a:gd name="T7" fmla="*/ 24 h 44"/>
                  <a:gd name="T8" fmla="*/ 28 w 84"/>
                  <a:gd name="T9" fmla="*/ 27 h 44"/>
                  <a:gd name="T10" fmla="*/ 2 w 84"/>
                  <a:gd name="T11" fmla="*/ 27 h 44"/>
                  <a:gd name="T12" fmla="*/ 0 w 84"/>
                  <a:gd name="T13" fmla="*/ 44 h 44"/>
                  <a:gd name="T14" fmla="*/ 40 w 84"/>
                  <a:gd name="T15" fmla="*/ 44 h 44"/>
                  <a:gd name="T16" fmla="*/ 43 w 84"/>
                  <a:gd name="T17" fmla="*/ 33 h 44"/>
                  <a:gd name="T18" fmla="*/ 60 w 84"/>
                  <a:gd name="T19" fmla="*/ 17 h 44"/>
                  <a:gd name="T20" fmla="*/ 74 w 84"/>
                  <a:gd name="T21" fmla="*/ 17 h 44"/>
                  <a:gd name="T22" fmla="*/ 74 w 84"/>
                  <a:gd name="T23" fmla="*/ 0 h 44"/>
                  <a:gd name="T24" fmla="*/ 57 w 84"/>
                  <a:gd name="T2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4" h="44">
                    <a:moveTo>
                      <a:pt x="57" y="0"/>
                    </a:moveTo>
                    <a:cubicBezTo>
                      <a:pt x="55" y="0"/>
                      <a:pt x="54" y="1"/>
                      <a:pt x="53" y="1"/>
                    </a:cubicBezTo>
                    <a:cubicBezTo>
                      <a:pt x="52" y="2"/>
                      <a:pt x="52" y="2"/>
                      <a:pt x="51" y="3"/>
                    </a:cubicBezTo>
                    <a:cubicBezTo>
                      <a:pt x="44" y="10"/>
                      <a:pt x="37" y="17"/>
                      <a:pt x="30" y="24"/>
                    </a:cubicBezTo>
                    <a:cubicBezTo>
                      <a:pt x="29" y="25"/>
                      <a:pt x="28" y="26"/>
                      <a:pt x="28" y="27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40" y="44"/>
                      <a:pt x="40" y="44"/>
                      <a:pt x="40" y="44"/>
                    </a:cubicBezTo>
                    <a:cubicBezTo>
                      <a:pt x="43" y="33"/>
                      <a:pt x="43" y="33"/>
                      <a:pt x="43" y="33"/>
                    </a:cubicBezTo>
                    <a:cubicBezTo>
                      <a:pt x="49" y="28"/>
                      <a:pt x="54" y="22"/>
                      <a:pt x="60" y="17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84" y="17"/>
                      <a:pt x="84" y="0"/>
                      <a:pt x="74" y="0"/>
                    </a:cubicBezTo>
                    <a:lnTo>
                      <a:pt x="5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ïṥ1îḋé"/>
              <p:cNvSpPr>
                <a:spLocks/>
              </p:cNvSpPr>
              <p:nvPr/>
            </p:nvSpPr>
            <p:spPr bwMode="auto">
              <a:xfrm>
                <a:off x="9269940" y="5790382"/>
                <a:ext cx="78651" cy="28872"/>
              </a:xfrm>
              <a:custGeom>
                <a:avLst/>
                <a:gdLst>
                  <a:gd name="T0" fmla="*/ 2 w 79"/>
                  <a:gd name="T1" fmla="*/ 29 h 29"/>
                  <a:gd name="T2" fmla="*/ 77 w 79"/>
                  <a:gd name="T3" fmla="*/ 29 h 29"/>
                  <a:gd name="T4" fmla="*/ 79 w 79"/>
                  <a:gd name="T5" fmla="*/ 0 h 29"/>
                  <a:gd name="T6" fmla="*/ 0 w 79"/>
                  <a:gd name="T7" fmla="*/ 0 h 29"/>
                  <a:gd name="T8" fmla="*/ 2 w 7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29">
                    <a:moveTo>
                      <a:pt x="2" y="29"/>
                    </a:moveTo>
                    <a:lnTo>
                      <a:pt x="77" y="29"/>
                    </a:lnTo>
                    <a:lnTo>
                      <a:pt x="79" y="0"/>
                    </a:lnTo>
                    <a:lnTo>
                      <a:pt x="0" y="0"/>
                    </a:lnTo>
                    <a:lnTo>
                      <a:pt x="2" y="2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iṣļîḑe"/>
              <p:cNvSpPr>
                <a:spLocks/>
              </p:cNvSpPr>
              <p:nvPr/>
            </p:nvSpPr>
            <p:spPr bwMode="auto">
              <a:xfrm>
                <a:off x="9197263" y="5830205"/>
                <a:ext cx="71682" cy="46792"/>
              </a:xfrm>
              <a:custGeom>
                <a:avLst/>
                <a:gdLst>
                  <a:gd name="T0" fmla="*/ 72 w 72"/>
                  <a:gd name="T1" fmla="*/ 47 h 47"/>
                  <a:gd name="T2" fmla="*/ 66 w 72"/>
                  <a:gd name="T3" fmla="*/ 0 h 47"/>
                  <a:gd name="T4" fmla="*/ 0 w 72"/>
                  <a:gd name="T5" fmla="*/ 0 h 47"/>
                  <a:gd name="T6" fmla="*/ 12 w 72"/>
                  <a:gd name="T7" fmla="*/ 47 h 47"/>
                  <a:gd name="T8" fmla="*/ 72 w 72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" h="47">
                    <a:moveTo>
                      <a:pt x="72" y="47"/>
                    </a:moveTo>
                    <a:lnTo>
                      <a:pt x="66" y="0"/>
                    </a:lnTo>
                    <a:lnTo>
                      <a:pt x="0" y="0"/>
                    </a:lnTo>
                    <a:lnTo>
                      <a:pt x="12" y="47"/>
                    </a:lnTo>
                    <a:lnTo>
                      <a:pt x="72" y="47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ísļïḑé"/>
              <p:cNvSpPr>
                <a:spLocks/>
              </p:cNvSpPr>
              <p:nvPr/>
            </p:nvSpPr>
            <p:spPr bwMode="auto">
              <a:xfrm>
                <a:off x="9186312" y="5790382"/>
                <a:ext cx="76659" cy="28872"/>
              </a:xfrm>
              <a:custGeom>
                <a:avLst/>
                <a:gdLst>
                  <a:gd name="T0" fmla="*/ 0 w 77"/>
                  <a:gd name="T1" fmla="*/ 0 h 29"/>
                  <a:gd name="T2" fmla="*/ 9 w 77"/>
                  <a:gd name="T3" fmla="*/ 29 h 29"/>
                  <a:gd name="T4" fmla="*/ 77 w 77"/>
                  <a:gd name="T5" fmla="*/ 29 h 29"/>
                  <a:gd name="T6" fmla="*/ 74 w 77"/>
                  <a:gd name="T7" fmla="*/ 0 h 29"/>
                  <a:gd name="T8" fmla="*/ 0 w 77"/>
                  <a:gd name="T9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29">
                    <a:moveTo>
                      <a:pt x="0" y="0"/>
                    </a:moveTo>
                    <a:lnTo>
                      <a:pt x="9" y="29"/>
                    </a:lnTo>
                    <a:lnTo>
                      <a:pt x="77" y="29"/>
                    </a:lnTo>
                    <a:lnTo>
                      <a:pt x="7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îṡlîḑè"/>
              <p:cNvSpPr>
                <a:spLocks/>
              </p:cNvSpPr>
              <p:nvPr/>
            </p:nvSpPr>
            <p:spPr bwMode="auto">
              <a:xfrm>
                <a:off x="9273923" y="5830205"/>
                <a:ext cx="70686" cy="46792"/>
              </a:xfrm>
              <a:custGeom>
                <a:avLst/>
                <a:gdLst>
                  <a:gd name="T0" fmla="*/ 71 w 71"/>
                  <a:gd name="T1" fmla="*/ 0 h 47"/>
                  <a:gd name="T2" fmla="*/ 0 w 71"/>
                  <a:gd name="T3" fmla="*/ 0 h 47"/>
                  <a:gd name="T4" fmla="*/ 3 w 71"/>
                  <a:gd name="T5" fmla="*/ 47 h 47"/>
                  <a:gd name="T6" fmla="*/ 68 w 71"/>
                  <a:gd name="T7" fmla="*/ 47 h 47"/>
                  <a:gd name="T8" fmla="*/ 71 w 71"/>
                  <a:gd name="T9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47">
                    <a:moveTo>
                      <a:pt x="71" y="0"/>
                    </a:moveTo>
                    <a:lnTo>
                      <a:pt x="0" y="0"/>
                    </a:lnTo>
                    <a:lnTo>
                      <a:pt x="3" y="47"/>
                    </a:lnTo>
                    <a:lnTo>
                      <a:pt x="68" y="47"/>
                    </a:lnTo>
                    <a:lnTo>
                      <a:pt x="7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íSḻiḍé"/>
              <p:cNvSpPr>
                <a:spLocks/>
              </p:cNvSpPr>
              <p:nvPr/>
            </p:nvSpPr>
            <p:spPr bwMode="auto">
              <a:xfrm>
                <a:off x="9222153" y="5921799"/>
                <a:ext cx="47788" cy="4778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îSliďé"/>
              <p:cNvSpPr>
                <a:spLocks/>
              </p:cNvSpPr>
              <p:nvPr/>
            </p:nvSpPr>
            <p:spPr bwMode="auto">
              <a:xfrm>
                <a:off x="9348591" y="5921799"/>
                <a:ext cx="47788" cy="4778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3" name="íŝļíḍé"/>
            <p:cNvSpPr txBox="1"/>
            <p:nvPr/>
          </p:nvSpPr>
          <p:spPr>
            <a:xfrm>
              <a:off x="8759768" y="5006771"/>
              <a:ext cx="2593027" cy="553998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ysClr val="windowText" lastClr="000000"/>
                  </a:solidFill>
                </a:rPr>
                <a:t>您的内容打在这里，或者通过复制您的文本后，在此框中选择粘贴</a:t>
              </a:r>
            </a:p>
          </p:txBody>
        </p:sp>
        <p:sp>
          <p:nvSpPr>
            <p:cNvPr id="24" name="îṥľiḓê"/>
            <p:cNvSpPr txBox="1"/>
            <p:nvPr/>
          </p:nvSpPr>
          <p:spPr>
            <a:xfrm>
              <a:off x="8916389" y="4586620"/>
              <a:ext cx="2593027" cy="253916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 fontScale="85000" lnSpcReduction="20000"/>
            </a:bodyPr>
            <a:lstStyle/>
            <a:p>
              <a:pPr algn="ctr"/>
              <a:r>
                <a:rPr lang="zh-CN" altLang="en-US" dirty="0">
                  <a:solidFill>
                    <a:schemeClr val="accent2"/>
                  </a:solidFill>
                </a:rPr>
                <a:t>点击输入标题</a:t>
              </a:r>
            </a:p>
          </p:txBody>
        </p:sp>
      </p:grpSp>
      <p:grpSp>
        <p:nvGrpSpPr>
          <p:cNvPr id="7" name="ïś1îďe"/>
          <p:cNvGrpSpPr/>
          <p:nvPr/>
        </p:nvGrpSpPr>
        <p:grpSpPr>
          <a:xfrm>
            <a:off x="502076" y="1373589"/>
            <a:ext cx="2045841" cy="815677"/>
            <a:chOff x="669434" y="1831452"/>
            <a:chExt cx="2727788" cy="1087569"/>
          </a:xfrm>
        </p:grpSpPr>
        <p:grpSp>
          <p:nvGrpSpPr>
            <p:cNvPr id="16" name="iṧļide"/>
            <p:cNvGrpSpPr/>
            <p:nvPr/>
          </p:nvGrpSpPr>
          <p:grpSpPr>
            <a:xfrm>
              <a:off x="2855350" y="1831452"/>
              <a:ext cx="454596" cy="437262"/>
              <a:chOff x="5374704" y="2641592"/>
              <a:chExt cx="234956" cy="225997"/>
            </a:xfrm>
          </p:grpSpPr>
          <p:sp>
            <p:nvSpPr>
              <p:cNvPr id="19" name="îṡļíḓè"/>
              <p:cNvSpPr>
                <a:spLocks/>
              </p:cNvSpPr>
              <p:nvPr/>
            </p:nvSpPr>
            <p:spPr bwMode="auto">
              <a:xfrm>
                <a:off x="5374704" y="2641592"/>
                <a:ext cx="227987" cy="225997"/>
              </a:xfrm>
              <a:custGeom>
                <a:avLst/>
                <a:gdLst>
                  <a:gd name="T0" fmla="*/ 102 w 134"/>
                  <a:gd name="T1" fmla="*/ 111 h 133"/>
                  <a:gd name="T2" fmla="*/ 90 w 134"/>
                  <a:gd name="T3" fmla="*/ 118 h 133"/>
                  <a:gd name="T4" fmla="*/ 94 w 134"/>
                  <a:gd name="T5" fmla="*/ 111 h 133"/>
                  <a:gd name="T6" fmla="*/ 87 w 134"/>
                  <a:gd name="T7" fmla="*/ 112 h 133"/>
                  <a:gd name="T8" fmla="*/ 82 w 134"/>
                  <a:gd name="T9" fmla="*/ 112 h 133"/>
                  <a:gd name="T10" fmla="*/ 67 w 134"/>
                  <a:gd name="T11" fmla="*/ 123 h 133"/>
                  <a:gd name="T12" fmla="*/ 44 w 134"/>
                  <a:gd name="T13" fmla="*/ 93 h 133"/>
                  <a:gd name="T14" fmla="*/ 55 w 134"/>
                  <a:gd name="T15" fmla="*/ 93 h 133"/>
                  <a:gd name="T16" fmla="*/ 52 w 134"/>
                  <a:gd name="T17" fmla="*/ 86 h 133"/>
                  <a:gd name="T18" fmla="*/ 51 w 134"/>
                  <a:gd name="T19" fmla="*/ 83 h 133"/>
                  <a:gd name="T20" fmla="*/ 42 w 134"/>
                  <a:gd name="T21" fmla="*/ 83 h 133"/>
                  <a:gd name="T22" fmla="*/ 40 w 134"/>
                  <a:gd name="T23" fmla="*/ 66 h 133"/>
                  <a:gd name="T24" fmla="*/ 41 w 134"/>
                  <a:gd name="T25" fmla="*/ 51 h 133"/>
                  <a:gd name="T26" fmla="*/ 58 w 134"/>
                  <a:gd name="T27" fmla="*/ 51 h 133"/>
                  <a:gd name="T28" fmla="*/ 71 w 134"/>
                  <a:gd name="T29" fmla="*/ 41 h 133"/>
                  <a:gd name="T30" fmla="*/ 43 w 134"/>
                  <a:gd name="T31" fmla="*/ 41 h 133"/>
                  <a:gd name="T32" fmla="*/ 67 w 134"/>
                  <a:gd name="T33" fmla="*/ 9 h 133"/>
                  <a:gd name="T34" fmla="*/ 90 w 134"/>
                  <a:gd name="T35" fmla="*/ 37 h 133"/>
                  <a:gd name="T36" fmla="*/ 101 w 134"/>
                  <a:gd name="T37" fmla="*/ 40 h 133"/>
                  <a:gd name="T38" fmla="*/ 90 w 134"/>
                  <a:gd name="T39" fmla="*/ 14 h 133"/>
                  <a:gd name="T40" fmla="*/ 118 w 134"/>
                  <a:gd name="T41" fmla="*/ 41 h 133"/>
                  <a:gd name="T42" fmla="*/ 104 w 134"/>
                  <a:gd name="T43" fmla="*/ 41 h 133"/>
                  <a:gd name="T44" fmla="*/ 116 w 134"/>
                  <a:gd name="T45" fmla="*/ 51 h 133"/>
                  <a:gd name="T46" fmla="*/ 122 w 134"/>
                  <a:gd name="T47" fmla="*/ 51 h 133"/>
                  <a:gd name="T48" fmla="*/ 124 w 134"/>
                  <a:gd name="T49" fmla="*/ 66 h 133"/>
                  <a:gd name="T50" fmla="*/ 124 w 134"/>
                  <a:gd name="T51" fmla="*/ 67 h 133"/>
                  <a:gd name="T52" fmla="*/ 122 w 134"/>
                  <a:gd name="T53" fmla="*/ 87 h 133"/>
                  <a:gd name="T54" fmla="*/ 128 w 134"/>
                  <a:gd name="T55" fmla="*/ 94 h 133"/>
                  <a:gd name="T56" fmla="*/ 128 w 134"/>
                  <a:gd name="T57" fmla="*/ 93 h 133"/>
                  <a:gd name="T58" fmla="*/ 129 w 134"/>
                  <a:gd name="T59" fmla="*/ 93 h 133"/>
                  <a:gd name="T60" fmla="*/ 129 w 134"/>
                  <a:gd name="T61" fmla="*/ 92 h 133"/>
                  <a:gd name="T62" fmla="*/ 134 w 134"/>
                  <a:gd name="T63" fmla="*/ 66 h 133"/>
                  <a:gd name="T64" fmla="*/ 67 w 134"/>
                  <a:gd name="T65" fmla="*/ 0 h 133"/>
                  <a:gd name="T66" fmla="*/ 0 w 134"/>
                  <a:gd name="T67" fmla="*/ 66 h 133"/>
                  <a:gd name="T68" fmla="*/ 67 w 134"/>
                  <a:gd name="T69" fmla="*/ 133 h 133"/>
                  <a:gd name="T70" fmla="*/ 109 w 134"/>
                  <a:gd name="T71" fmla="*/ 118 h 133"/>
                  <a:gd name="T72" fmla="*/ 102 w 134"/>
                  <a:gd name="T73" fmla="*/ 111 h 133"/>
                  <a:gd name="T74" fmla="*/ 44 w 134"/>
                  <a:gd name="T75" fmla="*/ 14 h 133"/>
                  <a:gd name="T76" fmla="*/ 33 w 134"/>
                  <a:gd name="T77" fmla="*/ 41 h 133"/>
                  <a:gd name="T78" fmla="*/ 16 w 134"/>
                  <a:gd name="T79" fmla="*/ 41 h 133"/>
                  <a:gd name="T80" fmla="*/ 44 w 134"/>
                  <a:gd name="T81" fmla="*/ 14 h 133"/>
                  <a:gd name="T82" fmla="*/ 10 w 134"/>
                  <a:gd name="T83" fmla="*/ 66 h 133"/>
                  <a:gd name="T84" fmla="*/ 12 w 134"/>
                  <a:gd name="T85" fmla="*/ 51 h 133"/>
                  <a:gd name="T86" fmla="*/ 31 w 134"/>
                  <a:gd name="T87" fmla="*/ 51 h 133"/>
                  <a:gd name="T88" fmla="*/ 30 w 134"/>
                  <a:gd name="T89" fmla="*/ 66 h 133"/>
                  <a:gd name="T90" fmla="*/ 31 w 134"/>
                  <a:gd name="T91" fmla="*/ 83 h 133"/>
                  <a:gd name="T92" fmla="*/ 13 w 134"/>
                  <a:gd name="T93" fmla="*/ 83 h 133"/>
                  <a:gd name="T94" fmla="*/ 10 w 134"/>
                  <a:gd name="T95" fmla="*/ 66 h 133"/>
                  <a:gd name="T96" fmla="*/ 17 w 134"/>
                  <a:gd name="T97" fmla="*/ 93 h 133"/>
                  <a:gd name="T98" fmla="*/ 33 w 134"/>
                  <a:gd name="T99" fmla="*/ 93 h 133"/>
                  <a:gd name="T100" fmla="*/ 44 w 134"/>
                  <a:gd name="T101" fmla="*/ 118 h 133"/>
                  <a:gd name="T102" fmla="*/ 17 w 134"/>
                  <a:gd name="T103" fmla="*/ 9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34" h="133">
                    <a:moveTo>
                      <a:pt x="102" y="111"/>
                    </a:moveTo>
                    <a:cubicBezTo>
                      <a:pt x="98" y="114"/>
                      <a:pt x="95" y="116"/>
                      <a:pt x="90" y="118"/>
                    </a:cubicBezTo>
                    <a:cubicBezTo>
                      <a:pt x="92" y="116"/>
                      <a:pt x="93" y="114"/>
                      <a:pt x="94" y="111"/>
                    </a:cubicBezTo>
                    <a:cubicBezTo>
                      <a:pt x="92" y="112"/>
                      <a:pt x="90" y="112"/>
                      <a:pt x="87" y="112"/>
                    </a:cubicBezTo>
                    <a:cubicBezTo>
                      <a:pt x="86" y="112"/>
                      <a:pt x="84" y="112"/>
                      <a:pt x="82" y="112"/>
                    </a:cubicBezTo>
                    <a:cubicBezTo>
                      <a:pt x="78" y="119"/>
                      <a:pt x="72" y="123"/>
                      <a:pt x="67" y="123"/>
                    </a:cubicBezTo>
                    <a:cubicBezTo>
                      <a:pt x="58" y="123"/>
                      <a:pt x="49" y="111"/>
                      <a:pt x="44" y="93"/>
                    </a:cubicBezTo>
                    <a:cubicBezTo>
                      <a:pt x="55" y="93"/>
                      <a:pt x="55" y="93"/>
                      <a:pt x="55" y="93"/>
                    </a:cubicBezTo>
                    <a:cubicBezTo>
                      <a:pt x="54" y="91"/>
                      <a:pt x="52" y="88"/>
                      <a:pt x="52" y="86"/>
                    </a:cubicBezTo>
                    <a:cubicBezTo>
                      <a:pt x="51" y="85"/>
                      <a:pt x="51" y="84"/>
                      <a:pt x="51" y="83"/>
                    </a:cubicBezTo>
                    <a:cubicBezTo>
                      <a:pt x="42" y="83"/>
                      <a:pt x="42" y="83"/>
                      <a:pt x="42" y="83"/>
                    </a:cubicBezTo>
                    <a:cubicBezTo>
                      <a:pt x="41" y="78"/>
                      <a:pt x="40" y="72"/>
                      <a:pt x="40" y="66"/>
                    </a:cubicBezTo>
                    <a:cubicBezTo>
                      <a:pt x="40" y="61"/>
                      <a:pt x="41" y="56"/>
                      <a:pt x="41" y="51"/>
                    </a:cubicBezTo>
                    <a:cubicBezTo>
                      <a:pt x="58" y="51"/>
                      <a:pt x="58" y="51"/>
                      <a:pt x="58" y="51"/>
                    </a:cubicBezTo>
                    <a:cubicBezTo>
                      <a:pt x="62" y="47"/>
                      <a:pt x="66" y="44"/>
                      <a:pt x="71" y="41"/>
                    </a:cubicBezTo>
                    <a:cubicBezTo>
                      <a:pt x="43" y="41"/>
                      <a:pt x="43" y="41"/>
                      <a:pt x="43" y="41"/>
                    </a:cubicBezTo>
                    <a:cubicBezTo>
                      <a:pt x="48" y="22"/>
                      <a:pt x="58" y="9"/>
                      <a:pt x="67" y="9"/>
                    </a:cubicBezTo>
                    <a:cubicBezTo>
                      <a:pt x="76" y="9"/>
                      <a:pt x="85" y="20"/>
                      <a:pt x="90" y="37"/>
                    </a:cubicBezTo>
                    <a:cubicBezTo>
                      <a:pt x="94" y="38"/>
                      <a:pt x="97" y="39"/>
                      <a:pt x="101" y="40"/>
                    </a:cubicBezTo>
                    <a:cubicBezTo>
                      <a:pt x="99" y="30"/>
                      <a:pt x="95" y="21"/>
                      <a:pt x="90" y="14"/>
                    </a:cubicBezTo>
                    <a:cubicBezTo>
                      <a:pt x="102" y="20"/>
                      <a:pt x="112" y="29"/>
                      <a:pt x="118" y="41"/>
                    </a:cubicBezTo>
                    <a:cubicBezTo>
                      <a:pt x="104" y="41"/>
                      <a:pt x="104" y="41"/>
                      <a:pt x="104" y="41"/>
                    </a:cubicBezTo>
                    <a:cubicBezTo>
                      <a:pt x="109" y="44"/>
                      <a:pt x="113" y="47"/>
                      <a:pt x="116" y="51"/>
                    </a:cubicBezTo>
                    <a:cubicBezTo>
                      <a:pt x="122" y="51"/>
                      <a:pt x="122" y="51"/>
                      <a:pt x="122" y="51"/>
                    </a:cubicBezTo>
                    <a:cubicBezTo>
                      <a:pt x="123" y="56"/>
                      <a:pt x="124" y="61"/>
                      <a:pt x="124" y="66"/>
                    </a:cubicBezTo>
                    <a:cubicBezTo>
                      <a:pt x="124" y="67"/>
                      <a:pt x="124" y="67"/>
                      <a:pt x="124" y="67"/>
                    </a:cubicBezTo>
                    <a:cubicBezTo>
                      <a:pt x="125" y="74"/>
                      <a:pt x="125" y="81"/>
                      <a:pt x="122" y="87"/>
                    </a:cubicBezTo>
                    <a:cubicBezTo>
                      <a:pt x="128" y="94"/>
                      <a:pt x="128" y="94"/>
                      <a:pt x="128" y="94"/>
                    </a:cubicBezTo>
                    <a:cubicBezTo>
                      <a:pt x="128" y="93"/>
                      <a:pt x="128" y="93"/>
                      <a:pt x="128" y="93"/>
                    </a:cubicBezTo>
                    <a:cubicBezTo>
                      <a:pt x="129" y="93"/>
                      <a:pt x="129" y="93"/>
                      <a:pt x="129" y="93"/>
                    </a:cubicBezTo>
                    <a:cubicBezTo>
                      <a:pt x="129" y="92"/>
                      <a:pt x="129" y="92"/>
                      <a:pt x="129" y="92"/>
                    </a:cubicBezTo>
                    <a:cubicBezTo>
                      <a:pt x="132" y="84"/>
                      <a:pt x="134" y="75"/>
                      <a:pt x="134" y="66"/>
                    </a:cubicBezTo>
                    <a:cubicBezTo>
                      <a:pt x="134" y="29"/>
                      <a:pt x="104" y="0"/>
                      <a:pt x="67" y="0"/>
                    </a:cubicBezTo>
                    <a:cubicBezTo>
                      <a:pt x="30" y="0"/>
                      <a:pt x="0" y="29"/>
                      <a:pt x="0" y="66"/>
                    </a:cubicBezTo>
                    <a:cubicBezTo>
                      <a:pt x="0" y="103"/>
                      <a:pt x="30" y="133"/>
                      <a:pt x="67" y="133"/>
                    </a:cubicBezTo>
                    <a:cubicBezTo>
                      <a:pt x="83" y="133"/>
                      <a:pt x="97" y="127"/>
                      <a:pt x="109" y="118"/>
                    </a:cubicBezTo>
                    <a:lnTo>
                      <a:pt x="102" y="111"/>
                    </a:lnTo>
                    <a:close/>
                    <a:moveTo>
                      <a:pt x="44" y="14"/>
                    </a:moveTo>
                    <a:cubicBezTo>
                      <a:pt x="39" y="22"/>
                      <a:pt x="35" y="31"/>
                      <a:pt x="33" y="41"/>
                    </a:cubicBezTo>
                    <a:cubicBezTo>
                      <a:pt x="16" y="41"/>
                      <a:pt x="16" y="41"/>
                      <a:pt x="16" y="41"/>
                    </a:cubicBezTo>
                    <a:cubicBezTo>
                      <a:pt x="22" y="29"/>
                      <a:pt x="32" y="20"/>
                      <a:pt x="44" y="14"/>
                    </a:cubicBezTo>
                    <a:close/>
                    <a:moveTo>
                      <a:pt x="10" y="66"/>
                    </a:moveTo>
                    <a:cubicBezTo>
                      <a:pt x="10" y="61"/>
                      <a:pt x="11" y="56"/>
                      <a:pt x="12" y="51"/>
                    </a:cubicBezTo>
                    <a:cubicBezTo>
                      <a:pt x="31" y="51"/>
                      <a:pt x="31" y="51"/>
                      <a:pt x="31" y="51"/>
                    </a:cubicBezTo>
                    <a:cubicBezTo>
                      <a:pt x="31" y="56"/>
                      <a:pt x="30" y="61"/>
                      <a:pt x="30" y="66"/>
                    </a:cubicBezTo>
                    <a:cubicBezTo>
                      <a:pt x="30" y="72"/>
                      <a:pt x="31" y="78"/>
                      <a:pt x="31" y="83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1" y="78"/>
                      <a:pt x="10" y="72"/>
                      <a:pt x="10" y="66"/>
                    </a:cubicBezTo>
                    <a:close/>
                    <a:moveTo>
                      <a:pt x="17" y="93"/>
                    </a:moveTo>
                    <a:cubicBezTo>
                      <a:pt x="33" y="93"/>
                      <a:pt x="33" y="93"/>
                      <a:pt x="33" y="93"/>
                    </a:cubicBezTo>
                    <a:cubicBezTo>
                      <a:pt x="36" y="103"/>
                      <a:pt x="39" y="111"/>
                      <a:pt x="44" y="118"/>
                    </a:cubicBezTo>
                    <a:cubicBezTo>
                      <a:pt x="32" y="113"/>
                      <a:pt x="23" y="104"/>
                      <a:pt x="17" y="9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" name="i$ḻïḋe"/>
              <p:cNvSpPr>
                <a:spLocks/>
              </p:cNvSpPr>
              <p:nvPr/>
            </p:nvSpPr>
            <p:spPr bwMode="auto">
              <a:xfrm>
                <a:off x="5468288" y="2712278"/>
                <a:ext cx="141372" cy="145355"/>
              </a:xfrm>
              <a:custGeom>
                <a:avLst/>
                <a:gdLst>
                  <a:gd name="T0" fmla="*/ 83 w 83"/>
                  <a:gd name="T1" fmla="*/ 74 h 85"/>
                  <a:gd name="T2" fmla="*/ 58 w 83"/>
                  <a:gd name="T3" fmla="*/ 47 h 85"/>
                  <a:gd name="T4" fmla="*/ 57 w 83"/>
                  <a:gd name="T5" fmla="*/ 47 h 85"/>
                  <a:gd name="T6" fmla="*/ 60 w 83"/>
                  <a:gd name="T7" fmla="*/ 24 h 85"/>
                  <a:gd name="T8" fmla="*/ 24 w 83"/>
                  <a:gd name="T9" fmla="*/ 5 h 85"/>
                  <a:gd name="T10" fmla="*/ 5 w 83"/>
                  <a:gd name="T11" fmla="*/ 41 h 85"/>
                  <a:gd name="T12" fmla="*/ 41 w 83"/>
                  <a:gd name="T13" fmla="*/ 60 h 85"/>
                  <a:gd name="T14" fmla="*/ 48 w 83"/>
                  <a:gd name="T15" fmla="*/ 57 h 85"/>
                  <a:gd name="T16" fmla="*/ 72 w 83"/>
                  <a:gd name="T17" fmla="*/ 84 h 85"/>
                  <a:gd name="T18" fmla="*/ 76 w 83"/>
                  <a:gd name="T19" fmla="*/ 83 h 85"/>
                  <a:gd name="T20" fmla="*/ 82 w 83"/>
                  <a:gd name="T21" fmla="*/ 78 h 85"/>
                  <a:gd name="T22" fmla="*/ 83 w 83"/>
                  <a:gd name="T23" fmla="*/ 74 h 85"/>
                  <a:gd name="T24" fmla="*/ 12 w 83"/>
                  <a:gd name="T25" fmla="*/ 39 h 85"/>
                  <a:gd name="T26" fmla="*/ 26 w 83"/>
                  <a:gd name="T27" fmla="*/ 12 h 85"/>
                  <a:gd name="T28" fmla="*/ 52 w 83"/>
                  <a:gd name="T29" fmla="*/ 26 h 85"/>
                  <a:gd name="T30" fmla="*/ 39 w 83"/>
                  <a:gd name="T31" fmla="*/ 53 h 85"/>
                  <a:gd name="T32" fmla="*/ 12 w 83"/>
                  <a:gd name="T33" fmla="*/ 39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3" h="85">
                    <a:moveTo>
                      <a:pt x="83" y="74"/>
                    </a:moveTo>
                    <a:cubicBezTo>
                      <a:pt x="58" y="47"/>
                      <a:pt x="58" y="47"/>
                      <a:pt x="58" y="47"/>
                    </a:cubicBezTo>
                    <a:cubicBezTo>
                      <a:pt x="57" y="47"/>
                      <a:pt x="57" y="47"/>
                      <a:pt x="57" y="47"/>
                    </a:cubicBezTo>
                    <a:cubicBezTo>
                      <a:pt x="61" y="40"/>
                      <a:pt x="62" y="32"/>
                      <a:pt x="60" y="24"/>
                    </a:cubicBezTo>
                    <a:cubicBezTo>
                      <a:pt x="55" y="9"/>
                      <a:pt x="39" y="0"/>
                      <a:pt x="24" y="5"/>
                    </a:cubicBezTo>
                    <a:cubicBezTo>
                      <a:pt x="8" y="10"/>
                      <a:pt x="0" y="26"/>
                      <a:pt x="5" y="41"/>
                    </a:cubicBezTo>
                    <a:cubicBezTo>
                      <a:pt x="9" y="57"/>
                      <a:pt x="26" y="65"/>
                      <a:pt x="41" y="60"/>
                    </a:cubicBezTo>
                    <a:cubicBezTo>
                      <a:pt x="43" y="60"/>
                      <a:pt x="46" y="59"/>
                      <a:pt x="48" y="57"/>
                    </a:cubicBezTo>
                    <a:cubicBezTo>
                      <a:pt x="72" y="84"/>
                      <a:pt x="72" y="84"/>
                      <a:pt x="72" y="84"/>
                    </a:cubicBezTo>
                    <a:cubicBezTo>
                      <a:pt x="73" y="85"/>
                      <a:pt x="75" y="84"/>
                      <a:pt x="76" y="83"/>
                    </a:cubicBezTo>
                    <a:cubicBezTo>
                      <a:pt x="82" y="78"/>
                      <a:pt x="82" y="78"/>
                      <a:pt x="82" y="78"/>
                    </a:cubicBezTo>
                    <a:cubicBezTo>
                      <a:pt x="83" y="77"/>
                      <a:pt x="83" y="75"/>
                      <a:pt x="83" y="74"/>
                    </a:cubicBezTo>
                    <a:close/>
                    <a:moveTo>
                      <a:pt x="12" y="39"/>
                    </a:moveTo>
                    <a:cubicBezTo>
                      <a:pt x="9" y="28"/>
                      <a:pt x="15" y="16"/>
                      <a:pt x="26" y="12"/>
                    </a:cubicBezTo>
                    <a:cubicBezTo>
                      <a:pt x="37" y="9"/>
                      <a:pt x="49" y="15"/>
                      <a:pt x="52" y="26"/>
                    </a:cubicBezTo>
                    <a:cubicBezTo>
                      <a:pt x="56" y="37"/>
                      <a:pt x="50" y="49"/>
                      <a:pt x="39" y="53"/>
                    </a:cubicBezTo>
                    <a:cubicBezTo>
                      <a:pt x="27" y="56"/>
                      <a:pt x="16" y="50"/>
                      <a:pt x="12" y="3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" name="îs1ïďé"/>
              <p:cNvSpPr>
                <a:spLocks/>
              </p:cNvSpPr>
              <p:nvPr/>
            </p:nvSpPr>
            <p:spPr bwMode="auto">
              <a:xfrm>
                <a:off x="5505125" y="2748119"/>
                <a:ext cx="45797" cy="28872"/>
              </a:xfrm>
              <a:custGeom>
                <a:avLst/>
                <a:gdLst>
                  <a:gd name="T0" fmla="*/ 0 w 27"/>
                  <a:gd name="T1" fmla="*/ 3 h 17"/>
                  <a:gd name="T2" fmla="*/ 27 w 27"/>
                  <a:gd name="T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7" h="17">
                    <a:moveTo>
                      <a:pt x="0" y="3"/>
                    </a:moveTo>
                    <a:cubicBezTo>
                      <a:pt x="12" y="0"/>
                      <a:pt x="24" y="6"/>
                      <a:pt x="27" y="17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7" name="ï$lïḍê"/>
            <p:cNvSpPr txBox="1"/>
            <p:nvPr/>
          </p:nvSpPr>
          <p:spPr>
            <a:xfrm flipH="1">
              <a:off x="804195" y="2365023"/>
              <a:ext cx="2593027" cy="553998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ysClr val="windowText" lastClr="000000"/>
                  </a:solidFill>
                </a:rPr>
                <a:t>您的内容打在这里，或者通过复制您的文本后，在此框中选择粘贴</a:t>
              </a:r>
            </a:p>
          </p:txBody>
        </p:sp>
        <p:sp>
          <p:nvSpPr>
            <p:cNvPr id="18" name="isḻîďe"/>
            <p:cNvSpPr txBox="1"/>
            <p:nvPr/>
          </p:nvSpPr>
          <p:spPr>
            <a:xfrm flipH="1">
              <a:off x="669434" y="1951229"/>
              <a:ext cx="2593026" cy="253916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 fontScale="85000" lnSpcReduction="20000"/>
            </a:bodyPr>
            <a:lstStyle/>
            <a:p>
              <a:pPr algn="ctr"/>
              <a:r>
                <a:rPr lang="zh-CN" altLang="en-US" dirty="0">
                  <a:solidFill>
                    <a:schemeClr val="accent4"/>
                  </a:solidFill>
                </a:rPr>
                <a:t>点击输入标题</a:t>
              </a:r>
            </a:p>
          </p:txBody>
        </p:sp>
      </p:grpSp>
      <p:grpSp>
        <p:nvGrpSpPr>
          <p:cNvPr id="8" name="işľiḑé"/>
          <p:cNvGrpSpPr/>
          <p:nvPr/>
        </p:nvGrpSpPr>
        <p:grpSpPr>
          <a:xfrm>
            <a:off x="502830" y="3388889"/>
            <a:ext cx="2045841" cy="781688"/>
            <a:chOff x="670439" y="4518519"/>
            <a:chExt cx="2727788" cy="1042250"/>
          </a:xfrm>
        </p:grpSpPr>
        <p:grpSp>
          <p:nvGrpSpPr>
            <p:cNvPr id="9" name="ïṧlïḍè"/>
            <p:cNvGrpSpPr/>
            <p:nvPr/>
          </p:nvGrpSpPr>
          <p:grpSpPr>
            <a:xfrm>
              <a:off x="2827420" y="4518519"/>
              <a:ext cx="510456" cy="329392"/>
              <a:chOff x="4480676" y="4688509"/>
              <a:chExt cx="263827" cy="170245"/>
            </a:xfrm>
          </p:grpSpPr>
          <p:sp>
            <p:nvSpPr>
              <p:cNvPr id="12" name="ïśliḑe"/>
              <p:cNvSpPr>
                <a:spLocks/>
              </p:cNvSpPr>
              <p:nvPr/>
            </p:nvSpPr>
            <p:spPr bwMode="auto">
              <a:xfrm>
                <a:off x="4492622" y="4688509"/>
                <a:ext cx="239934" cy="108518"/>
              </a:xfrm>
              <a:custGeom>
                <a:avLst/>
                <a:gdLst>
                  <a:gd name="T0" fmla="*/ 120 w 241"/>
                  <a:gd name="T1" fmla="*/ 109 h 109"/>
                  <a:gd name="T2" fmla="*/ 0 w 241"/>
                  <a:gd name="T3" fmla="*/ 0 h 109"/>
                  <a:gd name="T4" fmla="*/ 241 w 241"/>
                  <a:gd name="T5" fmla="*/ 0 h 109"/>
                  <a:gd name="T6" fmla="*/ 120 w 241"/>
                  <a:gd name="T7" fmla="*/ 10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1" h="109">
                    <a:moveTo>
                      <a:pt x="120" y="109"/>
                    </a:moveTo>
                    <a:lnTo>
                      <a:pt x="0" y="0"/>
                    </a:lnTo>
                    <a:lnTo>
                      <a:pt x="241" y="0"/>
                    </a:lnTo>
                    <a:lnTo>
                      <a:pt x="120" y="109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" name="islïḓé"/>
              <p:cNvSpPr>
                <a:spLocks/>
              </p:cNvSpPr>
              <p:nvPr/>
            </p:nvSpPr>
            <p:spPr bwMode="auto">
              <a:xfrm>
                <a:off x="4480676" y="4698465"/>
                <a:ext cx="83629" cy="151328"/>
              </a:xfrm>
              <a:custGeom>
                <a:avLst/>
                <a:gdLst>
                  <a:gd name="T0" fmla="*/ 84 w 84"/>
                  <a:gd name="T1" fmla="*/ 76 h 152"/>
                  <a:gd name="T2" fmla="*/ 0 w 84"/>
                  <a:gd name="T3" fmla="*/ 152 h 152"/>
                  <a:gd name="T4" fmla="*/ 0 w 84"/>
                  <a:gd name="T5" fmla="*/ 0 h 152"/>
                  <a:gd name="T6" fmla="*/ 84 w 84"/>
                  <a:gd name="T7" fmla="*/ 76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4" h="152">
                    <a:moveTo>
                      <a:pt x="84" y="76"/>
                    </a:moveTo>
                    <a:lnTo>
                      <a:pt x="0" y="152"/>
                    </a:lnTo>
                    <a:lnTo>
                      <a:pt x="0" y="0"/>
                    </a:lnTo>
                    <a:lnTo>
                      <a:pt x="84" y="7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" name="ïṣľíḓè"/>
              <p:cNvSpPr>
                <a:spLocks/>
              </p:cNvSpPr>
              <p:nvPr/>
            </p:nvSpPr>
            <p:spPr bwMode="auto">
              <a:xfrm>
                <a:off x="4492622" y="4784085"/>
                <a:ext cx="239934" cy="74669"/>
              </a:xfrm>
              <a:custGeom>
                <a:avLst/>
                <a:gdLst>
                  <a:gd name="T0" fmla="*/ 84 w 241"/>
                  <a:gd name="T1" fmla="*/ 0 h 75"/>
                  <a:gd name="T2" fmla="*/ 120 w 241"/>
                  <a:gd name="T3" fmla="*/ 34 h 75"/>
                  <a:gd name="T4" fmla="*/ 158 w 241"/>
                  <a:gd name="T5" fmla="*/ 0 h 75"/>
                  <a:gd name="T6" fmla="*/ 241 w 241"/>
                  <a:gd name="T7" fmla="*/ 75 h 75"/>
                  <a:gd name="T8" fmla="*/ 0 w 241"/>
                  <a:gd name="T9" fmla="*/ 75 h 75"/>
                  <a:gd name="T10" fmla="*/ 84 w 241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1" h="75">
                    <a:moveTo>
                      <a:pt x="84" y="0"/>
                    </a:moveTo>
                    <a:lnTo>
                      <a:pt x="120" y="34"/>
                    </a:lnTo>
                    <a:lnTo>
                      <a:pt x="158" y="0"/>
                    </a:lnTo>
                    <a:lnTo>
                      <a:pt x="241" y="75"/>
                    </a:lnTo>
                    <a:lnTo>
                      <a:pt x="0" y="75"/>
                    </a:lnTo>
                    <a:lnTo>
                      <a:pt x="84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" name="íṧļïdé"/>
              <p:cNvSpPr>
                <a:spLocks/>
              </p:cNvSpPr>
              <p:nvPr/>
            </p:nvSpPr>
            <p:spPr bwMode="auto">
              <a:xfrm>
                <a:off x="4659879" y="4698465"/>
                <a:ext cx="84624" cy="151328"/>
              </a:xfrm>
              <a:custGeom>
                <a:avLst/>
                <a:gdLst>
                  <a:gd name="T0" fmla="*/ 0 w 85"/>
                  <a:gd name="T1" fmla="*/ 76 h 152"/>
                  <a:gd name="T2" fmla="*/ 85 w 85"/>
                  <a:gd name="T3" fmla="*/ 0 h 152"/>
                  <a:gd name="T4" fmla="*/ 85 w 85"/>
                  <a:gd name="T5" fmla="*/ 152 h 152"/>
                  <a:gd name="T6" fmla="*/ 0 w 85"/>
                  <a:gd name="T7" fmla="*/ 76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5" h="152">
                    <a:moveTo>
                      <a:pt x="0" y="76"/>
                    </a:moveTo>
                    <a:lnTo>
                      <a:pt x="85" y="0"/>
                    </a:lnTo>
                    <a:lnTo>
                      <a:pt x="85" y="152"/>
                    </a:lnTo>
                    <a:lnTo>
                      <a:pt x="0" y="7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0" name="îṣ1îḍé"/>
            <p:cNvSpPr txBox="1"/>
            <p:nvPr/>
          </p:nvSpPr>
          <p:spPr>
            <a:xfrm flipH="1">
              <a:off x="805200" y="5006771"/>
              <a:ext cx="2593027" cy="553998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ysClr val="windowText" lastClr="000000"/>
                  </a:solidFill>
                </a:rPr>
                <a:t>您的内容打在这里，或者通过复制您的文本后，在此框中选择粘贴</a:t>
              </a:r>
            </a:p>
          </p:txBody>
        </p:sp>
        <p:sp>
          <p:nvSpPr>
            <p:cNvPr id="11" name="îṥlïďê"/>
            <p:cNvSpPr txBox="1"/>
            <p:nvPr/>
          </p:nvSpPr>
          <p:spPr>
            <a:xfrm flipH="1">
              <a:off x="670439" y="4592978"/>
              <a:ext cx="2593026" cy="253916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 fontScale="85000" lnSpcReduction="20000"/>
            </a:bodyPr>
            <a:lstStyle/>
            <a:p>
              <a:pPr algn="ctr"/>
              <a:r>
                <a:rPr lang="zh-CN" altLang="en-US" dirty="0">
                  <a:solidFill>
                    <a:schemeClr val="accent3"/>
                  </a:solidFill>
                </a:rPr>
                <a:t>点击输入标题</a:t>
              </a:r>
            </a:p>
          </p:txBody>
        </p:sp>
      </p:grpSp>
      <p:sp>
        <p:nvSpPr>
          <p:cNvPr id="132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年度工作概述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136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</a:rPr>
              <a:t>01</a:t>
            </a:r>
          </a:p>
        </p:txBody>
      </p:sp>
      <p:sp>
        <p:nvSpPr>
          <p:cNvPr id="137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82036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2916146C-5AC1-44A3-8143-C0C0A09FF0D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15" y="164937"/>
            <a:ext cx="565836" cy="396085"/>
          </a:xfrm>
          <a:prstGeom prst="rect">
            <a:avLst/>
          </a:prstGeom>
        </p:spPr>
      </p:pic>
      <p:sp>
        <p:nvSpPr>
          <p:cNvPr id="3" name="íṡľíḍè-Rectangle 2">
            <a:extLst>
              <a:ext uri="{FF2B5EF4-FFF2-40B4-BE49-F238E27FC236}">
                <a16:creationId xmlns="" xmlns:a16="http://schemas.microsoft.com/office/drawing/2014/main" id="{8ABCF36F-FB38-49A8-97F2-F714F365A164}"/>
              </a:ext>
            </a:extLst>
          </p:cNvPr>
          <p:cNvSpPr/>
          <p:nvPr/>
        </p:nvSpPr>
        <p:spPr>
          <a:xfrm>
            <a:off x="565771" y="1461391"/>
            <a:ext cx="4200525" cy="2743200"/>
          </a:xfrm>
          <a:prstGeom prst="rect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solidFill>
                <a:srgbClr val="1C1A1C"/>
              </a:solidFill>
              <a:cs typeface="+mn-ea"/>
              <a:sym typeface="+mn-lt"/>
            </a:endParaRPr>
          </a:p>
        </p:txBody>
      </p: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AD1D9339-C330-4D11-B83F-6D75D8B7B839}"/>
              </a:ext>
            </a:extLst>
          </p:cNvPr>
          <p:cNvGrpSpPr/>
          <p:nvPr/>
        </p:nvGrpSpPr>
        <p:grpSpPr>
          <a:xfrm>
            <a:off x="4811483" y="1461392"/>
            <a:ext cx="1873989" cy="1355652"/>
            <a:chOff x="4811483" y="1461392"/>
            <a:chExt cx="1873989" cy="1355652"/>
          </a:xfrm>
        </p:grpSpPr>
        <p:sp>
          <p:nvSpPr>
            <p:cNvPr id="4" name="íṡľíḍè-Rectangle 3">
              <a:extLst>
                <a:ext uri="{FF2B5EF4-FFF2-40B4-BE49-F238E27FC236}">
                  <a16:creationId xmlns="" xmlns:a16="http://schemas.microsoft.com/office/drawing/2014/main" id="{C5FFD47C-CE8C-40CC-A441-20F240D6DD08}"/>
                </a:ext>
              </a:extLst>
            </p:cNvPr>
            <p:cNvSpPr/>
            <p:nvPr/>
          </p:nvSpPr>
          <p:spPr>
            <a:xfrm>
              <a:off x="4811483" y="1461392"/>
              <a:ext cx="1873989" cy="1355652"/>
            </a:xfrm>
            <a:prstGeom prst="rect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" name="íṡľíḍè-Rectangle 8">
              <a:extLst>
                <a:ext uri="{FF2B5EF4-FFF2-40B4-BE49-F238E27FC236}">
                  <a16:creationId xmlns="" xmlns:a16="http://schemas.microsoft.com/office/drawing/2014/main" id="{BD7C010C-052F-4A73-B3B4-FD4C89A8793F}"/>
                </a:ext>
              </a:extLst>
            </p:cNvPr>
            <p:cNvSpPr/>
            <p:nvPr/>
          </p:nvSpPr>
          <p:spPr>
            <a:xfrm>
              <a:off x="4957258" y="1817940"/>
              <a:ext cx="1663762" cy="249299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300" dirty="0">
                  <a:solidFill>
                    <a:schemeClr val="bg1"/>
                  </a:solidFill>
                  <a:cs typeface="+mn-ea"/>
                  <a:sym typeface="+mn-lt"/>
                </a:rPr>
                <a:t>点击输入标题</a:t>
              </a:r>
            </a:p>
          </p:txBody>
        </p:sp>
        <p:sp>
          <p:nvSpPr>
            <p:cNvPr id="14" name="íṡľíḍè-Rectangle 13">
              <a:extLst>
                <a:ext uri="{FF2B5EF4-FFF2-40B4-BE49-F238E27FC236}">
                  <a16:creationId xmlns="" xmlns:a16="http://schemas.microsoft.com/office/drawing/2014/main" id="{D4ED6375-8B2E-4600-826C-452E6C34E668}"/>
                </a:ext>
              </a:extLst>
            </p:cNvPr>
            <p:cNvSpPr/>
            <p:nvPr/>
          </p:nvSpPr>
          <p:spPr>
            <a:xfrm>
              <a:off x="4957258" y="2099136"/>
              <a:ext cx="1693510" cy="429348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91F8ED31-9003-4A67-A9BB-C6DA1A4C9BEF}"/>
              </a:ext>
            </a:extLst>
          </p:cNvPr>
          <p:cNvGrpSpPr/>
          <p:nvPr/>
        </p:nvGrpSpPr>
        <p:grpSpPr>
          <a:xfrm>
            <a:off x="6730659" y="1461391"/>
            <a:ext cx="1873989" cy="1355652"/>
            <a:chOff x="6730659" y="1461391"/>
            <a:chExt cx="1873989" cy="1355652"/>
          </a:xfrm>
        </p:grpSpPr>
        <p:sp>
          <p:nvSpPr>
            <p:cNvPr id="7" name="íṡľíḍè-Rectangle 6">
              <a:extLst>
                <a:ext uri="{FF2B5EF4-FFF2-40B4-BE49-F238E27FC236}">
                  <a16:creationId xmlns="" xmlns:a16="http://schemas.microsoft.com/office/drawing/2014/main" id="{B731E231-67D8-46FA-9998-B6B410CBD928}"/>
                </a:ext>
              </a:extLst>
            </p:cNvPr>
            <p:cNvSpPr/>
            <p:nvPr/>
          </p:nvSpPr>
          <p:spPr>
            <a:xfrm>
              <a:off x="6730659" y="1461391"/>
              <a:ext cx="1873989" cy="1355652"/>
            </a:xfrm>
            <a:prstGeom prst="rect">
              <a:avLst/>
            </a:prstGeom>
            <a:solidFill>
              <a:schemeClr val="accent2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" name="íṡľíḍè-Rectangle 9">
              <a:extLst>
                <a:ext uri="{FF2B5EF4-FFF2-40B4-BE49-F238E27FC236}">
                  <a16:creationId xmlns="" xmlns:a16="http://schemas.microsoft.com/office/drawing/2014/main" id="{341C5650-6A9D-4205-A0FC-617ADA0E5C7B}"/>
                </a:ext>
              </a:extLst>
            </p:cNvPr>
            <p:cNvSpPr/>
            <p:nvPr/>
          </p:nvSpPr>
          <p:spPr>
            <a:xfrm>
              <a:off x="6876434" y="1817940"/>
              <a:ext cx="1663762" cy="249299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300" dirty="0">
                  <a:solidFill>
                    <a:schemeClr val="bg1"/>
                  </a:solidFill>
                  <a:cs typeface="+mn-ea"/>
                  <a:sym typeface="+mn-lt"/>
                </a:rPr>
                <a:t>点击输入标题</a:t>
              </a:r>
            </a:p>
          </p:txBody>
        </p:sp>
        <p:sp>
          <p:nvSpPr>
            <p:cNvPr id="15" name="íṡľíḍè-Rectangle 14">
              <a:extLst>
                <a:ext uri="{FF2B5EF4-FFF2-40B4-BE49-F238E27FC236}">
                  <a16:creationId xmlns="" xmlns:a16="http://schemas.microsoft.com/office/drawing/2014/main" id="{80837A10-6EE3-4559-B226-1B0C5C36834E}"/>
                </a:ext>
              </a:extLst>
            </p:cNvPr>
            <p:cNvSpPr/>
            <p:nvPr/>
          </p:nvSpPr>
          <p:spPr>
            <a:xfrm>
              <a:off x="6876434" y="2099136"/>
              <a:ext cx="1693510" cy="429348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811483" y="2848940"/>
            <a:ext cx="1884471" cy="1355652"/>
            <a:chOff x="4811483" y="2848940"/>
            <a:chExt cx="1884471" cy="1355652"/>
          </a:xfrm>
        </p:grpSpPr>
        <p:sp>
          <p:nvSpPr>
            <p:cNvPr id="5" name="íṡľíḍè-Rectangle 4">
              <a:extLst>
                <a:ext uri="{FF2B5EF4-FFF2-40B4-BE49-F238E27FC236}">
                  <a16:creationId xmlns="" xmlns:a16="http://schemas.microsoft.com/office/drawing/2014/main" id="{BE9D18E8-C168-485A-A692-91897CEF394A}"/>
                </a:ext>
              </a:extLst>
            </p:cNvPr>
            <p:cNvSpPr/>
            <p:nvPr/>
          </p:nvSpPr>
          <p:spPr>
            <a:xfrm>
              <a:off x="4811483" y="2848940"/>
              <a:ext cx="1873989" cy="1355652"/>
            </a:xfrm>
            <a:prstGeom prst="rect">
              <a:avLst/>
            </a:prstGeom>
            <a:solidFill>
              <a:schemeClr val="accent3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" name="íṡľíḍè-Rectangle 10">
              <a:extLst>
                <a:ext uri="{FF2B5EF4-FFF2-40B4-BE49-F238E27FC236}">
                  <a16:creationId xmlns="" xmlns:a16="http://schemas.microsoft.com/office/drawing/2014/main" id="{669B8E08-EE5D-4ACC-ADE7-6294165B3E05}"/>
                </a:ext>
              </a:extLst>
            </p:cNvPr>
            <p:cNvSpPr/>
            <p:nvPr/>
          </p:nvSpPr>
          <p:spPr>
            <a:xfrm>
              <a:off x="4957258" y="3203383"/>
              <a:ext cx="1663762" cy="249299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300" dirty="0">
                  <a:solidFill>
                    <a:schemeClr val="bg1"/>
                  </a:solidFill>
                  <a:cs typeface="+mn-ea"/>
                  <a:sym typeface="+mn-lt"/>
                </a:rPr>
                <a:t>点击输入标题</a:t>
              </a:r>
            </a:p>
          </p:txBody>
        </p:sp>
        <p:sp>
          <p:nvSpPr>
            <p:cNvPr id="16" name="íṡľíḍè-Rectangle 15">
              <a:extLst>
                <a:ext uri="{FF2B5EF4-FFF2-40B4-BE49-F238E27FC236}">
                  <a16:creationId xmlns="" xmlns:a16="http://schemas.microsoft.com/office/drawing/2014/main" id="{99A2587C-FCEB-403A-99AF-F31378676533}"/>
                </a:ext>
              </a:extLst>
            </p:cNvPr>
            <p:cNvSpPr/>
            <p:nvPr/>
          </p:nvSpPr>
          <p:spPr>
            <a:xfrm>
              <a:off x="4957257" y="3484578"/>
              <a:ext cx="1738697" cy="429348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730659" y="2848939"/>
            <a:ext cx="1873989" cy="1355652"/>
            <a:chOff x="6730659" y="2848939"/>
            <a:chExt cx="1873989" cy="1355652"/>
          </a:xfrm>
        </p:grpSpPr>
        <p:sp>
          <p:nvSpPr>
            <p:cNvPr id="6" name="íṡľíḍè-Rectangle 5">
              <a:extLst>
                <a:ext uri="{FF2B5EF4-FFF2-40B4-BE49-F238E27FC236}">
                  <a16:creationId xmlns="" xmlns:a16="http://schemas.microsoft.com/office/drawing/2014/main" id="{B3833C89-1064-4691-AFD6-F534467C906D}"/>
                </a:ext>
              </a:extLst>
            </p:cNvPr>
            <p:cNvSpPr/>
            <p:nvPr/>
          </p:nvSpPr>
          <p:spPr>
            <a:xfrm>
              <a:off x="6730659" y="2848939"/>
              <a:ext cx="1873989" cy="1355652"/>
            </a:xfrm>
            <a:prstGeom prst="rect">
              <a:avLst/>
            </a:prstGeom>
            <a:solidFill>
              <a:schemeClr val="accent4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" name="íṡľíḍè-Rectangle 16">
              <a:extLst>
                <a:ext uri="{FF2B5EF4-FFF2-40B4-BE49-F238E27FC236}">
                  <a16:creationId xmlns="" xmlns:a16="http://schemas.microsoft.com/office/drawing/2014/main" id="{EF8292DB-A7DA-4812-A073-ECCBBAC08386}"/>
                </a:ext>
              </a:extLst>
            </p:cNvPr>
            <p:cNvSpPr/>
            <p:nvPr/>
          </p:nvSpPr>
          <p:spPr>
            <a:xfrm>
              <a:off x="6876434" y="3203383"/>
              <a:ext cx="1663762" cy="249299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300" dirty="0">
                  <a:solidFill>
                    <a:schemeClr val="bg1"/>
                  </a:solidFill>
                  <a:cs typeface="+mn-ea"/>
                  <a:sym typeface="+mn-lt"/>
                </a:rPr>
                <a:t>点击输入标题</a:t>
              </a:r>
            </a:p>
          </p:txBody>
        </p:sp>
        <p:sp>
          <p:nvSpPr>
            <p:cNvPr id="18" name="íṡľíḍè-Rectangle 17">
              <a:extLst>
                <a:ext uri="{FF2B5EF4-FFF2-40B4-BE49-F238E27FC236}">
                  <a16:creationId xmlns="" xmlns:a16="http://schemas.microsoft.com/office/drawing/2014/main" id="{5EE314A7-20E5-41E4-8218-4EDCCBD74CF9}"/>
                </a:ext>
              </a:extLst>
            </p:cNvPr>
            <p:cNvSpPr/>
            <p:nvPr/>
          </p:nvSpPr>
          <p:spPr>
            <a:xfrm>
              <a:off x="6876434" y="3484578"/>
              <a:ext cx="1693510" cy="429348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</p:grpSp>
      <p:sp>
        <p:nvSpPr>
          <p:cNvPr id="27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年度工作概述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28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</a:rPr>
              <a:t>01</a:t>
            </a:r>
          </a:p>
        </p:txBody>
      </p:sp>
      <p:sp>
        <p:nvSpPr>
          <p:cNvPr id="29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8659661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图片 54">
            <a:extLst>
              <a:ext uri="{FF2B5EF4-FFF2-40B4-BE49-F238E27FC236}">
                <a16:creationId xmlns="" xmlns:a16="http://schemas.microsoft.com/office/drawing/2014/main" id="{660713D4-CA98-426B-8868-9E62DABF1F2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15" y="164937"/>
            <a:ext cx="565836" cy="396085"/>
          </a:xfrm>
          <a:prstGeom prst="rect">
            <a:avLst/>
          </a:prstGeom>
        </p:spPr>
      </p:pic>
      <p:sp>
        <p:nvSpPr>
          <p:cNvPr id="8" name="íṡľîdé"/>
          <p:cNvSpPr txBox="1"/>
          <p:nvPr/>
        </p:nvSpPr>
        <p:spPr>
          <a:xfrm>
            <a:off x="2342325" y="2434115"/>
            <a:ext cx="1396876" cy="230833"/>
          </a:xfrm>
          <a:prstGeom prst="rect">
            <a:avLst/>
          </a:prstGeom>
          <a:noFill/>
        </p:spPr>
        <p:txBody>
          <a:bodyPr wrap="none">
            <a:normAutofit fontScale="77500" lnSpcReduction="20000"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点击输入标题</a:t>
            </a:r>
          </a:p>
        </p:txBody>
      </p:sp>
      <p:sp>
        <p:nvSpPr>
          <p:cNvPr id="9" name="ïşḻïḋè"/>
          <p:cNvSpPr txBox="1"/>
          <p:nvPr/>
        </p:nvSpPr>
        <p:spPr>
          <a:xfrm>
            <a:off x="3872829" y="2434115"/>
            <a:ext cx="1396876" cy="230833"/>
          </a:xfrm>
          <a:prstGeom prst="rect">
            <a:avLst/>
          </a:prstGeom>
          <a:noFill/>
        </p:spPr>
        <p:txBody>
          <a:bodyPr wrap="none">
            <a:normAutofit fontScale="77500" lnSpcReduction="20000"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点击输入标题</a:t>
            </a:r>
          </a:p>
        </p:txBody>
      </p:sp>
      <p:sp>
        <p:nvSpPr>
          <p:cNvPr id="10" name="ï$ļiḋé"/>
          <p:cNvSpPr txBox="1"/>
          <p:nvPr/>
        </p:nvSpPr>
        <p:spPr>
          <a:xfrm>
            <a:off x="5403333" y="2434115"/>
            <a:ext cx="1396876" cy="230833"/>
          </a:xfrm>
          <a:prstGeom prst="rect">
            <a:avLst/>
          </a:prstGeom>
          <a:noFill/>
        </p:spPr>
        <p:txBody>
          <a:bodyPr wrap="square">
            <a:normAutofit fontScale="77500" lnSpcReduction="20000"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点击输入标题</a:t>
            </a:r>
          </a:p>
        </p:txBody>
      </p:sp>
      <p:grpSp>
        <p:nvGrpSpPr>
          <p:cNvPr id="12" name="ïṡḷiḋè"/>
          <p:cNvGrpSpPr/>
          <p:nvPr/>
        </p:nvGrpSpPr>
        <p:grpSpPr>
          <a:xfrm>
            <a:off x="3246312" y="2825478"/>
            <a:ext cx="84124" cy="1347931"/>
            <a:chOff x="4141105" y="3880089"/>
            <a:chExt cx="112165" cy="1851638"/>
          </a:xfrm>
        </p:grpSpPr>
        <p:cxnSp>
          <p:nvCxnSpPr>
            <p:cNvPr id="42" name="Straight Connector 43"/>
            <p:cNvCxnSpPr/>
            <p:nvPr/>
          </p:nvCxnSpPr>
          <p:spPr>
            <a:xfrm>
              <a:off x="4197187" y="3933825"/>
              <a:ext cx="0" cy="1797902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îṥľíďè"/>
            <p:cNvSpPr/>
            <p:nvPr/>
          </p:nvSpPr>
          <p:spPr>
            <a:xfrm>
              <a:off x="4141105" y="3880089"/>
              <a:ext cx="112165" cy="112165"/>
            </a:xfrm>
            <a:prstGeom prst="ellipse">
              <a:avLst/>
            </a:prstGeom>
            <a:solidFill>
              <a:schemeClr val="bg1"/>
            </a:solidFill>
            <a:ln w="28575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3" name="i$líḋe"/>
          <p:cNvGrpSpPr/>
          <p:nvPr/>
        </p:nvGrpSpPr>
        <p:grpSpPr>
          <a:xfrm>
            <a:off x="5991807" y="2825478"/>
            <a:ext cx="84124" cy="1347931"/>
            <a:chOff x="4141105" y="3880089"/>
            <a:chExt cx="112165" cy="1851638"/>
          </a:xfrm>
        </p:grpSpPr>
        <p:cxnSp>
          <p:nvCxnSpPr>
            <p:cNvPr id="40" name="Straight Connector 46"/>
            <p:cNvCxnSpPr/>
            <p:nvPr/>
          </p:nvCxnSpPr>
          <p:spPr>
            <a:xfrm>
              <a:off x="4197187" y="3933825"/>
              <a:ext cx="0" cy="1797902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iš1íḋè"/>
            <p:cNvSpPr/>
            <p:nvPr/>
          </p:nvSpPr>
          <p:spPr>
            <a:xfrm>
              <a:off x="4141105" y="3880089"/>
              <a:ext cx="112165" cy="112165"/>
            </a:xfrm>
            <a:prstGeom prst="ellipse">
              <a:avLst/>
            </a:prstGeom>
            <a:solidFill>
              <a:schemeClr val="bg1"/>
            </a:solidFill>
            <a:ln w="28575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1623489" y="3256768"/>
            <a:ext cx="1589032" cy="684713"/>
            <a:chOff x="1623489" y="3256768"/>
            <a:chExt cx="1589032" cy="684713"/>
          </a:xfrm>
        </p:grpSpPr>
        <p:grpSp>
          <p:nvGrpSpPr>
            <p:cNvPr id="14" name="ïśḻiḑê"/>
            <p:cNvGrpSpPr/>
            <p:nvPr/>
          </p:nvGrpSpPr>
          <p:grpSpPr>
            <a:xfrm>
              <a:off x="1623489" y="3256768"/>
              <a:ext cx="1589032" cy="684713"/>
              <a:chOff x="1545251" y="4693562"/>
              <a:chExt cx="2453130" cy="1057052"/>
            </a:xfrm>
          </p:grpSpPr>
          <p:sp>
            <p:nvSpPr>
              <p:cNvPr id="38" name="íşľiḑê"/>
              <p:cNvSpPr/>
              <p:nvPr/>
            </p:nvSpPr>
            <p:spPr>
              <a:xfrm rot="10800000" flipH="1" flipV="1">
                <a:off x="1571341" y="4747827"/>
                <a:ext cx="2427040" cy="1002787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3175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ïṡliḑé"/>
              <p:cNvSpPr/>
              <p:nvPr/>
            </p:nvSpPr>
            <p:spPr>
              <a:xfrm rot="10800000" flipH="1" flipV="1">
                <a:off x="1545251" y="4693562"/>
                <a:ext cx="2427040" cy="100278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175">
                <a:solidFill>
                  <a:schemeClr val="accent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8" name="íṡḷíḑè"/>
            <p:cNvSpPr txBox="1"/>
            <p:nvPr/>
          </p:nvSpPr>
          <p:spPr>
            <a:xfrm>
              <a:off x="1929888" y="3469525"/>
              <a:ext cx="946413" cy="230833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algn="ctr">
                <a:buClr>
                  <a:srgbClr val="F9BD45"/>
                </a:buClr>
                <a:buSzPct val="150000"/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点击输入标题</a:t>
              </a:r>
            </a:p>
          </p:txBody>
        </p:sp>
      </p:grpSp>
      <p:grpSp>
        <p:nvGrpSpPr>
          <p:cNvPr id="19" name="îṥlíḋe"/>
          <p:cNvGrpSpPr/>
          <p:nvPr/>
        </p:nvGrpSpPr>
        <p:grpSpPr>
          <a:xfrm>
            <a:off x="3642640" y="1897581"/>
            <a:ext cx="326709" cy="44953"/>
            <a:chOff x="4647977" y="2595263"/>
            <a:chExt cx="504373" cy="69398"/>
          </a:xfrm>
          <a:solidFill>
            <a:schemeClr val="bg1">
              <a:lumMod val="65000"/>
            </a:schemeClr>
          </a:solidFill>
        </p:grpSpPr>
        <p:sp>
          <p:nvSpPr>
            <p:cNvPr id="35" name="ïṧļïḋê"/>
            <p:cNvSpPr/>
            <p:nvPr/>
          </p:nvSpPr>
          <p:spPr>
            <a:xfrm>
              <a:off x="4647977" y="2595263"/>
              <a:ext cx="69398" cy="69398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íṥḻïḋé"/>
            <p:cNvSpPr/>
            <p:nvPr/>
          </p:nvSpPr>
          <p:spPr>
            <a:xfrm>
              <a:off x="4865465" y="2595263"/>
              <a:ext cx="69398" cy="69398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íşļîḋê"/>
            <p:cNvSpPr/>
            <p:nvPr/>
          </p:nvSpPr>
          <p:spPr>
            <a:xfrm>
              <a:off x="5082952" y="2595263"/>
              <a:ext cx="69398" cy="69398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0" name="iŝlïḑê"/>
          <p:cNvGrpSpPr/>
          <p:nvPr/>
        </p:nvGrpSpPr>
        <p:grpSpPr>
          <a:xfrm>
            <a:off x="5173133" y="1897581"/>
            <a:ext cx="326709" cy="44953"/>
            <a:chOff x="7010852" y="2595263"/>
            <a:chExt cx="504373" cy="69398"/>
          </a:xfrm>
          <a:solidFill>
            <a:schemeClr val="bg1">
              <a:lumMod val="65000"/>
            </a:schemeClr>
          </a:solidFill>
        </p:grpSpPr>
        <p:sp>
          <p:nvSpPr>
            <p:cNvPr id="32" name="îSlîḋé"/>
            <p:cNvSpPr/>
            <p:nvPr/>
          </p:nvSpPr>
          <p:spPr>
            <a:xfrm>
              <a:off x="7010852" y="2595263"/>
              <a:ext cx="69398" cy="69398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íşḻiḑe"/>
            <p:cNvSpPr/>
            <p:nvPr/>
          </p:nvSpPr>
          <p:spPr>
            <a:xfrm>
              <a:off x="7228340" y="2595263"/>
              <a:ext cx="69398" cy="69398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ïṧḷîḍè"/>
            <p:cNvSpPr/>
            <p:nvPr/>
          </p:nvSpPr>
          <p:spPr>
            <a:xfrm>
              <a:off x="7445827" y="2595263"/>
              <a:ext cx="69398" cy="69398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5941423" y="3256768"/>
            <a:ext cx="1601869" cy="684713"/>
            <a:chOff x="5941423" y="3256768"/>
            <a:chExt cx="1601869" cy="684713"/>
          </a:xfrm>
        </p:grpSpPr>
        <p:grpSp>
          <p:nvGrpSpPr>
            <p:cNvPr id="21" name="iṡlîḑe"/>
            <p:cNvGrpSpPr/>
            <p:nvPr/>
          </p:nvGrpSpPr>
          <p:grpSpPr>
            <a:xfrm>
              <a:off x="5941423" y="3256768"/>
              <a:ext cx="1601869" cy="684713"/>
              <a:chOff x="8211232" y="4693562"/>
              <a:chExt cx="2472948" cy="1057052"/>
            </a:xfrm>
          </p:grpSpPr>
          <p:sp>
            <p:nvSpPr>
              <p:cNvPr id="30" name="ïśliḓè"/>
              <p:cNvSpPr/>
              <p:nvPr/>
            </p:nvSpPr>
            <p:spPr>
              <a:xfrm rot="10800000" flipH="1" flipV="1">
                <a:off x="8257140" y="4747827"/>
                <a:ext cx="2427040" cy="1002787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3175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ïSḷïḑè"/>
              <p:cNvSpPr/>
              <p:nvPr/>
            </p:nvSpPr>
            <p:spPr>
              <a:xfrm rot="10800000" flipH="1" flipV="1">
                <a:off x="8211232" y="4693562"/>
                <a:ext cx="2428503" cy="100278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175">
                <a:solidFill>
                  <a:schemeClr val="accent3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2" name="îŝ1ïďè"/>
            <p:cNvSpPr txBox="1"/>
            <p:nvPr/>
          </p:nvSpPr>
          <p:spPr>
            <a:xfrm>
              <a:off x="6261689" y="3461370"/>
              <a:ext cx="946413" cy="230833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algn="ctr">
                <a:buClr>
                  <a:srgbClr val="F9BD45"/>
                </a:buClr>
                <a:buSzPct val="150000"/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点击输入标题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3195620" y="3256768"/>
            <a:ext cx="2770480" cy="684712"/>
            <a:chOff x="3195620" y="3256768"/>
            <a:chExt cx="2770480" cy="684712"/>
          </a:xfrm>
        </p:grpSpPr>
        <p:sp>
          <p:nvSpPr>
            <p:cNvPr id="15" name="iśḻíḋè"/>
            <p:cNvSpPr/>
            <p:nvPr/>
          </p:nvSpPr>
          <p:spPr>
            <a:xfrm rot="10800000" flipH="1" flipV="1">
              <a:off x="3220299" y="3291918"/>
              <a:ext cx="2745801" cy="64956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3175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iṩḻiḓé"/>
            <p:cNvSpPr/>
            <p:nvPr/>
          </p:nvSpPr>
          <p:spPr>
            <a:xfrm rot="10800000" flipH="1" flipV="1">
              <a:off x="3195620" y="3256768"/>
              <a:ext cx="2745801" cy="64956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175">
              <a:solidFill>
                <a:schemeClr val="accent2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ïşľïḍe"/>
            <p:cNvSpPr txBox="1">
              <a:spLocks/>
            </p:cNvSpPr>
            <p:nvPr/>
          </p:nvSpPr>
          <p:spPr bwMode="auto">
            <a:xfrm>
              <a:off x="3595254" y="3544184"/>
              <a:ext cx="1916879" cy="186302"/>
            </a:xfrm>
            <a:prstGeom prst="rect">
              <a:avLst/>
            </a:prstGeom>
            <a:noFill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i$ļiḑè"/>
            <p:cNvSpPr txBox="1"/>
            <p:nvPr/>
          </p:nvSpPr>
          <p:spPr>
            <a:xfrm>
              <a:off x="4097170" y="3283191"/>
              <a:ext cx="946413" cy="230833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algn="ctr">
                <a:buClr>
                  <a:srgbClr val="F9BD45"/>
                </a:buClr>
                <a:buSzPct val="150000"/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点击输入标题</a:t>
              </a:r>
            </a:p>
          </p:txBody>
        </p:sp>
        <p:sp>
          <p:nvSpPr>
            <p:cNvPr id="24" name="ïṡḻîďè"/>
            <p:cNvSpPr/>
            <p:nvPr/>
          </p:nvSpPr>
          <p:spPr>
            <a:xfrm>
              <a:off x="3765193" y="3514024"/>
              <a:ext cx="1610368" cy="380873"/>
            </a:xfrm>
            <a:prstGeom prst="rect">
              <a:avLst/>
            </a:prstGeom>
          </p:spPr>
          <p:txBody>
            <a:bodyPr wrap="square">
              <a:normAutofit fontScale="77500" lnSpcReduction="20000"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您的内容打在这里，或者通过复制您的文本后，在此框中选择粘贴</a:t>
              </a: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2546775" y="1408483"/>
            <a:ext cx="987976" cy="987977"/>
            <a:chOff x="2546775" y="1383618"/>
            <a:chExt cx="987976" cy="987977"/>
          </a:xfrm>
        </p:grpSpPr>
        <p:sp>
          <p:nvSpPr>
            <p:cNvPr id="4" name="íŝlïdè"/>
            <p:cNvSpPr/>
            <p:nvPr/>
          </p:nvSpPr>
          <p:spPr>
            <a:xfrm>
              <a:off x="2546775" y="1383618"/>
              <a:ext cx="987976" cy="987977"/>
            </a:xfrm>
            <a:prstGeom prst="ellipse">
              <a:avLst/>
            </a:prstGeom>
            <a:solidFill>
              <a:schemeClr val="accent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ïṡļîḑe"/>
            <p:cNvSpPr txBox="1"/>
            <p:nvPr/>
          </p:nvSpPr>
          <p:spPr>
            <a:xfrm>
              <a:off x="2639691" y="2021678"/>
              <a:ext cx="802143" cy="196208"/>
            </a:xfrm>
            <a:prstGeom prst="rect">
              <a:avLst/>
            </a:prstGeom>
            <a:noFill/>
          </p:spPr>
          <p:txBody>
            <a:bodyPr wrap="none">
              <a:normAutofit fontScale="70000" lnSpcReduction="20000"/>
            </a:bodyPr>
            <a:lstStyle/>
            <a:p>
              <a:pPr algn="ctr"/>
              <a:r>
                <a:rPr lang="zh-CN" altLang="en-US" sz="1100" b="1" dirty="0">
                  <a:solidFill>
                    <a:schemeClr val="bg1"/>
                  </a:solidFill>
                </a:rPr>
                <a:t>输入标题</a:t>
              </a:r>
            </a:p>
          </p:txBody>
        </p:sp>
        <p:sp>
          <p:nvSpPr>
            <p:cNvPr id="25" name="ïṧļiďê"/>
            <p:cNvSpPr>
              <a:spLocks/>
            </p:cNvSpPr>
            <p:nvPr/>
          </p:nvSpPr>
          <p:spPr bwMode="auto">
            <a:xfrm>
              <a:off x="2843441" y="1595600"/>
              <a:ext cx="421196" cy="421196"/>
            </a:xfrm>
            <a:custGeom>
              <a:avLst/>
              <a:gdLst>
                <a:gd name="T0" fmla="*/ 116 w 232"/>
                <a:gd name="T1" fmla="*/ 0 h 232"/>
                <a:gd name="T2" fmla="*/ 0 w 232"/>
                <a:gd name="T3" fmla="*/ 116 h 232"/>
                <a:gd name="T4" fmla="*/ 116 w 232"/>
                <a:gd name="T5" fmla="*/ 232 h 232"/>
                <a:gd name="T6" fmla="*/ 232 w 232"/>
                <a:gd name="T7" fmla="*/ 116 h 232"/>
                <a:gd name="T8" fmla="*/ 116 w 232"/>
                <a:gd name="T9" fmla="*/ 0 h 232"/>
                <a:gd name="T10" fmla="*/ 129 w 232"/>
                <a:gd name="T11" fmla="*/ 208 h 232"/>
                <a:gd name="T12" fmla="*/ 129 w 232"/>
                <a:gd name="T13" fmla="*/ 190 h 232"/>
                <a:gd name="T14" fmla="*/ 117 w 232"/>
                <a:gd name="T15" fmla="*/ 178 h 232"/>
                <a:gd name="T16" fmla="*/ 105 w 232"/>
                <a:gd name="T17" fmla="*/ 190 h 232"/>
                <a:gd name="T18" fmla="*/ 105 w 232"/>
                <a:gd name="T19" fmla="*/ 208 h 232"/>
                <a:gd name="T20" fmla="*/ 25 w 232"/>
                <a:gd name="T21" fmla="*/ 129 h 232"/>
                <a:gd name="T22" fmla="*/ 42 w 232"/>
                <a:gd name="T23" fmla="*/ 129 h 232"/>
                <a:gd name="T24" fmla="*/ 53 w 232"/>
                <a:gd name="T25" fmla="*/ 117 h 232"/>
                <a:gd name="T26" fmla="*/ 42 w 232"/>
                <a:gd name="T27" fmla="*/ 105 h 232"/>
                <a:gd name="T28" fmla="*/ 24 w 232"/>
                <a:gd name="T29" fmla="*/ 105 h 232"/>
                <a:gd name="T30" fmla="*/ 104 w 232"/>
                <a:gd name="T31" fmla="*/ 25 h 232"/>
                <a:gd name="T32" fmla="*/ 104 w 232"/>
                <a:gd name="T33" fmla="*/ 41 h 232"/>
                <a:gd name="T34" fmla="*/ 116 w 232"/>
                <a:gd name="T35" fmla="*/ 53 h 232"/>
                <a:gd name="T36" fmla="*/ 128 w 232"/>
                <a:gd name="T37" fmla="*/ 41 h 232"/>
                <a:gd name="T38" fmla="*/ 128 w 232"/>
                <a:gd name="T39" fmla="*/ 25 h 232"/>
                <a:gd name="T40" fmla="*/ 208 w 232"/>
                <a:gd name="T41" fmla="*/ 104 h 232"/>
                <a:gd name="T42" fmla="*/ 190 w 232"/>
                <a:gd name="T43" fmla="*/ 104 h 232"/>
                <a:gd name="T44" fmla="*/ 179 w 232"/>
                <a:gd name="T45" fmla="*/ 116 h 232"/>
                <a:gd name="T46" fmla="*/ 190 w 232"/>
                <a:gd name="T47" fmla="*/ 128 h 232"/>
                <a:gd name="T48" fmla="*/ 208 w 232"/>
                <a:gd name="T49" fmla="*/ 128 h 232"/>
                <a:gd name="T50" fmla="*/ 129 w 232"/>
                <a:gd name="T51" fmla="*/ 208 h 232"/>
                <a:gd name="T52" fmla="*/ 124 w 232"/>
                <a:gd name="T53" fmla="*/ 94 h 232"/>
                <a:gd name="T54" fmla="*/ 70 w 232"/>
                <a:gd name="T55" fmla="*/ 69 h 232"/>
                <a:gd name="T56" fmla="*/ 94 w 232"/>
                <a:gd name="T57" fmla="*/ 124 h 232"/>
                <a:gd name="T58" fmla="*/ 109 w 232"/>
                <a:gd name="T59" fmla="*/ 138 h 232"/>
                <a:gd name="T60" fmla="*/ 163 w 232"/>
                <a:gd name="T61" fmla="*/ 163 h 232"/>
                <a:gd name="T62" fmla="*/ 138 w 232"/>
                <a:gd name="T63" fmla="*/ 108 h 232"/>
                <a:gd name="T64" fmla="*/ 124 w 232"/>
                <a:gd name="T65" fmla="*/ 94 h 232"/>
                <a:gd name="T66" fmla="*/ 123 w 232"/>
                <a:gd name="T67" fmla="*/ 123 h 232"/>
                <a:gd name="T68" fmla="*/ 110 w 232"/>
                <a:gd name="T69" fmla="*/ 123 h 232"/>
                <a:gd name="T70" fmla="*/ 110 w 232"/>
                <a:gd name="T71" fmla="*/ 109 h 232"/>
                <a:gd name="T72" fmla="*/ 123 w 232"/>
                <a:gd name="T73" fmla="*/ 109 h 232"/>
                <a:gd name="T74" fmla="*/ 123 w 232"/>
                <a:gd name="T75" fmla="*/ 12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2" h="232">
                  <a:moveTo>
                    <a:pt x="116" y="0"/>
                  </a:moveTo>
                  <a:cubicBezTo>
                    <a:pt x="52" y="0"/>
                    <a:pt x="0" y="52"/>
                    <a:pt x="0" y="116"/>
                  </a:cubicBezTo>
                  <a:cubicBezTo>
                    <a:pt x="0" y="180"/>
                    <a:pt x="52" y="232"/>
                    <a:pt x="116" y="232"/>
                  </a:cubicBezTo>
                  <a:cubicBezTo>
                    <a:pt x="180" y="232"/>
                    <a:pt x="232" y="180"/>
                    <a:pt x="232" y="116"/>
                  </a:cubicBezTo>
                  <a:cubicBezTo>
                    <a:pt x="232" y="52"/>
                    <a:pt x="180" y="0"/>
                    <a:pt x="116" y="0"/>
                  </a:cubicBezTo>
                  <a:close/>
                  <a:moveTo>
                    <a:pt x="129" y="208"/>
                  </a:moveTo>
                  <a:cubicBezTo>
                    <a:pt x="129" y="190"/>
                    <a:pt x="129" y="190"/>
                    <a:pt x="129" y="190"/>
                  </a:cubicBezTo>
                  <a:cubicBezTo>
                    <a:pt x="129" y="183"/>
                    <a:pt x="123" y="178"/>
                    <a:pt x="117" y="178"/>
                  </a:cubicBezTo>
                  <a:cubicBezTo>
                    <a:pt x="110" y="178"/>
                    <a:pt x="105" y="183"/>
                    <a:pt x="105" y="190"/>
                  </a:cubicBezTo>
                  <a:cubicBezTo>
                    <a:pt x="105" y="208"/>
                    <a:pt x="105" y="208"/>
                    <a:pt x="105" y="208"/>
                  </a:cubicBezTo>
                  <a:cubicBezTo>
                    <a:pt x="63" y="203"/>
                    <a:pt x="30" y="170"/>
                    <a:pt x="25" y="129"/>
                  </a:cubicBezTo>
                  <a:cubicBezTo>
                    <a:pt x="42" y="129"/>
                    <a:pt x="42" y="129"/>
                    <a:pt x="42" y="129"/>
                  </a:cubicBezTo>
                  <a:cubicBezTo>
                    <a:pt x="48" y="129"/>
                    <a:pt x="53" y="123"/>
                    <a:pt x="53" y="117"/>
                  </a:cubicBezTo>
                  <a:cubicBezTo>
                    <a:pt x="53" y="110"/>
                    <a:pt x="48" y="105"/>
                    <a:pt x="42" y="105"/>
                  </a:cubicBezTo>
                  <a:cubicBezTo>
                    <a:pt x="24" y="105"/>
                    <a:pt x="24" y="105"/>
                    <a:pt x="24" y="105"/>
                  </a:cubicBezTo>
                  <a:cubicBezTo>
                    <a:pt x="29" y="63"/>
                    <a:pt x="63" y="30"/>
                    <a:pt x="104" y="25"/>
                  </a:cubicBezTo>
                  <a:cubicBezTo>
                    <a:pt x="104" y="41"/>
                    <a:pt x="104" y="41"/>
                    <a:pt x="104" y="41"/>
                  </a:cubicBezTo>
                  <a:cubicBezTo>
                    <a:pt x="104" y="47"/>
                    <a:pt x="109" y="53"/>
                    <a:pt x="116" y="53"/>
                  </a:cubicBezTo>
                  <a:cubicBezTo>
                    <a:pt x="122" y="53"/>
                    <a:pt x="128" y="47"/>
                    <a:pt x="128" y="41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69" y="30"/>
                    <a:pt x="202" y="63"/>
                    <a:pt x="208" y="104"/>
                  </a:cubicBezTo>
                  <a:cubicBezTo>
                    <a:pt x="190" y="104"/>
                    <a:pt x="190" y="104"/>
                    <a:pt x="190" y="104"/>
                  </a:cubicBezTo>
                  <a:cubicBezTo>
                    <a:pt x="184" y="104"/>
                    <a:pt x="179" y="109"/>
                    <a:pt x="179" y="116"/>
                  </a:cubicBezTo>
                  <a:cubicBezTo>
                    <a:pt x="179" y="122"/>
                    <a:pt x="184" y="128"/>
                    <a:pt x="190" y="128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3" y="169"/>
                    <a:pt x="170" y="202"/>
                    <a:pt x="129" y="208"/>
                  </a:cubicBezTo>
                  <a:close/>
                  <a:moveTo>
                    <a:pt x="124" y="94"/>
                  </a:moveTo>
                  <a:cubicBezTo>
                    <a:pt x="70" y="69"/>
                    <a:pt x="70" y="69"/>
                    <a:pt x="70" y="69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97" y="129"/>
                    <a:pt x="103" y="136"/>
                    <a:pt x="109" y="138"/>
                  </a:cubicBezTo>
                  <a:cubicBezTo>
                    <a:pt x="163" y="163"/>
                    <a:pt x="163" y="163"/>
                    <a:pt x="163" y="163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6" y="103"/>
                    <a:pt x="130" y="96"/>
                    <a:pt x="124" y="94"/>
                  </a:cubicBezTo>
                  <a:close/>
                  <a:moveTo>
                    <a:pt x="123" y="123"/>
                  </a:moveTo>
                  <a:cubicBezTo>
                    <a:pt x="119" y="126"/>
                    <a:pt x="113" y="126"/>
                    <a:pt x="110" y="123"/>
                  </a:cubicBezTo>
                  <a:cubicBezTo>
                    <a:pt x="106" y="119"/>
                    <a:pt x="106" y="113"/>
                    <a:pt x="110" y="109"/>
                  </a:cubicBezTo>
                  <a:cubicBezTo>
                    <a:pt x="113" y="106"/>
                    <a:pt x="119" y="106"/>
                    <a:pt x="123" y="109"/>
                  </a:cubicBezTo>
                  <a:cubicBezTo>
                    <a:pt x="127" y="113"/>
                    <a:pt x="127" y="119"/>
                    <a:pt x="123" y="1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077279" y="1408483"/>
            <a:ext cx="987976" cy="987977"/>
            <a:chOff x="4077279" y="1383618"/>
            <a:chExt cx="987976" cy="987977"/>
          </a:xfrm>
        </p:grpSpPr>
        <p:sp>
          <p:nvSpPr>
            <p:cNvPr id="6" name="i$ļiḑê"/>
            <p:cNvSpPr/>
            <p:nvPr/>
          </p:nvSpPr>
          <p:spPr>
            <a:xfrm>
              <a:off x="4077279" y="1383618"/>
              <a:ext cx="987976" cy="987977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îṩlïďe"/>
            <p:cNvSpPr>
              <a:spLocks/>
            </p:cNvSpPr>
            <p:nvPr/>
          </p:nvSpPr>
          <p:spPr bwMode="auto">
            <a:xfrm>
              <a:off x="4354287" y="1563157"/>
              <a:ext cx="428464" cy="428464"/>
            </a:xfrm>
            <a:custGeom>
              <a:avLst/>
              <a:gdLst>
                <a:gd name="T0" fmla="*/ 182 w 236"/>
                <a:gd name="T1" fmla="*/ 109 h 236"/>
                <a:gd name="T2" fmla="*/ 157 w 236"/>
                <a:gd name="T3" fmla="*/ 103 h 236"/>
                <a:gd name="T4" fmla="*/ 134 w 236"/>
                <a:gd name="T5" fmla="*/ 102 h 236"/>
                <a:gd name="T6" fmla="*/ 120 w 236"/>
                <a:gd name="T7" fmla="*/ 114 h 236"/>
                <a:gd name="T8" fmla="*/ 118 w 236"/>
                <a:gd name="T9" fmla="*/ 129 h 236"/>
                <a:gd name="T10" fmla="*/ 122 w 236"/>
                <a:gd name="T11" fmla="*/ 141 h 236"/>
                <a:gd name="T12" fmla="*/ 135 w 236"/>
                <a:gd name="T13" fmla="*/ 156 h 236"/>
                <a:gd name="T14" fmla="*/ 139 w 236"/>
                <a:gd name="T15" fmla="*/ 185 h 236"/>
                <a:gd name="T16" fmla="*/ 152 w 236"/>
                <a:gd name="T17" fmla="*/ 198 h 236"/>
                <a:gd name="T18" fmla="*/ 169 w 236"/>
                <a:gd name="T19" fmla="*/ 180 h 236"/>
                <a:gd name="T20" fmla="*/ 187 w 236"/>
                <a:gd name="T21" fmla="*/ 150 h 236"/>
                <a:gd name="T22" fmla="*/ 200 w 236"/>
                <a:gd name="T23" fmla="*/ 122 h 236"/>
                <a:gd name="T24" fmla="*/ 182 w 236"/>
                <a:gd name="T25" fmla="*/ 109 h 236"/>
                <a:gd name="T26" fmla="*/ 118 w 236"/>
                <a:gd name="T27" fmla="*/ 0 h 236"/>
                <a:gd name="T28" fmla="*/ 0 w 236"/>
                <a:gd name="T29" fmla="*/ 118 h 236"/>
                <a:gd name="T30" fmla="*/ 118 w 236"/>
                <a:gd name="T31" fmla="*/ 236 h 236"/>
                <a:gd name="T32" fmla="*/ 236 w 236"/>
                <a:gd name="T33" fmla="*/ 118 h 236"/>
                <a:gd name="T34" fmla="*/ 118 w 236"/>
                <a:gd name="T35" fmla="*/ 0 h 236"/>
                <a:gd name="T36" fmla="*/ 126 w 236"/>
                <a:gd name="T37" fmla="*/ 212 h 236"/>
                <a:gd name="T38" fmla="*/ 128 w 236"/>
                <a:gd name="T39" fmla="*/ 208 h 236"/>
                <a:gd name="T40" fmla="*/ 125 w 236"/>
                <a:gd name="T41" fmla="*/ 186 h 236"/>
                <a:gd name="T42" fmla="*/ 105 w 236"/>
                <a:gd name="T43" fmla="*/ 186 h 236"/>
                <a:gd name="T44" fmla="*/ 98 w 236"/>
                <a:gd name="T45" fmla="*/ 207 h 236"/>
                <a:gd name="T46" fmla="*/ 102 w 236"/>
                <a:gd name="T47" fmla="*/ 211 h 236"/>
                <a:gd name="T48" fmla="*/ 34 w 236"/>
                <a:gd name="T49" fmla="*/ 161 h 236"/>
                <a:gd name="T50" fmla="*/ 44 w 236"/>
                <a:gd name="T51" fmla="*/ 157 h 236"/>
                <a:gd name="T52" fmla="*/ 44 w 236"/>
                <a:gd name="T53" fmla="*/ 157 h 236"/>
                <a:gd name="T54" fmla="*/ 81 w 236"/>
                <a:gd name="T55" fmla="*/ 142 h 236"/>
                <a:gd name="T56" fmla="*/ 81 w 236"/>
                <a:gd name="T57" fmla="*/ 118 h 236"/>
                <a:gd name="T58" fmla="*/ 55 w 236"/>
                <a:gd name="T59" fmla="*/ 94 h 236"/>
                <a:gd name="T60" fmla="*/ 28 w 236"/>
                <a:gd name="T61" fmla="*/ 90 h 236"/>
                <a:gd name="T62" fmla="*/ 84 w 236"/>
                <a:gd name="T63" fmla="*/ 30 h 236"/>
                <a:gd name="T64" fmla="*/ 84 w 236"/>
                <a:gd name="T65" fmla="*/ 31 h 236"/>
                <a:gd name="T66" fmla="*/ 102 w 236"/>
                <a:gd name="T67" fmla="*/ 56 h 236"/>
                <a:gd name="T68" fmla="*/ 120 w 236"/>
                <a:gd name="T69" fmla="*/ 79 h 236"/>
                <a:gd name="T70" fmla="*/ 131 w 236"/>
                <a:gd name="T71" fmla="*/ 97 h 236"/>
                <a:gd name="T72" fmla="*/ 146 w 236"/>
                <a:gd name="T73" fmla="*/ 88 h 236"/>
                <a:gd name="T74" fmla="*/ 177 w 236"/>
                <a:gd name="T75" fmla="*/ 66 h 236"/>
                <a:gd name="T76" fmla="*/ 190 w 236"/>
                <a:gd name="T77" fmla="*/ 57 h 236"/>
                <a:gd name="T78" fmla="*/ 212 w 236"/>
                <a:gd name="T79" fmla="*/ 118 h 236"/>
                <a:gd name="T80" fmla="*/ 126 w 236"/>
                <a:gd name="T81" fmla="*/ 212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6" h="236">
                  <a:moveTo>
                    <a:pt x="182" y="109"/>
                  </a:moveTo>
                  <a:cubicBezTo>
                    <a:pt x="172" y="107"/>
                    <a:pt x="161" y="105"/>
                    <a:pt x="157" y="103"/>
                  </a:cubicBezTo>
                  <a:cubicBezTo>
                    <a:pt x="153" y="102"/>
                    <a:pt x="143" y="101"/>
                    <a:pt x="134" y="102"/>
                  </a:cubicBezTo>
                  <a:cubicBezTo>
                    <a:pt x="125" y="103"/>
                    <a:pt x="119" y="109"/>
                    <a:pt x="120" y="114"/>
                  </a:cubicBezTo>
                  <a:cubicBezTo>
                    <a:pt x="121" y="119"/>
                    <a:pt x="120" y="126"/>
                    <a:pt x="118" y="129"/>
                  </a:cubicBezTo>
                  <a:cubicBezTo>
                    <a:pt x="117" y="132"/>
                    <a:pt x="118" y="138"/>
                    <a:pt x="122" y="141"/>
                  </a:cubicBezTo>
                  <a:cubicBezTo>
                    <a:pt x="127" y="144"/>
                    <a:pt x="132" y="151"/>
                    <a:pt x="135" y="156"/>
                  </a:cubicBezTo>
                  <a:cubicBezTo>
                    <a:pt x="138" y="162"/>
                    <a:pt x="140" y="175"/>
                    <a:pt x="139" y="185"/>
                  </a:cubicBezTo>
                  <a:cubicBezTo>
                    <a:pt x="139" y="195"/>
                    <a:pt x="145" y="201"/>
                    <a:pt x="152" y="198"/>
                  </a:cubicBezTo>
                  <a:cubicBezTo>
                    <a:pt x="160" y="195"/>
                    <a:pt x="167" y="187"/>
                    <a:pt x="169" y="180"/>
                  </a:cubicBezTo>
                  <a:cubicBezTo>
                    <a:pt x="171" y="174"/>
                    <a:pt x="179" y="160"/>
                    <a:pt x="187" y="150"/>
                  </a:cubicBezTo>
                  <a:cubicBezTo>
                    <a:pt x="195" y="140"/>
                    <a:pt x="201" y="127"/>
                    <a:pt x="200" y="122"/>
                  </a:cubicBezTo>
                  <a:cubicBezTo>
                    <a:pt x="200" y="116"/>
                    <a:pt x="191" y="111"/>
                    <a:pt x="182" y="109"/>
                  </a:cubicBez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26" y="212"/>
                  </a:moveTo>
                  <a:cubicBezTo>
                    <a:pt x="127" y="211"/>
                    <a:pt x="128" y="209"/>
                    <a:pt x="128" y="208"/>
                  </a:cubicBezTo>
                  <a:cubicBezTo>
                    <a:pt x="130" y="201"/>
                    <a:pt x="128" y="191"/>
                    <a:pt x="125" y="186"/>
                  </a:cubicBezTo>
                  <a:cubicBezTo>
                    <a:pt x="121" y="181"/>
                    <a:pt x="112" y="181"/>
                    <a:pt x="105" y="186"/>
                  </a:cubicBezTo>
                  <a:cubicBezTo>
                    <a:pt x="97" y="191"/>
                    <a:pt x="94" y="200"/>
                    <a:pt x="98" y="207"/>
                  </a:cubicBezTo>
                  <a:cubicBezTo>
                    <a:pt x="99" y="208"/>
                    <a:pt x="100" y="210"/>
                    <a:pt x="102" y="211"/>
                  </a:cubicBezTo>
                  <a:cubicBezTo>
                    <a:pt x="72" y="206"/>
                    <a:pt x="47" y="187"/>
                    <a:pt x="34" y="161"/>
                  </a:cubicBezTo>
                  <a:cubicBezTo>
                    <a:pt x="37" y="161"/>
                    <a:pt x="40" y="159"/>
                    <a:pt x="44" y="157"/>
                  </a:cubicBezTo>
                  <a:cubicBezTo>
                    <a:pt x="44" y="157"/>
                    <a:pt x="44" y="157"/>
                    <a:pt x="44" y="157"/>
                  </a:cubicBezTo>
                  <a:cubicBezTo>
                    <a:pt x="57" y="148"/>
                    <a:pt x="74" y="141"/>
                    <a:pt x="81" y="142"/>
                  </a:cubicBezTo>
                  <a:cubicBezTo>
                    <a:pt x="89" y="142"/>
                    <a:pt x="89" y="131"/>
                    <a:pt x="81" y="118"/>
                  </a:cubicBezTo>
                  <a:cubicBezTo>
                    <a:pt x="74" y="105"/>
                    <a:pt x="62" y="94"/>
                    <a:pt x="55" y="94"/>
                  </a:cubicBezTo>
                  <a:cubicBezTo>
                    <a:pt x="48" y="94"/>
                    <a:pt x="36" y="92"/>
                    <a:pt x="28" y="90"/>
                  </a:cubicBezTo>
                  <a:cubicBezTo>
                    <a:pt x="37" y="62"/>
                    <a:pt x="58" y="41"/>
                    <a:pt x="84" y="30"/>
                  </a:cubicBezTo>
                  <a:cubicBezTo>
                    <a:pt x="84" y="31"/>
                    <a:pt x="84" y="31"/>
                    <a:pt x="84" y="31"/>
                  </a:cubicBezTo>
                  <a:cubicBezTo>
                    <a:pt x="86" y="39"/>
                    <a:pt x="95" y="50"/>
                    <a:pt x="102" y="56"/>
                  </a:cubicBezTo>
                  <a:cubicBezTo>
                    <a:pt x="110" y="62"/>
                    <a:pt x="118" y="72"/>
                    <a:pt x="120" y="79"/>
                  </a:cubicBezTo>
                  <a:cubicBezTo>
                    <a:pt x="122" y="85"/>
                    <a:pt x="127" y="93"/>
                    <a:pt x="131" y="97"/>
                  </a:cubicBezTo>
                  <a:cubicBezTo>
                    <a:pt x="136" y="100"/>
                    <a:pt x="142" y="96"/>
                    <a:pt x="146" y="88"/>
                  </a:cubicBezTo>
                  <a:cubicBezTo>
                    <a:pt x="150" y="80"/>
                    <a:pt x="164" y="70"/>
                    <a:pt x="177" y="66"/>
                  </a:cubicBezTo>
                  <a:cubicBezTo>
                    <a:pt x="183" y="64"/>
                    <a:pt x="187" y="61"/>
                    <a:pt x="190" y="57"/>
                  </a:cubicBezTo>
                  <a:cubicBezTo>
                    <a:pt x="204" y="74"/>
                    <a:pt x="212" y="95"/>
                    <a:pt x="212" y="118"/>
                  </a:cubicBezTo>
                  <a:cubicBezTo>
                    <a:pt x="212" y="168"/>
                    <a:pt x="174" y="208"/>
                    <a:pt x="126" y="2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işḻíḑe"/>
            <p:cNvSpPr txBox="1"/>
            <p:nvPr/>
          </p:nvSpPr>
          <p:spPr>
            <a:xfrm>
              <a:off x="4167447" y="2021678"/>
              <a:ext cx="802143" cy="196208"/>
            </a:xfrm>
            <a:prstGeom prst="rect">
              <a:avLst/>
            </a:prstGeom>
            <a:noFill/>
          </p:spPr>
          <p:txBody>
            <a:bodyPr wrap="none">
              <a:normAutofit fontScale="70000" lnSpcReduction="20000"/>
            </a:bodyPr>
            <a:lstStyle/>
            <a:p>
              <a:pPr algn="ctr"/>
              <a:r>
                <a:rPr lang="zh-CN" altLang="en-US" sz="1100" b="1" dirty="0">
                  <a:solidFill>
                    <a:schemeClr val="bg1"/>
                  </a:solidFill>
                </a:rPr>
                <a:t>输入标题</a:t>
              </a: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5607783" y="1408483"/>
            <a:ext cx="987976" cy="987977"/>
            <a:chOff x="5607783" y="1383618"/>
            <a:chExt cx="987976" cy="987977"/>
          </a:xfrm>
        </p:grpSpPr>
        <p:sp>
          <p:nvSpPr>
            <p:cNvPr id="7" name="îSḻíḋè"/>
            <p:cNvSpPr/>
            <p:nvPr/>
          </p:nvSpPr>
          <p:spPr>
            <a:xfrm>
              <a:off x="5607783" y="1383618"/>
              <a:ext cx="987976" cy="987977"/>
            </a:xfrm>
            <a:prstGeom prst="ellipse">
              <a:avLst/>
            </a:prstGeom>
            <a:solidFill>
              <a:schemeClr val="accent3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ïṡľîḑê"/>
            <p:cNvSpPr>
              <a:spLocks/>
            </p:cNvSpPr>
            <p:nvPr/>
          </p:nvSpPr>
          <p:spPr bwMode="auto">
            <a:xfrm>
              <a:off x="5924889" y="1605779"/>
              <a:ext cx="353765" cy="353765"/>
            </a:xfrm>
            <a:custGeom>
              <a:avLst/>
              <a:gdLst>
                <a:gd name="T0" fmla="*/ 187 w 228"/>
                <a:gd name="T1" fmla="*/ 114 h 240"/>
                <a:gd name="T2" fmla="*/ 114 w 228"/>
                <a:gd name="T3" fmla="*/ 40 h 240"/>
                <a:gd name="T4" fmla="*/ 40 w 228"/>
                <a:gd name="T5" fmla="*/ 114 h 240"/>
                <a:gd name="T6" fmla="*/ 68 w 228"/>
                <a:gd name="T7" fmla="*/ 171 h 240"/>
                <a:gd name="T8" fmla="*/ 74 w 228"/>
                <a:gd name="T9" fmla="*/ 173 h 240"/>
                <a:gd name="T10" fmla="*/ 81 w 228"/>
                <a:gd name="T11" fmla="*/ 169 h 240"/>
                <a:gd name="T12" fmla="*/ 79 w 228"/>
                <a:gd name="T13" fmla="*/ 156 h 240"/>
                <a:gd name="T14" fmla="*/ 59 w 228"/>
                <a:gd name="T15" fmla="*/ 114 h 240"/>
                <a:gd name="T16" fmla="*/ 114 w 228"/>
                <a:gd name="T17" fmla="*/ 59 h 240"/>
                <a:gd name="T18" fmla="*/ 169 w 228"/>
                <a:gd name="T19" fmla="*/ 114 h 240"/>
                <a:gd name="T20" fmla="*/ 152 w 228"/>
                <a:gd name="T21" fmla="*/ 153 h 240"/>
                <a:gd name="T22" fmla="*/ 151 w 228"/>
                <a:gd name="T23" fmla="*/ 166 h 240"/>
                <a:gd name="T24" fmla="*/ 165 w 228"/>
                <a:gd name="T25" fmla="*/ 167 h 240"/>
                <a:gd name="T26" fmla="*/ 187 w 228"/>
                <a:gd name="T27" fmla="*/ 114 h 240"/>
                <a:gd name="T28" fmla="*/ 116 w 228"/>
                <a:gd name="T29" fmla="*/ 79 h 240"/>
                <a:gd name="T30" fmla="*/ 81 w 228"/>
                <a:gd name="T31" fmla="*/ 114 h 240"/>
                <a:gd name="T32" fmla="*/ 101 w 228"/>
                <a:gd name="T33" fmla="*/ 144 h 240"/>
                <a:gd name="T34" fmla="*/ 101 w 228"/>
                <a:gd name="T35" fmla="*/ 226 h 240"/>
                <a:gd name="T36" fmla="*/ 115 w 228"/>
                <a:gd name="T37" fmla="*/ 240 h 240"/>
                <a:gd name="T38" fmla="*/ 129 w 228"/>
                <a:gd name="T39" fmla="*/ 226 h 240"/>
                <a:gd name="T40" fmla="*/ 129 w 228"/>
                <a:gd name="T41" fmla="*/ 145 h 240"/>
                <a:gd name="T42" fmla="*/ 150 w 228"/>
                <a:gd name="T43" fmla="*/ 114 h 240"/>
                <a:gd name="T44" fmla="*/ 116 w 228"/>
                <a:gd name="T45" fmla="*/ 79 h 240"/>
                <a:gd name="T46" fmla="*/ 114 w 228"/>
                <a:gd name="T47" fmla="*/ 0 h 240"/>
                <a:gd name="T48" fmla="*/ 0 w 228"/>
                <a:gd name="T49" fmla="*/ 114 h 240"/>
                <a:gd name="T50" fmla="*/ 52 w 228"/>
                <a:gd name="T51" fmla="*/ 209 h 240"/>
                <a:gd name="T52" fmla="*/ 57 w 228"/>
                <a:gd name="T53" fmla="*/ 211 h 240"/>
                <a:gd name="T54" fmla="*/ 65 w 228"/>
                <a:gd name="T55" fmla="*/ 206 h 240"/>
                <a:gd name="T56" fmla="*/ 62 w 228"/>
                <a:gd name="T57" fmla="*/ 193 h 240"/>
                <a:gd name="T58" fmla="*/ 19 w 228"/>
                <a:gd name="T59" fmla="*/ 114 h 240"/>
                <a:gd name="T60" fmla="*/ 114 w 228"/>
                <a:gd name="T61" fmla="*/ 18 h 240"/>
                <a:gd name="T62" fmla="*/ 209 w 228"/>
                <a:gd name="T63" fmla="*/ 114 h 240"/>
                <a:gd name="T64" fmla="*/ 168 w 228"/>
                <a:gd name="T65" fmla="*/ 192 h 240"/>
                <a:gd name="T66" fmla="*/ 165 w 228"/>
                <a:gd name="T67" fmla="*/ 205 h 240"/>
                <a:gd name="T68" fmla="*/ 178 w 228"/>
                <a:gd name="T69" fmla="*/ 208 h 240"/>
                <a:gd name="T70" fmla="*/ 228 w 228"/>
                <a:gd name="T71" fmla="*/ 114 h 240"/>
                <a:gd name="T72" fmla="*/ 114 w 228"/>
                <a:gd name="T73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8" h="240">
                  <a:moveTo>
                    <a:pt x="187" y="114"/>
                  </a:moveTo>
                  <a:cubicBezTo>
                    <a:pt x="187" y="73"/>
                    <a:pt x="154" y="40"/>
                    <a:pt x="114" y="40"/>
                  </a:cubicBezTo>
                  <a:cubicBezTo>
                    <a:pt x="73" y="40"/>
                    <a:pt x="40" y="73"/>
                    <a:pt x="40" y="114"/>
                  </a:cubicBezTo>
                  <a:cubicBezTo>
                    <a:pt x="40" y="136"/>
                    <a:pt x="50" y="157"/>
                    <a:pt x="68" y="171"/>
                  </a:cubicBezTo>
                  <a:cubicBezTo>
                    <a:pt x="69" y="172"/>
                    <a:pt x="71" y="173"/>
                    <a:pt x="74" y="173"/>
                  </a:cubicBezTo>
                  <a:cubicBezTo>
                    <a:pt x="76" y="173"/>
                    <a:pt x="79" y="171"/>
                    <a:pt x="81" y="169"/>
                  </a:cubicBezTo>
                  <a:cubicBezTo>
                    <a:pt x="84" y="165"/>
                    <a:pt x="83" y="159"/>
                    <a:pt x="79" y="156"/>
                  </a:cubicBezTo>
                  <a:cubicBezTo>
                    <a:pt x="67" y="146"/>
                    <a:pt x="59" y="130"/>
                    <a:pt x="59" y="114"/>
                  </a:cubicBezTo>
                  <a:cubicBezTo>
                    <a:pt x="59" y="83"/>
                    <a:pt x="84" y="59"/>
                    <a:pt x="114" y="59"/>
                  </a:cubicBezTo>
                  <a:cubicBezTo>
                    <a:pt x="144" y="59"/>
                    <a:pt x="169" y="83"/>
                    <a:pt x="169" y="114"/>
                  </a:cubicBezTo>
                  <a:cubicBezTo>
                    <a:pt x="169" y="129"/>
                    <a:pt x="163" y="143"/>
                    <a:pt x="152" y="153"/>
                  </a:cubicBezTo>
                  <a:cubicBezTo>
                    <a:pt x="148" y="157"/>
                    <a:pt x="148" y="163"/>
                    <a:pt x="151" y="166"/>
                  </a:cubicBezTo>
                  <a:cubicBezTo>
                    <a:pt x="155" y="170"/>
                    <a:pt x="161" y="170"/>
                    <a:pt x="165" y="167"/>
                  </a:cubicBezTo>
                  <a:cubicBezTo>
                    <a:pt x="179" y="153"/>
                    <a:pt x="187" y="134"/>
                    <a:pt x="187" y="114"/>
                  </a:cubicBezTo>
                  <a:close/>
                  <a:moveTo>
                    <a:pt x="116" y="79"/>
                  </a:moveTo>
                  <a:cubicBezTo>
                    <a:pt x="97" y="79"/>
                    <a:pt x="81" y="95"/>
                    <a:pt x="81" y="114"/>
                  </a:cubicBezTo>
                  <a:cubicBezTo>
                    <a:pt x="81" y="127"/>
                    <a:pt x="89" y="139"/>
                    <a:pt x="101" y="144"/>
                  </a:cubicBezTo>
                  <a:cubicBezTo>
                    <a:pt x="101" y="226"/>
                    <a:pt x="101" y="226"/>
                    <a:pt x="101" y="226"/>
                  </a:cubicBezTo>
                  <a:cubicBezTo>
                    <a:pt x="101" y="233"/>
                    <a:pt x="107" y="240"/>
                    <a:pt x="115" y="240"/>
                  </a:cubicBezTo>
                  <a:cubicBezTo>
                    <a:pt x="123" y="240"/>
                    <a:pt x="129" y="233"/>
                    <a:pt x="129" y="226"/>
                  </a:cubicBezTo>
                  <a:cubicBezTo>
                    <a:pt x="129" y="145"/>
                    <a:pt x="129" y="145"/>
                    <a:pt x="129" y="145"/>
                  </a:cubicBezTo>
                  <a:cubicBezTo>
                    <a:pt x="141" y="140"/>
                    <a:pt x="150" y="128"/>
                    <a:pt x="150" y="114"/>
                  </a:cubicBezTo>
                  <a:cubicBezTo>
                    <a:pt x="150" y="95"/>
                    <a:pt x="134" y="79"/>
                    <a:pt x="116" y="79"/>
                  </a:cubicBezTo>
                  <a:close/>
                  <a:moveTo>
                    <a:pt x="114" y="0"/>
                  </a:moveTo>
                  <a:cubicBezTo>
                    <a:pt x="51" y="0"/>
                    <a:pt x="0" y="51"/>
                    <a:pt x="0" y="114"/>
                  </a:cubicBezTo>
                  <a:cubicBezTo>
                    <a:pt x="0" y="152"/>
                    <a:pt x="19" y="188"/>
                    <a:pt x="52" y="209"/>
                  </a:cubicBezTo>
                  <a:cubicBezTo>
                    <a:pt x="54" y="210"/>
                    <a:pt x="55" y="211"/>
                    <a:pt x="57" y="211"/>
                  </a:cubicBezTo>
                  <a:cubicBezTo>
                    <a:pt x="60" y="211"/>
                    <a:pt x="63" y="209"/>
                    <a:pt x="65" y="206"/>
                  </a:cubicBezTo>
                  <a:cubicBezTo>
                    <a:pt x="68" y="202"/>
                    <a:pt x="67" y="196"/>
                    <a:pt x="62" y="193"/>
                  </a:cubicBezTo>
                  <a:cubicBezTo>
                    <a:pt x="35" y="176"/>
                    <a:pt x="19" y="146"/>
                    <a:pt x="19" y="114"/>
                  </a:cubicBezTo>
                  <a:cubicBezTo>
                    <a:pt x="19" y="61"/>
                    <a:pt x="61" y="18"/>
                    <a:pt x="114" y="18"/>
                  </a:cubicBezTo>
                  <a:cubicBezTo>
                    <a:pt x="166" y="18"/>
                    <a:pt x="209" y="61"/>
                    <a:pt x="209" y="114"/>
                  </a:cubicBezTo>
                  <a:cubicBezTo>
                    <a:pt x="209" y="145"/>
                    <a:pt x="194" y="174"/>
                    <a:pt x="168" y="192"/>
                  </a:cubicBezTo>
                  <a:cubicBezTo>
                    <a:pt x="163" y="195"/>
                    <a:pt x="162" y="201"/>
                    <a:pt x="165" y="205"/>
                  </a:cubicBezTo>
                  <a:cubicBezTo>
                    <a:pt x="168" y="209"/>
                    <a:pt x="174" y="211"/>
                    <a:pt x="178" y="208"/>
                  </a:cubicBezTo>
                  <a:cubicBezTo>
                    <a:pt x="209" y="186"/>
                    <a:pt x="228" y="151"/>
                    <a:pt x="228" y="114"/>
                  </a:cubicBezTo>
                  <a:cubicBezTo>
                    <a:pt x="228" y="51"/>
                    <a:pt x="177" y="0"/>
                    <a:pt x="11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ïŝḷïḋè"/>
            <p:cNvSpPr txBox="1"/>
            <p:nvPr/>
          </p:nvSpPr>
          <p:spPr>
            <a:xfrm>
              <a:off x="5700699" y="2021678"/>
              <a:ext cx="802143" cy="196208"/>
            </a:xfrm>
            <a:prstGeom prst="rect">
              <a:avLst/>
            </a:prstGeom>
            <a:noFill/>
          </p:spPr>
          <p:txBody>
            <a:bodyPr wrap="none">
              <a:normAutofit fontScale="70000" lnSpcReduction="20000"/>
            </a:bodyPr>
            <a:lstStyle/>
            <a:p>
              <a:pPr algn="ctr"/>
              <a:r>
                <a:rPr lang="zh-CN" altLang="en-US" sz="1100" b="1" dirty="0">
                  <a:solidFill>
                    <a:schemeClr val="bg1"/>
                  </a:solidFill>
                </a:rPr>
                <a:t>输入标题</a:t>
              </a:r>
            </a:p>
          </p:txBody>
        </p:sp>
      </p:grpSp>
      <p:sp>
        <p:nvSpPr>
          <p:cNvPr id="47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年度工作概述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48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</a:rPr>
              <a:t>01</a:t>
            </a:r>
          </a:p>
        </p:txBody>
      </p:sp>
      <p:sp>
        <p:nvSpPr>
          <p:cNvPr id="49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26850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>
            <a:extLst>
              <a:ext uri="{FF2B5EF4-FFF2-40B4-BE49-F238E27FC236}">
                <a16:creationId xmlns="" xmlns:a16="http://schemas.microsoft.com/office/drawing/2014/main" id="{CA83F8AF-3372-4958-8D34-36EB02A8F2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15" y="164937"/>
            <a:ext cx="565836" cy="396085"/>
          </a:xfrm>
          <a:prstGeom prst="rect">
            <a:avLst/>
          </a:prstGeom>
        </p:spPr>
      </p:pic>
      <p:grpSp>
        <p:nvGrpSpPr>
          <p:cNvPr id="6" name="Group 30"/>
          <p:cNvGrpSpPr/>
          <p:nvPr/>
        </p:nvGrpSpPr>
        <p:grpSpPr>
          <a:xfrm>
            <a:off x="2965530" y="1581373"/>
            <a:ext cx="504536" cy="270200"/>
            <a:chOff x="3246637" y="2558266"/>
            <a:chExt cx="883575" cy="616450"/>
          </a:xfrm>
        </p:grpSpPr>
        <p:sp>
          <p:nvSpPr>
            <p:cNvPr id="37" name="Arrow: Chevron 31"/>
            <p:cNvSpPr/>
            <p:nvPr/>
          </p:nvSpPr>
          <p:spPr>
            <a:xfrm>
              <a:off x="3246637" y="2558266"/>
              <a:ext cx="400692" cy="616450"/>
            </a:xfrm>
            <a:prstGeom prst="chevron">
              <a:avLst>
                <a:gd name="adj" fmla="val 60145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8" name="Arrow: Chevron 32"/>
            <p:cNvSpPr/>
            <p:nvPr/>
          </p:nvSpPr>
          <p:spPr>
            <a:xfrm>
              <a:off x="3488077" y="2558266"/>
              <a:ext cx="400692" cy="616450"/>
            </a:xfrm>
            <a:prstGeom prst="chevron">
              <a:avLst>
                <a:gd name="adj" fmla="val 60145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9" name="Arrow: Chevron 33"/>
            <p:cNvSpPr/>
            <p:nvPr/>
          </p:nvSpPr>
          <p:spPr>
            <a:xfrm>
              <a:off x="3729520" y="2558266"/>
              <a:ext cx="400692" cy="616450"/>
            </a:xfrm>
            <a:prstGeom prst="chevron">
              <a:avLst>
                <a:gd name="adj" fmla="val 60145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7" name="Group 34"/>
          <p:cNvGrpSpPr/>
          <p:nvPr/>
        </p:nvGrpSpPr>
        <p:grpSpPr>
          <a:xfrm>
            <a:off x="5701351" y="1581373"/>
            <a:ext cx="504536" cy="270200"/>
            <a:chOff x="3246637" y="2558266"/>
            <a:chExt cx="883575" cy="616450"/>
          </a:xfrm>
        </p:grpSpPr>
        <p:sp>
          <p:nvSpPr>
            <p:cNvPr id="34" name="Arrow: Chevron 35"/>
            <p:cNvSpPr/>
            <p:nvPr/>
          </p:nvSpPr>
          <p:spPr>
            <a:xfrm>
              <a:off x="3246637" y="2558266"/>
              <a:ext cx="400692" cy="616450"/>
            </a:xfrm>
            <a:prstGeom prst="chevron">
              <a:avLst>
                <a:gd name="adj" fmla="val 60145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" name="Arrow: Chevron 36"/>
            <p:cNvSpPr/>
            <p:nvPr/>
          </p:nvSpPr>
          <p:spPr>
            <a:xfrm>
              <a:off x="3488077" y="2558266"/>
              <a:ext cx="400692" cy="616450"/>
            </a:xfrm>
            <a:prstGeom prst="chevron">
              <a:avLst>
                <a:gd name="adj" fmla="val 60145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6" name="Arrow: Chevron 37"/>
            <p:cNvSpPr/>
            <p:nvPr/>
          </p:nvSpPr>
          <p:spPr>
            <a:xfrm>
              <a:off x="3729520" y="2558266"/>
              <a:ext cx="400692" cy="616450"/>
            </a:xfrm>
            <a:prstGeom prst="chevron">
              <a:avLst>
                <a:gd name="adj" fmla="val 60145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4" name="Group 81"/>
          <p:cNvGrpSpPr/>
          <p:nvPr/>
        </p:nvGrpSpPr>
        <p:grpSpPr>
          <a:xfrm>
            <a:off x="6873506" y="1268447"/>
            <a:ext cx="896049" cy="896048"/>
            <a:chOff x="9164674" y="1691263"/>
            <a:chExt cx="1194732" cy="1194731"/>
          </a:xfrm>
        </p:grpSpPr>
        <p:sp>
          <p:nvSpPr>
            <p:cNvPr id="32" name="Oval 26"/>
            <p:cNvSpPr/>
            <p:nvPr/>
          </p:nvSpPr>
          <p:spPr>
            <a:xfrm>
              <a:off x="9164674" y="1691263"/>
              <a:ext cx="1194732" cy="119473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" name="Freeform: Shape 76"/>
            <p:cNvSpPr>
              <a:spLocks/>
            </p:cNvSpPr>
            <p:nvPr/>
          </p:nvSpPr>
          <p:spPr bwMode="auto">
            <a:xfrm>
              <a:off x="9461831" y="1978535"/>
              <a:ext cx="600418" cy="600418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5" name="Group 79"/>
          <p:cNvGrpSpPr/>
          <p:nvPr/>
        </p:nvGrpSpPr>
        <p:grpSpPr>
          <a:xfrm>
            <a:off x="1401863" y="1268448"/>
            <a:ext cx="896049" cy="896048"/>
            <a:chOff x="1869151" y="1691264"/>
            <a:chExt cx="1194732" cy="1194731"/>
          </a:xfrm>
        </p:grpSpPr>
        <p:sp>
          <p:nvSpPr>
            <p:cNvPr id="30" name="Oval 4"/>
            <p:cNvSpPr/>
            <p:nvPr/>
          </p:nvSpPr>
          <p:spPr>
            <a:xfrm>
              <a:off x="1869151" y="1691264"/>
              <a:ext cx="1194732" cy="119473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" name="Freeform: Shape 77"/>
            <p:cNvSpPr>
              <a:spLocks/>
            </p:cNvSpPr>
            <p:nvPr/>
          </p:nvSpPr>
          <p:spPr bwMode="auto">
            <a:xfrm>
              <a:off x="2171564" y="1990350"/>
              <a:ext cx="600418" cy="600418"/>
            </a:xfrm>
            <a:custGeom>
              <a:avLst/>
              <a:gdLst>
                <a:gd name="T0" fmla="*/ 130 w 236"/>
                <a:gd name="T1" fmla="*/ 1 h 236"/>
                <a:gd name="T2" fmla="*/ 118 w 236"/>
                <a:gd name="T3" fmla="*/ 0 h 236"/>
                <a:gd name="T4" fmla="*/ 30 w 236"/>
                <a:gd name="T5" fmla="*/ 40 h 236"/>
                <a:gd name="T6" fmla="*/ 68 w 236"/>
                <a:gd name="T7" fmla="*/ 105 h 236"/>
                <a:gd name="T8" fmla="*/ 130 w 236"/>
                <a:gd name="T9" fmla="*/ 1 h 236"/>
                <a:gd name="T10" fmla="*/ 20 w 236"/>
                <a:gd name="T11" fmla="*/ 52 h 236"/>
                <a:gd name="T12" fmla="*/ 0 w 236"/>
                <a:gd name="T13" fmla="*/ 118 h 236"/>
                <a:gd name="T14" fmla="*/ 5 w 236"/>
                <a:gd name="T15" fmla="*/ 153 h 236"/>
                <a:gd name="T16" fmla="*/ 81 w 236"/>
                <a:gd name="T17" fmla="*/ 153 h 236"/>
                <a:gd name="T18" fmla="*/ 20 w 236"/>
                <a:gd name="T19" fmla="*/ 52 h 236"/>
                <a:gd name="T20" fmla="*/ 225 w 236"/>
                <a:gd name="T21" fmla="*/ 68 h 236"/>
                <a:gd name="T22" fmla="*/ 145 w 236"/>
                <a:gd name="T23" fmla="*/ 3 h 236"/>
                <a:gd name="T24" fmla="*/ 106 w 236"/>
                <a:gd name="T25" fmla="*/ 68 h 236"/>
                <a:gd name="T26" fmla="*/ 225 w 236"/>
                <a:gd name="T27" fmla="*/ 68 h 236"/>
                <a:gd name="T28" fmla="*/ 130 w 236"/>
                <a:gd name="T29" fmla="*/ 167 h 236"/>
                <a:gd name="T30" fmla="*/ 11 w 236"/>
                <a:gd name="T31" fmla="*/ 167 h 236"/>
                <a:gd name="T32" fmla="*/ 96 w 236"/>
                <a:gd name="T33" fmla="*/ 234 h 236"/>
                <a:gd name="T34" fmla="*/ 93 w 236"/>
                <a:gd name="T35" fmla="*/ 232 h 236"/>
                <a:gd name="T36" fmla="*/ 130 w 236"/>
                <a:gd name="T37" fmla="*/ 167 h 236"/>
                <a:gd name="T38" fmla="*/ 230 w 236"/>
                <a:gd name="T39" fmla="*/ 82 h 236"/>
                <a:gd name="T40" fmla="*/ 155 w 236"/>
                <a:gd name="T41" fmla="*/ 82 h 236"/>
                <a:gd name="T42" fmla="*/ 215 w 236"/>
                <a:gd name="T43" fmla="*/ 186 h 236"/>
                <a:gd name="T44" fmla="*/ 236 w 236"/>
                <a:gd name="T45" fmla="*/ 118 h 236"/>
                <a:gd name="T46" fmla="*/ 230 w 236"/>
                <a:gd name="T47" fmla="*/ 82 h 236"/>
                <a:gd name="T48" fmla="*/ 108 w 236"/>
                <a:gd name="T49" fmla="*/ 236 h 236"/>
                <a:gd name="T50" fmla="*/ 118 w 236"/>
                <a:gd name="T51" fmla="*/ 236 h 236"/>
                <a:gd name="T52" fmla="*/ 205 w 236"/>
                <a:gd name="T53" fmla="*/ 198 h 236"/>
                <a:gd name="T54" fmla="*/ 167 w 236"/>
                <a:gd name="T55" fmla="*/ 132 h 236"/>
                <a:gd name="T56" fmla="*/ 108 w 236"/>
                <a:gd name="T5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6" h="236">
                  <a:moveTo>
                    <a:pt x="130" y="1"/>
                  </a:moveTo>
                  <a:cubicBezTo>
                    <a:pt x="126" y="0"/>
                    <a:pt x="122" y="0"/>
                    <a:pt x="118" y="0"/>
                  </a:cubicBezTo>
                  <a:cubicBezTo>
                    <a:pt x="83" y="0"/>
                    <a:pt x="51" y="16"/>
                    <a:pt x="30" y="40"/>
                  </a:cubicBezTo>
                  <a:cubicBezTo>
                    <a:pt x="68" y="105"/>
                    <a:pt x="68" y="105"/>
                    <a:pt x="68" y="105"/>
                  </a:cubicBezTo>
                  <a:lnTo>
                    <a:pt x="130" y="1"/>
                  </a:lnTo>
                  <a:close/>
                  <a:moveTo>
                    <a:pt x="20" y="52"/>
                  </a:moveTo>
                  <a:cubicBezTo>
                    <a:pt x="7" y="71"/>
                    <a:pt x="0" y="94"/>
                    <a:pt x="0" y="118"/>
                  </a:cubicBezTo>
                  <a:cubicBezTo>
                    <a:pt x="0" y="130"/>
                    <a:pt x="2" y="142"/>
                    <a:pt x="5" y="153"/>
                  </a:cubicBezTo>
                  <a:cubicBezTo>
                    <a:pt x="81" y="153"/>
                    <a:pt x="81" y="153"/>
                    <a:pt x="81" y="153"/>
                  </a:cubicBezTo>
                  <a:lnTo>
                    <a:pt x="20" y="52"/>
                  </a:lnTo>
                  <a:close/>
                  <a:moveTo>
                    <a:pt x="225" y="68"/>
                  </a:moveTo>
                  <a:cubicBezTo>
                    <a:pt x="210" y="36"/>
                    <a:pt x="180" y="11"/>
                    <a:pt x="145" y="3"/>
                  </a:cubicBezTo>
                  <a:cubicBezTo>
                    <a:pt x="106" y="68"/>
                    <a:pt x="106" y="68"/>
                    <a:pt x="106" y="68"/>
                  </a:cubicBezTo>
                  <a:lnTo>
                    <a:pt x="225" y="68"/>
                  </a:lnTo>
                  <a:close/>
                  <a:moveTo>
                    <a:pt x="130" y="167"/>
                  </a:moveTo>
                  <a:cubicBezTo>
                    <a:pt x="11" y="167"/>
                    <a:pt x="11" y="167"/>
                    <a:pt x="11" y="167"/>
                  </a:cubicBezTo>
                  <a:cubicBezTo>
                    <a:pt x="26" y="201"/>
                    <a:pt x="58" y="227"/>
                    <a:pt x="96" y="234"/>
                  </a:cubicBezTo>
                  <a:cubicBezTo>
                    <a:pt x="93" y="232"/>
                    <a:pt x="93" y="232"/>
                    <a:pt x="93" y="232"/>
                  </a:cubicBezTo>
                  <a:lnTo>
                    <a:pt x="130" y="167"/>
                  </a:lnTo>
                  <a:close/>
                  <a:moveTo>
                    <a:pt x="230" y="82"/>
                  </a:moveTo>
                  <a:cubicBezTo>
                    <a:pt x="155" y="82"/>
                    <a:pt x="155" y="82"/>
                    <a:pt x="155" y="82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28" y="167"/>
                    <a:pt x="236" y="143"/>
                    <a:pt x="236" y="118"/>
                  </a:cubicBezTo>
                  <a:cubicBezTo>
                    <a:pt x="236" y="106"/>
                    <a:pt x="234" y="94"/>
                    <a:pt x="230" y="82"/>
                  </a:cubicBezTo>
                  <a:close/>
                  <a:moveTo>
                    <a:pt x="108" y="236"/>
                  </a:moveTo>
                  <a:cubicBezTo>
                    <a:pt x="111" y="236"/>
                    <a:pt x="115" y="236"/>
                    <a:pt x="118" y="236"/>
                  </a:cubicBezTo>
                  <a:cubicBezTo>
                    <a:pt x="152" y="236"/>
                    <a:pt x="183" y="221"/>
                    <a:pt x="205" y="198"/>
                  </a:cubicBezTo>
                  <a:cubicBezTo>
                    <a:pt x="167" y="132"/>
                    <a:pt x="167" y="132"/>
                    <a:pt x="167" y="132"/>
                  </a:cubicBezTo>
                  <a:lnTo>
                    <a:pt x="108" y="2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6" name="Group 80"/>
          <p:cNvGrpSpPr/>
          <p:nvPr/>
        </p:nvGrpSpPr>
        <p:grpSpPr>
          <a:xfrm>
            <a:off x="4137684" y="1268447"/>
            <a:ext cx="896049" cy="896048"/>
            <a:chOff x="5539402" y="1691263"/>
            <a:chExt cx="1194732" cy="1194731"/>
          </a:xfrm>
        </p:grpSpPr>
        <p:sp>
          <p:nvSpPr>
            <p:cNvPr id="28" name="Oval 17"/>
            <p:cNvSpPr/>
            <p:nvPr/>
          </p:nvSpPr>
          <p:spPr>
            <a:xfrm>
              <a:off x="5539402" y="1691263"/>
              <a:ext cx="1194732" cy="119473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" name="Freeform: Shape 78"/>
            <p:cNvSpPr>
              <a:spLocks/>
            </p:cNvSpPr>
            <p:nvPr/>
          </p:nvSpPr>
          <p:spPr bwMode="auto">
            <a:xfrm>
              <a:off x="5831975" y="2001635"/>
              <a:ext cx="600418" cy="600418"/>
            </a:xfrm>
            <a:custGeom>
              <a:avLst/>
              <a:gdLst>
                <a:gd name="T0" fmla="*/ 118 w 236"/>
                <a:gd name="T1" fmla="*/ 142 h 236"/>
                <a:gd name="T2" fmla="*/ 142 w 236"/>
                <a:gd name="T3" fmla="*/ 118 h 236"/>
                <a:gd name="T4" fmla="*/ 137 w 236"/>
                <a:gd name="T5" fmla="*/ 105 h 236"/>
                <a:gd name="T6" fmla="*/ 118 w 236"/>
                <a:gd name="T7" fmla="*/ 95 h 236"/>
                <a:gd name="T8" fmla="*/ 99 w 236"/>
                <a:gd name="T9" fmla="*/ 105 h 236"/>
                <a:gd name="T10" fmla="*/ 94 w 236"/>
                <a:gd name="T11" fmla="*/ 118 h 236"/>
                <a:gd name="T12" fmla="*/ 118 w 236"/>
                <a:gd name="T13" fmla="*/ 142 h 236"/>
                <a:gd name="T14" fmla="*/ 170 w 236"/>
                <a:gd name="T15" fmla="*/ 89 h 236"/>
                <a:gd name="T16" fmla="*/ 170 w 236"/>
                <a:gd name="T17" fmla="*/ 70 h 236"/>
                <a:gd name="T18" fmla="*/ 170 w 236"/>
                <a:gd name="T19" fmla="*/ 67 h 236"/>
                <a:gd name="T20" fmla="*/ 167 w 236"/>
                <a:gd name="T21" fmla="*/ 67 h 236"/>
                <a:gd name="T22" fmla="*/ 147 w 236"/>
                <a:gd name="T23" fmla="*/ 67 h 236"/>
                <a:gd name="T24" fmla="*/ 147 w 236"/>
                <a:gd name="T25" fmla="*/ 90 h 236"/>
                <a:gd name="T26" fmla="*/ 170 w 236"/>
                <a:gd name="T27" fmla="*/ 89 h 236"/>
                <a:gd name="T28" fmla="*/ 118 w 236"/>
                <a:gd name="T29" fmla="*/ 0 h 236"/>
                <a:gd name="T30" fmla="*/ 0 w 236"/>
                <a:gd name="T31" fmla="*/ 118 h 236"/>
                <a:gd name="T32" fmla="*/ 118 w 236"/>
                <a:gd name="T33" fmla="*/ 236 h 236"/>
                <a:gd name="T34" fmla="*/ 236 w 236"/>
                <a:gd name="T35" fmla="*/ 118 h 236"/>
                <a:gd name="T36" fmla="*/ 118 w 236"/>
                <a:gd name="T37" fmla="*/ 0 h 236"/>
                <a:gd name="T38" fmla="*/ 185 w 236"/>
                <a:gd name="T39" fmla="*/ 105 h 236"/>
                <a:gd name="T40" fmla="*/ 185 w 236"/>
                <a:gd name="T41" fmla="*/ 160 h 236"/>
                <a:gd name="T42" fmla="*/ 159 w 236"/>
                <a:gd name="T43" fmla="*/ 186 h 236"/>
                <a:gd name="T44" fmla="*/ 77 w 236"/>
                <a:gd name="T45" fmla="*/ 186 h 236"/>
                <a:gd name="T46" fmla="*/ 51 w 236"/>
                <a:gd name="T47" fmla="*/ 160 h 236"/>
                <a:gd name="T48" fmla="*/ 51 w 236"/>
                <a:gd name="T49" fmla="*/ 105 h 236"/>
                <a:gd name="T50" fmla="*/ 51 w 236"/>
                <a:gd name="T51" fmla="*/ 77 h 236"/>
                <a:gd name="T52" fmla="*/ 77 w 236"/>
                <a:gd name="T53" fmla="*/ 51 h 236"/>
                <a:gd name="T54" fmla="*/ 159 w 236"/>
                <a:gd name="T55" fmla="*/ 51 h 236"/>
                <a:gd name="T56" fmla="*/ 185 w 236"/>
                <a:gd name="T57" fmla="*/ 77 h 236"/>
                <a:gd name="T58" fmla="*/ 185 w 236"/>
                <a:gd name="T59" fmla="*/ 105 h 236"/>
                <a:gd name="T60" fmla="*/ 155 w 236"/>
                <a:gd name="T61" fmla="*/ 118 h 236"/>
                <a:gd name="T62" fmla="*/ 118 w 236"/>
                <a:gd name="T63" fmla="*/ 155 h 236"/>
                <a:gd name="T64" fmla="*/ 81 w 236"/>
                <a:gd name="T65" fmla="*/ 118 h 236"/>
                <a:gd name="T66" fmla="*/ 84 w 236"/>
                <a:gd name="T67" fmla="*/ 105 h 236"/>
                <a:gd name="T68" fmla="*/ 64 w 236"/>
                <a:gd name="T69" fmla="*/ 105 h 236"/>
                <a:gd name="T70" fmla="*/ 64 w 236"/>
                <a:gd name="T71" fmla="*/ 160 h 236"/>
                <a:gd name="T72" fmla="*/ 77 w 236"/>
                <a:gd name="T73" fmla="*/ 172 h 236"/>
                <a:gd name="T74" fmla="*/ 159 w 236"/>
                <a:gd name="T75" fmla="*/ 172 h 236"/>
                <a:gd name="T76" fmla="*/ 172 w 236"/>
                <a:gd name="T77" fmla="*/ 160 h 236"/>
                <a:gd name="T78" fmla="*/ 172 w 236"/>
                <a:gd name="T79" fmla="*/ 105 h 236"/>
                <a:gd name="T80" fmla="*/ 152 w 236"/>
                <a:gd name="T81" fmla="*/ 105 h 236"/>
                <a:gd name="T82" fmla="*/ 155 w 236"/>
                <a:gd name="T83" fmla="*/ 118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36" h="236">
                  <a:moveTo>
                    <a:pt x="118" y="142"/>
                  </a:moveTo>
                  <a:cubicBezTo>
                    <a:pt x="131" y="142"/>
                    <a:pt x="142" y="131"/>
                    <a:pt x="142" y="118"/>
                  </a:cubicBezTo>
                  <a:cubicBezTo>
                    <a:pt x="142" y="113"/>
                    <a:pt x="140" y="108"/>
                    <a:pt x="137" y="105"/>
                  </a:cubicBezTo>
                  <a:cubicBezTo>
                    <a:pt x="133" y="99"/>
                    <a:pt x="126" y="95"/>
                    <a:pt x="118" y="95"/>
                  </a:cubicBezTo>
                  <a:cubicBezTo>
                    <a:pt x="110" y="95"/>
                    <a:pt x="103" y="99"/>
                    <a:pt x="99" y="105"/>
                  </a:cubicBezTo>
                  <a:cubicBezTo>
                    <a:pt x="96" y="108"/>
                    <a:pt x="94" y="113"/>
                    <a:pt x="94" y="118"/>
                  </a:cubicBezTo>
                  <a:cubicBezTo>
                    <a:pt x="94" y="131"/>
                    <a:pt x="105" y="142"/>
                    <a:pt x="118" y="142"/>
                  </a:cubicBezTo>
                  <a:close/>
                  <a:moveTo>
                    <a:pt x="170" y="89"/>
                  </a:moveTo>
                  <a:cubicBezTo>
                    <a:pt x="170" y="70"/>
                    <a:pt x="170" y="70"/>
                    <a:pt x="170" y="70"/>
                  </a:cubicBezTo>
                  <a:cubicBezTo>
                    <a:pt x="170" y="67"/>
                    <a:pt x="170" y="67"/>
                    <a:pt x="170" y="67"/>
                  </a:cubicBezTo>
                  <a:cubicBezTo>
                    <a:pt x="167" y="67"/>
                    <a:pt x="167" y="67"/>
                    <a:pt x="167" y="67"/>
                  </a:cubicBezTo>
                  <a:cubicBezTo>
                    <a:pt x="147" y="67"/>
                    <a:pt x="147" y="67"/>
                    <a:pt x="147" y="67"/>
                  </a:cubicBezTo>
                  <a:cubicBezTo>
                    <a:pt x="147" y="90"/>
                    <a:pt x="147" y="90"/>
                    <a:pt x="147" y="90"/>
                  </a:cubicBezTo>
                  <a:lnTo>
                    <a:pt x="170" y="89"/>
                  </a:ln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85" y="105"/>
                  </a:moveTo>
                  <a:cubicBezTo>
                    <a:pt x="185" y="160"/>
                    <a:pt x="185" y="160"/>
                    <a:pt x="185" y="160"/>
                  </a:cubicBezTo>
                  <a:cubicBezTo>
                    <a:pt x="185" y="174"/>
                    <a:pt x="173" y="186"/>
                    <a:pt x="159" y="186"/>
                  </a:cubicBezTo>
                  <a:cubicBezTo>
                    <a:pt x="77" y="186"/>
                    <a:pt x="77" y="186"/>
                    <a:pt x="77" y="186"/>
                  </a:cubicBezTo>
                  <a:cubicBezTo>
                    <a:pt x="62" y="186"/>
                    <a:pt x="51" y="174"/>
                    <a:pt x="51" y="160"/>
                  </a:cubicBezTo>
                  <a:cubicBezTo>
                    <a:pt x="51" y="105"/>
                    <a:pt x="51" y="105"/>
                    <a:pt x="51" y="105"/>
                  </a:cubicBezTo>
                  <a:cubicBezTo>
                    <a:pt x="51" y="77"/>
                    <a:pt x="51" y="77"/>
                    <a:pt x="51" y="77"/>
                  </a:cubicBezTo>
                  <a:cubicBezTo>
                    <a:pt x="51" y="63"/>
                    <a:pt x="62" y="51"/>
                    <a:pt x="77" y="51"/>
                  </a:cubicBezTo>
                  <a:cubicBezTo>
                    <a:pt x="159" y="51"/>
                    <a:pt x="159" y="51"/>
                    <a:pt x="159" y="51"/>
                  </a:cubicBezTo>
                  <a:cubicBezTo>
                    <a:pt x="173" y="51"/>
                    <a:pt x="185" y="63"/>
                    <a:pt x="185" y="77"/>
                  </a:cubicBezTo>
                  <a:lnTo>
                    <a:pt x="185" y="105"/>
                  </a:lnTo>
                  <a:close/>
                  <a:moveTo>
                    <a:pt x="155" y="118"/>
                  </a:moveTo>
                  <a:cubicBezTo>
                    <a:pt x="155" y="139"/>
                    <a:pt x="138" y="155"/>
                    <a:pt x="118" y="155"/>
                  </a:cubicBezTo>
                  <a:cubicBezTo>
                    <a:pt x="98" y="155"/>
                    <a:pt x="81" y="139"/>
                    <a:pt x="81" y="118"/>
                  </a:cubicBezTo>
                  <a:cubicBezTo>
                    <a:pt x="81" y="114"/>
                    <a:pt x="82" y="109"/>
                    <a:pt x="84" y="105"/>
                  </a:cubicBezTo>
                  <a:cubicBezTo>
                    <a:pt x="64" y="105"/>
                    <a:pt x="64" y="105"/>
                    <a:pt x="64" y="105"/>
                  </a:cubicBezTo>
                  <a:cubicBezTo>
                    <a:pt x="64" y="160"/>
                    <a:pt x="64" y="160"/>
                    <a:pt x="64" y="160"/>
                  </a:cubicBezTo>
                  <a:cubicBezTo>
                    <a:pt x="64" y="167"/>
                    <a:pt x="70" y="172"/>
                    <a:pt x="77" y="172"/>
                  </a:cubicBezTo>
                  <a:cubicBezTo>
                    <a:pt x="159" y="172"/>
                    <a:pt x="159" y="172"/>
                    <a:pt x="159" y="172"/>
                  </a:cubicBezTo>
                  <a:cubicBezTo>
                    <a:pt x="166" y="172"/>
                    <a:pt x="172" y="167"/>
                    <a:pt x="172" y="160"/>
                  </a:cubicBezTo>
                  <a:cubicBezTo>
                    <a:pt x="172" y="105"/>
                    <a:pt x="172" y="105"/>
                    <a:pt x="172" y="105"/>
                  </a:cubicBezTo>
                  <a:cubicBezTo>
                    <a:pt x="152" y="105"/>
                    <a:pt x="152" y="105"/>
                    <a:pt x="152" y="105"/>
                  </a:cubicBezTo>
                  <a:cubicBezTo>
                    <a:pt x="154" y="109"/>
                    <a:pt x="155" y="114"/>
                    <a:pt x="155" y="1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201856" y="2382729"/>
            <a:ext cx="2801442" cy="1903673"/>
            <a:chOff x="3201856" y="2382729"/>
            <a:chExt cx="2801442" cy="1903673"/>
          </a:xfrm>
        </p:grpSpPr>
        <p:sp>
          <p:nvSpPr>
            <p:cNvPr id="8" name="Rectangle 38"/>
            <p:cNvSpPr/>
            <p:nvPr/>
          </p:nvSpPr>
          <p:spPr>
            <a:xfrm>
              <a:off x="3201856" y="2382729"/>
              <a:ext cx="2801442" cy="190367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" name="Rectangle 40"/>
            <p:cNvSpPr/>
            <p:nvPr/>
          </p:nvSpPr>
          <p:spPr>
            <a:xfrm>
              <a:off x="3365936" y="2587453"/>
              <a:ext cx="2473281" cy="19993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55000" lnSpcReduction="20000"/>
            </a:bodyPr>
            <a:lstStyle/>
            <a:p>
              <a:pPr algn="ctr">
                <a:buClr>
                  <a:prstClr val="white"/>
                </a:buClr>
                <a:defRPr/>
              </a:pPr>
              <a:r>
                <a:rPr lang="zh-CN" alt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点击输入标题</a:t>
              </a:r>
            </a:p>
          </p:txBody>
        </p:sp>
        <p:sp>
          <p:nvSpPr>
            <p:cNvPr id="10" name="Rectangle 43"/>
            <p:cNvSpPr/>
            <p:nvPr/>
          </p:nvSpPr>
          <p:spPr>
            <a:xfrm>
              <a:off x="3365936" y="3448145"/>
              <a:ext cx="2473281" cy="19993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55000" lnSpcReduction="20000"/>
            </a:bodyPr>
            <a:lstStyle/>
            <a:p>
              <a:pPr algn="ctr">
                <a:buClr>
                  <a:prstClr val="white"/>
                </a:buClr>
                <a:defRPr/>
              </a:pPr>
              <a:r>
                <a:rPr lang="zh-CN" alt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点击输入标题</a:t>
              </a:r>
            </a:p>
          </p:txBody>
        </p:sp>
        <p:sp>
          <p:nvSpPr>
            <p:cNvPr id="17" name="TextBox 88"/>
            <p:cNvSpPr txBox="1">
              <a:spLocks/>
            </p:cNvSpPr>
            <p:nvPr/>
          </p:nvSpPr>
          <p:spPr bwMode="auto">
            <a:xfrm>
              <a:off x="3365936" y="2787389"/>
              <a:ext cx="2473281" cy="468092"/>
            </a:xfrm>
            <a:prstGeom prst="rect">
              <a:avLst/>
            </a:prstGeom>
          </p:spPr>
          <p:txBody>
            <a:bodyPr wrap="square" lIns="0" tIns="0" rIns="0" bIns="0" anchor="ctr" anchorCtr="1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  <p:sp>
          <p:nvSpPr>
            <p:cNvPr id="18" name="TextBox 89"/>
            <p:cNvSpPr txBox="1">
              <a:spLocks/>
            </p:cNvSpPr>
            <p:nvPr/>
          </p:nvSpPr>
          <p:spPr bwMode="auto">
            <a:xfrm>
              <a:off x="3365936" y="3648081"/>
              <a:ext cx="2473281" cy="468092"/>
            </a:xfrm>
            <a:prstGeom prst="rect">
              <a:avLst/>
            </a:prstGeom>
          </p:spPr>
          <p:txBody>
            <a:bodyPr wrap="square" lIns="0" tIns="0" rIns="0" bIns="0" anchor="ctr" anchorCtr="1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420140" y="2382729"/>
            <a:ext cx="1836605" cy="1903673"/>
            <a:chOff x="6420140" y="2382729"/>
            <a:chExt cx="1836605" cy="1903673"/>
          </a:xfrm>
        </p:grpSpPr>
        <p:sp>
          <p:nvSpPr>
            <p:cNvPr id="5" name="Rectangle 2"/>
            <p:cNvSpPr/>
            <p:nvPr/>
          </p:nvSpPr>
          <p:spPr>
            <a:xfrm>
              <a:off x="6420140" y="2382729"/>
              <a:ext cx="1836605" cy="190367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" name="Oval 65"/>
            <p:cNvSpPr/>
            <p:nvPr/>
          </p:nvSpPr>
          <p:spPr>
            <a:xfrm>
              <a:off x="6520084" y="2562373"/>
              <a:ext cx="401540" cy="40153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77500" lnSpcReduction="20000"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ko-KR" sz="2800" b="1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</a:p>
          </p:txBody>
        </p:sp>
        <p:sp>
          <p:nvSpPr>
            <p:cNvPr id="12" name="Oval 69"/>
            <p:cNvSpPr/>
            <p:nvPr/>
          </p:nvSpPr>
          <p:spPr>
            <a:xfrm>
              <a:off x="6520084" y="3138505"/>
              <a:ext cx="401540" cy="40153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77500" lnSpcReduction="20000"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ko-KR" sz="2800" b="1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</a:p>
          </p:txBody>
        </p:sp>
        <p:sp>
          <p:nvSpPr>
            <p:cNvPr id="13" name="Oval 73"/>
            <p:cNvSpPr/>
            <p:nvPr/>
          </p:nvSpPr>
          <p:spPr>
            <a:xfrm>
              <a:off x="6520081" y="3714636"/>
              <a:ext cx="401540" cy="40153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77500" lnSpcReduction="20000"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ko-KR" sz="2800" b="1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</a:p>
          </p:txBody>
        </p:sp>
        <p:sp>
          <p:nvSpPr>
            <p:cNvPr id="19" name="TextBox 91"/>
            <p:cNvSpPr txBox="1">
              <a:spLocks/>
            </p:cNvSpPr>
            <p:nvPr/>
          </p:nvSpPr>
          <p:spPr bwMode="auto">
            <a:xfrm>
              <a:off x="6921624" y="2596942"/>
              <a:ext cx="1178768" cy="332399"/>
            </a:xfrm>
            <a:prstGeom prst="rect">
              <a:avLst/>
            </a:prstGeom>
          </p:spPr>
          <p:txBody>
            <a:bodyPr wrap="square" lIns="144000" tIns="0" rIns="0" bIns="0" anchor="t" anchorCtr="0">
              <a:normAutofit fontScale="77500" lnSpcReduction="20000"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  <p:sp>
          <p:nvSpPr>
            <p:cNvPr id="20" name="TextBox 92"/>
            <p:cNvSpPr txBox="1">
              <a:spLocks/>
            </p:cNvSpPr>
            <p:nvPr/>
          </p:nvSpPr>
          <p:spPr bwMode="auto">
            <a:xfrm>
              <a:off x="6921624" y="3168366"/>
              <a:ext cx="1178768" cy="332399"/>
            </a:xfrm>
            <a:prstGeom prst="rect">
              <a:avLst/>
            </a:prstGeom>
          </p:spPr>
          <p:txBody>
            <a:bodyPr wrap="square" lIns="144000" tIns="0" rIns="0" bIns="0" anchor="t" anchorCtr="0">
              <a:normAutofit fontScale="77500" lnSpcReduction="20000"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  <p:sp>
          <p:nvSpPr>
            <p:cNvPr id="21" name="TextBox 93"/>
            <p:cNvSpPr txBox="1">
              <a:spLocks/>
            </p:cNvSpPr>
            <p:nvPr/>
          </p:nvSpPr>
          <p:spPr bwMode="auto">
            <a:xfrm>
              <a:off x="6921620" y="3739789"/>
              <a:ext cx="1178768" cy="332399"/>
            </a:xfrm>
            <a:prstGeom prst="rect">
              <a:avLst/>
            </a:prstGeom>
          </p:spPr>
          <p:txBody>
            <a:bodyPr wrap="square" lIns="144000" tIns="0" rIns="0" bIns="0" anchor="t" anchorCtr="0">
              <a:normAutofit fontScale="77500" lnSpcReduction="20000"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014618" y="2382729"/>
            <a:ext cx="1856190" cy="1903673"/>
            <a:chOff x="1014618" y="2382729"/>
            <a:chExt cx="1856190" cy="1903673"/>
          </a:xfrm>
        </p:grpSpPr>
        <p:sp>
          <p:nvSpPr>
            <p:cNvPr id="4" name="Rectangle 1"/>
            <p:cNvSpPr/>
            <p:nvPr/>
          </p:nvSpPr>
          <p:spPr>
            <a:xfrm>
              <a:off x="1014618" y="2382729"/>
              <a:ext cx="1856190" cy="190367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" name="Oval 49"/>
            <p:cNvSpPr/>
            <p:nvPr/>
          </p:nvSpPr>
          <p:spPr>
            <a:xfrm>
              <a:off x="1111829" y="2562373"/>
              <a:ext cx="401540" cy="401538"/>
            </a:xfrm>
            <a:prstGeom prst="ellipse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77500" lnSpcReduction="20000"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ko-KR" sz="2800" b="1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</a:p>
          </p:txBody>
        </p:sp>
        <p:sp>
          <p:nvSpPr>
            <p:cNvPr id="23" name="Oval 53"/>
            <p:cNvSpPr/>
            <p:nvPr/>
          </p:nvSpPr>
          <p:spPr>
            <a:xfrm>
              <a:off x="1111829" y="3138505"/>
              <a:ext cx="401540" cy="401538"/>
            </a:xfrm>
            <a:prstGeom prst="ellipse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77500" lnSpcReduction="20000"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ko-KR" sz="2800" b="1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</a:p>
          </p:txBody>
        </p:sp>
        <p:sp>
          <p:nvSpPr>
            <p:cNvPr id="24" name="Oval 57"/>
            <p:cNvSpPr/>
            <p:nvPr/>
          </p:nvSpPr>
          <p:spPr>
            <a:xfrm>
              <a:off x="1111826" y="3714636"/>
              <a:ext cx="401540" cy="401538"/>
            </a:xfrm>
            <a:prstGeom prst="ellipse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77500" lnSpcReduction="20000"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ko-KR" sz="2800" b="1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</a:p>
          </p:txBody>
        </p:sp>
        <p:sp>
          <p:nvSpPr>
            <p:cNvPr id="25" name="TextBox 61"/>
            <p:cNvSpPr txBox="1">
              <a:spLocks/>
            </p:cNvSpPr>
            <p:nvPr/>
          </p:nvSpPr>
          <p:spPr bwMode="auto">
            <a:xfrm>
              <a:off x="1513369" y="2596942"/>
              <a:ext cx="1186423" cy="332399"/>
            </a:xfrm>
            <a:prstGeom prst="rect">
              <a:avLst/>
            </a:prstGeom>
          </p:spPr>
          <p:txBody>
            <a:bodyPr wrap="square" lIns="144000" tIns="0" rIns="0" bIns="0" anchor="t" anchorCtr="0">
              <a:normAutofit fontScale="77500" lnSpcReduction="20000"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  <p:sp>
          <p:nvSpPr>
            <p:cNvPr id="26" name="TextBox 63"/>
            <p:cNvSpPr txBox="1">
              <a:spLocks/>
            </p:cNvSpPr>
            <p:nvPr/>
          </p:nvSpPr>
          <p:spPr bwMode="auto">
            <a:xfrm>
              <a:off x="1513369" y="3168366"/>
              <a:ext cx="1186423" cy="332399"/>
            </a:xfrm>
            <a:prstGeom prst="rect">
              <a:avLst/>
            </a:prstGeom>
          </p:spPr>
          <p:txBody>
            <a:bodyPr wrap="square" lIns="144000" tIns="0" rIns="0" bIns="0" anchor="t" anchorCtr="0">
              <a:normAutofit fontScale="77500" lnSpcReduction="20000"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  <p:sp>
          <p:nvSpPr>
            <p:cNvPr id="27" name="TextBox 64"/>
            <p:cNvSpPr txBox="1">
              <a:spLocks/>
            </p:cNvSpPr>
            <p:nvPr/>
          </p:nvSpPr>
          <p:spPr bwMode="auto">
            <a:xfrm>
              <a:off x="1513366" y="3739789"/>
              <a:ext cx="1186423" cy="332399"/>
            </a:xfrm>
            <a:prstGeom prst="rect">
              <a:avLst/>
            </a:prstGeom>
          </p:spPr>
          <p:txBody>
            <a:bodyPr wrap="square" lIns="144000" tIns="0" rIns="0" bIns="0" anchor="t" anchorCtr="0">
              <a:normAutofit fontScale="77500" lnSpcReduction="20000"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</p:grpSp>
      <p:sp>
        <p:nvSpPr>
          <p:cNvPr id="46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年度工作概述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47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</a:rPr>
              <a:t>01</a:t>
            </a:r>
          </a:p>
        </p:txBody>
      </p:sp>
      <p:sp>
        <p:nvSpPr>
          <p:cNvPr id="48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956338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图片 92">
            <a:extLst>
              <a:ext uri="{FF2B5EF4-FFF2-40B4-BE49-F238E27FC236}">
                <a16:creationId xmlns="" xmlns:a16="http://schemas.microsoft.com/office/drawing/2014/main" id="{B961AAA4-0DBF-4889-804F-639C5AFB924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15" y="164937"/>
            <a:ext cx="565836" cy="396085"/>
          </a:xfrm>
          <a:prstGeom prst="rect">
            <a:avLst/>
          </a:prstGeom>
        </p:spPr>
      </p:pic>
      <p:cxnSp>
        <p:nvCxnSpPr>
          <p:cNvPr id="4" name="Straight Connector 2"/>
          <p:cNvCxnSpPr/>
          <p:nvPr/>
        </p:nvCxnSpPr>
        <p:spPr>
          <a:xfrm>
            <a:off x="1645481" y="3923795"/>
            <a:ext cx="1107000" cy="0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3"/>
          <p:cNvCxnSpPr/>
          <p:nvPr/>
        </p:nvCxnSpPr>
        <p:spPr>
          <a:xfrm>
            <a:off x="2818500" y="3923795"/>
            <a:ext cx="1107000" cy="0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4"/>
          <p:cNvCxnSpPr/>
          <p:nvPr/>
        </p:nvCxnSpPr>
        <p:spPr>
          <a:xfrm>
            <a:off x="4002510" y="3923795"/>
            <a:ext cx="1107000" cy="0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5"/>
          <p:cNvCxnSpPr/>
          <p:nvPr/>
        </p:nvCxnSpPr>
        <p:spPr>
          <a:xfrm>
            <a:off x="5175529" y="3923795"/>
            <a:ext cx="1107000" cy="0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6"/>
          <p:cNvCxnSpPr/>
          <p:nvPr/>
        </p:nvCxnSpPr>
        <p:spPr>
          <a:xfrm rot="10800000">
            <a:off x="7548364" y="3923795"/>
            <a:ext cx="891000" cy="0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7"/>
          <p:cNvCxnSpPr/>
          <p:nvPr/>
        </p:nvCxnSpPr>
        <p:spPr>
          <a:xfrm rot="10800000">
            <a:off x="6359370" y="3923795"/>
            <a:ext cx="1107000" cy="0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8"/>
          <p:cNvCxnSpPr/>
          <p:nvPr/>
        </p:nvCxnSpPr>
        <p:spPr>
          <a:xfrm rot="10800000">
            <a:off x="686422" y="3923795"/>
            <a:ext cx="891000" cy="0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1" name="组合 80"/>
          <p:cNvGrpSpPr/>
          <p:nvPr/>
        </p:nvGrpSpPr>
        <p:grpSpPr>
          <a:xfrm>
            <a:off x="930790" y="3006065"/>
            <a:ext cx="1378216" cy="584453"/>
            <a:chOff x="930790" y="3006065"/>
            <a:chExt cx="1378216" cy="584453"/>
          </a:xfrm>
        </p:grpSpPr>
        <p:sp>
          <p:nvSpPr>
            <p:cNvPr id="11" name="ïśḻïďé"/>
            <p:cNvSpPr txBox="1"/>
            <p:nvPr/>
          </p:nvSpPr>
          <p:spPr>
            <a:xfrm>
              <a:off x="1146691" y="3006065"/>
              <a:ext cx="946414" cy="2308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 dirty="0"/>
                <a:t>点击输入标题</a:t>
              </a:r>
            </a:p>
          </p:txBody>
        </p:sp>
        <p:sp>
          <p:nvSpPr>
            <p:cNvPr id="12" name="ïṧľíḋe"/>
            <p:cNvSpPr txBox="1"/>
            <p:nvPr/>
          </p:nvSpPr>
          <p:spPr>
            <a:xfrm>
              <a:off x="930790" y="3175019"/>
              <a:ext cx="1378216" cy="415499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600" dirty="0"/>
                <a:t>您的内容打在这里，或者通过复制您的文本后，在此框中选择粘贴</a:t>
              </a:r>
            </a:p>
          </p:txBody>
        </p:sp>
      </p:grpSp>
      <p:sp>
        <p:nvSpPr>
          <p:cNvPr id="13" name="ïšľíḑê"/>
          <p:cNvSpPr txBox="1"/>
          <p:nvPr/>
        </p:nvSpPr>
        <p:spPr>
          <a:xfrm>
            <a:off x="7312188" y="3997849"/>
            <a:ext cx="393377" cy="207749"/>
          </a:xfrm>
          <a:prstGeom prst="rect">
            <a:avLst/>
          </a:prstGeom>
          <a:noFill/>
        </p:spPr>
        <p:txBody>
          <a:bodyPr wrap="none">
            <a:normAutofit fontScale="77500" lnSpcReduction="20000"/>
          </a:bodyPr>
          <a:lstStyle/>
          <a:p>
            <a:r>
              <a:rPr lang="id-ID" sz="1200" b="1"/>
              <a:t>2017</a:t>
            </a:r>
          </a:p>
        </p:txBody>
      </p:sp>
      <p:sp>
        <p:nvSpPr>
          <p:cNvPr id="14" name="íṧḷíḑè"/>
          <p:cNvSpPr txBox="1"/>
          <p:nvPr/>
        </p:nvSpPr>
        <p:spPr>
          <a:xfrm>
            <a:off x="6125200" y="3997849"/>
            <a:ext cx="393377" cy="207749"/>
          </a:xfrm>
          <a:prstGeom prst="rect">
            <a:avLst/>
          </a:prstGeom>
          <a:noFill/>
        </p:spPr>
        <p:txBody>
          <a:bodyPr wrap="none">
            <a:normAutofit fontScale="77500" lnSpcReduction="20000"/>
          </a:bodyPr>
          <a:lstStyle/>
          <a:p>
            <a:r>
              <a:rPr lang="id-ID" sz="1200" b="1"/>
              <a:t>2016</a:t>
            </a:r>
          </a:p>
        </p:txBody>
      </p:sp>
      <p:sp>
        <p:nvSpPr>
          <p:cNvPr id="15" name="ïsḻiḓe"/>
          <p:cNvSpPr txBox="1"/>
          <p:nvPr/>
        </p:nvSpPr>
        <p:spPr>
          <a:xfrm>
            <a:off x="4959717" y="3990705"/>
            <a:ext cx="393377" cy="207749"/>
          </a:xfrm>
          <a:prstGeom prst="rect">
            <a:avLst/>
          </a:prstGeom>
          <a:noFill/>
        </p:spPr>
        <p:txBody>
          <a:bodyPr wrap="none">
            <a:normAutofit fontScale="77500" lnSpcReduction="20000"/>
          </a:bodyPr>
          <a:lstStyle/>
          <a:p>
            <a:r>
              <a:rPr lang="id-ID" sz="1200" b="1"/>
              <a:t>2015</a:t>
            </a:r>
          </a:p>
        </p:txBody>
      </p:sp>
      <p:sp>
        <p:nvSpPr>
          <p:cNvPr id="16" name="íşḷïḍé"/>
          <p:cNvSpPr txBox="1"/>
          <p:nvPr/>
        </p:nvSpPr>
        <p:spPr>
          <a:xfrm>
            <a:off x="3787017" y="3997849"/>
            <a:ext cx="393377" cy="207749"/>
          </a:xfrm>
          <a:prstGeom prst="rect">
            <a:avLst/>
          </a:prstGeom>
          <a:noFill/>
        </p:spPr>
        <p:txBody>
          <a:bodyPr wrap="none">
            <a:normAutofit fontScale="77500" lnSpcReduction="20000"/>
          </a:bodyPr>
          <a:lstStyle/>
          <a:p>
            <a:r>
              <a:rPr lang="id-ID" sz="1200" b="1"/>
              <a:t>2014</a:t>
            </a:r>
          </a:p>
        </p:txBody>
      </p:sp>
      <p:sp>
        <p:nvSpPr>
          <p:cNvPr id="17" name="îšḷiḍê"/>
          <p:cNvSpPr txBox="1"/>
          <p:nvPr/>
        </p:nvSpPr>
        <p:spPr>
          <a:xfrm>
            <a:off x="2594607" y="3997849"/>
            <a:ext cx="393377" cy="207749"/>
          </a:xfrm>
          <a:prstGeom prst="rect">
            <a:avLst/>
          </a:prstGeom>
          <a:noFill/>
        </p:spPr>
        <p:txBody>
          <a:bodyPr wrap="none">
            <a:normAutofit fontScale="77500" lnSpcReduction="20000"/>
          </a:bodyPr>
          <a:lstStyle/>
          <a:p>
            <a:r>
              <a:rPr lang="id-ID" sz="1200" b="1"/>
              <a:t>2013</a:t>
            </a:r>
          </a:p>
        </p:txBody>
      </p:sp>
      <p:sp>
        <p:nvSpPr>
          <p:cNvPr id="18" name="iš1iḍè"/>
          <p:cNvSpPr txBox="1"/>
          <p:nvPr/>
        </p:nvSpPr>
        <p:spPr>
          <a:xfrm>
            <a:off x="1414794" y="3997849"/>
            <a:ext cx="393377" cy="207749"/>
          </a:xfrm>
          <a:prstGeom prst="rect">
            <a:avLst/>
          </a:prstGeom>
          <a:noFill/>
        </p:spPr>
        <p:txBody>
          <a:bodyPr wrap="none">
            <a:normAutofit fontScale="77500" lnSpcReduction="20000"/>
          </a:bodyPr>
          <a:lstStyle/>
          <a:p>
            <a:r>
              <a:rPr lang="id-ID" sz="1200" b="1"/>
              <a:t>2012</a:t>
            </a:r>
          </a:p>
        </p:txBody>
      </p:sp>
      <p:grpSp>
        <p:nvGrpSpPr>
          <p:cNvPr id="92" name="组合 91"/>
          <p:cNvGrpSpPr/>
          <p:nvPr/>
        </p:nvGrpSpPr>
        <p:grpSpPr>
          <a:xfrm>
            <a:off x="1579398" y="3883295"/>
            <a:ext cx="5964568" cy="81000"/>
            <a:chOff x="1579398" y="3883295"/>
            <a:chExt cx="5964568" cy="81000"/>
          </a:xfrm>
        </p:grpSpPr>
        <p:sp>
          <p:nvSpPr>
            <p:cNvPr id="19" name="îṩľiḍe"/>
            <p:cNvSpPr/>
            <p:nvPr/>
          </p:nvSpPr>
          <p:spPr>
            <a:xfrm>
              <a:off x="1579398" y="3883295"/>
              <a:ext cx="81000" cy="81000"/>
            </a:xfrm>
            <a:prstGeom prst="ellipse">
              <a:avLst/>
            </a:prstGeom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íṥḷíďé"/>
            <p:cNvSpPr/>
            <p:nvPr/>
          </p:nvSpPr>
          <p:spPr>
            <a:xfrm>
              <a:off x="2749593" y="3883295"/>
              <a:ext cx="81000" cy="81000"/>
            </a:xfrm>
            <a:prstGeom prst="ellipse">
              <a:avLst/>
            </a:prstGeom>
            <a:solidFill>
              <a:schemeClr val="accent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îṣḻídè"/>
            <p:cNvSpPr/>
            <p:nvPr/>
          </p:nvSpPr>
          <p:spPr>
            <a:xfrm>
              <a:off x="3931183" y="3883295"/>
              <a:ext cx="81000" cy="81000"/>
            </a:xfrm>
            <a:prstGeom prst="ellipse">
              <a:avLst/>
            </a:prstGeom>
            <a:solidFill>
              <a:schemeClr val="accent3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í$ļïḓé"/>
            <p:cNvSpPr/>
            <p:nvPr/>
          </p:nvSpPr>
          <p:spPr>
            <a:xfrm>
              <a:off x="5109894" y="3883295"/>
              <a:ext cx="81000" cy="81000"/>
            </a:xfrm>
            <a:prstGeom prst="ellipse">
              <a:avLst/>
            </a:prstGeom>
            <a:solidFill>
              <a:schemeClr val="accent4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isľïḋé"/>
            <p:cNvSpPr/>
            <p:nvPr/>
          </p:nvSpPr>
          <p:spPr>
            <a:xfrm>
              <a:off x="6270952" y="3883295"/>
              <a:ext cx="81000" cy="81000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íšḷîḑè"/>
            <p:cNvSpPr/>
            <p:nvPr/>
          </p:nvSpPr>
          <p:spPr>
            <a:xfrm rot="10800000">
              <a:off x="7462966" y="3883295"/>
              <a:ext cx="81000" cy="81000"/>
            </a:xfrm>
            <a:prstGeom prst="ellipse">
              <a:avLst/>
            </a:prstGeom>
            <a:solidFill>
              <a:schemeClr val="accent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619898" y="2635012"/>
            <a:ext cx="0" cy="1202777"/>
            <a:chOff x="1619898" y="2635012"/>
            <a:chExt cx="0" cy="1202777"/>
          </a:xfrm>
        </p:grpSpPr>
        <p:cxnSp>
          <p:nvCxnSpPr>
            <p:cNvPr id="25" name="Straight Connector 23"/>
            <p:cNvCxnSpPr/>
            <p:nvPr/>
          </p:nvCxnSpPr>
          <p:spPr>
            <a:xfrm flipV="1">
              <a:off x="1619898" y="3567789"/>
              <a:ext cx="0" cy="270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4"/>
            <p:cNvCxnSpPr/>
            <p:nvPr/>
          </p:nvCxnSpPr>
          <p:spPr>
            <a:xfrm flipV="1">
              <a:off x="1619898" y="2635012"/>
              <a:ext cx="0" cy="297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íṣļidè"/>
          <p:cNvGrpSpPr/>
          <p:nvPr/>
        </p:nvGrpSpPr>
        <p:grpSpPr>
          <a:xfrm>
            <a:off x="1421606" y="2196189"/>
            <a:ext cx="405000" cy="405000"/>
            <a:chOff x="1895475" y="3190875"/>
            <a:chExt cx="540000" cy="540000"/>
          </a:xfrm>
        </p:grpSpPr>
        <p:sp>
          <p:nvSpPr>
            <p:cNvPr id="75" name="îsļîḍê"/>
            <p:cNvSpPr/>
            <p:nvPr/>
          </p:nvSpPr>
          <p:spPr>
            <a:xfrm>
              <a:off x="1895475" y="3190875"/>
              <a:ext cx="540000" cy="540000"/>
            </a:xfrm>
            <a:prstGeom prst="ellipse">
              <a:avLst/>
            </a:prstGeom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6" name="ïsḻiḍê"/>
            <p:cNvSpPr>
              <a:spLocks/>
            </p:cNvSpPr>
            <p:nvPr/>
          </p:nvSpPr>
          <p:spPr bwMode="auto">
            <a:xfrm>
              <a:off x="2000853" y="3295413"/>
              <a:ext cx="329244" cy="330924"/>
            </a:xfrm>
            <a:custGeom>
              <a:avLst/>
              <a:gdLst>
                <a:gd name="T0" fmla="*/ 234 w 246"/>
                <a:gd name="T1" fmla="*/ 13 h 247"/>
                <a:gd name="T2" fmla="*/ 175 w 246"/>
                <a:gd name="T3" fmla="*/ 35 h 247"/>
                <a:gd name="T4" fmla="*/ 153 w 246"/>
                <a:gd name="T5" fmla="*/ 60 h 247"/>
                <a:gd name="T6" fmla="*/ 24 w 246"/>
                <a:gd name="T7" fmla="*/ 36 h 247"/>
                <a:gd name="T8" fmla="*/ 5 w 246"/>
                <a:gd name="T9" fmla="*/ 55 h 247"/>
                <a:gd name="T10" fmla="*/ 107 w 246"/>
                <a:gd name="T11" fmla="*/ 109 h 247"/>
                <a:gd name="T12" fmla="*/ 65 w 246"/>
                <a:gd name="T13" fmla="*/ 159 h 247"/>
                <a:gd name="T14" fmla="*/ 54 w 246"/>
                <a:gd name="T15" fmla="*/ 172 h 247"/>
                <a:gd name="T16" fmla="*/ 12 w 246"/>
                <a:gd name="T17" fmla="*/ 161 h 247"/>
                <a:gd name="T18" fmla="*/ 0 w 246"/>
                <a:gd name="T19" fmla="*/ 173 h 247"/>
                <a:gd name="T20" fmla="*/ 47 w 246"/>
                <a:gd name="T21" fmla="*/ 200 h 247"/>
                <a:gd name="T22" fmla="*/ 74 w 246"/>
                <a:gd name="T23" fmla="*/ 247 h 247"/>
                <a:gd name="T24" fmla="*/ 86 w 246"/>
                <a:gd name="T25" fmla="*/ 235 h 247"/>
                <a:gd name="T26" fmla="*/ 75 w 246"/>
                <a:gd name="T27" fmla="*/ 193 h 247"/>
                <a:gd name="T28" fmla="*/ 88 w 246"/>
                <a:gd name="T29" fmla="*/ 182 h 247"/>
                <a:gd name="T30" fmla="*/ 138 w 246"/>
                <a:gd name="T31" fmla="*/ 140 h 247"/>
                <a:gd name="T32" fmla="*/ 192 w 246"/>
                <a:gd name="T33" fmla="*/ 242 h 247"/>
                <a:gd name="T34" fmla="*/ 211 w 246"/>
                <a:gd name="T35" fmla="*/ 223 h 247"/>
                <a:gd name="T36" fmla="*/ 187 w 246"/>
                <a:gd name="T37" fmla="*/ 94 h 247"/>
                <a:gd name="T38" fmla="*/ 212 w 246"/>
                <a:gd name="T39" fmla="*/ 72 h 247"/>
                <a:gd name="T40" fmla="*/ 234 w 246"/>
                <a:gd name="T41" fmla="*/ 13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6" h="247">
                  <a:moveTo>
                    <a:pt x="234" y="13"/>
                  </a:moveTo>
                  <a:cubicBezTo>
                    <a:pt x="221" y="0"/>
                    <a:pt x="196" y="11"/>
                    <a:pt x="175" y="35"/>
                  </a:cubicBezTo>
                  <a:cubicBezTo>
                    <a:pt x="153" y="60"/>
                    <a:pt x="153" y="60"/>
                    <a:pt x="153" y="60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107" y="109"/>
                    <a:pt x="107" y="109"/>
                    <a:pt x="107" y="109"/>
                  </a:cubicBezTo>
                  <a:cubicBezTo>
                    <a:pt x="65" y="159"/>
                    <a:pt x="65" y="159"/>
                    <a:pt x="65" y="159"/>
                  </a:cubicBezTo>
                  <a:cubicBezTo>
                    <a:pt x="61" y="164"/>
                    <a:pt x="57" y="168"/>
                    <a:pt x="54" y="172"/>
                  </a:cubicBezTo>
                  <a:cubicBezTo>
                    <a:pt x="12" y="161"/>
                    <a:pt x="12" y="161"/>
                    <a:pt x="12" y="161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47" y="200"/>
                    <a:pt x="47" y="200"/>
                    <a:pt x="47" y="200"/>
                  </a:cubicBezTo>
                  <a:cubicBezTo>
                    <a:pt x="74" y="247"/>
                    <a:pt x="74" y="247"/>
                    <a:pt x="74" y="247"/>
                  </a:cubicBezTo>
                  <a:cubicBezTo>
                    <a:pt x="86" y="235"/>
                    <a:pt x="86" y="235"/>
                    <a:pt x="86" y="235"/>
                  </a:cubicBezTo>
                  <a:cubicBezTo>
                    <a:pt x="75" y="193"/>
                    <a:pt x="75" y="193"/>
                    <a:pt x="75" y="193"/>
                  </a:cubicBezTo>
                  <a:cubicBezTo>
                    <a:pt x="79" y="190"/>
                    <a:pt x="83" y="186"/>
                    <a:pt x="88" y="182"/>
                  </a:cubicBezTo>
                  <a:cubicBezTo>
                    <a:pt x="138" y="140"/>
                    <a:pt x="138" y="140"/>
                    <a:pt x="138" y="140"/>
                  </a:cubicBezTo>
                  <a:cubicBezTo>
                    <a:pt x="192" y="242"/>
                    <a:pt x="192" y="242"/>
                    <a:pt x="192" y="242"/>
                  </a:cubicBezTo>
                  <a:cubicBezTo>
                    <a:pt x="211" y="223"/>
                    <a:pt x="211" y="223"/>
                    <a:pt x="211" y="223"/>
                  </a:cubicBezTo>
                  <a:cubicBezTo>
                    <a:pt x="187" y="94"/>
                    <a:pt x="187" y="94"/>
                    <a:pt x="187" y="94"/>
                  </a:cubicBezTo>
                  <a:cubicBezTo>
                    <a:pt x="212" y="72"/>
                    <a:pt x="212" y="72"/>
                    <a:pt x="212" y="72"/>
                  </a:cubicBezTo>
                  <a:cubicBezTo>
                    <a:pt x="236" y="51"/>
                    <a:pt x="246" y="25"/>
                    <a:pt x="234" y="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2108439" y="2078521"/>
            <a:ext cx="1378216" cy="584453"/>
            <a:chOff x="2108439" y="1956356"/>
            <a:chExt cx="1378216" cy="584453"/>
          </a:xfrm>
        </p:grpSpPr>
        <p:sp>
          <p:nvSpPr>
            <p:cNvPr id="28" name="ïṧḷïḑè"/>
            <p:cNvSpPr txBox="1"/>
            <p:nvPr/>
          </p:nvSpPr>
          <p:spPr>
            <a:xfrm>
              <a:off x="2324343" y="1956356"/>
              <a:ext cx="946413" cy="2308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 dirty="0"/>
                <a:t>点击输入标题</a:t>
              </a:r>
            </a:p>
          </p:txBody>
        </p:sp>
        <p:sp>
          <p:nvSpPr>
            <p:cNvPr id="29" name="ïṧḷîde"/>
            <p:cNvSpPr txBox="1"/>
            <p:nvPr/>
          </p:nvSpPr>
          <p:spPr>
            <a:xfrm>
              <a:off x="2108439" y="2125310"/>
              <a:ext cx="1378216" cy="415499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600" dirty="0"/>
                <a:t>您的内容打在这里，或者通过复制您的文本后，在此框中选择粘贴</a:t>
              </a: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2790093" y="1663462"/>
            <a:ext cx="7454" cy="2181921"/>
            <a:chOff x="2790093" y="1663462"/>
            <a:chExt cx="7454" cy="2181921"/>
          </a:xfrm>
        </p:grpSpPr>
        <p:cxnSp>
          <p:nvCxnSpPr>
            <p:cNvPr id="30" name="Straight Connector 28"/>
            <p:cNvCxnSpPr/>
            <p:nvPr/>
          </p:nvCxnSpPr>
          <p:spPr>
            <a:xfrm flipV="1">
              <a:off x="2797547" y="2603383"/>
              <a:ext cx="0" cy="1242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29"/>
            <p:cNvCxnSpPr/>
            <p:nvPr/>
          </p:nvCxnSpPr>
          <p:spPr>
            <a:xfrm flipV="1">
              <a:off x="2790093" y="1663462"/>
              <a:ext cx="0" cy="297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îšļïḍe"/>
          <p:cNvGrpSpPr/>
          <p:nvPr/>
        </p:nvGrpSpPr>
        <p:grpSpPr>
          <a:xfrm>
            <a:off x="2595047" y="1221600"/>
            <a:ext cx="405000" cy="405000"/>
            <a:chOff x="3450124" y="2009775"/>
            <a:chExt cx="540000" cy="540000"/>
          </a:xfrm>
        </p:grpSpPr>
        <p:sp>
          <p:nvSpPr>
            <p:cNvPr id="65" name="îṣliḋe"/>
            <p:cNvSpPr/>
            <p:nvPr/>
          </p:nvSpPr>
          <p:spPr>
            <a:xfrm>
              <a:off x="3450124" y="2009775"/>
              <a:ext cx="540000" cy="540000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66" name="ïṡḻîḍé"/>
            <p:cNvGrpSpPr/>
            <p:nvPr/>
          </p:nvGrpSpPr>
          <p:grpSpPr>
            <a:xfrm>
              <a:off x="3567882" y="2071853"/>
              <a:ext cx="304483" cy="415884"/>
              <a:chOff x="5772150" y="2981325"/>
              <a:chExt cx="650875" cy="889001"/>
            </a:xfrm>
            <a:solidFill>
              <a:schemeClr val="bg1"/>
            </a:solidFill>
          </p:grpSpPr>
          <p:sp>
            <p:nvSpPr>
              <p:cNvPr id="67" name="ïs1îḑê"/>
              <p:cNvSpPr>
                <a:spLocks/>
              </p:cNvSpPr>
              <p:nvPr/>
            </p:nvSpPr>
            <p:spPr bwMode="auto">
              <a:xfrm>
                <a:off x="5875338" y="3159125"/>
                <a:ext cx="146050" cy="460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8" name="îŝḷîďé"/>
              <p:cNvSpPr>
                <a:spLocks/>
              </p:cNvSpPr>
              <p:nvPr/>
            </p:nvSpPr>
            <p:spPr bwMode="auto">
              <a:xfrm>
                <a:off x="5875338" y="3375025"/>
                <a:ext cx="368300" cy="428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9" name="îSḷîďè"/>
              <p:cNvSpPr>
                <a:spLocks/>
              </p:cNvSpPr>
              <p:nvPr/>
            </p:nvSpPr>
            <p:spPr bwMode="auto">
              <a:xfrm>
                <a:off x="5875338" y="3470275"/>
                <a:ext cx="368300" cy="460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0" name="ïṩlíḓê"/>
              <p:cNvSpPr>
                <a:spLocks/>
              </p:cNvSpPr>
              <p:nvPr/>
            </p:nvSpPr>
            <p:spPr bwMode="auto">
              <a:xfrm>
                <a:off x="5875338" y="3565525"/>
                <a:ext cx="206375" cy="460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1" name="îS1íďé"/>
              <p:cNvSpPr>
                <a:spLocks/>
              </p:cNvSpPr>
              <p:nvPr/>
            </p:nvSpPr>
            <p:spPr bwMode="auto">
              <a:xfrm>
                <a:off x="5772150" y="2981325"/>
                <a:ext cx="650875" cy="835025"/>
              </a:xfrm>
              <a:custGeom>
                <a:avLst/>
                <a:gdLst>
                  <a:gd name="T0" fmla="*/ 87 w 170"/>
                  <a:gd name="T1" fmla="*/ 0 h 220"/>
                  <a:gd name="T2" fmla="*/ 34 w 170"/>
                  <a:gd name="T3" fmla="*/ 0 h 220"/>
                  <a:gd name="T4" fmla="*/ 0 w 170"/>
                  <a:gd name="T5" fmla="*/ 34 h 220"/>
                  <a:gd name="T6" fmla="*/ 0 w 170"/>
                  <a:gd name="T7" fmla="*/ 185 h 220"/>
                  <a:gd name="T8" fmla="*/ 34 w 170"/>
                  <a:gd name="T9" fmla="*/ 220 h 220"/>
                  <a:gd name="T10" fmla="*/ 91 w 170"/>
                  <a:gd name="T11" fmla="*/ 220 h 220"/>
                  <a:gd name="T12" fmla="*/ 91 w 170"/>
                  <a:gd name="T13" fmla="*/ 203 h 220"/>
                  <a:gd name="T14" fmla="*/ 34 w 170"/>
                  <a:gd name="T15" fmla="*/ 203 h 220"/>
                  <a:gd name="T16" fmla="*/ 16 w 170"/>
                  <a:gd name="T17" fmla="*/ 185 h 220"/>
                  <a:gd name="T18" fmla="*/ 16 w 170"/>
                  <a:gd name="T19" fmla="*/ 34 h 220"/>
                  <a:gd name="T20" fmla="*/ 34 w 170"/>
                  <a:gd name="T21" fmla="*/ 16 h 220"/>
                  <a:gd name="T22" fmla="*/ 79 w 170"/>
                  <a:gd name="T23" fmla="*/ 16 h 220"/>
                  <a:gd name="T24" fmla="*/ 79 w 170"/>
                  <a:gd name="T25" fmla="*/ 67 h 220"/>
                  <a:gd name="T26" fmla="*/ 105 w 170"/>
                  <a:gd name="T27" fmla="*/ 93 h 220"/>
                  <a:gd name="T28" fmla="*/ 154 w 170"/>
                  <a:gd name="T29" fmla="*/ 93 h 220"/>
                  <a:gd name="T30" fmla="*/ 154 w 170"/>
                  <a:gd name="T31" fmla="*/ 185 h 220"/>
                  <a:gd name="T32" fmla="*/ 143 w 170"/>
                  <a:gd name="T33" fmla="*/ 202 h 220"/>
                  <a:gd name="T34" fmla="*/ 143 w 170"/>
                  <a:gd name="T35" fmla="*/ 219 h 220"/>
                  <a:gd name="T36" fmla="*/ 170 w 170"/>
                  <a:gd name="T37" fmla="*/ 185 h 220"/>
                  <a:gd name="T38" fmla="*/ 170 w 170"/>
                  <a:gd name="T39" fmla="*/ 83 h 220"/>
                  <a:gd name="T40" fmla="*/ 87 w 170"/>
                  <a:gd name="T41" fmla="*/ 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0" h="220">
                    <a:moveTo>
                      <a:pt x="87" y="0"/>
                    </a:moveTo>
                    <a:cubicBezTo>
                      <a:pt x="34" y="0"/>
                      <a:pt x="34" y="0"/>
                      <a:pt x="34" y="0"/>
                    </a:cubicBezTo>
                    <a:cubicBezTo>
                      <a:pt x="15" y="0"/>
                      <a:pt x="0" y="15"/>
                      <a:pt x="0" y="34"/>
                    </a:cubicBezTo>
                    <a:cubicBezTo>
                      <a:pt x="0" y="185"/>
                      <a:pt x="0" y="185"/>
                      <a:pt x="0" y="185"/>
                    </a:cubicBezTo>
                    <a:cubicBezTo>
                      <a:pt x="0" y="204"/>
                      <a:pt x="15" y="220"/>
                      <a:pt x="34" y="220"/>
                    </a:cubicBezTo>
                    <a:cubicBezTo>
                      <a:pt x="91" y="220"/>
                      <a:pt x="91" y="220"/>
                      <a:pt x="91" y="220"/>
                    </a:cubicBezTo>
                    <a:cubicBezTo>
                      <a:pt x="91" y="203"/>
                      <a:pt x="91" y="203"/>
                      <a:pt x="91" y="203"/>
                    </a:cubicBezTo>
                    <a:cubicBezTo>
                      <a:pt x="34" y="203"/>
                      <a:pt x="34" y="203"/>
                      <a:pt x="34" y="203"/>
                    </a:cubicBezTo>
                    <a:cubicBezTo>
                      <a:pt x="24" y="203"/>
                      <a:pt x="16" y="195"/>
                      <a:pt x="16" y="185"/>
                    </a:cubicBezTo>
                    <a:cubicBezTo>
                      <a:pt x="16" y="34"/>
                      <a:pt x="16" y="34"/>
                      <a:pt x="16" y="34"/>
                    </a:cubicBezTo>
                    <a:cubicBezTo>
                      <a:pt x="16" y="24"/>
                      <a:pt x="24" y="16"/>
                      <a:pt x="34" y="16"/>
                    </a:cubicBezTo>
                    <a:cubicBezTo>
                      <a:pt x="79" y="16"/>
                      <a:pt x="79" y="16"/>
                      <a:pt x="79" y="16"/>
                    </a:cubicBezTo>
                    <a:cubicBezTo>
                      <a:pt x="79" y="67"/>
                      <a:pt x="79" y="67"/>
                      <a:pt x="79" y="67"/>
                    </a:cubicBezTo>
                    <a:cubicBezTo>
                      <a:pt x="79" y="81"/>
                      <a:pt x="90" y="93"/>
                      <a:pt x="105" y="93"/>
                    </a:cubicBezTo>
                    <a:cubicBezTo>
                      <a:pt x="154" y="93"/>
                      <a:pt x="154" y="93"/>
                      <a:pt x="154" y="93"/>
                    </a:cubicBezTo>
                    <a:cubicBezTo>
                      <a:pt x="154" y="185"/>
                      <a:pt x="154" y="185"/>
                      <a:pt x="154" y="185"/>
                    </a:cubicBezTo>
                    <a:cubicBezTo>
                      <a:pt x="154" y="193"/>
                      <a:pt x="149" y="199"/>
                      <a:pt x="143" y="202"/>
                    </a:cubicBezTo>
                    <a:cubicBezTo>
                      <a:pt x="143" y="219"/>
                      <a:pt x="143" y="219"/>
                      <a:pt x="143" y="219"/>
                    </a:cubicBezTo>
                    <a:cubicBezTo>
                      <a:pt x="158" y="216"/>
                      <a:pt x="170" y="202"/>
                      <a:pt x="170" y="185"/>
                    </a:cubicBezTo>
                    <a:cubicBezTo>
                      <a:pt x="170" y="83"/>
                      <a:pt x="170" y="83"/>
                      <a:pt x="170" y="83"/>
                    </a:cubicBezTo>
                    <a:lnTo>
                      <a:pt x="8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2" name="îšḻïdè"/>
              <p:cNvSpPr>
                <a:spLocks/>
              </p:cNvSpPr>
              <p:nvPr/>
            </p:nvSpPr>
            <p:spPr bwMode="auto">
              <a:xfrm>
                <a:off x="6154738" y="3744913"/>
                <a:ext cx="130175" cy="125413"/>
              </a:xfrm>
              <a:custGeom>
                <a:avLst/>
                <a:gdLst>
                  <a:gd name="T0" fmla="*/ 32 w 34"/>
                  <a:gd name="T1" fmla="*/ 0 h 33"/>
                  <a:gd name="T2" fmla="*/ 31 w 34"/>
                  <a:gd name="T3" fmla="*/ 2 h 33"/>
                  <a:gd name="T4" fmla="*/ 26 w 34"/>
                  <a:gd name="T5" fmla="*/ 7 h 33"/>
                  <a:gd name="T6" fmla="*/ 24 w 34"/>
                  <a:gd name="T7" fmla="*/ 8 h 33"/>
                  <a:gd name="T8" fmla="*/ 19 w 34"/>
                  <a:gd name="T9" fmla="*/ 6 h 33"/>
                  <a:gd name="T10" fmla="*/ 17 w 34"/>
                  <a:gd name="T11" fmla="*/ 5 h 33"/>
                  <a:gd name="T12" fmla="*/ 16 w 34"/>
                  <a:gd name="T13" fmla="*/ 6 h 33"/>
                  <a:gd name="T14" fmla="*/ 10 w 34"/>
                  <a:gd name="T15" fmla="*/ 8 h 33"/>
                  <a:gd name="T16" fmla="*/ 10 w 34"/>
                  <a:gd name="T17" fmla="*/ 8 h 33"/>
                  <a:gd name="T18" fmla="*/ 8 w 34"/>
                  <a:gd name="T19" fmla="*/ 7 h 33"/>
                  <a:gd name="T20" fmla="*/ 3 w 34"/>
                  <a:gd name="T21" fmla="*/ 2 h 33"/>
                  <a:gd name="T22" fmla="*/ 2 w 34"/>
                  <a:gd name="T23" fmla="*/ 0 h 33"/>
                  <a:gd name="T24" fmla="*/ 1 w 34"/>
                  <a:gd name="T25" fmla="*/ 0 h 33"/>
                  <a:gd name="T26" fmla="*/ 0 w 34"/>
                  <a:gd name="T27" fmla="*/ 0 h 33"/>
                  <a:gd name="T28" fmla="*/ 0 w 34"/>
                  <a:gd name="T29" fmla="*/ 33 h 33"/>
                  <a:gd name="T30" fmla="*/ 17 w 34"/>
                  <a:gd name="T31" fmla="*/ 21 h 33"/>
                  <a:gd name="T32" fmla="*/ 34 w 34"/>
                  <a:gd name="T33" fmla="*/ 33 h 33"/>
                  <a:gd name="T34" fmla="*/ 34 w 34"/>
                  <a:gd name="T35" fmla="*/ 0 h 33"/>
                  <a:gd name="T36" fmla="*/ 34 w 34"/>
                  <a:gd name="T37" fmla="*/ 0 h 33"/>
                  <a:gd name="T38" fmla="*/ 32 w 34"/>
                  <a:gd name="T3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4" h="33">
                    <a:moveTo>
                      <a:pt x="32" y="0"/>
                    </a:moveTo>
                    <a:cubicBezTo>
                      <a:pt x="32" y="1"/>
                      <a:pt x="31" y="1"/>
                      <a:pt x="31" y="2"/>
                    </a:cubicBezTo>
                    <a:cubicBezTo>
                      <a:pt x="30" y="4"/>
                      <a:pt x="29" y="6"/>
                      <a:pt x="26" y="7"/>
                    </a:cubicBezTo>
                    <a:cubicBezTo>
                      <a:pt x="25" y="7"/>
                      <a:pt x="25" y="8"/>
                      <a:pt x="24" y="8"/>
                    </a:cubicBezTo>
                    <a:cubicBezTo>
                      <a:pt x="22" y="8"/>
                      <a:pt x="20" y="7"/>
                      <a:pt x="19" y="6"/>
                    </a:cubicBezTo>
                    <a:cubicBezTo>
                      <a:pt x="18" y="6"/>
                      <a:pt x="17" y="5"/>
                      <a:pt x="17" y="5"/>
                    </a:cubicBezTo>
                    <a:cubicBezTo>
                      <a:pt x="17" y="5"/>
                      <a:pt x="16" y="6"/>
                      <a:pt x="16" y="6"/>
                    </a:cubicBezTo>
                    <a:cubicBezTo>
                      <a:pt x="14" y="7"/>
                      <a:pt x="12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9" y="8"/>
                      <a:pt x="9" y="7"/>
                      <a:pt x="8" y="7"/>
                    </a:cubicBezTo>
                    <a:cubicBezTo>
                      <a:pt x="5" y="6"/>
                      <a:pt x="4" y="4"/>
                      <a:pt x="3" y="2"/>
                    </a:cubicBezTo>
                    <a:cubicBezTo>
                      <a:pt x="3" y="1"/>
                      <a:pt x="2" y="1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34" y="33"/>
                      <a:pt x="34" y="33"/>
                      <a:pt x="34" y="33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3" y="0"/>
                      <a:pt x="32" y="0"/>
                      <a:pt x="3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3" name="ïṡlïdê"/>
              <p:cNvSpPr>
                <a:spLocks/>
              </p:cNvSpPr>
              <p:nvPr/>
            </p:nvSpPr>
            <p:spPr bwMode="auto">
              <a:xfrm>
                <a:off x="6178550" y="3625850"/>
                <a:ext cx="84138" cy="809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4" name="ísḻiďe"/>
              <p:cNvSpPr>
                <a:spLocks/>
              </p:cNvSpPr>
              <p:nvPr/>
            </p:nvSpPr>
            <p:spPr bwMode="auto">
              <a:xfrm>
                <a:off x="6127750" y="3573463"/>
                <a:ext cx="187325" cy="185738"/>
              </a:xfrm>
              <a:custGeom>
                <a:avLst/>
                <a:gdLst>
                  <a:gd name="T0" fmla="*/ 44 w 49"/>
                  <a:gd name="T1" fmla="*/ 18 h 49"/>
                  <a:gd name="T2" fmla="*/ 44 w 49"/>
                  <a:gd name="T3" fmla="*/ 10 h 49"/>
                  <a:gd name="T4" fmla="*/ 36 w 49"/>
                  <a:gd name="T5" fmla="*/ 7 h 49"/>
                  <a:gd name="T6" fmla="*/ 32 w 49"/>
                  <a:gd name="T7" fmla="*/ 1 h 49"/>
                  <a:gd name="T8" fmla="*/ 24 w 49"/>
                  <a:gd name="T9" fmla="*/ 3 h 49"/>
                  <a:gd name="T10" fmla="*/ 16 w 49"/>
                  <a:gd name="T11" fmla="*/ 1 h 49"/>
                  <a:gd name="T12" fmla="*/ 12 w 49"/>
                  <a:gd name="T13" fmla="*/ 7 h 49"/>
                  <a:gd name="T14" fmla="*/ 4 w 49"/>
                  <a:gd name="T15" fmla="*/ 10 h 49"/>
                  <a:gd name="T16" fmla="*/ 4 w 49"/>
                  <a:gd name="T17" fmla="*/ 18 h 49"/>
                  <a:gd name="T18" fmla="*/ 0 w 49"/>
                  <a:gd name="T19" fmla="*/ 24 h 49"/>
                  <a:gd name="T20" fmla="*/ 4 w 49"/>
                  <a:gd name="T21" fmla="*/ 31 h 49"/>
                  <a:gd name="T22" fmla="*/ 4 w 49"/>
                  <a:gd name="T23" fmla="*/ 39 h 49"/>
                  <a:gd name="T24" fmla="*/ 12 w 49"/>
                  <a:gd name="T25" fmla="*/ 41 h 49"/>
                  <a:gd name="T26" fmla="*/ 16 w 49"/>
                  <a:gd name="T27" fmla="*/ 48 h 49"/>
                  <a:gd name="T28" fmla="*/ 24 w 49"/>
                  <a:gd name="T29" fmla="*/ 45 h 49"/>
                  <a:gd name="T30" fmla="*/ 32 w 49"/>
                  <a:gd name="T31" fmla="*/ 48 h 49"/>
                  <a:gd name="T32" fmla="*/ 36 w 49"/>
                  <a:gd name="T33" fmla="*/ 41 h 49"/>
                  <a:gd name="T34" fmla="*/ 44 w 49"/>
                  <a:gd name="T35" fmla="*/ 39 h 49"/>
                  <a:gd name="T36" fmla="*/ 44 w 49"/>
                  <a:gd name="T37" fmla="*/ 31 h 49"/>
                  <a:gd name="T38" fmla="*/ 49 w 49"/>
                  <a:gd name="T39" fmla="*/ 24 h 49"/>
                  <a:gd name="T40" fmla="*/ 44 w 49"/>
                  <a:gd name="T41" fmla="*/ 18 h 49"/>
                  <a:gd name="T42" fmla="*/ 24 w 49"/>
                  <a:gd name="T43" fmla="*/ 37 h 49"/>
                  <a:gd name="T44" fmla="*/ 11 w 49"/>
                  <a:gd name="T45" fmla="*/ 24 h 49"/>
                  <a:gd name="T46" fmla="*/ 24 w 49"/>
                  <a:gd name="T47" fmla="*/ 12 h 49"/>
                  <a:gd name="T48" fmla="*/ 37 w 49"/>
                  <a:gd name="T49" fmla="*/ 24 h 49"/>
                  <a:gd name="T50" fmla="*/ 24 w 49"/>
                  <a:gd name="T51" fmla="*/ 3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9" h="49">
                    <a:moveTo>
                      <a:pt x="44" y="18"/>
                    </a:moveTo>
                    <a:cubicBezTo>
                      <a:pt x="43" y="16"/>
                      <a:pt x="45" y="12"/>
                      <a:pt x="44" y="10"/>
                    </a:cubicBezTo>
                    <a:cubicBezTo>
                      <a:pt x="42" y="8"/>
                      <a:pt x="38" y="9"/>
                      <a:pt x="36" y="7"/>
                    </a:cubicBezTo>
                    <a:cubicBezTo>
                      <a:pt x="34" y="6"/>
                      <a:pt x="34" y="2"/>
                      <a:pt x="32" y="1"/>
                    </a:cubicBezTo>
                    <a:cubicBezTo>
                      <a:pt x="29" y="0"/>
                      <a:pt x="27" y="3"/>
                      <a:pt x="24" y="3"/>
                    </a:cubicBezTo>
                    <a:cubicBezTo>
                      <a:pt x="22" y="3"/>
                      <a:pt x="19" y="0"/>
                      <a:pt x="16" y="1"/>
                    </a:cubicBezTo>
                    <a:cubicBezTo>
                      <a:pt x="14" y="2"/>
                      <a:pt x="14" y="6"/>
                      <a:pt x="12" y="7"/>
                    </a:cubicBezTo>
                    <a:cubicBezTo>
                      <a:pt x="10" y="9"/>
                      <a:pt x="6" y="8"/>
                      <a:pt x="4" y="10"/>
                    </a:cubicBezTo>
                    <a:cubicBezTo>
                      <a:pt x="3" y="12"/>
                      <a:pt x="5" y="16"/>
                      <a:pt x="4" y="18"/>
                    </a:cubicBezTo>
                    <a:cubicBezTo>
                      <a:pt x="3" y="20"/>
                      <a:pt x="0" y="22"/>
                      <a:pt x="0" y="24"/>
                    </a:cubicBezTo>
                    <a:cubicBezTo>
                      <a:pt x="0" y="27"/>
                      <a:pt x="3" y="29"/>
                      <a:pt x="4" y="31"/>
                    </a:cubicBezTo>
                    <a:cubicBezTo>
                      <a:pt x="5" y="33"/>
                      <a:pt x="3" y="37"/>
                      <a:pt x="4" y="39"/>
                    </a:cubicBezTo>
                    <a:cubicBezTo>
                      <a:pt x="6" y="41"/>
                      <a:pt x="10" y="40"/>
                      <a:pt x="12" y="41"/>
                    </a:cubicBezTo>
                    <a:cubicBezTo>
                      <a:pt x="14" y="43"/>
                      <a:pt x="14" y="47"/>
                      <a:pt x="16" y="48"/>
                    </a:cubicBezTo>
                    <a:cubicBezTo>
                      <a:pt x="19" y="49"/>
                      <a:pt x="22" y="45"/>
                      <a:pt x="24" y="45"/>
                    </a:cubicBezTo>
                    <a:cubicBezTo>
                      <a:pt x="27" y="45"/>
                      <a:pt x="29" y="49"/>
                      <a:pt x="32" y="48"/>
                    </a:cubicBezTo>
                    <a:cubicBezTo>
                      <a:pt x="34" y="47"/>
                      <a:pt x="34" y="43"/>
                      <a:pt x="36" y="41"/>
                    </a:cubicBezTo>
                    <a:cubicBezTo>
                      <a:pt x="38" y="40"/>
                      <a:pt x="42" y="41"/>
                      <a:pt x="44" y="39"/>
                    </a:cubicBezTo>
                    <a:cubicBezTo>
                      <a:pt x="45" y="37"/>
                      <a:pt x="43" y="33"/>
                      <a:pt x="44" y="31"/>
                    </a:cubicBezTo>
                    <a:cubicBezTo>
                      <a:pt x="45" y="29"/>
                      <a:pt x="49" y="27"/>
                      <a:pt x="49" y="24"/>
                    </a:cubicBezTo>
                    <a:cubicBezTo>
                      <a:pt x="49" y="22"/>
                      <a:pt x="45" y="20"/>
                      <a:pt x="44" y="18"/>
                    </a:cubicBezTo>
                    <a:close/>
                    <a:moveTo>
                      <a:pt x="24" y="37"/>
                    </a:moveTo>
                    <a:cubicBezTo>
                      <a:pt x="17" y="37"/>
                      <a:pt x="11" y="32"/>
                      <a:pt x="11" y="24"/>
                    </a:cubicBezTo>
                    <a:cubicBezTo>
                      <a:pt x="11" y="17"/>
                      <a:pt x="17" y="12"/>
                      <a:pt x="24" y="12"/>
                    </a:cubicBezTo>
                    <a:cubicBezTo>
                      <a:pt x="31" y="12"/>
                      <a:pt x="37" y="17"/>
                      <a:pt x="37" y="24"/>
                    </a:cubicBezTo>
                    <a:cubicBezTo>
                      <a:pt x="37" y="32"/>
                      <a:pt x="31" y="37"/>
                      <a:pt x="24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84" name="组合 83"/>
          <p:cNvGrpSpPr/>
          <p:nvPr/>
        </p:nvGrpSpPr>
        <p:grpSpPr>
          <a:xfrm>
            <a:off x="3288981" y="3042011"/>
            <a:ext cx="1378216" cy="584453"/>
            <a:chOff x="3288981" y="2919846"/>
            <a:chExt cx="1378216" cy="584453"/>
          </a:xfrm>
        </p:grpSpPr>
        <p:sp>
          <p:nvSpPr>
            <p:cNvPr id="33" name="îsḷïdé"/>
            <p:cNvSpPr txBox="1"/>
            <p:nvPr/>
          </p:nvSpPr>
          <p:spPr>
            <a:xfrm>
              <a:off x="3504882" y="2919846"/>
              <a:ext cx="946414" cy="2308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 dirty="0"/>
                <a:t>点击输入标题</a:t>
              </a:r>
            </a:p>
          </p:txBody>
        </p:sp>
        <p:sp>
          <p:nvSpPr>
            <p:cNvPr id="34" name="ïṥľidè"/>
            <p:cNvSpPr txBox="1"/>
            <p:nvPr/>
          </p:nvSpPr>
          <p:spPr>
            <a:xfrm>
              <a:off x="3288981" y="3088800"/>
              <a:ext cx="1378216" cy="415499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600" dirty="0"/>
                <a:t>您的内容打在这里，或者通过复制您的文本后，在此框中选择粘贴</a:t>
              </a: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3978088" y="2663913"/>
            <a:ext cx="0" cy="1185052"/>
            <a:chOff x="3978088" y="2663913"/>
            <a:chExt cx="0" cy="1185052"/>
          </a:xfrm>
        </p:grpSpPr>
        <p:cxnSp>
          <p:nvCxnSpPr>
            <p:cNvPr id="35" name="Straight Connector 33"/>
            <p:cNvCxnSpPr/>
            <p:nvPr/>
          </p:nvCxnSpPr>
          <p:spPr>
            <a:xfrm flipV="1">
              <a:off x="3978088" y="3551965"/>
              <a:ext cx="0" cy="297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4"/>
            <p:cNvCxnSpPr/>
            <p:nvPr/>
          </p:nvCxnSpPr>
          <p:spPr>
            <a:xfrm flipV="1">
              <a:off x="3978088" y="2663913"/>
              <a:ext cx="0" cy="243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组合 86"/>
          <p:cNvGrpSpPr/>
          <p:nvPr/>
        </p:nvGrpSpPr>
        <p:grpSpPr>
          <a:xfrm>
            <a:off x="4459176" y="2211781"/>
            <a:ext cx="1378216" cy="584453"/>
            <a:chOff x="4459176" y="2089616"/>
            <a:chExt cx="1378216" cy="584453"/>
          </a:xfrm>
        </p:grpSpPr>
        <p:sp>
          <p:nvSpPr>
            <p:cNvPr id="37" name="ïśḷide"/>
            <p:cNvSpPr txBox="1"/>
            <p:nvPr/>
          </p:nvSpPr>
          <p:spPr>
            <a:xfrm>
              <a:off x="4675081" y="2089616"/>
              <a:ext cx="946414" cy="2308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 dirty="0"/>
                <a:t>点击输入标题</a:t>
              </a:r>
            </a:p>
          </p:txBody>
        </p:sp>
        <p:sp>
          <p:nvSpPr>
            <p:cNvPr id="38" name="îṧḻíḓé"/>
            <p:cNvSpPr txBox="1"/>
            <p:nvPr/>
          </p:nvSpPr>
          <p:spPr>
            <a:xfrm>
              <a:off x="4459176" y="2258570"/>
              <a:ext cx="1378216" cy="415499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600" dirty="0"/>
                <a:t>此部分内容作为文字排版占位显示（建议使用主题字体）</a:t>
              </a: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5148283" y="1796723"/>
            <a:ext cx="0" cy="2046921"/>
            <a:chOff x="5148283" y="1796723"/>
            <a:chExt cx="0" cy="2046921"/>
          </a:xfrm>
        </p:grpSpPr>
        <p:cxnSp>
          <p:nvCxnSpPr>
            <p:cNvPr id="39" name="Straight Connector 37"/>
            <p:cNvCxnSpPr/>
            <p:nvPr/>
          </p:nvCxnSpPr>
          <p:spPr>
            <a:xfrm flipV="1">
              <a:off x="5148283" y="2736644"/>
              <a:ext cx="0" cy="1107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8"/>
            <p:cNvCxnSpPr/>
            <p:nvPr/>
          </p:nvCxnSpPr>
          <p:spPr>
            <a:xfrm flipV="1">
              <a:off x="5148283" y="1796723"/>
              <a:ext cx="0" cy="297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íṣliḍé"/>
          <p:cNvGrpSpPr/>
          <p:nvPr/>
        </p:nvGrpSpPr>
        <p:grpSpPr>
          <a:xfrm>
            <a:off x="3779796" y="2210182"/>
            <a:ext cx="405000" cy="405000"/>
            <a:chOff x="5039729" y="3314307"/>
            <a:chExt cx="540000" cy="540000"/>
          </a:xfrm>
        </p:grpSpPr>
        <p:sp>
          <p:nvSpPr>
            <p:cNvPr id="63" name="isľiďé"/>
            <p:cNvSpPr/>
            <p:nvPr/>
          </p:nvSpPr>
          <p:spPr>
            <a:xfrm>
              <a:off x="5039729" y="3314307"/>
              <a:ext cx="540000" cy="540000"/>
            </a:xfrm>
            <a:prstGeom prst="ellipse">
              <a:avLst/>
            </a:prstGeom>
            <a:solidFill>
              <a:schemeClr val="accent3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4" name="ïṡ1iďê"/>
            <p:cNvSpPr>
              <a:spLocks/>
            </p:cNvSpPr>
            <p:nvPr/>
          </p:nvSpPr>
          <p:spPr bwMode="auto">
            <a:xfrm>
              <a:off x="5142973" y="3395648"/>
              <a:ext cx="333512" cy="377319"/>
            </a:xfrm>
            <a:custGeom>
              <a:avLst/>
              <a:gdLst>
                <a:gd name="T0" fmla="*/ 182 w 193"/>
                <a:gd name="T1" fmla="*/ 147 h 219"/>
                <a:gd name="T2" fmla="*/ 175 w 193"/>
                <a:gd name="T3" fmla="*/ 150 h 219"/>
                <a:gd name="T4" fmla="*/ 146 w 193"/>
                <a:gd name="T5" fmla="*/ 110 h 219"/>
                <a:gd name="T6" fmla="*/ 175 w 193"/>
                <a:gd name="T7" fmla="*/ 70 h 219"/>
                <a:gd name="T8" fmla="*/ 182 w 193"/>
                <a:gd name="T9" fmla="*/ 72 h 219"/>
                <a:gd name="T10" fmla="*/ 193 w 193"/>
                <a:gd name="T11" fmla="*/ 60 h 219"/>
                <a:gd name="T12" fmla="*/ 182 w 193"/>
                <a:gd name="T13" fmla="*/ 49 h 219"/>
                <a:gd name="T14" fmla="*/ 170 w 193"/>
                <a:gd name="T15" fmla="*/ 60 h 219"/>
                <a:gd name="T16" fmla="*/ 170 w 193"/>
                <a:gd name="T17" fmla="*/ 62 h 219"/>
                <a:gd name="T18" fmla="*/ 121 w 193"/>
                <a:gd name="T19" fmla="*/ 67 h 219"/>
                <a:gd name="T20" fmla="*/ 101 w 193"/>
                <a:gd name="T21" fmla="*/ 22 h 219"/>
                <a:gd name="T22" fmla="*/ 108 w 193"/>
                <a:gd name="T23" fmla="*/ 12 h 219"/>
                <a:gd name="T24" fmla="*/ 97 w 193"/>
                <a:gd name="T25" fmla="*/ 0 h 219"/>
                <a:gd name="T26" fmla="*/ 85 w 193"/>
                <a:gd name="T27" fmla="*/ 12 h 219"/>
                <a:gd name="T28" fmla="*/ 92 w 193"/>
                <a:gd name="T29" fmla="*/ 22 h 219"/>
                <a:gd name="T30" fmla="*/ 72 w 193"/>
                <a:gd name="T31" fmla="*/ 67 h 219"/>
                <a:gd name="T32" fmla="*/ 23 w 193"/>
                <a:gd name="T33" fmla="*/ 62 h 219"/>
                <a:gd name="T34" fmla="*/ 23 w 193"/>
                <a:gd name="T35" fmla="*/ 60 h 219"/>
                <a:gd name="T36" fmla="*/ 12 w 193"/>
                <a:gd name="T37" fmla="*/ 49 h 219"/>
                <a:gd name="T38" fmla="*/ 0 w 193"/>
                <a:gd name="T39" fmla="*/ 60 h 219"/>
                <a:gd name="T40" fmla="*/ 12 w 193"/>
                <a:gd name="T41" fmla="*/ 72 h 219"/>
                <a:gd name="T42" fmla="*/ 18 w 193"/>
                <a:gd name="T43" fmla="*/ 70 h 219"/>
                <a:gd name="T44" fmla="*/ 48 w 193"/>
                <a:gd name="T45" fmla="*/ 110 h 219"/>
                <a:gd name="T46" fmla="*/ 19 w 193"/>
                <a:gd name="T47" fmla="*/ 150 h 219"/>
                <a:gd name="T48" fmla="*/ 12 w 193"/>
                <a:gd name="T49" fmla="*/ 147 h 219"/>
                <a:gd name="T50" fmla="*/ 0 w 193"/>
                <a:gd name="T51" fmla="*/ 159 h 219"/>
                <a:gd name="T52" fmla="*/ 12 w 193"/>
                <a:gd name="T53" fmla="*/ 170 h 219"/>
                <a:gd name="T54" fmla="*/ 23 w 193"/>
                <a:gd name="T55" fmla="*/ 159 h 219"/>
                <a:gd name="T56" fmla="*/ 23 w 193"/>
                <a:gd name="T57" fmla="*/ 158 h 219"/>
                <a:gd name="T58" fmla="*/ 72 w 193"/>
                <a:gd name="T59" fmla="*/ 152 h 219"/>
                <a:gd name="T60" fmla="*/ 92 w 193"/>
                <a:gd name="T61" fmla="*/ 197 h 219"/>
                <a:gd name="T62" fmla="*/ 85 w 193"/>
                <a:gd name="T63" fmla="*/ 208 h 219"/>
                <a:gd name="T64" fmla="*/ 97 w 193"/>
                <a:gd name="T65" fmla="*/ 219 h 219"/>
                <a:gd name="T66" fmla="*/ 108 w 193"/>
                <a:gd name="T67" fmla="*/ 208 h 219"/>
                <a:gd name="T68" fmla="*/ 101 w 193"/>
                <a:gd name="T69" fmla="*/ 197 h 219"/>
                <a:gd name="T70" fmla="*/ 121 w 193"/>
                <a:gd name="T71" fmla="*/ 152 h 219"/>
                <a:gd name="T72" fmla="*/ 170 w 193"/>
                <a:gd name="T73" fmla="*/ 158 h 219"/>
                <a:gd name="T74" fmla="*/ 170 w 193"/>
                <a:gd name="T75" fmla="*/ 159 h 219"/>
                <a:gd name="T76" fmla="*/ 182 w 193"/>
                <a:gd name="T77" fmla="*/ 170 h 219"/>
                <a:gd name="T78" fmla="*/ 193 w 193"/>
                <a:gd name="T79" fmla="*/ 159 h 219"/>
                <a:gd name="T80" fmla="*/ 182 w 193"/>
                <a:gd name="T81" fmla="*/ 14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3" h="219">
                  <a:moveTo>
                    <a:pt x="182" y="147"/>
                  </a:moveTo>
                  <a:cubicBezTo>
                    <a:pt x="179" y="147"/>
                    <a:pt x="177" y="148"/>
                    <a:pt x="175" y="150"/>
                  </a:cubicBezTo>
                  <a:cubicBezTo>
                    <a:pt x="146" y="110"/>
                    <a:pt x="146" y="110"/>
                    <a:pt x="146" y="110"/>
                  </a:cubicBezTo>
                  <a:cubicBezTo>
                    <a:pt x="175" y="70"/>
                    <a:pt x="175" y="70"/>
                    <a:pt x="175" y="70"/>
                  </a:cubicBezTo>
                  <a:cubicBezTo>
                    <a:pt x="177" y="71"/>
                    <a:pt x="179" y="72"/>
                    <a:pt x="182" y="72"/>
                  </a:cubicBezTo>
                  <a:cubicBezTo>
                    <a:pt x="188" y="72"/>
                    <a:pt x="193" y="67"/>
                    <a:pt x="193" y="60"/>
                  </a:cubicBezTo>
                  <a:cubicBezTo>
                    <a:pt x="193" y="54"/>
                    <a:pt x="188" y="49"/>
                    <a:pt x="182" y="49"/>
                  </a:cubicBezTo>
                  <a:cubicBezTo>
                    <a:pt x="175" y="49"/>
                    <a:pt x="170" y="54"/>
                    <a:pt x="170" y="60"/>
                  </a:cubicBezTo>
                  <a:cubicBezTo>
                    <a:pt x="170" y="61"/>
                    <a:pt x="170" y="61"/>
                    <a:pt x="170" y="62"/>
                  </a:cubicBezTo>
                  <a:cubicBezTo>
                    <a:pt x="121" y="67"/>
                    <a:pt x="121" y="67"/>
                    <a:pt x="121" y="67"/>
                  </a:cubicBezTo>
                  <a:cubicBezTo>
                    <a:pt x="101" y="22"/>
                    <a:pt x="101" y="22"/>
                    <a:pt x="101" y="22"/>
                  </a:cubicBezTo>
                  <a:cubicBezTo>
                    <a:pt x="105" y="20"/>
                    <a:pt x="108" y="16"/>
                    <a:pt x="108" y="12"/>
                  </a:cubicBezTo>
                  <a:cubicBezTo>
                    <a:pt x="108" y="5"/>
                    <a:pt x="103" y="0"/>
                    <a:pt x="97" y="0"/>
                  </a:cubicBezTo>
                  <a:cubicBezTo>
                    <a:pt x="90" y="0"/>
                    <a:pt x="85" y="5"/>
                    <a:pt x="85" y="12"/>
                  </a:cubicBezTo>
                  <a:cubicBezTo>
                    <a:pt x="85" y="16"/>
                    <a:pt x="88" y="20"/>
                    <a:pt x="92" y="22"/>
                  </a:cubicBezTo>
                  <a:cubicBezTo>
                    <a:pt x="72" y="67"/>
                    <a:pt x="72" y="67"/>
                    <a:pt x="72" y="67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3" y="61"/>
                    <a:pt x="23" y="61"/>
                    <a:pt x="23" y="60"/>
                  </a:cubicBezTo>
                  <a:cubicBezTo>
                    <a:pt x="23" y="54"/>
                    <a:pt x="18" y="49"/>
                    <a:pt x="12" y="49"/>
                  </a:cubicBezTo>
                  <a:cubicBezTo>
                    <a:pt x="5" y="49"/>
                    <a:pt x="0" y="54"/>
                    <a:pt x="0" y="60"/>
                  </a:cubicBezTo>
                  <a:cubicBezTo>
                    <a:pt x="0" y="67"/>
                    <a:pt x="5" y="72"/>
                    <a:pt x="12" y="72"/>
                  </a:cubicBezTo>
                  <a:cubicBezTo>
                    <a:pt x="14" y="72"/>
                    <a:pt x="16" y="71"/>
                    <a:pt x="18" y="70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48"/>
                    <a:pt x="14" y="147"/>
                    <a:pt x="12" y="147"/>
                  </a:cubicBezTo>
                  <a:cubicBezTo>
                    <a:pt x="5" y="147"/>
                    <a:pt x="0" y="152"/>
                    <a:pt x="0" y="159"/>
                  </a:cubicBezTo>
                  <a:cubicBezTo>
                    <a:pt x="0" y="165"/>
                    <a:pt x="5" y="170"/>
                    <a:pt x="12" y="170"/>
                  </a:cubicBezTo>
                  <a:cubicBezTo>
                    <a:pt x="18" y="170"/>
                    <a:pt x="23" y="165"/>
                    <a:pt x="23" y="159"/>
                  </a:cubicBezTo>
                  <a:cubicBezTo>
                    <a:pt x="23" y="158"/>
                    <a:pt x="23" y="158"/>
                    <a:pt x="23" y="158"/>
                  </a:cubicBezTo>
                  <a:cubicBezTo>
                    <a:pt x="72" y="152"/>
                    <a:pt x="72" y="152"/>
                    <a:pt x="72" y="152"/>
                  </a:cubicBezTo>
                  <a:cubicBezTo>
                    <a:pt x="92" y="197"/>
                    <a:pt x="92" y="197"/>
                    <a:pt x="92" y="197"/>
                  </a:cubicBezTo>
                  <a:cubicBezTo>
                    <a:pt x="88" y="199"/>
                    <a:pt x="85" y="203"/>
                    <a:pt x="85" y="208"/>
                  </a:cubicBezTo>
                  <a:cubicBezTo>
                    <a:pt x="85" y="214"/>
                    <a:pt x="90" y="219"/>
                    <a:pt x="97" y="219"/>
                  </a:cubicBezTo>
                  <a:cubicBezTo>
                    <a:pt x="103" y="219"/>
                    <a:pt x="108" y="214"/>
                    <a:pt x="108" y="208"/>
                  </a:cubicBezTo>
                  <a:cubicBezTo>
                    <a:pt x="108" y="203"/>
                    <a:pt x="105" y="199"/>
                    <a:pt x="101" y="197"/>
                  </a:cubicBezTo>
                  <a:cubicBezTo>
                    <a:pt x="121" y="152"/>
                    <a:pt x="121" y="152"/>
                    <a:pt x="121" y="152"/>
                  </a:cubicBezTo>
                  <a:cubicBezTo>
                    <a:pt x="170" y="158"/>
                    <a:pt x="170" y="158"/>
                    <a:pt x="170" y="158"/>
                  </a:cubicBezTo>
                  <a:cubicBezTo>
                    <a:pt x="170" y="158"/>
                    <a:pt x="170" y="158"/>
                    <a:pt x="170" y="159"/>
                  </a:cubicBezTo>
                  <a:cubicBezTo>
                    <a:pt x="170" y="165"/>
                    <a:pt x="175" y="170"/>
                    <a:pt x="182" y="170"/>
                  </a:cubicBezTo>
                  <a:cubicBezTo>
                    <a:pt x="188" y="170"/>
                    <a:pt x="193" y="165"/>
                    <a:pt x="193" y="159"/>
                  </a:cubicBezTo>
                  <a:cubicBezTo>
                    <a:pt x="193" y="152"/>
                    <a:pt x="188" y="147"/>
                    <a:pt x="182" y="1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42" name="ïṥḻídé"/>
          <p:cNvGrpSpPr/>
          <p:nvPr/>
        </p:nvGrpSpPr>
        <p:grpSpPr>
          <a:xfrm>
            <a:off x="4945783" y="1357900"/>
            <a:ext cx="405000" cy="405000"/>
            <a:chOff x="6594378" y="2177931"/>
            <a:chExt cx="540000" cy="540000"/>
          </a:xfrm>
        </p:grpSpPr>
        <p:sp>
          <p:nvSpPr>
            <p:cNvPr id="59" name="ïŝḷídé"/>
            <p:cNvSpPr/>
            <p:nvPr/>
          </p:nvSpPr>
          <p:spPr>
            <a:xfrm>
              <a:off x="6594378" y="2177931"/>
              <a:ext cx="540000" cy="540000"/>
            </a:xfrm>
            <a:prstGeom prst="ellipse">
              <a:avLst/>
            </a:prstGeom>
            <a:solidFill>
              <a:schemeClr val="accent4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60" name="íšḷíḍè"/>
            <p:cNvGrpSpPr/>
            <p:nvPr/>
          </p:nvGrpSpPr>
          <p:grpSpPr>
            <a:xfrm>
              <a:off x="6675953" y="2239847"/>
              <a:ext cx="371937" cy="351888"/>
              <a:chOff x="8493125" y="2289175"/>
              <a:chExt cx="854075" cy="808038"/>
            </a:xfrm>
            <a:solidFill>
              <a:schemeClr val="bg1"/>
            </a:solidFill>
          </p:grpSpPr>
          <p:sp>
            <p:nvSpPr>
              <p:cNvPr id="61" name="ïṥlïďê"/>
              <p:cNvSpPr>
                <a:spLocks/>
              </p:cNvSpPr>
              <p:nvPr/>
            </p:nvSpPr>
            <p:spPr bwMode="auto">
              <a:xfrm>
                <a:off x="8493125" y="2762250"/>
                <a:ext cx="854075" cy="334963"/>
              </a:xfrm>
              <a:custGeom>
                <a:avLst/>
                <a:gdLst>
                  <a:gd name="T0" fmla="*/ 517 w 538"/>
                  <a:gd name="T1" fmla="*/ 57 h 211"/>
                  <a:gd name="T2" fmla="*/ 335 w 538"/>
                  <a:gd name="T3" fmla="*/ 0 h 211"/>
                  <a:gd name="T4" fmla="*/ 299 w 538"/>
                  <a:gd name="T5" fmla="*/ 161 h 211"/>
                  <a:gd name="T6" fmla="*/ 278 w 538"/>
                  <a:gd name="T7" fmla="*/ 33 h 211"/>
                  <a:gd name="T8" fmla="*/ 287 w 538"/>
                  <a:gd name="T9" fmla="*/ 24 h 211"/>
                  <a:gd name="T10" fmla="*/ 304 w 538"/>
                  <a:gd name="T11" fmla="*/ 5 h 211"/>
                  <a:gd name="T12" fmla="*/ 235 w 538"/>
                  <a:gd name="T13" fmla="*/ 5 h 211"/>
                  <a:gd name="T14" fmla="*/ 251 w 538"/>
                  <a:gd name="T15" fmla="*/ 24 h 211"/>
                  <a:gd name="T16" fmla="*/ 261 w 538"/>
                  <a:gd name="T17" fmla="*/ 33 h 211"/>
                  <a:gd name="T18" fmla="*/ 239 w 538"/>
                  <a:gd name="T19" fmla="*/ 161 h 211"/>
                  <a:gd name="T20" fmla="*/ 204 w 538"/>
                  <a:gd name="T21" fmla="*/ 0 h 211"/>
                  <a:gd name="T22" fmla="*/ 20 w 538"/>
                  <a:gd name="T23" fmla="*/ 57 h 211"/>
                  <a:gd name="T24" fmla="*/ 0 w 538"/>
                  <a:gd name="T25" fmla="*/ 211 h 211"/>
                  <a:gd name="T26" fmla="*/ 538 w 538"/>
                  <a:gd name="T27" fmla="*/ 211 h 211"/>
                  <a:gd name="T28" fmla="*/ 517 w 538"/>
                  <a:gd name="T29" fmla="*/ 57 h 211"/>
                  <a:gd name="T30" fmla="*/ 459 w 538"/>
                  <a:gd name="T31" fmla="*/ 156 h 211"/>
                  <a:gd name="T32" fmla="*/ 366 w 538"/>
                  <a:gd name="T33" fmla="*/ 156 h 211"/>
                  <a:gd name="T34" fmla="*/ 366 w 538"/>
                  <a:gd name="T35" fmla="*/ 129 h 211"/>
                  <a:gd name="T36" fmla="*/ 412 w 538"/>
                  <a:gd name="T37" fmla="*/ 122 h 211"/>
                  <a:gd name="T38" fmla="*/ 459 w 538"/>
                  <a:gd name="T39" fmla="*/ 129 h 211"/>
                  <a:gd name="T40" fmla="*/ 459 w 538"/>
                  <a:gd name="T41" fmla="*/ 156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38" h="211">
                    <a:moveTo>
                      <a:pt x="517" y="57"/>
                    </a:moveTo>
                    <a:lnTo>
                      <a:pt x="335" y="0"/>
                    </a:lnTo>
                    <a:lnTo>
                      <a:pt x="299" y="161"/>
                    </a:lnTo>
                    <a:lnTo>
                      <a:pt x="278" y="33"/>
                    </a:lnTo>
                    <a:lnTo>
                      <a:pt x="287" y="24"/>
                    </a:lnTo>
                    <a:lnTo>
                      <a:pt x="304" y="5"/>
                    </a:lnTo>
                    <a:lnTo>
                      <a:pt x="235" y="5"/>
                    </a:lnTo>
                    <a:lnTo>
                      <a:pt x="251" y="24"/>
                    </a:lnTo>
                    <a:lnTo>
                      <a:pt x="261" y="33"/>
                    </a:lnTo>
                    <a:lnTo>
                      <a:pt x="239" y="161"/>
                    </a:lnTo>
                    <a:lnTo>
                      <a:pt x="204" y="0"/>
                    </a:lnTo>
                    <a:lnTo>
                      <a:pt x="20" y="57"/>
                    </a:lnTo>
                    <a:lnTo>
                      <a:pt x="0" y="211"/>
                    </a:lnTo>
                    <a:lnTo>
                      <a:pt x="538" y="211"/>
                    </a:lnTo>
                    <a:lnTo>
                      <a:pt x="517" y="57"/>
                    </a:lnTo>
                    <a:close/>
                    <a:moveTo>
                      <a:pt x="459" y="156"/>
                    </a:moveTo>
                    <a:lnTo>
                      <a:pt x="366" y="156"/>
                    </a:lnTo>
                    <a:lnTo>
                      <a:pt x="366" y="129"/>
                    </a:lnTo>
                    <a:lnTo>
                      <a:pt x="412" y="122"/>
                    </a:lnTo>
                    <a:lnTo>
                      <a:pt x="459" y="129"/>
                    </a:lnTo>
                    <a:lnTo>
                      <a:pt x="459" y="1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2" name="iṡ1ïḑe"/>
              <p:cNvSpPr>
                <a:spLocks/>
              </p:cNvSpPr>
              <p:nvPr/>
            </p:nvSpPr>
            <p:spPr bwMode="auto">
              <a:xfrm>
                <a:off x="8729663" y="2289175"/>
                <a:ext cx="382588" cy="4270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88" name="组合 87"/>
          <p:cNvGrpSpPr/>
          <p:nvPr/>
        </p:nvGrpSpPr>
        <p:grpSpPr>
          <a:xfrm>
            <a:off x="5627946" y="3024646"/>
            <a:ext cx="1378216" cy="584453"/>
            <a:chOff x="5627946" y="2902481"/>
            <a:chExt cx="1378216" cy="584453"/>
          </a:xfrm>
        </p:grpSpPr>
        <p:sp>
          <p:nvSpPr>
            <p:cNvPr id="43" name="isľíḓê"/>
            <p:cNvSpPr txBox="1"/>
            <p:nvPr/>
          </p:nvSpPr>
          <p:spPr>
            <a:xfrm>
              <a:off x="5843850" y="2902481"/>
              <a:ext cx="946413" cy="2308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 dirty="0"/>
                <a:t>点击输入标题</a:t>
              </a:r>
            </a:p>
          </p:txBody>
        </p:sp>
        <p:sp>
          <p:nvSpPr>
            <p:cNvPr id="44" name="íṣļïḋé"/>
            <p:cNvSpPr txBox="1"/>
            <p:nvPr/>
          </p:nvSpPr>
          <p:spPr>
            <a:xfrm>
              <a:off x="5627946" y="3071435"/>
              <a:ext cx="1378216" cy="415499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600" dirty="0"/>
                <a:t>您的内容打在这里，或者通过复制您的文本后，在此框中选择粘贴</a:t>
              </a: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6317053" y="2616731"/>
            <a:ext cx="0" cy="1229777"/>
            <a:chOff x="6317053" y="2616731"/>
            <a:chExt cx="0" cy="1229777"/>
          </a:xfrm>
        </p:grpSpPr>
        <p:cxnSp>
          <p:nvCxnSpPr>
            <p:cNvPr id="45" name="Straight Connector 43"/>
            <p:cNvCxnSpPr/>
            <p:nvPr/>
          </p:nvCxnSpPr>
          <p:spPr>
            <a:xfrm flipV="1">
              <a:off x="6317053" y="3549508"/>
              <a:ext cx="0" cy="297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4"/>
            <p:cNvCxnSpPr/>
            <p:nvPr/>
          </p:nvCxnSpPr>
          <p:spPr>
            <a:xfrm flipV="1">
              <a:off x="6317053" y="2616731"/>
              <a:ext cx="0" cy="297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" name="组合 89"/>
          <p:cNvGrpSpPr/>
          <p:nvPr/>
        </p:nvGrpSpPr>
        <p:grpSpPr>
          <a:xfrm>
            <a:off x="6813049" y="2067694"/>
            <a:ext cx="1378216" cy="584453"/>
            <a:chOff x="6813049" y="1945529"/>
            <a:chExt cx="1378216" cy="584453"/>
          </a:xfrm>
        </p:grpSpPr>
        <p:sp>
          <p:nvSpPr>
            <p:cNvPr id="47" name="íšľïḋè"/>
            <p:cNvSpPr txBox="1"/>
            <p:nvPr/>
          </p:nvSpPr>
          <p:spPr>
            <a:xfrm>
              <a:off x="7028954" y="1945529"/>
              <a:ext cx="946414" cy="2308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 dirty="0"/>
                <a:t>点击输入标题</a:t>
              </a:r>
            </a:p>
          </p:txBody>
        </p:sp>
        <p:sp>
          <p:nvSpPr>
            <p:cNvPr id="48" name="íśḷíḑe"/>
            <p:cNvSpPr txBox="1"/>
            <p:nvPr/>
          </p:nvSpPr>
          <p:spPr>
            <a:xfrm>
              <a:off x="6813049" y="2114483"/>
              <a:ext cx="1378216" cy="415499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600" dirty="0"/>
                <a:t>您的内容打在这里，或者通过复制您的文本后，在此框中选择粘贴</a:t>
              </a: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7502157" y="1652635"/>
            <a:ext cx="0" cy="2181921"/>
            <a:chOff x="7502157" y="1652635"/>
            <a:chExt cx="0" cy="2181921"/>
          </a:xfrm>
        </p:grpSpPr>
        <p:cxnSp>
          <p:nvCxnSpPr>
            <p:cNvPr id="49" name="Straight Connector 47"/>
            <p:cNvCxnSpPr/>
            <p:nvPr/>
          </p:nvCxnSpPr>
          <p:spPr>
            <a:xfrm flipV="1">
              <a:off x="7502157" y="2592556"/>
              <a:ext cx="0" cy="1242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8"/>
            <p:cNvCxnSpPr/>
            <p:nvPr/>
          </p:nvCxnSpPr>
          <p:spPr>
            <a:xfrm flipV="1">
              <a:off x="7502157" y="1652635"/>
              <a:ext cx="0" cy="297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i$ļïde"/>
          <p:cNvGrpSpPr/>
          <p:nvPr/>
        </p:nvGrpSpPr>
        <p:grpSpPr>
          <a:xfrm>
            <a:off x="6118761" y="2177908"/>
            <a:ext cx="405000" cy="405000"/>
            <a:chOff x="8158349" y="3271275"/>
            <a:chExt cx="540000" cy="540000"/>
          </a:xfrm>
        </p:grpSpPr>
        <p:sp>
          <p:nvSpPr>
            <p:cNvPr id="55" name="iṡlídé"/>
            <p:cNvSpPr/>
            <p:nvPr/>
          </p:nvSpPr>
          <p:spPr>
            <a:xfrm>
              <a:off x="8158349" y="3271275"/>
              <a:ext cx="540000" cy="540000"/>
            </a:xfrm>
            <a:prstGeom prst="ellipse">
              <a:avLst/>
            </a:prstGeom>
            <a:solidFill>
              <a:schemeClr val="accent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56" name="ïSļiḓe"/>
            <p:cNvGrpSpPr/>
            <p:nvPr/>
          </p:nvGrpSpPr>
          <p:grpSpPr>
            <a:xfrm>
              <a:off x="8252383" y="3379975"/>
              <a:ext cx="351933" cy="322606"/>
              <a:chOff x="7816850" y="1350963"/>
              <a:chExt cx="895350" cy="820737"/>
            </a:xfrm>
            <a:solidFill>
              <a:schemeClr val="bg1"/>
            </a:solidFill>
          </p:grpSpPr>
          <p:sp>
            <p:nvSpPr>
              <p:cNvPr id="57" name="îsḷïďê"/>
              <p:cNvSpPr>
                <a:spLocks/>
              </p:cNvSpPr>
              <p:nvPr/>
            </p:nvSpPr>
            <p:spPr bwMode="auto">
              <a:xfrm>
                <a:off x="7850188" y="1792288"/>
                <a:ext cx="828675" cy="379412"/>
              </a:xfrm>
              <a:custGeom>
                <a:avLst/>
                <a:gdLst>
                  <a:gd name="T0" fmla="*/ 119 w 218"/>
                  <a:gd name="T1" fmla="*/ 26 h 100"/>
                  <a:gd name="T2" fmla="*/ 99 w 218"/>
                  <a:gd name="T3" fmla="*/ 26 h 100"/>
                  <a:gd name="T4" fmla="*/ 73 w 218"/>
                  <a:gd name="T5" fmla="*/ 0 h 100"/>
                  <a:gd name="T6" fmla="*/ 0 w 218"/>
                  <a:gd name="T7" fmla="*/ 0 h 100"/>
                  <a:gd name="T8" fmla="*/ 0 w 218"/>
                  <a:gd name="T9" fmla="*/ 70 h 100"/>
                  <a:gd name="T10" fmla="*/ 29 w 218"/>
                  <a:gd name="T11" fmla="*/ 100 h 100"/>
                  <a:gd name="T12" fmla="*/ 189 w 218"/>
                  <a:gd name="T13" fmla="*/ 100 h 100"/>
                  <a:gd name="T14" fmla="*/ 218 w 218"/>
                  <a:gd name="T15" fmla="*/ 70 h 100"/>
                  <a:gd name="T16" fmla="*/ 218 w 218"/>
                  <a:gd name="T17" fmla="*/ 0 h 100"/>
                  <a:gd name="T18" fmla="*/ 145 w 218"/>
                  <a:gd name="T19" fmla="*/ 0 h 100"/>
                  <a:gd name="T20" fmla="*/ 119 w 218"/>
                  <a:gd name="T21" fmla="*/ 2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18" h="100">
                    <a:moveTo>
                      <a:pt x="119" y="26"/>
                    </a:moveTo>
                    <a:cubicBezTo>
                      <a:pt x="99" y="26"/>
                      <a:pt x="99" y="26"/>
                      <a:pt x="99" y="26"/>
                    </a:cubicBezTo>
                    <a:cubicBezTo>
                      <a:pt x="85" y="26"/>
                      <a:pt x="73" y="14"/>
                      <a:pt x="7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86"/>
                      <a:pt x="13" y="100"/>
                      <a:pt x="29" y="100"/>
                    </a:cubicBezTo>
                    <a:cubicBezTo>
                      <a:pt x="189" y="100"/>
                      <a:pt x="189" y="100"/>
                      <a:pt x="189" y="100"/>
                    </a:cubicBezTo>
                    <a:cubicBezTo>
                      <a:pt x="205" y="100"/>
                      <a:pt x="218" y="86"/>
                      <a:pt x="218" y="70"/>
                    </a:cubicBezTo>
                    <a:cubicBezTo>
                      <a:pt x="218" y="0"/>
                      <a:pt x="218" y="0"/>
                      <a:pt x="218" y="0"/>
                    </a:cubicBezTo>
                    <a:cubicBezTo>
                      <a:pt x="145" y="0"/>
                      <a:pt x="145" y="0"/>
                      <a:pt x="145" y="0"/>
                    </a:cubicBezTo>
                    <a:cubicBezTo>
                      <a:pt x="145" y="14"/>
                      <a:pt x="133" y="26"/>
                      <a:pt x="119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8" name="íṣ1îďè"/>
              <p:cNvSpPr>
                <a:spLocks/>
              </p:cNvSpPr>
              <p:nvPr/>
            </p:nvSpPr>
            <p:spPr bwMode="auto">
              <a:xfrm>
                <a:off x="7816850" y="1350963"/>
                <a:ext cx="895350" cy="498475"/>
              </a:xfrm>
              <a:custGeom>
                <a:avLst/>
                <a:gdLst>
                  <a:gd name="T0" fmla="*/ 204 w 236"/>
                  <a:gd name="T1" fmla="*/ 44 h 131"/>
                  <a:gd name="T2" fmla="*/ 163 w 236"/>
                  <a:gd name="T3" fmla="*/ 44 h 131"/>
                  <a:gd name="T4" fmla="*/ 163 w 236"/>
                  <a:gd name="T5" fmla="*/ 30 h 131"/>
                  <a:gd name="T6" fmla="*/ 133 w 236"/>
                  <a:gd name="T7" fmla="*/ 0 h 131"/>
                  <a:gd name="T8" fmla="*/ 103 w 236"/>
                  <a:gd name="T9" fmla="*/ 0 h 131"/>
                  <a:gd name="T10" fmla="*/ 73 w 236"/>
                  <a:gd name="T11" fmla="*/ 30 h 131"/>
                  <a:gd name="T12" fmla="*/ 73 w 236"/>
                  <a:gd name="T13" fmla="*/ 44 h 131"/>
                  <a:gd name="T14" fmla="*/ 32 w 236"/>
                  <a:gd name="T15" fmla="*/ 44 h 131"/>
                  <a:gd name="T16" fmla="*/ 0 w 236"/>
                  <a:gd name="T17" fmla="*/ 75 h 131"/>
                  <a:gd name="T18" fmla="*/ 0 w 236"/>
                  <a:gd name="T19" fmla="*/ 106 h 131"/>
                  <a:gd name="T20" fmla="*/ 92 w 236"/>
                  <a:gd name="T21" fmla="*/ 106 h 131"/>
                  <a:gd name="T22" fmla="*/ 92 w 236"/>
                  <a:gd name="T23" fmla="*/ 115 h 131"/>
                  <a:gd name="T24" fmla="*/ 108 w 236"/>
                  <a:gd name="T25" fmla="*/ 131 h 131"/>
                  <a:gd name="T26" fmla="*/ 128 w 236"/>
                  <a:gd name="T27" fmla="*/ 131 h 131"/>
                  <a:gd name="T28" fmla="*/ 144 w 236"/>
                  <a:gd name="T29" fmla="*/ 115 h 131"/>
                  <a:gd name="T30" fmla="*/ 144 w 236"/>
                  <a:gd name="T31" fmla="*/ 106 h 131"/>
                  <a:gd name="T32" fmla="*/ 236 w 236"/>
                  <a:gd name="T33" fmla="*/ 106 h 131"/>
                  <a:gd name="T34" fmla="*/ 236 w 236"/>
                  <a:gd name="T35" fmla="*/ 75 h 131"/>
                  <a:gd name="T36" fmla="*/ 204 w 236"/>
                  <a:gd name="T37" fmla="*/ 44 h 131"/>
                  <a:gd name="T38" fmla="*/ 92 w 236"/>
                  <a:gd name="T39" fmla="*/ 30 h 131"/>
                  <a:gd name="T40" fmla="*/ 103 w 236"/>
                  <a:gd name="T41" fmla="*/ 19 h 131"/>
                  <a:gd name="T42" fmla="*/ 133 w 236"/>
                  <a:gd name="T43" fmla="*/ 19 h 131"/>
                  <a:gd name="T44" fmla="*/ 144 w 236"/>
                  <a:gd name="T45" fmla="*/ 30 h 131"/>
                  <a:gd name="T46" fmla="*/ 144 w 236"/>
                  <a:gd name="T47" fmla="*/ 44 h 131"/>
                  <a:gd name="T48" fmla="*/ 92 w 236"/>
                  <a:gd name="T49" fmla="*/ 44 h 131"/>
                  <a:gd name="T50" fmla="*/ 92 w 236"/>
                  <a:gd name="T51" fmla="*/ 3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6" h="131">
                    <a:moveTo>
                      <a:pt x="204" y="44"/>
                    </a:moveTo>
                    <a:cubicBezTo>
                      <a:pt x="163" y="44"/>
                      <a:pt x="163" y="44"/>
                      <a:pt x="163" y="44"/>
                    </a:cubicBezTo>
                    <a:cubicBezTo>
                      <a:pt x="163" y="30"/>
                      <a:pt x="163" y="30"/>
                      <a:pt x="163" y="30"/>
                    </a:cubicBezTo>
                    <a:cubicBezTo>
                      <a:pt x="163" y="14"/>
                      <a:pt x="150" y="0"/>
                      <a:pt x="13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86" y="0"/>
                      <a:pt x="73" y="14"/>
                      <a:pt x="73" y="30"/>
                    </a:cubicBezTo>
                    <a:cubicBezTo>
                      <a:pt x="73" y="44"/>
                      <a:pt x="73" y="44"/>
                      <a:pt x="73" y="44"/>
                    </a:cubicBezTo>
                    <a:cubicBezTo>
                      <a:pt x="32" y="44"/>
                      <a:pt x="32" y="44"/>
                      <a:pt x="32" y="44"/>
                    </a:cubicBezTo>
                    <a:cubicBezTo>
                      <a:pt x="15" y="44"/>
                      <a:pt x="0" y="58"/>
                      <a:pt x="0" y="75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92" y="106"/>
                      <a:pt x="92" y="106"/>
                      <a:pt x="92" y="106"/>
                    </a:cubicBezTo>
                    <a:cubicBezTo>
                      <a:pt x="92" y="115"/>
                      <a:pt x="92" y="115"/>
                      <a:pt x="92" y="115"/>
                    </a:cubicBezTo>
                    <a:cubicBezTo>
                      <a:pt x="92" y="124"/>
                      <a:pt x="99" y="131"/>
                      <a:pt x="108" y="131"/>
                    </a:cubicBezTo>
                    <a:cubicBezTo>
                      <a:pt x="128" y="131"/>
                      <a:pt x="128" y="131"/>
                      <a:pt x="128" y="131"/>
                    </a:cubicBezTo>
                    <a:cubicBezTo>
                      <a:pt x="137" y="131"/>
                      <a:pt x="144" y="124"/>
                      <a:pt x="144" y="115"/>
                    </a:cubicBezTo>
                    <a:cubicBezTo>
                      <a:pt x="144" y="106"/>
                      <a:pt x="144" y="106"/>
                      <a:pt x="144" y="106"/>
                    </a:cubicBezTo>
                    <a:cubicBezTo>
                      <a:pt x="236" y="106"/>
                      <a:pt x="236" y="106"/>
                      <a:pt x="236" y="106"/>
                    </a:cubicBezTo>
                    <a:cubicBezTo>
                      <a:pt x="236" y="75"/>
                      <a:pt x="236" y="75"/>
                      <a:pt x="236" y="75"/>
                    </a:cubicBezTo>
                    <a:cubicBezTo>
                      <a:pt x="236" y="58"/>
                      <a:pt x="221" y="44"/>
                      <a:pt x="204" y="44"/>
                    </a:cubicBezTo>
                    <a:close/>
                    <a:moveTo>
                      <a:pt x="92" y="30"/>
                    </a:moveTo>
                    <a:cubicBezTo>
                      <a:pt x="92" y="24"/>
                      <a:pt x="97" y="19"/>
                      <a:pt x="103" y="19"/>
                    </a:cubicBezTo>
                    <a:cubicBezTo>
                      <a:pt x="133" y="19"/>
                      <a:pt x="133" y="19"/>
                      <a:pt x="133" y="19"/>
                    </a:cubicBezTo>
                    <a:cubicBezTo>
                      <a:pt x="139" y="19"/>
                      <a:pt x="144" y="24"/>
                      <a:pt x="144" y="30"/>
                    </a:cubicBezTo>
                    <a:cubicBezTo>
                      <a:pt x="144" y="44"/>
                      <a:pt x="144" y="44"/>
                      <a:pt x="144" y="44"/>
                    </a:cubicBezTo>
                    <a:cubicBezTo>
                      <a:pt x="92" y="44"/>
                      <a:pt x="92" y="44"/>
                      <a:pt x="92" y="44"/>
                    </a:cubicBezTo>
                    <a:lnTo>
                      <a:pt x="92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52" name="iṧḷîḍé"/>
          <p:cNvGrpSpPr/>
          <p:nvPr/>
        </p:nvGrpSpPr>
        <p:grpSpPr>
          <a:xfrm>
            <a:off x="7299657" y="1243629"/>
            <a:ext cx="405000" cy="405000"/>
            <a:chOff x="9732876" y="1985814"/>
            <a:chExt cx="540000" cy="540000"/>
          </a:xfrm>
        </p:grpSpPr>
        <p:sp>
          <p:nvSpPr>
            <p:cNvPr id="53" name="ïşlîḍe"/>
            <p:cNvSpPr/>
            <p:nvPr/>
          </p:nvSpPr>
          <p:spPr>
            <a:xfrm>
              <a:off x="9732876" y="1985814"/>
              <a:ext cx="540000" cy="540000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íś1îḍè"/>
            <p:cNvSpPr>
              <a:spLocks/>
            </p:cNvSpPr>
            <p:nvPr/>
          </p:nvSpPr>
          <p:spPr bwMode="auto">
            <a:xfrm>
              <a:off x="9842613" y="2095551"/>
              <a:ext cx="320527" cy="320527"/>
            </a:xfrm>
            <a:custGeom>
              <a:avLst/>
              <a:gdLst>
                <a:gd name="T0" fmla="*/ 0 w 124"/>
                <a:gd name="T1" fmla="*/ 62 h 124"/>
                <a:gd name="T2" fmla="*/ 124 w 124"/>
                <a:gd name="T3" fmla="*/ 62 h 124"/>
                <a:gd name="T4" fmla="*/ 116 w 124"/>
                <a:gd name="T5" fmla="*/ 60 h 124"/>
                <a:gd name="T6" fmla="*/ 87 w 124"/>
                <a:gd name="T7" fmla="*/ 35 h 124"/>
                <a:gd name="T8" fmla="*/ 116 w 124"/>
                <a:gd name="T9" fmla="*/ 60 h 124"/>
                <a:gd name="T10" fmla="*/ 43 w 124"/>
                <a:gd name="T11" fmla="*/ 95 h 124"/>
                <a:gd name="T12" fmla="*/ 60 w 124"/>
                <a:gd name="T13" fmla="*/ 116 h 124"/>
                <a:gd name="T14" fmla="*/ 64 w 124"/>
                <a:gd name="T15" fmla="*/ 8 h 124"/>
                <a:gd name="T16" fmla="*/ 64 w 124"/>
                <a:gd name="T17" fmla="*/ 36 h 124"/>
                <a:gd name="T18" fmla="*/ 64 w 124"/>
                <a:gd name="T19" fmla="*/ 8 h 124"/>
                <a:gd name="T20" fmla="*/ 100 w 124"/>
                <a:gd name="T21" fmla="*/ 23 h 124"/>
                <a:gd name="T22" fmla="*/ 71 w 124"/>
                <a:gd name="T23" fmla="*/ 9 h 124"/>
                <a:gd name="T24" fmla="*/ 60 w 124"/>
                <a:gd name="T25" fmla="*/ 36 h 124"/>
                <a:gd name="T26" fmla="*/ 60 w 124"/>
                <a:gd name="T27" fmla="*/ 8 h 124"/>
                <a:gd name="T28" fmla="*/ 38 w 124"/>
                <a:gd name="T29" fmla="*/ 31 h 124"/>
                <a:gd name="T30" fmla="*/ 53 w 124"/>
                <a:gd name="T31" fmla="*/ 9 h 124"/>
                <a:gd name="T32" fmla="*/ 40 w 124"/>
                <a:gd name="T33" fmla="*/ 36 h 124"/>
                <a:gd name="T34" fmla="*/ 60 w 124"/>
                <a:gd name="T35" fmla="*/ 60 h 124"/>
                <a:gd name="T36" fmla="*/ 40 w 124"/>
                <a:gd name="T37" fmla="*/ 36 h 124"/>
                <a:gd name="T38" fmla="*/ 60 w 124"/>
                <a:gd name="T39" fmla="*/ 88 h 124"/>
                <a:gd name="T40" fmla="*/ 36 w 124"/>
                <a:gd name="T41" fmla="*/ 64 h 124"/>
                <a:gd name="T42" fmla="*/ 53 w 124"/>
                <a:gd name="T43" fmla="*/ 115 h 124"/>
                <a:gd name="T44" fmla="*/ 40 w 124"/>
                <a:gd name="T45" fmla="*/ 96 h 124"/>
                <a:gd name="T46" fmla="*/ 64 w 124"/>
                <a:gd name="T47" fmla="*/ 116 h 124"/>
                <a:gd name="T48" fmla="*/ 81 w 124"/>
                <a:gd name="T49" fmla="*/ 95 h 124"/>
                <a:gd name="T50" fmla="*/ 64 w 124"/>
                <a:gd name="T51" fmla="*/ 116 h 124"/>
                <a:gd name="T52" fmla="*/ 97 w 124"/>
                <a:gd name="T53" fmla="*/ 103 h 124"/>
                <a:gd name="T54" fmla="*/ 84 w 124"/>
                <a:gd name="T55" fmla="*/ 96 h 124"/>
                <a:gd name="T56" fmla="*/ 64 w 124"/>
                <a:gd name="T57" fmla="*/ 88 h 124"/>
                <a:gd name="T58" fmla="*/ 88 w 124"/>
                <a:gd name="T59" fmla="*/ 64 h 124"/>
                <a:gd name="T60" fmla="*/ 64 w 124"/>
                <a:gd name="T61" fmla="*/ 60 h 124"/>
                <a:gd name="T62" fmla="*/ 84 w 124"/>
                <a:gd name="T63" fmla="*/ 36 h 124"/>
                <a:gd name="T64" fmla="*/ 64 w 124"/>
                <a:gd name="T65" fmla="*/ 60 h 124"/>
                <a:gd name="T66" fmla="*/ 37 w 124"/>
                <a:gd name="T67" fmla="*/ 35 h 124"/>
                <a:gd name="T68" fmla="*/ 8 w 124"/>
                <a:gd name="T69" fmla="*/ 60 h 124"/>
                <a:gd name="T70" fmla="*/ 8 w 124"/>
                <a:gd name="T71" fmla="*/ 64 h 124"/>
                <a:gd name="T72" fmla="*/ 38 w 124"/>
                <a:gd name="T73" fmla="*/ 93 h 124"/>
                <a:gd name="T74" fmla="*/ 8 w 124"/>
                <a:gd name="T75" fmla="*/ 64 h 124"/>
                <a:gd name="T76" fmla="*/ 86 w 124"/>
                <a:gd name="T77" fmla="*/ 93 h 124"/>
                <a:gd name="T78" fmla="*/ 116 w 124"/>
                <a:gd name="T79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" h="124">
                  <a:moveTo>
                    <a:pt x="62" y="0"/>
                  </a:moveTo>
                  <a:cubicBezTo>
                    <a:pt x="28" y="0"/>
                    <a:pt x="0" y="28"/>
                    <a:pt x="0" y="62"/>
                  </a:cubicBezTo>
                  <a:cubicBezTo>
                    <a:pt x="0" y="96"/>
                    <a:pt x="28" y="124"/>
                    <a:pt x="62" y="124"/>
                  </a:cubicBezTo>
                  <a:cubicBezTo>
                    <a:pt x="96" y="124"/>
                    <a:pt x="124" y="96"/>
                    <a:pt x="124" y="62"/>
                  </a:cubicBezTo>
                  <a:cubicBezTo>
                    <a:pt x="124" y="28"/>
                    <a:pt x="96" y="0"/>
                    <a:pt x="62" y="0"/>
                  </a:cubicBezTo>
                  <a:close/>
                  <a:moveTo>
                    <a:pt x="116" y="60"/>
                  </a:moveTo>
                  <a:cubicBezTo>
                    <a:pt x="92" y="60"/>
                    <a:pt x="92" y="60"/>
                    <a:pt x="92" y="60"/>
                  </a:cubicBezTo>
                  <a:cubicBezTo>
                    <a:pt x="92" y="51"/>
                    <a:pt x="90" y="43"/>
                    <a:pt x="87" y="35"/>
                  </a:cubicBezTo>
                  <a:cubicBezTo>
                    <a:pt x="93" y="33"/>
                    <a:pt x="98" y="30"/>
                    <a:pt x="102" y="26"/>
                  </a:cubicBezTo>
                  <a:cubicBezTo>
                    <a:pt x="110" y="35"/>
                    <a:pt x="115" y="47"/>
                    <a:pt x="116" y="60"/>
                  </a:cubicBezTo>
                  <a:close/>
                  <a:moveTo>
                    <a:pt x="60" y="116"/>
                  </a:moveTo>
                  <a:cubicBezTo>
                    <a:pt x="53" y="110"/>
                    <a:pt x="48" y="103"/>
                    <a:pt x="43" y="95"/>
                  </a:cubicBezTo>
                  <a:cubicBezTo>
                    <a:pt x="49" y="93"/>
                    <a:pt x="54" y="92"/>
                    <a:pt x="60" y="92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0" y="116"/>
                    <a:pt x="60" y="116"/>
                    <a:pt x="60" y="116"/>
                  </a:cubicBezTo>
                  <a:close/>
                  <a:moveTo>
                    <a:pt x="64" y="8"/>
                  </a:moveTo>
                  <a:cubicBezTo>
                    <a:pt x="72" y="14"/>
                    <a:pt x="78" y="23"/>
                    <a:pt x="82" y="33"/>
                  </a:cubicBezTo>
                  <a:cubicBezTo>
                    <a:pt x="76" y="35"/>
                    <a:pt x="70" y="36"/>
                    <a:pt x="64" y="36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4" y="8"/>
                    <a:pt x="64" y="8"/>
                    <a:pt x="64" y="8"/>
                  </a:cubicBezTo>
                  <a:close/>
                  <a:moveTo>
                    <a:pt x="71" y="9"/>
                  </a:moveTo>
                  <a:cubicBezTo>
                    <a:pt x="82" y="11"/>
                    <a:pt x="92" y="16"/>
                    <a:pt x="100" y="23"/>
                  </a:cubicBezTo>
                  <a:cubicBezTo>
                    <a:pt x="95" y="26"/>
                    <a:pt x="91" y="29"/>
                    <a:pt x="86" y="31"/>
                  </a:cubicBezTo>
                  <a:cubicBezTo>
                    <a:pt x="82" y="23"/>
                    <a:pt x="77" y="15"/>
                    <a:pt x="71" y="9"/>
                  </a:cubicBezTo>
                  <a:close/>
                  <a:moveTo>
                    <a:pt x="60" y="8"/>
                  </a:moveTo>
                  <a:cubicBezTo>
                    <a:pt x="60" y="36"/>
                    <a:pt x="60" y="36"/>
                    <a:pt x="60" y="36"/>
                  </a:cubicBezTo>
                  <a:cubicBezTo>
                    <a:pt x="54" y="36"/>
                    <a:pt x="48" y="35"/>
                    <a:pt x="42" y="33"/>
                  </a:cubicBezTo>
                  <a:cubicBezTo>
                    <a:pt x="46" y="23"/>
                    <a:pt x="52" y="14"/>
                    <a:pt x="60" y="8"/>
                  </a:cubicBezTo>
                  <a:cubicBezTo>
                    <a:pt x="60" y="8"/>
                    <a:pt x="60" y="8"/>
                    <a:pt x="60" y="8"/>
                  </a:cubicBezTo>
                  <a:close/>
                  <a:moveTo>
                    <a:pt x="38" y="31"/>
                  </a:moveTo>
                  <a:cubicBezTo>
                    <a:pt x="33" y="29"/>
                    <a:pt x="29" y="26"/>
                    <a:pt x="24" y="23"/>
                  </a:cubicBezTo>
                  <a:cubicBezTo>
                    <a:pt x="32" y="16"/>
                    <a:pt x="42" y="11"/>
                    <a:pt x="53" y="9"/>
                  </a:cubicBezTo>
                  <a:cubicBezTo>
                    <a:pt x="47" y="15"/>
                    <a:pt x="42" y="23"/>
                    <a:pt x="38" y="31"/>
                  </a:cubicBezTo>
                  <a:close/>
                  <a:moveTo>
                    <a:pt x="40" y="36"/>
                  </a:moveTo>
                  <a:cubicBezTo>
                    <a:pt x="47" y="38"/>
                    <a:pt x="53" y="40"/>
                    <a:pt x="60" y="4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36" y="52"/>
                    <a:pt x="38" y="44"/>
                    <a:pt x="40" y="36"/>
                  </a:cubicBezTo>
                  <a:close/>
                  <a:moveTo>
                    <a:pt x="60" y="64"/>
                  </a:moveTo>
                  <a:cubicBezTo>
                    <a:pt x="60" y="88"/>
                    <a:pt x="60" y="88"/>
                    <a:pt x="60" y="88"/>
                  </a:cubicBezTo>
                  <a:cubicBezTo>
                    <a:pt x="54" y="88"/>
                    <a:pt x="48" y="89"/>
                    <a:pt x="42" y="91"/>
                  </a:cubicBezTo>
                  <a:cubicBezTo>
                    <a:pt x="38" y="83"/>
                    <a:pt x="36" y="74"/>
                    <a:pt x="36" y="64"/>
                  </a:cubicBezTo>
                  <a:lnTo>
                    <a:pt x="60" y="64"/>
                  </a:lnTo>
                  <a:close/>
                  <a:moveTo>
                    <a:pt x="53" y="115"/>
                  </a:moveTo>
                  <a:cubicBezTo>
                    <a:pt x="43" y="114"/>
                    <a:pt x="34" y="109"/>
                    <a:pt x="27" y="103"/>
                  </a:cubicBezTo>
                  <a:cubicBezTo>
                    <a:pt x="31" y="100"/>
                    <a:pt x="35" y="98"/>
                    <a:pt x="40" y="96"/>
                  </a:cubicBezTo>
                  <a:cubicBezTo>
                    <a:pt x="43" y="103"/>
                    <a:pt x="48" y="110"/>
                    <a:pt x="53" y="115"/>
                  </a:cubicBezTo>
                  <a:close/>
                  <a:moveTo>
                    <a:pt x="64" y="116"/>
                  </a:moveTo>
                  <a:cubicBezTo>
                    <a:pt x="64" y="92"/>
                    <a:pt x="64" y="92"/>
                    <a:pt x="64" y="92"/>
                  </a:cubicBezTo>
                  <a:cubicBezTo>
                    <a:pt x="70" y="92"/>
                    <a:pt x="75" y="93"/>
                    <a:pt x="81" y="95"/>
                  </a:cubicBezTo>
                  <a:cubicBezTo>
                    <a:pt x="76" y="103"/>
                    <a:pt x="71" y="110"/>
                    <a:pt x="64" y="116"/>
                  </a:cubicBezTo>
                  <a:cubicBezTo>
                    <a:pt x="64" y="116"/>
                    <a:pt x="64" y="116"/>
                    <a:pt x="64" y="116"/>
                  </a:cubicBezTo>
                  <a:close/>
                  <a:moveTo>
                    <a:pt x="84" y="96"/>
                  </a:moveTo>
                  <a:cubicBezTo>
                    <a:pt x="89" y="98"/>
                    <a:pt x="93" y="100"/>
                    <a:pt x="97" y="103"/>
                  </a:cubicBezTo>
                  <a:cubicBezTo>
                    <a:pt x="90" y="109"/>
                    <a:pt x="81" y="114"/>
                    <a:pt x="71" y="115"/>
                  </a:cubicBezTo>
                  <a:cubicBezTo>
                    <a:pt x="76" y="110"/>
                    <a:pt x="81" y="103"/>
                    <a:pt x="84" y="96"/>
                  </a:cubicBezTo>
                  <a:close/>
                  <a:moveTo>
                    <a:pt x="82" y="91"/>
                  </a:moveTo>
                  <a:cubicBezTo>
                    <a:pt x="76" y="89"/>
                    <a:pt x="70" y="88"/>
                    <a:pt x="64" y="88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74"/>
                    <a:pt x="86" y="83"/>
                    <a:pt x="82" y="91"/>
                  </a:cubicBezTo>
                  <a:close/>
                  <a:moveTo>
                    <a:pt x="64" y="60"/>
                  </a:moveTo>
                  <a:cubicBezTo>
                    <a:pt x="64" y="40"/>
                    <a:pt x="64" y="40"/>
                    <a:pt x="64" y="40"/>
                  </a:cubicBezTo>
                  <a:cubicBezTo>
                    <a:pt x="71" y="40"/>
                    <a:pt x="77" y="38"/>
                    <a:pt x="84" y="36"/>
                  </a:cubicBezTo>
                  <a:cubicBezTo>
                    <a:pt x="86" y="44"/>
                    <a:pt x="88" y="52"/>
                    <a:pt x="88" y="60"/>
                  </a:cubicBezTo>
                  <a:lnTo>
                    <a:pt x="64" y="60"/>
                  </a:lnTo>
                  <a:close/>
                  <a:moveTo>
                    <a:pt x="22" y="26"/>
                  </a:moveTo>
                  <a:cubicBezTo>
                    <a:pt x="26" y="30"/>
                    <a:pt x="31" y="33"/>
                    <a:pt x="37" y="35"/>
                  </a:cubicBezTo>
                  <a:cubicBezTo>
                    <a:pt x="34" y="43"/>
                    <a:pt x="32" y="51"/>
                    <a:pt x="32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9" y="47"/>
                    <a:pt x="14" y="35"/>
                    <a:pt x="22" y="26"/>
                  </a:cubicBezTo>
                  <a:close/>
                  <a:moveTo>
                    <a:pt x="8" y="64"/>
                  </a:moveTo>
                  <a:cubicBezTo>
                    <a:pt x="32" y="64"/>
                    <a:pt x="32" y="64"/>
                    <a:pt x="32" y="64"/>
                  </a:cubicBezTo>
                  <a:cubicBezTo>
                    <a:pt x="32" y="74"/>
                    <a:pt x="34" y="84"/>
                    <a:pt x="38" y="93"/>
                  </a:cubicBezTo>
                  <a:cubicBezTo>
                    <a:pt x="33" y="95"/>
                    <a:pt x="28" y="97"/>
                    <a:pt x="24" y="100"/>
                  </a:cubicBezTo>
                  <a:cubicBezTo>
                    <a:pt x="15" y="91"/>
                    <a:pt x="9" y="78"/>
                    <a:pt x="8" y="64"/>
                  </a:cubicBezTo>
                  <a:close/>
                  <a:moveTo>
                    <a:pt x="100" y="100"/>
                  </a:moveTo>
                  <a:cubicBezTo>
                    <a:pt x="96" y="97"/>
                    <a:pt x="91" y="95"/>
                    <a:pt x="86" y="93"/>
                  </a:cubicBezTo>
                  <a:cubicBezTo>
                    <a:pt x="90" y="84"/>
                    <a:pt x="92" y="74"/>
                    <a:pt x="92" y="64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15" y="78"/>
                    <a:pt x="109" y="91"/>
                    <a:pt x="100" y="1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78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年度工作概述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79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</a:rPr>
              <a:t>01</a:t>
            </a:r>
          </a:p>
        </p:txBody>
      </p:sp>
      <p:sp>
        <p:nvSpPr>
          <p:cNvPr id="80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67804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/>
        </p:nvSpPr>
        <p:spPr>
          <a:xfrm>
            <a:off x="4137625" y="1923678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工作完成情况</a:t>
            </a:r>
          </a:p>
        </p:txBody>
      </p:sp>
      <p:sp>
        <p:nvSpPr>
          <p:cNvPr id="16" name="Shape 285"/>
          <p:cNvSpPr txBox="1"/>
          <p:nvPr/>
        </p:nvSpPr>
        <p:spPr>
          <a:xfrm>
            <a:off x="4156675" y="2562128"/>
            <a:ext cx="2908489" cy="931126"/>
          </a:xfrm>
          <a:prstGeom prst="rect">
            <a:avLst/>
          </a:prstGeom>
          <a:noFill/>
          <a:ln>
            <a:noFill/>
          </a:ln>
        </p:spPr>
        <p:txBody>
          <a:bodyPr lIns="68560" tIns="34275" rIns="68560" bIns="34275" anchor="t" anchorCtr="0">
            <a:no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本模版具备基本构架，合理美观的编排好了现成的图文位置，结合本企业的具体情况更换即可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A1A0CEFD-7C95-4981-98A9-26D1FBB1B4EF}"/>
              </a:ext>
            </a:extLst>
          </p:cNvPr>
          <p:cNvGrpSpPr/>
          <p:nvPr/>
        </p:nvGrpSpPr>
        <p:grpSpPr>
          <a:xfrm>
            <a:off x="539552" y="1381876"/>
            <a:ext cx="3394663" cy="2376265"/>
            <a:chOff x="55613" y="1159675"/>
            <a:chExt cx="3868884" cy="2708220"/>
          </a:xfrm>
        </p:grpSpPr>
        <p:pic>
          <p:nvPicPr>
            <p:cNvPr id="11" name="图片 10">
              <a:extLst>
                <a:ext uri="{FF2B5EF4-FFF2-40B4-BE49-F238E27FC236}">
                  <a16:creationId xmlns="" xmlns:a16="http://schemas.microsoft.com/office/drawing/2014/main" id="{B9567747-53E8-4550-8A67-D20BDAC6102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613" y="1159675"/>
              <a:ext cx="3868884" cy="2708220"/>
            </a:xfrm>
            <a:prstGeom prst="rect">
              <a:avLst/>
            </a:prstGeom>
          </p:spPr>
        </p:pic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3355A9EC-ACE3-4BE2-9D37-173CC1F7D8E4}"/>
                </a:ext>
              </a:extLst>
            </p:cNvPr>
            <p:cNvSpPr txBox="1"/>
            <p:nvPr/>
          </p:nvSpPr>
          <p:spPr>
            <a:xfrm>
              <a:off x="958353" y="2109007"/>
              <a:ext cx="2334532" cy="7366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b="1" dirty="0">
                  <a:solidFill>
                    <a:schemeClr val="bg1"/>
                  </a:solidFill>
                  <a:cs typeface="+mn-ea"/>
                  <a:sym typeface="+mn-lt"/>
                </a:rPr>
                <a:t>PART 02</a:t>
              </a:r>
              <a:endParaRPr lang="zh-CN" altLang="en-US" sz="3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255661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第一PPT模板网-WWW.1PPT.COM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8716da7c-542f-4986-8cb2-e046bf2519a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8b02db19-9d76-42d8-b151-7fe45ad5e16f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6c957419-8780-44ad-abb0-da8f364097b5"/>
</p:tagLst>
</file>

<file path=ppt/theme/theme1.xml><?xml version="1.0" encoding="utf-8"?>
<a:theme xmlns:a="http://schemas.openxmlformats.org/drawingml/2006/main" name="第一PPT，www.1ppt.com">
  <a:themeElements>
    <a:clrScheme name="自定义 237">
      <a:dk1>
        <a:srgbClr val="000000"/>
      </a:dk1>
      <a:lt1>
        <a:srgbClr val="FFFFFF"/>
      </a:lt1>
      <a:dk2>
        <a:srgbClr val="768394"/>
      </a:dk2>
      <a:lt2>
        <a:srgbClr val="F0F0F0"/>
      </a:lt2>
      <a:accent1>
        <a:srgbClr val="C2465B"/>
      </a:accent1>
      <a:accent2>
        <a:srgbClr val="4C8EA5"/>
      </a:accent2>
      <a:accent3>
        <a:srgbClr val="BD65A5"/>
      </a:accent3>
      <a:accent4>
        <a:srgbClr val="4F5778"/>
      </a:accent4>
      <a:accent5>
        <a:srgbClr val="C2465B"/>
      </a:accent5>
      <a:accent6>
        <a:srgbClr val="4C8EA5"/>
      </a:accent6>
      <a:hlink>
        <a:srgbClr val="BF0000"/>
      </a:hlink>
      <a:folHlink>
        <a:srgbClr val="393938"/>
      </a:folHlink>
    </a:clrScheme>
    <a:fontScheme name="atyqvpyl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200" dirty="0" smtClean="0">
            <a:solidFill>
              <a:schemeClr val="tx1">
                <a:lumMod val="75000"/>
                <a:lumOff val="25000"/>
              </a:schemeClr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68394"/>
    </a:dk2>
    <a:lt2>
      <a:srgbClr val="F0F0F0"/>
    </a:lt2>
    <a:accent1>
      <a:srgbClr val="C2465B"/>
    </a:accent1>
    <a:accent2>
      <a:srgbClr val="4C8EA5"/>
    </a:accent2>
    <a:accent3>
      <a:srgbClr val="BD65A5"/>
    </a:accent3>
    <a:accent4>
      <a:srgbClr val="4F5778"/>
    </a:accent4>
    <a:accent5>
      <a:srgbClr val="C2465B"/>
    </a:accent5>
    <a:accent6>
      <a:srgbClr val="4C8EA5"/>
    </a:accent6>
    <a:hlink>
      <a:srgbClr val="BF0000"/>
    </a:hlink>
    <a:folHlink>
      <a:srgbClr val="393938"/>
    </a:folHlink>
  </a:clrScheme>
</a:themeOverride>
</file>

<file path=ppt/theme/themeOverride10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68394"/>
    </a:dk2>
    <a:lt2>
      <a:srgbClr val="F0F0F0"/>
    </a:lt2>
    <a:accent1>
      <a:srgbClr val="C2465B"/>
    </a:accent1>
    <a:accent2>
      <a:srgbClr val="4C8EA5"/>
    </a:accent2>
    <a:accent3>
      <a:srgbClr val="BD65A5"/>
    </a:accent3>
    <a:accent4>
      <a:srgbClr val="4F5778"/>
    </a:accent4>
    <a:accent5>
      <a:srgbClr val="C2465B"/>
    </a:accent5>
    <a:accent6>
      <a:srgbClr val="4C8EA5"/>
    </a:accent6>
    <a:hlink>
      <a:srgbClr val="BF0000"/>
    </a:hlink>
    <a:folHlink>
      <a:srgbClr val="393938"/>
    </a:folHlink>
  </a:clrScheme>
</a:themeOverride>
</file>

<file path=ppt/theme/themeOverride1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68394"/>
    </a:dk2>
    <a:lt2>
      <a:srgbClr val="F0F0F0"/>
    </a:lt2>
    <a:accent1>
      <a:srgbClr val="C2465B"/>
    </a:accent1>
    <a:accent2>
      <a:srgbClr val="4C8EA5"/>
    </a:accent2>
    <a:accent3>
      <a:srgbClr val="BD65A5"/>
    </a:accent3>
    <a:accent4>
      <a:srgbClr val="4F5778"/>
    </a:accent4>
    <a:accent5>
      <a:srgbClr val="C2465B"/>
    </a:accent5>
    <a:accent6>
      <a:srgbClr val="4C8EA5"/>
    </a:accent6>
    <a:hlink>
      <a:srgbClr val="BF0000"/>
    </a:hlink>
    <a:folHlink>
      <a:srgbClr val="393938"/>
    </a:folHlink>
  </a:clrScheme>
</a:themeOverride>
</file>

<file path=ppt/theme/themeOverride1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68394"/>
    </a:dk2>
    <a:lt2>
      <a:srgbClr val="F0F0F0"/>
    </a:lt2>
    <a:accent1>
      <a:srgbClr val="C2465B"/>
    </a:accent1>
    <a:accent2>
      <a:srgbClr val="4C8EA5"/>
    </a:accent2>
    <a:accent3>
      <a:srgbClr val="BD65A5"/>
    </a:accent3>
    <a:accent4>
      <a:srgbClr val="4F5778"/>
    </a:accent4>
    <a:accent5>
      <a:srgbClr val="C2465B"/>
    </a:accent5>
    <a:accent6>
      <a:srgbClr val="4C8EA5"/>
    </a:accent6>
    <a:hlink>
      <a:srgbClr val="BF0000"/>
    </a:hlink>
    <a:folHlink>
      <a:srgbClr val="393938"/>
    </a:folHlink>
  </a:clrScheme>
</a:themeOverride>
</file>

<file path=ppt/theme/themeOverride1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68394"/>
    </a:dk2>
    <a:lt2>
      <a:srgbClr val="F0F0F0"/>
    </a:lt2>
    <a:accent1>
      <a:srgbClr val="C2465B"/>
    </a:accent1>
    <a:accent2>
      <a:srgbClr val="4C8EA5"/>
    </a:accent2>
    <a:accent3>
      <a:srgbClr val="BD65A5"/>
    </a:accent3>
    <a:accent4>
      <a:srgbClr val="4F5778"/>
    </a:accent4>
    <a:accent5>
      <a:srgbClr val="C2465B"/>
    </a:accent5>
    <a:accent6>
      <a:srgbClr val="4C8EA5"/>
    </a:accent6>
    <a:hlink>
      <a:srgbClr val="BF0000"/>
    </a:hlink>
    <a:folHlink>
      <a:srgbClr val="393938"/>
    </a:folHlink>
  </a:clrScheme>
</a:themeOverride>
</file>

<file path=ppt/theme/themeOverride14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68394"/>
    </a:dk2>
    <a:lt2>
      <a:srgbClr val="F0F0F0"/>
    </a:lt2>
    <a:accent1>
      <a:srgbClr val="C2465B"/>
    </a:accent1>
    <a:accent2>
      <a:srgbClr val="4C8EA5"/>
    </a:accent2>
    <a:accent3>
      <a:srgbClr val="BD65A5"/>
    </a:accent3>
    <a:accent4>
      <a:srgbClr val="4F5778"/>
    </a:accent4>
    <a:accent5>
      <a:srgbClr val="C2465B"/>
    </a:accent5>
    <a:accent6>
      <a:srgbClr val="4C8EA5"/>
    </a:accent6>
    <a:hlink>
      <a:srgbClr val="BF0000"/>
    </a:hlink>
    <a:folHlink>
      <a:srgbClr val="393938"/>
    </a:folHlink>
  </a:clrScheme>
</a:themeOverride>
</file>

<file path=ppt/theme/themeOverride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68394"/>
    </a:dk2>
    <a:lt2>
      <a:srgbClr val="F0F0F0"/>
    </a:lt2>
    <a:accent1>
      <a:srgbClr val="C2465B"/>
    </a:accent1>
    <a:accent2>
      <a:srgbClr val="4C8EA5"/>
    </a:accent2>
    <a:accent3>
      <a:srgbClr val="BD65A5"/>
    </a:accent3>
    <a:accent4>
      <a:srgbClr val="4F5778"/>
    </a:accent4>
    <a:accent5>
      <a:srgbClr val="C2465B"/>
    </a:accent5>
    <a:accent6>
      <a:srgbClr val="4C8EA5"/>
    </a:accent6>
    <a:hlink>
      <a:srgbClr val="BF0000"/>
    </a:hlink>
    <a:folHlink>
      <a:srgbClr val="393938"/>
    </a:folHlink>
  </a:clrScheme>
</a:themeOverride>
</file>

<file path=ppt/theme/themeOverride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68394"/>
    </a:dk2>
    <a:lt2>
      <a:srgbClr val="F0F0F0"/>
    </a:lt2>
    <a:accent1>
      <a:srgbClr val="C2465B"/>
    </a:accent1>
    <a:accent2>
      <a:srgbClr val="4C8EA5"/>
    </a:accent2>
    <a:accent3>
      <a:srgbClr val="BD65A5"/>
    </a:accent3>
    <a:accent4>
      <a:srgbClr val="4F5778"/>
    </a:accent4>
    <a:accent5>
      <a:srgbClr val="C2465B"/>
    </a:accent5>
    <a:accent6>
      <a:srgbClr val="4C8EA5"/>
    </a:accent6>
    <a:hlink>
      <a:srgbClr val="BF0000"/>
    </a:hlink>
    <a:folHlink>
      <a:srgbClr val="393938"/>
    </a:folHlink>
  </a:clrScheme>
</a:themeOverride>
</file>

<file path=ppt/theme/themeOverride4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68394"/>
    </a:dk2>
    <a:lt2>
      <a:srgbClr val="F0F0F0"/>
    </a:lt2>
    <a:accent1>
      <a:srgbClr val="C2465B"/>
    </a:accent1>
    <a:accent2>
      <a:srgbClr val="4C8EA5"/>
    </a:accent2>
    <a:accent3>
      <a:srgbClr val="BD65A5"/>
    </a:accent3>
    <a:accent4>
      <a:srgbClr val="4F5778"/>
    </a:accent4>
    <a:accent5>
      <a:srgbClr val="C2465B"/>
    </a:accent5>
    <a:accent6>
      <a:srgbClr val="4C8EA5"/>
    </a:accent6>
    <a:hlink>
      <a:srgbClr val="BF0000"/>
    </a:hlink>
    <a:folHlink>
      <a:srgbClr val="393938"/>
    </a:folHlink>
  </a:clrScheme>
</a:themeOverride>
</file>

<file path=ppt/theme/themeOverride5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68394"/>
    </a:dk2>
    <a:lt2>
      <a:srgbClr val="F0F0F0"/>
    </a:lt2>
    <a:accent1>
      <a:srgbClr val="C2465B"/>
    </a:accent1>
    <a:accent2>
      <a:srgbClr val="4C8EA5"/>
    </a:accent2>
    <a:accent3>
      <a:srgbClr val="BD65A5"/>
    </a:accent3>
    <a:accent4>
      <a:srgbClr val="4F5778"/>
    </a:accent4>
    <a:accent5>
      <a:srgbClr val="C2465B"/>
    </a:accent5>
    <a:accent6>
      <a:srgbClr val="4C8EA5"/>
    </a:accent6>
    <a:hlink>
      <a:srgbClr val="BF0000"/>
    </a:hlink>
    <a:folHlink>
      <a:srgbClr val="393938"/>
    </a:folHlink>
  </a:clrScheme>
</a:themeOverride>
</file>

<file path=ppt/theme/themeOverride6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68394"/>
    </a:dk2>
    <a:lt2>
      <a:srgbClr val="F0F0F0"/>
    </a:lt2>
    <a:accent1>
      <a:srgbClr val="C2465B"/>
    </a:accent1>
    <a:accent2>
      <a:srgbClr val="4C8EA5"/>
    </a:accent2>
    <a:accent3>
      <a:srgbClr val="BD65A5"/>
    </a:accent3>
    <a:accent4>
      <a:srgbClr val="4F5778"/>
    </a:accent4>
    <a:accent5>
      <a:srgbClr val="C2465B"/>
    </a:accent5>
    <a:accent6>
      <a:srgbClr val="4C8EA5"/>
    </a:accent6>
    <a:hlink>
      <a:srgbClr val="BF0000"/>
    </a:hlink>
    <a:folHlink>
      <a:srgbClr val="393938"/>
    </a:folHlink>
  </a:clrScheme>
</a:themeOverride>
</file>

<file path=ppt/theme/themeOverride7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68394"/>
    </a:dk2>
    <a:lt2>
      <a:srgbClr val="F0F0F0"/>
    </a:lt2>
    <a:accent1>
      <a:srgbClr val="C2465B"/>
    </a:accent1>
    <a:accent2>
      <a:srgbClr val="4C8EA5"/>
    </a:accent2>
    <a:accent3>
      <a:srgbClr val="BD65A5"/>
    </a:accent3>
    <a:accent4>
      <a:srgbClr val="4F5778"/>
    </a:accent4>
    <a:accent5>
      <a:srgbClr val="C2465B"/>
    </a:accent5>
    <a:accent6>
      <a:srgbClr val="4C8EA5"/>
    </a:accent6>
    <a:hlink>
      <a:srgbClr val="BF0000"/>
    </a:hlink>
    <a:folHlink>
      <a:srgbClr val="393938"/>
    </a:folHlink>
  </a:clrScheme>
</a:themeOverride>
</file>

<file path=ppt/theme/themeOverride8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68394"/>
    </a:dk2>
    <a:lt2>
      <a:srgbClr val="F0F0F0"/>
    </a:lt2>
    <a:accent1>
      <a:srgbClr val="C2465B"/>
    </a:accent1>
    <a:accent2>
      <a:srgbClr val="4C8EA5"/>
    </a:accent2>
    <a:accent3>
      <a:srgbClr val="BD65A5"/>
    </a:accent3>
    <a:accent4>
      <a:srgbClr val="4F5778"/>
    </a:accent4>
    <a:accent5>
      <a:srgbClr val="C2465B"/>
    </a:accent5>
    <a:accent6>
      <a:srgbClr val="4C8EA5"/>
    </a:accent6>
    <a:hlink>
      <a:srgbClr val="BF0000"/>
    </a:hlink>
    <a:folHlink>
      <a:srgbClr val="393938"/>
    </a:folHlink>
  </a:clrScheme>
</a:themeOverride>
</file>

<file path=ppt/theme/themeOverride9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68394"/>
    </a:dk2>
    <a:lt2>
      <a:srgbClr val="F0F0F0"/>
    </a:lt2>
    <a:accent1>
      <a:srgbClr val="C2465B"/>
    </a:accent1>
    <a:accent2>
      <a:srgbClr val="4C8EA5"/>
    </a:accent2>
    <a:accent3>
      <a:srgbClr val="BD65A5"/>
    </a:accent3>
    <a:accent4>
      <a:srgbClr val="4F5778"/>
    </a:accent4>
    <a:accent5>
      <a:srgbClr val="C2465B"/>
    </a:accent5>
    <a:accent6>
      <a:srgbClr val="4C8EA5"/>
    </a:accent6>
    <a:hlink>
      <a:srgbClr val="BF0000"/>
    </a:hlink>
    <a:folHlink>
      <a:srgbClr val="39393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3533</TotalTime>
  <Words>2268</Words>
  <Application>Microsoft Office PowerPoint</Application>
  <PresentationFormat>全屏显示(16:9)</PresentationFormat>
  <Paragraphs>322</Paragraphs>
  <Slides>26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7" baseType="lpstr">
      <vt:lpstr>Meiryo</vt:lpstr>
      <vt:lpstr>宋体</vt:lpstr>
      <vt:lpstr>Microsoft YaHei</vt:lpstr>
      <vt:lpstr>Microsoft YaHei</vt:lpstr>
      <vt:lpstr>微软雅黑 Light</vt:lpstr>
      <vt:lpstr>Arial</vt:lpstr>
      <vt:lpstr>Calibri</vt:lpstr>
      <vt:lpstr>Calibri Light</vt:lpstr>
      <vt:lpstr>Impact</vt:lpstr>
      <vt:lpstr>第一PPT，www.1ppt.com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/>
  <dc:description>http://www.ypppt.com/</dc:description>
  <cp:lastModifiedBy>kan</cp:lastModifiedBy>
  <cp:revision>347</cp:revision>
  <dcterms:created xsi:type="dcterms:W3CDTF">2015-12-11T17:46:17Z</dcterms:created>
  <dcterms:modified xsi:type="dcterms:W3CDTF">2022-06-01T01:31:30Z</dcterms:modified>
</cp:coreProperties>
</file>