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7"/>
  </p:notesMasterIdLst>
  <p:sldIdLst>
    <p:sldId id="256" r:id="rId3"/>
    <p:sldId id="257" r:id="rId4"/>
    <p:sldId id="258" r:id="rId5"/>
    <p:sldId id="264" r:id="rId6"/>
    <p:sldId id="265" r:id="rId7"/>
    <p:sldId id="266" r:id="rId8"/>
    <p:sldId id="267" r:id="rId9"/>
    <p:sldId id="268" r:id="rId10"/>
    <p:sldId id="259" r:id="rId11"/>
    <p:sldId id="270" r:id="rId12"/>
    <p:sldId id="271" r:id="rId13"/>
    <p:sldId id="272" r:id="rId14"/>
    <p:sldId id="273" r:id="rId15"/>
    <p:sldId id="274" r:id="rId16"/>
    <p:sldId id="260" r:id="rId17"/>
    <p:sldId id="276" r:id="rId18"/>
    <p:sldId id="277" r:id="rId19"/>
    <p:sldId id="278" r:id="rId20"/>
    <p:sldId id="279" r:id="rId21"/>
    <p:sldId id="280" r:id="rId22"/>
    <p:sldId id="261" r:id="rId23"/>
    <p:sldId id="282" r:id="rId24"/>
    <p:sldId id="283" r:id="rId25"/>
    <p:sldId id="284" r:id="rId26"/>
    <p:sldId id="285" r:id="rId27"/>
    <p:sldId id="286" r:id="rId28"/>
    <p:sldId id="262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0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F81C2-FAB1-4618-B116-6B9186536CB4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47F7C-9778-4EF1-8115-9E1A807F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71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47F7C-9778-4EF1-8115-9E1A807FE7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421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528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5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33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4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79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653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785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49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3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66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44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72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EB0D8-D049-4A31-8F2D-814DBCEBC8C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24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2211710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清新水彩</a:t>
            </a:r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花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草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通用幻灯片模板</a:t>
            </a:r>
            <a:endParaRPr lang="zh-CN" altLang="en-US" sz="3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859782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24428" y="3691986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5508104" y="3638501"/>
            <a:ext cx="11753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报人：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品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Picture 2" descr="D:\1稻壳模板\ppt\2016.4\小清新水彩花卉毕业答辩模板\小清新水彩花卉毕业答辩模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22" y="0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 descr="001e90bc453a118d6b4237"/>
          <p:cNvSpPr>
            <a:spLocks noChangeArrowheads="1"/>
          </p:cNvSpPr>
          <p:nvPr/>
        </p:nvSpPr>
        <p:spPr bwMode="auto">
          <a:xfrm>
            <a:off x="1582739" y="1794627"/>
            <a:ext cx="1404937" cy="1376787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4" name="Rectangle 42" descr="160621-20121008053042-5"/>
          <p:cNvSpPr>
            <a:spLocks noChangeArrowheads="1"/>
          </p:cNvSpPr>
          <p:nvPr/>
        </p:nvSpPr>
        <p:spPr bwMode="auto">
          <a:xfrm>
            <a:off x="3168651" y="3171414"/>
            <a:ext cx="1408113" cy="1376788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5" name="Rectangle 43" descr="160621-20121008052951-1"/>
          <p:cNvSpPr>
            <a:spLocks noChangeArrowheads="1"/>
          </p:cNvSpPr>
          <p:nvPr/>
        </p:nvSpPr>
        <p:spPr bwMode="auto">
          <a:xfrm>
            <a:off x="4783138" y="1794627"/>
            <a:ext cx="1408112" cy="1376787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6" name="Rectangle 44" descr="160621-20121008053041-4"/>
          <p:cNvSpPr>
            <a:spLocks noChangeArrowheads="1"/>
          </p:cNvSpPr>
          <p:nvPr/>
        </p:nvSpPr>
        <p:spPr bwMode="auto">
          <a:xfrm>
            <a:off x="6407150" y="3171414"/>
            <a:ext cx="1404938" cy="1376788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1" y="3076134"/>
            <a:ext cx="9153525" cy="95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1582739" y="2803000"/>
            <a:ext cx="263525" cy="27313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4783139" y="2803000"/>
            <a:ext cx="263525" cy="27313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3168651" y="3171414"/>
            <a:ext cx="265113" cy="273134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6407151" y="3171414"/>
            <a:ext cx="263525" cy="273134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2" name="Text Box 50"/>
          <p:cNvSpPr txBox="1">
            <a:spLocks noChangeArrowheads="1"/>
          </p:cNvSpPr>
          <p:nvPr/>
        </p:nvSpPr>
        <p:spPr bwMode="auto">
          <a:xfrm>
            <a:off x="1547813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01</a:t>
            </a:r>
          </a:p>
        </p:txBody>
      </p:sp>
      <p:sp>
        <p:nvSpPr>
          <p:cNvPr id="3123" name="Text Box 51"/>
          <p:cNvSpPr txBox="1">
            <a:spLocks noChangeArrowheads="1"/>
          </p:cNvSpPr>
          <p:nvPr/>
        </p:nvSpPr>
        <p:spPr bwMode="auto">
          <a:xfrm>
            <a:off x="4752975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03</a:t>
            </a:r>
          </a:p>
        </p:txBody>
      </p:sp>
      <p:sp>
        <p:nvSpPr>
          <p:cNvPr id="3124" name="Text Box 52"/>
          <p:cNvSpPr txBox="1">
            <a:spLocks noChangeArrowheads="1"/>
          </p:cNvSpPr>
          <p:nvPr/>
        </p:nvSpPr>
        <p:spPr bwMode="auto">
          <a:xfrm>
            <a:off x="3144838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02</a:t>
            </a:r>
          </a:p>
        </p:txBody>
      </p: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6384925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04</a:t>
            </a: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>
            <a:off x="1598614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auto">
          <a:xfrm>
            <a:off x="4800601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9" name="Rectangle 57"/>
          <p:cNvSpPr>
            <a:spLocks noChangeArrowheads="1"/>
          </p:cNvSpPr>
          <p:nvPr/>
        </p:nvSpPr>
        <p:spPr bwMode="auto">
          <a:xfrm>
            <a:off x="3184526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>
            <a:off x="6421439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4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Freeform 5"/>
          <p:cNvSpPr/>
          <p:nvPr/>
        </p:nvSpPr>
        <p:spPr bwMode="auto">
          <a:xfrm>
            <a:off x="922338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Freeform 7"/>
          <p:cNvSpPr/>
          <p:nvPr/>
        </p:nvSpPr>
        <p:spPr bwMode="auto">
          <a:xfrm>
            <a:off x="6227763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Freeform 9"/>
          <p:cNvSpPr/>
          <p:nvPr/>
        </p:nvSpPr>
        <p:spPr bwMode="auto">
          <a:xfrm>
            <a:off x="3578225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75" name="Group 11"/>
          <p:cNvGrpSpPr/>
          <p:nvPr/>
        </p:nvGrpSpPr>
        <p:grpSpPr bwMode="auto">
          <a:xfrm>
            <a:off x="684213" y="1608316"/>
            <a:ext cx="392112" cy="393822"/>
            <a:chOff x="0" y="0"/>
            <a:chExt cx="247" cy="248"/>
          </a:xfrm>
          <a:solidFill>
            <a:schemeClr val="accent1"/>
          </a:solidFill>
        </p:grpSpPr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77" name="Group 13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78" name="Line 14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79" name="Line 15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82" name="Oval 18" descr="0x786"/>
          <p:cNvSpPr>
            <a:spLocks noChangeArrowheads="1"/>
          </p:cNvSpPr>
          <p:nvPr/>
        </p:nvSpPr>
        <p:spPr bwMode="auto">
          <a:xfrm>
            <a:off x="777875" y="3134376"/>
            <a:ext cx="712788" cy="714595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83" name="Group 19"/>
          <p:cNvGrpSpPr/>
          <p:nvPr/>
        </p:nvGrpSpPr>
        <p:grpSpPr bwMode="auto">
          <a:xfrm>
            <a:off x="3348038" y="1608316"/>
            <a:ext cx="392112" cy="393822"/>
            <a:chOff x="0" y="0"/>
            <a:chExt cx="247" cy="248"/>
          </a:xfrm>
          <a:solidFill>
            <a:schemeClr val="accent2"/>
          </a:solidFill>
        </p:grpSpPr>
        <p:sp>
          <p:nvSpPr>
            <p:cNvPr id="11284" name="Oval 20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85" name="Group 21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86" name="Line 22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87" name="Line 23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0" name="Oval 26" descr="0115mvtps00039"/>
          <p:cNvSpPr>
            <a:spLocks noChangeArrowheads="1"/>
          </p:cNvSpPr>
          <p:nvPr/>
        </p:nvSpPr>
        <p:spPr bwMode="auto">
          <a:xfrm>
            <a:off x="3433764" y="3134376"/>
            <a:ext cx="714375" cy="714595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91" name="Group 27"/>
          <p:cNvGrpSpPr/>
          <p:nvPr/>
        </p:nvGrpSpPr>
        <p:grpSpPr bwMode="auto">
          <a:xfrm>
            <a:off x="6011863" y="1608316"/>
            <a:ext cx="392112" cy="393822"/>
            <a:chOff x="0" y="0"/>
            <a:chExt cx="247" cy="248"/>
          </a:xfrm>
          <a:solidFill>
            <a:schemeClr val="accent3"/>
          </a:solidFill>
        </p:grpSpPr>
        <p:sp>
          <p:nvSpPr>
            <p:cNvPr id="11292" name="Oval 28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93" name="Group 29"/>
            <p:cNvGrpSpPr/>
            <p:nvPr/>
          </p:nvGrpSpPr>
          <p:grpSpPr bwMode="auto">
            <a:xfrm>
              <a:off x="79" y="80"/>
              <a:ext cx="89" cy="89"/>
              <a:chOff x="0" y="0"/>
              <a:chExt cx="89" cy="89"/>
            </a:xfrm>
            <a:grpFill/>
          </p:grpSpPr>
          <p:sp>
            <p:nvSpPr>
              <p:cNvPr id="11294" name="Line 30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9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95" name="Line 31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8" name="Oval 34" descr="u=290065061,2920051158&amp;fm=15&amp;gp=0"/>
          <p:cNvSpPr>
            <a:spLocks noChangeArrowheads="1"/>
          </p:cNvSpPr>
          <p:nvPr/>
        </p:nvSpPr>
        <p:spPr bwMode="auto">
          <a:xfrm>
            <a:off x="6091239" y="3134376"/>
            <a:ext cx="714375" cy="714595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125888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auto">
          <a:xfrm>
            <a:off x="3932238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1" name="Rectangle 37"/>
          <p:cNvSpPr>
            <a:spLocks noChangeArrowheads="1"/>
          </p:cNvSpPr>
          <p:nvPr/>
        </p:nvSpPr>
        <p:spPr bwMode="auto">
          <a:xfrm>
            <a:off x="657383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1701801" y="3337638"/>
            <a:ext cx="73257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Mark J.Smith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3" name="Rectangle 39"/>
          <p:cNvSpPr>
            <a:spLocks noChangeArrowheads="1"/>
          </p:cNvSpPr>
          <p:nvPr/>
        </p:nvSpPr>
        <p:spPr bwMode="auto">
          <a:xfrm>
            <a:off x="1701801" y="3561544"/>
            <a:ext cx="73577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&amp; Founder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4368800" y="3337638"/>
            <a:ext cx="9361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Paula M.Ricardo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4368800" y="3561544"/>
            <a:ext cx="5466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Analys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6" name="Rectangle 42"/>
          <p:cNvSpPr>
            <a:spLocks noChangeArrowheads="1"/>
          </p:cNvSpPr>
          <p:nvPr/>
        </p:nvSpPr>
        <p:spPr bwMode="auto">
          <a:xfrm>
            <a:off x="7016750" y="3337638"/>
            <a:ext cx="10804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Melinda K.Johnson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7016751" y="3561544"/>
            <a:ext cx="5305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Accountant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1403350" y="4274552"/>
            <a:ext cx="6337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1" y="3213297"/>
            <a:ext cx="3279775" cy="1524470"/>
            <a:chOff x="539750" y="3212305"/>
            <a:chExt cx="3279775" cy="1524000"/>
          </a:xfrm>
        </p:grpSpPr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3044825" y="3212305"/>
              <a:ext cx="774700" cy="1365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539750" y="3920330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6" name="Freeform 28"/>
            <p:cNvSpPr/>
            <p:nvPr/>
          </p:nvSpPr>
          <p:spPr bwMode="auto">
            <a:xfrm>
              <a:off x="2270125" y="3212305"/>
              <a:ext cx="774700" cy="1524000"/>
            </a:xfrm>
            <a:custGeom>
              <a:avLst/>
              <a:gdLst>
                <a:gd name="T0" fmla="*/ 488 w 488"/>
                <a:gd name="T1" fmla="*/ 86 h 960"/>
                <a:gd name="T2" fmla="*/ 0 w 488"/>
                <a:gd name="T3" fmla="*/ 960 h 960"/>
                <a:gd name="T4" fmla="*/ 0 w 488"/>
                <a:gd name="T5" fmla="*/ 446 h 960"/>
                <a:gd name="T6" fmla="*/ 488 w 488"/>
                <a:gd name="T7" fmla="*/ 0 h 960"/>
                <a:gd name="T8" fmla="*/ 488 w 488"/>
                <a:gd name="T9" fmla="*/ 8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60">
                  <a:moveTo>
                    <a:pt x="488" y="86"/>
                  </a:moveTo>
                  <a:lnTo>
                    <a:pt x="0" y="960"/>
                  </a:lnTo>
                  <a:lnTo>
                    <a:pt x="0" y="446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51" y="3049733"/>
            <a:ext cx="3279775" cy="816227"/>
            <a:chOff x="539750" y="3048792"/>
            <a:chExt cx="3279775" cy="815975"/>
          </a:xfrm>
        </p:grpSpPr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3044825" y="3048792"/>
              <a:ext cx="77470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1" name="Freeform 23"/>
            <p:cNvSpPr/>
            <p:nvPr/>
          </p:nvSpPr>
          <p:spPr bwMode="auto">
            <a:xfrm>
              <a:off x="539750" y="30487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4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Freeform 25"/>
            <p:cNvSpPr/>
            <p:nvPr/>
          </p:nvSpPr>
          <p:spPr bwMode="auto">
            <a:xfrm>
              <a:off x="2270125" y="3048792"/>
              <a:ext cx="774700" cy="815975"/>
            </a:xfrm>
            <a:custGeom>
              <a:avLst/>
              <a:gdLst>
                <a:gd name="T0" fmla="*/ 488 w 488"/>
                <a:gd name="T1" fmla="*/ 86 h 514"/>
                <a:gd name="T2" fmla="*/ 0 w 488"/>
                <a:gd name="T3" fmla="*/ 514 h 514"/>
                <a:gd name="T4" fmla="*/ 0 w 488"/>
                <a:gd name="T5" fmla="*/ 0 h 514"/>
                <a:gd name="T6" fmla="*/ 488 w 488"/>
                <a:gd name="T7" fmla="*/ 0 h 514"/>
                <a:gd name="T8" fmla="*/ 488 w 488"/>
                <a:gd name="T9" fmla="*/ 8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14">
                  <a:moveTo>
                    <a:pt x="488" y="86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751" y="2173163"/>
            <a:ext cx="3279775" cy="846399"/>
            <a:chOff x="539750" y="2172492"/>
            <a:chExt cx="3279775" cy="846138"/>
          </a:xfrm>
        </p:grpSpPr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3044825" y="2882105"/>
              <a:ext cx="77470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8" name="Freeform 20"/>
            <p:cNvSpPr/>
            <p:nvPr/>
          </p:nvSpPr>
          <p:spPr bwMode="auto">
            <a:xfrm>
              <a:off x="539750" y="21724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90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0" name="Freeform 22"/>
            <p:cNvSpPr/>
            <p:nvPr/>
          </p:nvSpPr>
          <p:spPr bwMode="auto">
            <a:xfrm>
              <a:off x="2270125" y="2172492"/>
              <a:ext cx="774700" cy="846138"/>
            </a:xfrm>
            <a:custGeom>
              <a:avLst/>
              <a:gdLst>
                <a:gd name="T0" fmla="*/ 488 w 488"/>
                <a:gd name="T1" fmla="*/ 533 h 533"/>
                <a:gd name="T2" fmla="*/ 0 w 488"/>
                <a:gd name="T3" fmla="*/ 514 h 533"/>
                <a:gd name="T4" fmla="*/ 0 w 488"/>
                <a:gd name="T5" fmla="*/ 0 h 533"/>
                <a:gd name="T6" fmla="*/ 488 w 488"/>
                <a:gd name="T7" fmla="*/ 447 h 533"/>
                <a:gd name="T8" fmla="*/ 488 w 488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33">
                  <a:moveTo>
                    <a:pt x="488" y="533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447"/>
                  </a:lnTo>
                  <a:lnTo>
                    <a:pt x="488" y="53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9751" y="1301357"/>
            <a:ext cx="3279775" cy="1556230"/>
            <a:chOff x="539750" y="1300955"/>
            <a:chExt cx="3279775" cy="1555750"/>
          </a:xfrm>
        </p:grpSpPr>
        <p:sp>
          <p:nvSpPr>
            <p:cNvPr id="17421" name="Freeform 13"/>
            <p:cNvSpPr/>
            <p:nvPr/>
          </p:nvSpPr>
          <p:spPr bwMode="auto">
            <a:xfrm>
              <a:off x="539750" y="1300955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3" name="Freeform 15"/>
            <p:cNvSpPr/>
            <p:nvPr/>
          </p:nvSpPr>
          <p:spPr bwMode="auto">
            <a:xfrm>
              <a:off x="2268538" y="1302542"/>
              <a:ext cx="774700" cy="1554163"/>
            </a:xfrm>
            <a:custGeom>
              <a:avLst/>
              <a:gdLst>
                <a:gd name="T0" fmla="*/ 488 w 488"/>
                <a:gd name="T1" fmla="*/ 979 h 979"/>
                <a:gd name="T2" fmla="*/ 0 w 488"/>
                <a:gd name="T3" fmla="*/ 514 h 979"/>
                <a:gd name="T4" fmla="*/ 0 w 488"/>
                <a:gd name="T5" fmla="*/ 0 h 979"/>
                <a:gd name="T6" fmla="*/ 488 w 488"/>
                <a:gd name="T7" fmla="*/ 893 h 979"/>
                <a:gd name="T8" fmla="*/ 488 w 488"/>
                <a:gd name="T9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79">
                  <a:moveTo>
                    <a:pt x="488" y="979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893"/>
                  </a:lnTo>
                  <a:lnTo>
                    <a:pt x="488" y="9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4" name="Rectangle 16"/>
            <p:cNvSpPr>
              <a:spLocks noChangeArrowheads="1"/>
            </p:cNvSpPr>
            <p:nvPr/>
          </p:nvSpPr>
          <p:spPr bwMode="auto">
            <a:xfrm>
              <a:off x="3044825" y="2718592"/>
              <a:ext cx="774700" cy="136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633413" y="1395047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Oval 21"/>
          <p:cNvSpPr>
            <a:spLocks noChangeArrowheads="1"/>
          </p:cNvSpPr>
          <p:nvPr/>
        </p:nvSpPr>
        <p:spPr bwMode="auto">
          <a:xfrm>
            <a:off x="633413" y="2266854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2" name="Oval 24"/>
          <p:cNvSpPr>
            <a:spLocks noChangeArrowheads="1"/>
          </p:cNvSpPr>
          <p:nvPr/>
        </p:nvSpPr>
        <p:spPr bwMode="auto">
          <a:xfrm>
            <a:off x="633413" y="3143425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5" name="Oval 27"/>
          <p:cNvSpPr>
            <a:spLocks noChangeArrowheads="1"/>
          </p:cNvSpPr>
          <p:nvPr/>
        </p:nvSpPr>
        <p:spPr bwMode="auto">
          <a:xfrm>
            <a:off x="633413" y="4015231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808039" y="3329219"/>
            <a:ext cx="307975" cy="254078"/>
          </a:xfrm>
          <a:custGeom>
            <a:avLst/>
            <a:gdLst>
              <a:gd name="T0" fmla="*/ 18 w 103"/>
              <a:gd name="T1" fmla="*/ 19 h 86"/>
              <a:gd name="T2" fmla="*/ 14 w 103"/>
              <a:gd name="T3" fmla="*/ 45 h 86"/>
              <a:gd name="T4" fmla="*/ 12 w 103"/>
              <a:gd name="T5" fmla="*/ 70 h 86"/>
              <a:gd name="T6" fmla="*/ 22 w 103"/>
              <a:gd name="T7" fmla="*/ 70 h 86"/>
              <a:gd name="T8" fmla="*/ 24 w 103"/>
              <a:gd name="T9" fmla="*/ 65 h 86"/>
              <a:gd name="T10" fmla="*/ 22 w 103"/>
              <a:gd name="T11" fmla="*/ 59 h 86"/>
              <a:gd name="T12" fmla="*/ 12 w 103"/>
              <a:gd name="T13" fmla="*/ 59 h 86"/>
              <a:gd name="T14" fmla="*/ 12 w 103"/>
              <a:gd name="T15" fmla="*/ 70 h 86"/>
              <a:gd name="T16" fmla="*/ 17 w 103"/>
              <a:gd name="T17" fmla="*/ 62 h 86"/>
              <a:gd name="T18" fmla="*/ 20 w 103"/>
              <a:gd name="T19" fmla="*/ 65 h 86"/>
              <a:gd name="T20" fmla="*/ 17 w 103"/>
              <a:gd name="T21" fmla="*/ 67 h 86"/>
              <a:gd name="T22" fmla="*/ 14 w 103"/>
              <a:gd name="T23" fmla="*/ 65 h 86"/>
              <a:gd name="T24" fmla="*/ 74 w 103"/>
              <a:gd name="T25" fmla="*/ 61 h 86"/>
              <a:gd name="T26" fmla="*/ 87 w 103"/>
              <a:gd name="T27" fmla="*/ 67 h 86"/>
              <a:gd name="T28" fmla="*/ 87 w 103"/>
              <a:gd name="T29" fmla="*/ 56 h 86"/>
              <a:gd name="T30" fmla="*/ 74 w 103"/>
              <a:gd name="T31" fmla="*/ 61 h 86"/>
              <a:gd name="T32" fmla="*/ 82 w 103"/>
              <a:gd name="T33" fmla="*/ 58 h 86"/>
              <a:gd name="T34" fmla="*/ 85 w 103"/>
              <a:gd name="T35" fmla="*/ 61 h 86"/>
              <a:gd name="T36" fmla="*/ 80 w 103"/>
              <a:gd name="T37" fmla="*/ 63 h 86"/>
              <a:gd name="T38" fmla="*/ 83 w 103"/>
              <a:gd name="T39" fmla="*/ 3 h 86"/>
              <a:gd name="T40" fmla="*/ 58 w 103"/>
              <a:gd name="T41" fmla="*/ 6 h 86"/>
              <a:gd name="T42" fmla="*/ 0 w 103"/>
              <a:gd name="T43" fmla="*/ 8 h 86"/>
              <a:gd name="T44" fmla="*/ 55 w 103"/>
              <a:gd name="T45" fmla="*/ 85 h 86"/>
              <a:gd name="T46" fmla="*/ 71 w 103"/>
              <a:gd name="T47" fmla="*/ 83 h 86"/>
              <a:gd name="T48" fmla="*/ 102 w 103"/>
              <a:gd name="T49" fmla="*/ 74 h 86"/>
              <a:gd name="T50" fmla="*/ 27 w 103"/>
              <a:gd name="T51" fmla="*/ 78 h 86"/>
              <a:gd name="T52" fmla="*/ 27 w 103"/>
              <a:gd name="T53" fmla="*/ 11 h 86"/>
              <a:gd name="T54" fmla="*/ 51 w 103"/>
              <a:gd name="T55" fmla="*/ 78 h 86"/>
              <a:gd name="T56" fmla="*/ 51 w 103"/>
              <a:gd name="T57" fmla="*/ 11 h 86"/>
              <a:gd name="T58" fmla="*/ 76 w 103"/>
              <a:gd name="T59" fmla="*/ 78 h 86"/>
              <a:gd name="T60" fmla="*/ 95 w 103"/>
              <a:gd name="T61" fmla="*/ 73 h 86"/>
              <a:gd name="T62" fmla="*/ 42 w 103"/>
              <a:gd name="T63" fmla="*/ 72 h 86"/>
              <a:gd name="T64" fmla="*/ 47 w 103"/>
              <a:gd name="T65" fmla="*/ 60 h 86"/>
              <a:gd name="T66" fmla="*/ 37 w 103"/>
              <a:gd name="T67" fmla="*/ 59 h 86"/>
              <a:gd name="T68" fmla="*/ 42 w 103"/>
              <a:gd name="T69" fmla="*/ 72 h 86"/>
              <a:gd name="T70" fmla="*/ 42 w 103"/>
              <a:gd name="T71" fmla="*/ 62 h 86"/>
              <a:gd name="T72" fmla="*/ 45 w 103"/>
              <a:gd name="T73" fmla="*/ 65 h 86"/>
              <a:gd name="T74" fmla="*/ 40 w 103"/>
              <a:gd name="T75" fmla="*/ 67 h 86"/>
              <a:gd name="T76" fmla="*/ 42 w 103"/>
              <a:gd name="T77" fmla="*/ 47 h 86"/>
              <a:gd name="T78" fmla="*/ 44 w 103"/>
              <a:gd name="T79" fmla="*/ 19 h 86"/>
              <a:gd name="T80" fmla="*/ 40 w 103"/>
              <a:gd name="T81" fmla="*/ 45 h 86"/>
              <a:gd name="T82" fmla="*/ 70 w 103"/>
              <a:gd name="T83" fmla="*/ 16 h 86"/>
              <a:gd name="T84" fmla="*/ 77 w 103"/>
              <a:gd name="T85" fmla="*/ 45 h 86"/>
              <a:gd name="T86" fmla="*/ 70 w 103"/>
              <a:gd name="T87" fmla="*/ 1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3" h="86">
                <a:moveTo>
                  <a:pt x="16" y="47"/>
                </a:moveTo>
                <a:cubicBezTo>
                  <a:pt x="17" y="47"/>
                  <a:pt x="18" y="46"/>
                  <a:pt x="18" y="45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7" y="17"/>
                  <a:pt x="16" y="17"/>
                </a:cubicBezTo>
                <a:cubicBezTo>
                  <a:pt x="15" y="17"/>
                  <a:pt x="14" y="18"/>
                  <a:pt x="14" y="19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6"/>
                  <a:pt x="15" y="47"/>
                  <a:pt x="16" y="47"/>
                </a:cubicBezTo>
                <a:close/>
                <a:moveTo>
                  <a:pt x="12" y="70"/>
                </a:moveTo>
                <a:cubicBezTo>
                  <a:pt x="12" y="70"/>
                  <a:pt x="12" y="70"/>
                  <a:pt x="12" y="70"/>
                </a:cubicBezTo>
                <a:cubicBezTo>
                  <a:pt x="13" y="71"/>
                  <a:pt x="15" y="72"/>
                  <a:pt x="17" y="72"/>
                </a:cubicBezTo>
                <a:cubicBezTo>
                  <a:pt x="19" y="72"/>
                  <a:pt x="20" y="71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68"/>
                  <a:pt x="24" y="66"/>
                  <a:pt x="24" y="65"/>
                </a:cubicBezTo>
                <a:cubicBezTo>
                  <a:pt x="24" y="62"/>
                  <a:pt x="23" y="61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0" y="58"/>
                  <a:pt x="19" y="57"/>
                  <a:pt x="17" y="57"/>
                </a:cubicBezTo>
                <a:cubicBezTo>
                  <a:pt x="15" y="57"/>
                  <a:pt x="13" y="58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0" y="61"/>
                  <a:pt x="9" y="62"/>
                  <a:pt x="9" y="65"/>
                </a:cubicBezTo>
                <a:cubicBezTo>
                  <a:pt x="9" y="66"/>
                  <a:pt x="10" y="68"/>
                  <a:pt x="11" y="69"/>
                </a:cubicBezTo>
                <a:cubicBezTo>
                  <a:pt x="12" y="70"/>
                  <a:pt x="12" y="70"/>
                  <a:pt x="12" y="70"/>
                </a:cubicBezTo>
                <a:close/>
                <a:moveTo>
                  <a:pt x="15" y="62"/>
                </a:move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6" y="62"/>
                  <a:pt x="17" y="62"/>
                </a:cubicBezTo>
                <a:cubicBezTo>
                  <a:pt x="17" y="62"/>
                  <a:pt x="18" y="62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3"/>
                  <a:pt x="20" y="64"/>
                  <a:pt x="20" y="65"/>
                </a:cubicBezTo>
                <a:cubicBezTo>
                  <a:pt x="20" y="65"/>
                  <a:pt x="19" y="66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7"/>
                  <a:pt x="17" y="67"/>
                </a:cubicBezTo>
                <a:cubicBezTo>
                  <a:pt x="16" y="67"/>
                  <a:pt x="15" y="67"/>
                  <a:pt x="15" y="67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5"/>
                  <a:pt x="14" y="65"/>
                </a:cubicBezTo>
                <a:cubicBezTo>
                  <a:pt x="14" y="64"/>
                  <a:pt x="14" y="63"/>
                  <a:pt x="15" y="62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4" y="63"/>
                  <a:pt x="75" y="65"/>
                  <a:pt x="77" y="67"/>
                </a:cubicBezTo>
                <a:cubicBezTo>
                  <a:pt x="78" y="68"/>
                  <a:pt x="80" y="69"/>
                  <a:pt x="82" y="69"/>
                </a:cubicBezTo>
                <a:cubicBezTo>
                  <a:pt x="84" y="69"/>
                  <a:pt x="85" y="68"/>
                  <a:pt x="87" y="67"/>
                </a:cubicBezTo>
                <a:cubicBezTo>
                  <a:pt x="88" y="65"/>
                  <a:pt x="89" y="63"/>
                  <a:pt x="89" y="61"/>
                </a:cubicBezTo>
                <a:cubicBezTo>
                  <a:pt x="89" y="60"/>
                  <a:pt x="88" y="58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5" y="55"/>
                  <a:pt x="84" y="54"/>
                  <a:pt x="82" y="54"/>
                </a:cubicBezTo>
                <a:cubicBezTo>
                  <a:pt x="80" y="54"/>
                  <a:pt x="78" y="55"/>
                  <a:pt x="77" y="56"/>
                </a:cubicBezTo>
                <a:cubicBezTo>
                  <a:pt x="75" y="58"/>
                  <a:pt x="74" y="59"/>
                  <a:pt x="74" y="61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1" y="58"/>
                  <a:pt x="82" y="58"/>
                </a:cubicBezTo>
                <a:cubicBezTo>
                  <a:pt x="82" y="58"/>
                  <a:pt x="83" y="59"/>
                  <a:pt x="8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60"/>
                  <a:pt x="85" y="61"/>
                  <a:pt x="85" y="61"/>
                </a:cubicBezTo>
                <a:cubicBezTo>
                  <a:pt x="85" y="62"/>
                  <a:pt x="84" y="63"/>
                  <a:pt x="84" y="63"/>
                </a:cubicBezTo>
                <a:cubicBezTo>
                  <a:pt x="83" y="64"/>
                  <a:pt x="82" y="64"/>
                  <a:pt x="82" y="64"/>
                </a:cubicBezTo>
                <a:cubicBezTo>
                  <a:pt x="81" y="64"/>
                  <a:pt x="80" y="64"/>
                  <a:pt x="80" y="63"/>
                </a:cubicBezTo>
                <a:cubicBezTo>
                  <a:pt x="79" y="63"/>
                  <a:pt x="79" y="62"/>
                  <a:pt x="79" y="61"/>
                </a:cubicBezTo>
                <a:cubicBezTo>
                  <a:pt x="79" y="61"/>
                  <a:pt x="79" y="60"/>
                  <a:pt x="80" y="5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1"/>
                  <a:pt x="81" y="0"/>
                  <a:pt x="79" y="0"/>
                </a:cubicBezTo>
                <a:cubicBezTo>
                  <a:pt x="58" y="6"/>
                  <a:pt x="58" y="6"/>
                  <a:pt x="58" y="6"/>
                </a:cubicBezTo>
                <a:cubicBezTo>
                  <a:pt x="57" y="5"/>
                  <a:pt x="56" y="4"/>
                  <a:pt x="55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6"/>
                  <a:pt x="0" y="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4"/>
                  <a:pt x="1" y="85"/>
                  <a:pt x="3" y="85"/>
                </a:cubicBezTo>
                <a:cubicBezTo>
                  <a:pt x="55" y="85"/>
                  <a:pt x="55" y="85"/>
                  <a:pt x="55" y="85"/>
                </a:cubicBezTo>
                <a:cubicBezTo>
                  <a:pt x="57" y="85"/>
                  <a:pt x="58" y="84"/>
                  <a:pt x="58" y="82"/>
                </a:cubicBezTo>
                <a:cubicBezTo>
                  <a:pt x="58" y="37"/>
                  <a:pt x="58" y="37"/>
                  <a:pt x="58" y="37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85"/>
                  <a:pt x="73" y="86"/>
                  <a:pt x="75" y="85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2" y="78"/>
                  <a:pt x="103" y="76"/>
                  <a:pt x="102" y="74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27" y="78"/>
                </a:moveTo>
                <a:cubicBezTo>
                  <a:pt x="27" y="78"/>
                  <a:pt x="27" y="78"/>
                  <a:pt x="27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1"/>
                  <a:pt x="7" y="11"/>
                  <a:pt x="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78"/>
                  <a:pt x="27" y="78"/>
                  <a:pt x="27" y="78"/>
                </a:cubicBezTo>
                <a:close/>
                <a:moveTo>
                  <a:pt x="51" y="78"/>
                </a:moveTo>
                <a:cubicBezTo>
                  <a:pt x="51" y="78"/>
                  <a:pt x="51" y="78"/>
                  <a:pt x="5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11"/>
                  <a:pt x="31" y="11"/>
                  <a:pt x="3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78"/>
                  <a:pt x="51" y="78"/>
                  <a:pt x="51" y="78"/>
                </a:cubicBezTo>
                <a:close/>
                <a:moveTo>
                  <a:pt x="76" y="78"/>
                </a:moveTo>
                <a:cubicBezTo>
                  <a:pt x="76" y="78"/>
                  <a:pt x="76" y="78"/>
                  <a:pt x="76" y="78"/>
                </a:cubicBezTo>
                <a:cubicBezTo>
                  <a:pt x="59" y="13"/>
                  <a:pt x="59" y="13"/>
                  <a:pt x="59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95" y="73"/>
                  <a:pt x="95" y="73"/>
                  <a:pt x="95" y="73"/>
                </a:cubicBezTo>
                <a:cubicBezTo>
                  <a:pt x="76" y="78"/>
                  <a:pt x="76" y="78"/>
                  <a:pt x="76" y="78"/>
                </a:cubicBezTo>
                <a:close/>
                <a:moveTo>
                  <a:pt x="42" y="72"/>
                </a:moveTo>
                <a:cubicBezTo>
                  <a:pt x="42" y="72"/>
                  <a:pt x="42" y="72"/>
                  <a:pt x="42" y="72"/>
                </a:cubicBezTo>
                <a:cubicBezTo>
                  <a:pt x="44" y="72"/>
                  <a:pt x="46" y="71"/>
                  <a:pt x="47" y="70"/>
                </a:cubicBezTo>
                <a:cubicBezTo>
                  <a:pt x="48" y="68"/>
                  <a:pt x="49" y="66"/>
                  <a:pt x="49" y="65"/>
                </a:cubicBezTo>
                <a:cubicBezTo>
                  <a:pt x="49" y="63"/>
                  <a:pt x="48" y="61"/>
                  <a:pt x="47" y="60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8"/>
                  <a:pt x="44" y="57"/>
                  <a:pt x="42" y="57"/>
                </a:cubicBezTo>
                <a:cubicBezTo>
                  <a:pt x="40" y="57"/>
                  <a:pt x="38" y="58"/>
                  <a:pt x="37" y="59"/>
                </a:cubicBezTo>
                <a:cubicBezTo>
                  <a:pt x="35" y="61"/>
                  <a:pt x="35" y="62"/>
                  <a:pt x="35" y="65"/>
                </a:cubicBezTo>
                <a:cubicBezTo>
                  <a:pt x="35" y="66"/>
                  <a:pt x="35" y="68"/>
                  <a:pt x="37" y="70"/>
                </a:cubicBezTo>
                <a:cubicBezTo>
                  <a:pt x="38" y="71"/>
                  <a:pt x="40" y="72"/>
                  <a:pt x="42" y="72"/>
                </a:cubicBezTo>
                <a:close/>
                <a:moveTo>
                  <a:pt x="40" y="62"/>
                </a:move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2" y="62"/>
                </a:cubicBezTo>
                <a:cubicBezTo>
                  <a:pt x="43" y="62"/>
                  <a:pt x="43" y="62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3"/>
                  <a:pt x="45" y="64"/>
                  <a:pt x="45" y="65"/>
                </a:cubicBezTo>
                <a:cubicBezTo>
                  <a:pt x="45" y="65"/>
                  <a:pt x="44" y="66"/>
                  <a:pt x="44" y="67"/>
                </a:cubicBezTo>
                <a:cubicBezTo>
                  <a:pt x="43" y="67"/>
                  <a:pt x="43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9" y="66"/>
                  <a:pt x="39" y="65"/>
                  <a:pt x="39" y="65"/>
                </a:cubicBezTo>
                <a:cubicBezTo>
                  <a:pt x="39" y="64"/>
                  <a:pt x="39" y="63"/>
                  <a:pt x="40" y="62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3" y="47"/>
                  <a:pt x="44" y="46"/>
                  <a:pt x="44" y="45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3" y="17"/>
                  <a:pt x="42" y="17"/>
                </a:cubicBezTo>
                <a:cubicBezTo>
                  <a:pt x="41" y="17"/>
                  <a:pt x="40" y="18"/>
                  <a:pt x="40" y="19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1" y="47"/>
                  <a:pt x="42" y="47"/>
                </a:cubicBezTo>
                <a:close/>
                <a:moveTo>
                  <a:pt x="70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69" y="16"/>
                  <a:pt x="68" y="18"/>
                  <a:pt x="68" y="19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5"/>
                  <a:pt x="76" y="45"/>
                  <a:pt x="77" y="45"/>
                </a:cubicBezTo>
                <a:cubicBezTo>
                  <a:pt x="79" y="45"/>
                  <a:pt x="79" y="44"/>
                  <a:pt x="79" y="42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6"/>
                  <a:pt x="71" y="16"/>
                  <a:pt x="70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8" name="Freeform 30"/>
          <p:cNvSpPr/>
          <p:nvPr/>
        </p:nvSpPr>
        <p:spPr bwMode="auto">
          <a:xfrm>
            <a:off x="811213" y="1584019"/>
            <a:ext cx="273050" cy="247726"/>
          </a:xfrm>
          <a:custGeom>
            <a:avLst/>
            <a:gdLst>
              <a:gd name="T0" fmla="*/ 28 w 92"/>
              <a:gd name="T1" fmla="*/ 40 h 84"/>
              <a:gd name="T2" fmla="*/ 28 w 92"/>
              <a:gd name="T3" fmla="*/ 40 h 84"/>
              <a:gd name="T4" fmla="*/ 10 w 92"/>
              <a:gd name="T5" fmla="*/ 58 h 84"/>
              <a:gd name="T6" fmla="*/ 7 w 92"/>
              <a:gd name="T7" fmla="*/ 66 h 84"/>
              <a:gd name="T8" fmla="*/ 10 w 92"/>
              <a:gd name="T9" fmla="*/ 74 h 84"/>
              <a:gd name="T10" fmla="*/ 10 w 92"/>
              <a:gd name="T11" fmla="*/ 74 h 84"/>
              <a:gd name="T12" fmla="*/ 10 w 92"/>
              <a:gd name="T13" fmla="*/ 74 h 84"/>
              <a:gd name="T14" fmla="*/ 18 w 92"/>
              <a:gd name="T15" fmla="*/ 77 h 84"/>
              <a:gd name="T16" fmla="*/ 26 w 92"/>
              <a:gd name="T17" fmla="*/ 74 h 84"/>
              <a:gd name="T18" fmla="*/ 47 w 92"/>
              <a:gd name="T19" fmla="*/ 54 h 84"/>
              <a:gd name="T20" fmla="*/ 47 w 92"/>
              <a:gd name="T21" fmla="*/ 54 h 84"/>
              <a:gd name="T22" fmla="*/ 68 w 92"/>
              <a:gd name="T23" fmla="*/ 32 h 84"/>
              <a:gd name="T24" fmla="*/ 70 w 92"/>
              <a:gd name="T25" fmla="*/ 28 h 84"/>
              <a:gd name="T26" fmla="*/ 68 w 92"/>
              <a:gd name="T27" fmla="*/ 25 h 84"/>
              <a:gd name="T28" fmla="*/ 65 w 92"/>
              <a:gd name="T29" fmla="*/ 23 h 84"/>
              <a:gd name="T30" fmla="*/ 61 w 92"/>
              <a:gd name="T31" fmla="*/ 25 h 84"/>
              <a:gd name="T32" fmla="*/ 30 w 92"/>
              <a:gd name="T33" fmla="*/ 56 h 84"/>
              <a:gd name="T34" fmla="*/ 25 w 92"/>
              <a:gd name="T35" fmla="*/ 56 h 84"/>
              <a:gd name="T36" fmla="*/ 25 w 92"/>
              <a:gd name="T37" fmla="*/ 51 h 84"/>
              <a:gd name="T38" fmla="*/ 56 w 92"/>
              <a:gd name="T39" fmla="*/ 20 h 84"/>
              <a:gd name="T40" fmla="*/ 65 w 92"/>
              <a:gd name="T41" fmla="*/ 16 h 84"/>
              <a:gd name="T42" fmla="*/ 73 w 92"/>
              <a:gd name="T43" fmla="*/ 20 h 84"/>
              <a:gd name="T44" fmla="*/ 77 w 92"/>
              <a:gd name="T45" fmla="*/ 28 h 84"/>
              <a:gd name="T46" fmla="*/ 73 w 92"/>
              <a:gd name="T47" fmla="*/ 37 h 84"/>
              <a:gd name="T48" fmla="*/ 52 w 92"/>
              <a:gd name="T49" fmla="*/ 59 h 84"/>
              <a:gd name="T50" fmla="*/ 52 w 92"/>
              <a:gd name="T51" fmla="*/ 59 h 84"/>
              <a:gd name="T52" fmla="*/ 52 w 92"/>
              <a:gd name="T53" fmla="*/ 59 h 84"/>
              <a:gd name="T54" fmla="*/ 31 w 92"/>
              <a:gd name="T55" fmla="*/ 79 h 84"/>
              <a:gd name="T56" fmla="*/ 18 w 92"/>
              <a:gd name="T57" fmla="*/ 84 h 84"/>
              <a:gd name="T58" fmla="*/ 5 w 92"/>
              <a:gd name="T59" fmla="*/ 79 h 84"/>
              <a:gd name="T60" fmla="*/ 5 w 92"/>
              <a:gd name="T61" fmla="*/ 79 h 84"/>
              <a:gd name="T62" fmla="*/ 0 w 92"/>
              <a:gd name="T63" fmla="*/ 66 h 84"/>
              <a:gd name="T64" fmla="*/ 5 w 92"/>
              <a:gd name="T65" fmla="*/ 53 h 84"/>
              <a:gd name="T66" fmla="*/ 25 w 92"/>
              <a:gd name="T67" fmla="*/ 32 h 84"/>
              <a:gd name="T68" fmla="*/ 26 w 92"/>
              <a:gd name="T69" fmla="*/ 32 h 84"/>
              <a:gd name="T70" fmla="*/ 51 w 92"/>
              <a:gd name="T71" fmla="*/ 7 h 84"/>
              <a:gd name="T72" fmla="*/ 68 w 92"/>
              <a:gd name="T73" fmla="*/ 0 h 84"/>
              <a:gd name="T74" fmla="*/ 85 w 92"/>
              <a:gd name="T75" fmla="*/ 7 h 84"/>
              <a:gd name="T76" fmla="*/ 92 w 92"/>
              <a:gd name="T77" fmla="*/ 24 h 84"/>
              <a:gd name="T78" fmla="*/ 85 w 92"/>
              <a:gd name="T79" fmla="*/ 41 h 84"/>
              <a:gd name="T80" fmla="*/ 50 w 92"/>
              <a:gd name="T81" fmla="*/ 76 h 84"/>
              <a:gd name="T82" fmla="*/ 45 w 92"/>
              <a:gd name="T83" fmla="*/ 76 h 84"/>
              <a:gd name="T84" fmla="*/ 45 w 92"/>
              <a:gd name="T85" fmla="*/ 71 h 84"/>
              <a:gd name="T86" fmla="*/ 80 w 92"/>
              <a:gd name="T87" fmla="*/ 36 h 84"/>
              <a:gd name="T88" fmla="*/ 85 w 92"/>
              <a:gd name="T89" fmla="*/ 24 h 84"/>
              <a:gd name="T90" fmla="*/ 80 w 92"/>
              <a:gd name="T91" fmla="*/ 12 h 84"/>
              <a:gd name="T92" fmla="*/ 68 w 92"/>
              <a:gd name="T93" fmla="*/ 7 h 84"/>
              <a:gd name="T94" fmla="*/ 56 w 92"/>
              <a:gd name="T95" fmla="*/ 12 h 84"/>
              <a:gd name="T96" fmla="*/ 28 w 92"/>
              <a:gd name="T97" fmla="*/ 4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2" h="84">
                <a:moveTo>
                  <a:pt x="28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60"/>
                  <a:pt x="7" y="63"/>
                  <a:pt x="7" y="66"/>
                </a:cubicBezTo>
                <a:cubicBezTo>
                  <a:pt x="7" y="69"/>
                  <a:pt x="8" y="72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3" y="76"/>
                  <a:pt x="15" y="77"/>
                  <a:pt x="18" y="77"/>
                </a:cubicBezTo>
                <a:cubicBezTo>
                  <a:pt x="21" y="77"/>
                  <a:pt x="24" y="76"/>
                  <a:pt x="26" y="7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68" y="32"/>
                  <a:pt x="68" y="32"/>
                  <a:pt x="68" y="32"/>
                </a:cubicBezTo>
                <a:cubicBezTo>
                  <a:pt x="69" y="31"/>
                  <a:pt x="70" y="30"/>
                  <a:pt x="70" y="28"/>
                </a:cubicBezTo>
                <a:cubicBezTo>
                  <a:pt x="70" y="27"/>
                  <a:pt x="69" y="26"/>
                  <a:pt x="68" y="25"/>
                </a:cubicBezTo>
                <a:cubicBezTo>
                  <a:pt x="67" y="24"/>
                  <a:pt x="66" y="23"/>
                  <a:pt x="65" y="23"/>
                </a:cubicBezTo>
                <a:cubicBezTo>
                  <a:pt x="64" y="23"/>
                  <a:pt x="62" y="24"/>
                  <a:pt x="61" y="25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7"/>
                  <a:pt x="26" y="57"/>
                  <a:pt x="25" y="56"/>
                </a:cubicBezTo>
                <a:cubicBezTo>
                  <a:pt x="24" y="55"/>
                  <a:pt x="24" y="52"/>
                  <a:pt x="25" y="51"/>
                </a:cubicBezTo>
                <a:cubicBezTo>
                  <a:pt x="56" y="20"/>
                  <a:pt x="56" y="20"/>
                  <a:pt x="56" y="20"/>
                </a:cubicBezTo>
                <a:cubicBezTo>
                  <a:pt x="59" y="17"/>
                  <a:pt x="62" y="16"/>
                  <a:pt x="65" y="16"/>
                </a:cubicBezTo>
                <a:cubicBezTo>
                  <a:pt x="68" y="16"/>
                  <a:pt x="71" y="17"/>
                  <a:pt x="73" y="20"/>
                </a:cubicBezTo>
                <a:cubicBezTo>
                  <a:pt x="76" y="22"/>
                  <a:pt x="77" y="25"/>
                  <a:pt x="77" y="28"/>
                </a:cubicBezTo>
                <a:cubicBezTo>
                  <a:pt x="77" y="31"/>
                  <a:pt x="76" y="34"/>
                  <a:pt x="73" y="37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31" y="79"/>
                  <a:pt x="31" y="79"/>
                  <a:pt x="31" y="79"/>
                </a:cubicBezTo>
                <a:cubicBezTo>
                  <a:pt x="28" y="82"/>
                  <a:pt x="23" y="84"/>
                  <a:pt x="18" y="84"/>
                </a:cubicBezTo>
                <a:cubicBezTo>
                  <a:pt x="14" y="84"/>
                  <a:pt x="9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2" y="75"/>
                  <a:pt x="0" y="70"/>
                  <a:pt x="0" y="66"/>
                </a:cubicBezTo>
                <a:cubicBezTo>
                  <a:pt x="0" y="61"/>
                  <a:pt x="2" y="56"/>
                  <a:pt x="5" y="53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51" y="7"/>
                  <a:pt x="51" y="7"/>
                  <a:pt x="51" y="7"/>
                </a:cubicBezTo>
                <a:cubicBezTo>
                  <a:pt x="56" y="2"/>
                  <a:pt x="62" y="0"/>
                  <a:pt x="68" y="0"/>
                </a:cubicBezTo>
                <a:cubicBezTo>
                  <a:pt x="74" y="0"/>
                  <a:pt x="80" y="2"/>
                  <a:pt x="85" y="7"/>
                </a:cubicBezTo>
                <a:cubicBezTo>
                  <a:pt x="90" y="12"/>
                  <a:pt x="92" y="18"/>
                  <a:pt x="92" y="24"/>
                </a:cubicBezTo>
                <a:cubicBezTo>
                  <a:pt x="92" y="30"/>
                  <a:pt x="90" y="36"/>
                  <a:pt x="85" y="41"/>
                </a:cubicBezTo>
                <a:cubicBezTo>
                  <a:pt x="50" y="76"/>
                  <a:pt x="50" y="76"/>
                  <a:pt x="50" y="76"/>
                </a:cubicBezTo>
                <a:cubicBezTo>
                  <a:pt x="49" y="77"/>
                  <a:pt x="46" y="77"/>
                  <a:pt x="45" y="76"/>
                </a:cubicBezTo>
                <a:cubicBezTo>
                  <a:pt x="44" y="75"/>
                  <a:pt x="44" y="72"/>
                  <a:pt x="45" y="71"/>
                </a:cubicBezTo>
                <a:cubicBezTo>
                  <a:pt x="80" y="36"/>
                  <a:pt x="80" y="36"/>
                  <a:pt x="80" y="36"/>
                </a:cubicBezTo>
                <a:cubicBezTo>
                  <a:pt x="83" y="33"/>
                  <a:pt x="85" y="28"/>
                  <a:pt x="85" y="24"/>
                </a:cubicBezTo>
                <a:cubicBezTo>
                  <a:pt x="85" y="20"/>
                  <a:pt x="83" y="15"/>
                  <a:pt x="80" y="12"/>
                </a:cubicBezTo>
                <a:cubicBezTo>
                  <a:pt x="77" y="9"/>
                  <a:pt x="72" y="7"/>
                  <a:pt x="68" y="7"/>
                </a:cubicBezTo>
                <a:cubicBezTo>
                  <a:pt x="64" y="7"/>
                  <a:pt x="59" y="9"/>
                  <a:pt x="56" y="12"/>
                </a:cubicBezTo>
                <a:cubicBezTo>
                  <a:pt x="28" y="40"/>
                  <a:pt x="28" y="40"/>
                  <a:pt x="2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9" name="Freeform 31"/>
          <p:cNvSpPr>
            <a:spLocks noEditPoints="1"/>
          </p:cNvSpPr>
          <p:nvPr/>
        </p:nvSpPr>
        <p:spPr bwMode="auto">
          <a:xfrm>
            <a:off x="830263" y="2444709"/>
            <a:ext cx="234950" cy="273134"/>
          </a:xfrm>
          <a:custGeom>
            <a:avLst/>
            <a:gdLst>
              <a:gd name="T0" fmla="*/ 51 w 80"/>
              <a:gd name="T1" fmla="*/ 0 h 92"/>
              <a:gd name="T2" fmla="*/ 79 w 80"/>
              <a:gd name="T3" fmla="*/ 27 h 92"/>
              <a:gd name="T4" fmla="*/ 80 w 80"/>
              <a:gd name="T5" fmla="*/ 30 h 92"/>
              <a:gd name="T6" fmla="*/ 78 w 80"/>
              <a:gd name="T7" fmla="*/ 90 h 92"/>
              <a:gd name="T8" fmla="*/ 77 w 80"/>
              <a:gd name="T9" fmla="*/ 90 h 92"/>
              <a:gd name="T10" fmla="*/ 9 w 80"/>
              <a:gd name="T11" fmla="*/ 92 h 92"/>
              <a:gd name="T12" fmla="*/ 2 w 80"/>
              <a:gd name="T13" fmla="*/ 90 h 92"/>
              <a:gd name="T14" fmla="*/ 0 w 80"/>
              <a:gd name="T15" fmla="*/ 10 h 92"/>
              <a:gd name="T16" fmla="*/ 9 w 80"/>
              <a:gd name="T17" fmla="*/ 0 h 92"/>
              <a:gd name="T18" fmla="*/ 19 w 80"/>
              <a:gd name="T19" fmla="*/ 71 h 92"/>
              <a:gd name="T20" fmla="*/ 57 w 80"/>
              <a:gd name="T21" fmla="*/ 69 h 92"/>
              <a:gd name="T22" fmla="*/ 19 w 80"/>
              <a:gd name="T23" fmla="*/ 67 h 92"/>
              <a:gd name="T24" fmla="*/ 19 w 80"/>
              <a:gd name="T25" fmla="*/ 71 h 92"/>
              <a:gd name="T26" fmla="*/ 19 w 80"/>
              <a:gd name="T27" fmla="*/ 56 h 92"/>
              <a:gd name="T28" fmla="*/ 46 w 80"/>
              <a:gd name="T29" fmla="*/ 54 h 92"/>
              <a:gd name="T30" fmla="*/ 19 w 80"/>
              <a:gd name="T31" fmla="*/ 52 h 92"/>
              <a:gd name="T32" fmla="*/ 19 w 80"/>
              <a:gd name="T33" fmla="*/ 56 h 92"/>
              <a:gd name="T34" fmla="*/ 19 w 80"/>
              <a:gd name="T35" fmla="*/ 41 h 92"/>
              <a:gd name="T36" fmla="*/ 63 w 80"/>
              <a:gd name="T37" fmla="*/ 39 h 92"/>
              <a:gd name="T38" fmla="*/ 19 w 80"/>
              <a:gd name="T39" fmla="*/ 37 h 92"/>
              <a:gd name="T40" fmla="*/ 19 w 80"/>
              <a:gd name="T41" fmla="*/ 41 h 92"/>
              <a:gd name="T42" fmla="*/ 49 w 80"/>
              <a:gd name="T43" fmla="*/ 7 h 92"/>
              <a:gd name="T44" fmla="*/ 7 w 80"/>
              <a:gd name="T45" fmla="*/ 8 h 92"/>
              <a:gd name="T46" fmla="*/ 7 w 80"/>
              <a:gd name="T47" fmla="*/ 83 h 92"/>
              <a:gd name="T48" fmla="*/ 7 w 80"/>
              <a:gd name="T49" fmla="*/ 85 h 92"/>
              <a:gd name="T50" fmla="*/ 71 w 80"/>
              <a:gd name="T51" fmla="*/ 85 h 92"/>
              <a:gd name="T52" fmla="*/ 73 w 80"/>
              <a:gd name="T53" fmla="*/ 85 h 92"/>
              <a:gd name="T54" fmla="*/ 73 w 80"/>
              <a:gd name="T55" fmla="*/ 32 h 92"/>
              <a:gd name="T56" fmla="*/ 51 w 80"/>
              <a:gd name="T57" fmla="*/ 29 h 92"/>
              <a:gd name="T58" fmla="*/ 49 w 80"/>
              <a:gd name="T59" fmla="*/ 23 h 92"/>
              <a:gd name="T60" fmla="*/ 70 w 80"/>
              <a:gd name="T61" fmla="*/ 27 h 92"/>
              <a:gd name="T62" fmla="*/ 53 w 80"/>
              <a:gd name="T63" fmla="*/ 11 h 92"/>
              <a:gd name="T64" fmla="*/ 54 w 80"/>
              <a:gd name="T65" fmla="*/ 26 h 92"/>
              <a:gd name="T66" fmla="*/ 57 w 80"/>
              <a:gd name="T67" fmla="*/ 2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92">
                <a:moveTo>
                  <a:pt x="9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4" y="1"/>
                </a:cubicBezTo>
                <a:cubicBezTo>
                  <a:pt x="79" y="27"/>
                  <a:pt x="79" y="27"/>
                  <a:pt x="79" y="27"/>
                </a:cubicBezTo>
                <a:cubicBezTo>
                  <a:pt x="80" y="28"/>
                  <a:pt x="80" y="29"/>
                  <a:pt x="80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83"/>
                  <a:pt x="80" y="83"/>
                  <a:pt x="80" y="83"/>
                </a:cubicBezTo>
                <a:cubicBezTo>
                  <a:pt x="80" y="86"/>
                  <a:pt x="79" y="88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6" y="91"/>
                  <a:pt x="73" y="92"/>
                  <a:pt x="71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7" y="92"/>
                  <a:pt x="4" y="91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88"/>
                  <a:pt x="0" y="86"/>
                  <a:pt x="0" y="8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lose/>
                <a:moveTo>
                  <a:pt x="19" y="71"/>
                </a:moveTo>
                <a:cubicBezTo>
                  <a:pt x="19" y="71"/>
                  <a:pt x="19" y="71"/>
                  <a:pt x="19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7" y="70"/>
                  <a:pt x="57" y="69"/>
                </a:cubicBezTo>
                <a:cubicBezTo>
                  <a:pt x="57" y="68"/>
                  <a:pt x="56" y="67"/>
                  <a:pt x="55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8"/>
                  <a:pt x="17" y="69"/>
                </a:cubicBezTo>
                <a:cubicBezTo>
                  <a:pt x="17" y="70"/>
                  <a:pt x="18" y="71"/>
                  <a:pt x="19" y="71"/>
                </a:cubicBezTo>
                <a:close/>
                <a:moveTo>
                  <a:pt x="19" y="56"/>
                </a:moveTo>
                <a:cubicBezTo>
                  <a:pt x="19" y="56"/>
                  <a:pt x="19" y="56"/>
                  <a:pt x="19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6" y="55"/>
                  <a:pt x="46" y="54"/>
                </a:cubicBezTo>
                <a:cubicBezTo>
                  <a:pt x="46" y="53"/>
                  <a:pt x="45" y="52"/>
                  <a:pt x="44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7" y="53"/>
                  <a:pt x="17" y="54"/>
                </a:cubicBezTo>
                <a:cubicBezTo>
                  <a:pt x="17" y="55"/>
                  <a:pt x="18" y="56"/>
                  <a:pt x="19" y="56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41"/>
                  <a:pt x="63" y="40"/>
                  <a:pt x="63" y="39"/>
                </a:cubicBezTo>
                <a:cubicBezTo>
                  <a:pt x="63" y="38"/>
                  <a:pt x="62" y="37"/>
                  <a:pt x="61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8"/>
                  <a:pt x="17" y="39"/>
                </a:cubicBezTo>
                <a:cubicBezTo>
                  <a:pt x="17" y="40"/>
                  <a:pt x="18" y="41"/>
                  <a:pt x="19" y="41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8" y="8"/>
                  <a:pt x="7" y="8"/>
                </a:cubicBezTo>
                <a:cubicBezTo>
                  <a:pt x="7" y="8"/>
                  <a:pt x="7" y="9"/>
                  <a:pt x="7" y="10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4"/>
                  <a:pt x="7" y="84"/>
                  <a:pt x="7" y="85"/>
                </a:cubicBezTo>
                <a:cubicBezTo>
                  <a:pt x="7" y="85"/>
                  <a:pt x="7" y="85"/>
                  <a:pt x="7" y="85"/>
                </a:cubicBezTo>
                <a:cubicBezTo>
                  <a:pt x="8" y="85"/>
                  <a:pt x="8" y="85"/>
                  <a:pt x="9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5"/>
                  <a:pt x="72" y="85"/>
                  <a:pt x="73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4"/>
                  <a:pt x="73" y="84"/>
                  <a:pt x="73" y="83"/>
                </a:cubicBezTo>
                <a:cubicBezTo>
                  <a:pt x="73" y="32"/>
                  <a:pt x="73" y="32"/>
                  <a:pt x="73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1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8"/>
                  <a:pt x="49" y="26"/>
                  <a:pt x="49" y="23"/>
                </a:cubicBezTo>
                <a:cubicBezTo>
                  <a:pt x="49" y="7"/>
                  <a:pt x="49" y="7"/>
                  <a:pt x="49" y="7"/>
                </a:cubicBezTo>
                <a:close/>
                <a:moveTo>
                  <a:pt x="70" y="27"/>
                </a:moveTo>
                <a:cubicBezTo>
                  <a:pt x="70" y="27"/>
                  <a:pt x="70" y="27"/>
                  <a:pt x="70" y="27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4" y="25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5" y="27"/>
                  <a:pt x="56" y="27"/>
                  <a:pt x="57" y="27"/>
                </a:cubicBezTo>
                <a:cubicBezTo>
                  <a:pt x="70" y="27"/>
                  <a:pt x="70" y="27"/>
                  <a:pt x="7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0" name="Freeform 32"/>
          <p:cNvSpPr>
            <a:spLocks noEditPoints="1"/>
          </p:cNvSpPr>
          <p:nvPr/>
        </p:nvSpPr>
        <p:spPr bwMode="auto">
          <a:xfrm>
            <a:off x="811213" y="4193086"/>
            <a:ext cx="273050" cy="273134"/>
          </a:xfrm>
          <a:custGeom>
            <a:avLst/>
            <a:gdLst>
              <a:gd name="T0" fmla="*/ 87 w 92"/>
              <a:gd name="T1" fmla="*/ 11 h 92"/>
              <a:gd name="T2" fmla="*/ 92 w 92"/>
              <a:gd name="T3" fmla="*/ 22 h 92"/>
              <a:gd name="T4" fmla="*/ 87 w 92"/>
              <a:gd name="T5" fmla="*/ 34 h 92"/>
              <a:gd name="T6" fmla="*/ 74 w 92"/>
              <a:gd name="T7" fmla="*/ 47 h 92"/>
              <a:gd name="T8" fmla="*/ 63 w 92"/>
              <a:gd name="T9" fmla="*/ 52 h 92"/>
              <a:gd name="T10" fmla="*/ 51 w 92"/>
              <a:gd name="T11" fmla="*/ 47 h 92"/>
              <a:gd name="T12" fmla="*/ 46 w 92"/>
              <a:gd name="T13" fmla="*/ 51 h 92"/>
              <a:gd name="T14" fmla="*/ 52 w 92"/>
              <a:gd name="T15" fmla="*/ 63 h 92"/>
              <a:gd name="T16" fmla="*/ 47 w 92"/>
              <a:gd name="T17" fmla="*/ 75 h 92"/>
              <a:gd name="T18" fmla="*/ 22 w 92"/>
              <a:gd name="T19" fmla="*/ 92 h 92"/>
              <a:gd name="T20" fmla="*/ 5 w 92"/>
              <a:gd name="T21" fmla="*/ 81 h 92"/>
              <a:gd name="T22" fmla="*/ 0 w 92"/>
              <a:gd name="T23" fmla="*/ 70 h 92"/>
              <a:gd name="T24" fmla="*/ 5 w 92"/>
              <a:gd name="T25" fmla="*/ 58 h 92"/>
              <a:gd name="T26" fmla="*/ 5 w 92"/>
              <a:gd name="T27" fmla="*/ 58 h 92"/>
              <a:gd name="T28" fmla="*/ 29 w 92"/>
              <a:gd name="T29" fmla="*/ 40 h 92"/>
              <a:gd name="T30" fmla="*/ 41 w 92"/>
              <a:gd name="T31" fmla="*/ 45 h 92"/>
              <a:gd name="T32" fmla="*/ 41 w 92"/>
              <a:gd name="T33" fmla="*/ 46 h 92"/>
              <a:gd name="T34" fmla="*/ 45 w 92"/>
              <a:gd name="T35" fmla="*/ 41 h 92"/>
              <a:gd name="T36" fmla="*/ 40 w 92"/>
              <a:gd name="T37" fmla="*/ 29 h 92"/>
              <a:gd name="T38" fmla="*/ 45 w 92"/>
              <a:gd name="T39" fmla="*/ 18 h 92"/>
              <a:gd name="T40" fmla="*/ 58 w 92"/>
              <a:gd name="T41" fmla="*/ 5 h 92"/>
              <a:gd name="T42" fmla="*/ 81 w 92"/>
              <a:gd name="T43" fmla="*/ 5 h 92"/>
              <a:gd name="T44" fmla="*/ 82 w 92"/>
              <a:gd name="T45" fmla="*/ 16 h 92"/>
              <a:gd name="T46" fmla="*/ 76 w 92"/>
              <a:gd name="T47" fmla="*/ 10 h 92"/>
              <a:gd name="T48" fmla="*/ 70 w 92"/>
              <a:gd name="T49" fmla="*/ 7 h 92"/>
              <a:gd name="T50" fmla="*/ 63 w 92"/>
              <a:gd name="T51" fmla="*/ 10 h 92"/>
              <a:gd name="T52" fmla="*/ 47 w 92"/>
              <a:gd name="T53" fmla="*/ 29 h 92"/>
              <a:gd name="T54" fmla="*/ 50 w 92"/>
              <a:gd name="T55" fmla="*/ 36 h 92"/>
              <a:gd name="T56" fmla="*/ 51 w 92"/>
              <a:gd name="T57" fmla="*/ 36 h 92"/>
              <a:gd name="T58" fmla="*/ 62 w 92"/>
              <a:gd name="T59" fmla="*/ 30 h 92"/>
              <a:gd name="T60" fmla="*/ 56 w 92"/>
              <a:gd name="T61" fmla="*/ 41 h 92"/>
              <a:gd name="T62" fmla="*/ 56 w 92"/>
              <a:gd name="T63" fmla="*/ 42 h 92"/>
              <a:gd name="T64" fmla="*/ 69 w 92"/>
              <a:gd name="T65" fmla="*/ 42 h 92"/>
              <a:gd name="T66" fmla="*/ 82 w 92"/>
              <a:gd name="T67" fmla="*/ 29 h 92"/>
              <a:gd name="T68" fmla="*/ 85 w 92"/>
              <a:gd name="T69" fmla="*/ 22 h 92"/>
              <a:gd name="T70" fmla="*/ 82 w 92"/>
              <a:gd name="T71" fmla="*/ 16 h 92"/>
              <a:gd name="T72" fmla="*/ 42 w 92"/>
              <a:gd name="T73" fmla="*/ 56 h 92"/>
              <a:gd name="T74" fmla="*/ 35 w 92"/>
              <a:gd name="T75" fmla="*/ 62 h 92"/>
              <a:gd name="T76" fmla="*/ 30 w 92"/>
              <a:gd name="T77" fmla="*/ 57 h 92"/>
              <a:gd name="T78" fmla="*/ 36 w 92"/>
              <a:gd name="T79" fmla="*/ 50 h 92"/>
              <a:gd name="T80" fmla="*/ 36 w 92"/>
              <a:gd name="T81" fmla="*/ 50 h 92"/>
              <a:gd name="T82" fmla="*/ 23 w 92"/>
              <a:gd name="T83" fmla="*/ 50 h 92"/>
              <a:gd name="T84" fmla="*/ 10 w 92"/>
              <a:gd name="T85" fmla="*/ 63 h 92"/>
              <a:gd name="T86" fmla="*/ 7 w 92"/>
              <a:gd name="T87" fmla="*/ 70 h 92"/>
              <a:gd name="T88" fmla="*/ 16 w 92"/>
              <a:gd name="T89" fmla="*/ 82 h 92"/>
              <a:gd name="T90" fmla="*/ 29 w 92"/>
              <a:gd name="T91" fmla="*/ 82 h 92"/>
              <a:gd name="T92" fmla="*/ 42 w 92"/>
              <a:gd name="T93" fmla="*/ 70 h 92"/>
              <a:gd name="T94" fmla="*/ 45 w 92"/>
              <a:gd name="T95" fmla="*/ 6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2">
                <a:moveTo>
                  <a:pt x="81" y="5"/>
                </a:moveTo>
                <a:cubicBezTo>
                  <a:pt x="87" y="11"/>
                  <a:pt x="87" y="11"/>
                  <a:pt x="87" y="11"/>
                </a:cubicBezTo>
                <a:cubicBezTo>
                  <a:pt x="87" y="11"/>
                  <a:pt x="87" y="11"/>
                  <a:pt x="87" y="11"/>
                </a:cubicBezTo>
                <a:cubicBezTo>
                  <a:pt x="91" y="14"/>
                  <a:pt x="92" y="18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6"/>
                  <a:pt x="91" y="31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1" y="50"/>
                  <a:pt x="67" y="52"/>
                  <a:pt x="63" y="52"/>
                </a:cubicBezTo>
                <a:cubicBezTo>
                  <a:pt x="59" y="52"/>
                  <a:pt x="54" y="50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1" y="46"/>
                  <a:pt x="51" y="46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50" y="54"/>
                  <a:pt x="52" y="59"/>
                  <a:pt x="52" y="63"/>
                </a:cubicBezTo>
                <a:cubicBezTo>
                  <a:pt x="52" y="67"/>
                  <a:pt x="50" y="71"/>
                  <a:pt x="47" y="74"/>
                </a:cubicBezTo>
                <a:cubicBezTo>
                  <a:pt x="47" y="75"/>
                  <a:pt x="47" y="75"/>
                  <a:pt x="47" y="75"/>
                </a:cubicBezTo>
                <a:cubicBezTo>
                  <a:pt x="34" y="87"/>
                  <a:pt x="34" y="87"/>
                  <a:pt x="34" y="87"/>
                </a:cubicBezTo>
                <a:cubicBezTo>
                  <a:pt x="31" y="91"/>
                  <a:pt x="26" y="92"/>
                  <a:pt x="22" y="92"/>
                </a:cubicBezTo>
                <a:cubicBezTo>
                  <a:pt x="18" y="92"/>
                  <a:pt x="14" y="91"/>
                  <a:pt x="11" y="87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6"/>
                  <a:pt x="1" y="61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1" y="42"/>
                  <a:pt x="25" y="40"/>
                  <a:pt x="29" y="40"/>
                </a:cubicBezTo>
                <a:cubicBezTo>
                  <a:pt x="33" y="40"/>
                  <a:pt x="38" y="42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2" y="38"/>
                  <a:pt x="40" y="34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5"/>
                  <a:pt x="42" y="21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8" y="5"/>
                  <a:pt x="58" y="5"/>
                  <a:pt x="58" y="5"/>
                </a:cubicBezTo>
                <a:cubicBezTo>
                  <a:pt x="61" y="1"/>
                  <a:pt x="66" y="0"/>
                  <a:pt x="70" y="0"/>
                </a:cubicBezTo>
                <a:cubicBezTo>
                  <a:pt x="74" y="0"/>
                  <a:pt x="78" y="1"/>
                  <a:pt x="81" y="5"/>
                </a:cubicBezTo>
                <a:cubicBezTo>
                  <a:pt x="81" y="5"/>
                  <a:pt x="81" y="5"/>
                  <a:pt x="81" y="5"/>
                </a:cubicBezTo>
                <a:close/>
                <a:moveTo>
                  <a:pt x="82" y="16"/>
                </a:moveTo>
                <a:cubicBezTo>
                  <a:pt x="82" y="16"/>
                  <a:pt x="82" y="16"/>
                  <a:pt x="82" y="16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10"/>
                  <a:pt x="76" y="10"/>
                  <a:pt x="76" y="10"/>
                </a:cubicBezTo>
                <a:cubicBezTo>
                  <a:pt x="75" y="8"/>
                  <a:pt x="72" y="7"/>
                  <a:pt x="70" y="7"/>
                </a:cubicBezTo>
                <a:cubicBezTo>
                  <a:pt x="67" y="7"/>
                  <a:pt x="65" y="8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4"/>
                  <a:pt x="47" y="27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32"/>
                  <a:pt x="48" y="34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61" y="29"/>
                  <a:pt x="62" y="30"/>
                </a:cubicBezTo>
                <a:cubicBezTo>
                  <a:pt x="63" y="31"/>
                  <a:pt x="63" y="34"/>
                  <a:pt x="62" y="35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8" y="44"/>
                  <a:pt x="60" y="45"/>
                  <a:pt x="63" y="45"/>
                </a:cubicBezTo>
                <a:cubicBezTo>
                  <a:pt x="65" y="45"/>
                  <a:pt x="68" y="44"/>
                  <a:pt x="69" y="42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7"/>
                  <a:pt x="85" y="25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4" y="17"/>
                  <a:pt x="82" y="16"/>
                </a:cubicBezTo>
                <a:cubicBezTo>
                  <a:pt x="82" y="16"/>
                  <a:pt x="82" y="16"/>
                  <a:pt x="82" y="16"/>
                </a:cubicBezTo>
                <a:close/>
                <a:moveTo>
                  <a:pt x="42" y="56"/>
                </a:move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3"/>
                  <a:pt x="31" y="63"/>
                  <a:pt x="30" y="62"/>
                </a:cubicBezTo>
                <a:cubicBezTo>
                  <a:pt x="29" y="61"/>
                  <a:pt x="29" y="58"/>
                  <a:pt x="3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4" y="48"/>
                  <a:pt x="32" y="47"/>
                  <a:pt x="29" y="47"/>
                </a:cubicBezTo>
                <a:cubicBezTo>
                  <a:pt x="27" y="47"/>
                  <a:pt x="24" y="48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8" y="65"/>
                  <a:pt x="7" y="67"/>
                  <a:pt x="7" y="70"/>
                </a:cubicBezTo>
                <a:cubicBezTo>
                  <a:pt x="7" y="72"/>
                  <a:pt x="8" y="75"/>
                  <a:pt x="10" y="76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4"/>
                  <a:pt x="20" y="85"/>
                  <a:pt x="22" y="85"/>
                </a:cubicBezTo>
                <a:cubicBezTo>
                  <a:pt x="25" y="85"/>
                  <a:pt x="27" y="84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4" y="68"/>
                  <a:pt x="45" y="65"/>
                  <a:pt x="45" y="63"/>
                </a:cubicBezTo>
                <a:cubicBezTo>
                  <a:pt x="45" y="60"/>
                  <a:pt x="44" y="58"/>
                  <a:pt x="4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1411289" y="1622131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1411289" y="2478057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1411289" y="3380036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1411289" y="4269310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41" name="Group 33"/>
          <p:cNvGrpSpPr/>
          <p:nvPr/>
        </p:nvGrpSpPr>
        <p:grpSpPr bwMode="auto">
          <a:xfrm>
            <a:off x="2411414" y="1445863"/>
            <a:ext cx="3887787" cy="3411002"/>
            <a:chOff x="0" y="0"/>
            <a:chExt cx="2449" cy="2148"/>
          </a:xfrm>
        </p:grpSpPr>
        <p:pic>
          <p:nvPicPr>
            <p:cNvPr id="17442" name="Picture 34" descr="iPhone_5S_freebie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3" name="Rectangle 3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 r="-7874"/>
              </a:stretch>
            </a:blipFill>
            <a:ln w="6350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5624514" y="1704706"/>
            <a:ext cx="3024187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</a:t>
            </a:r>
            <a:r>
              <a:rPr lang="en-US" altLang="zh-CN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?</a:t>
            </a:r>
            <a:endParaRPr lang="zh-CN" altLang="en-US" sz="10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5727701" y="3121194"/>
            <a:ext cx="10807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75%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55118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47" name="Text Box 39"/>
          <p:cNvSpPr txBox="1">
            <a:spLocks noChangeArrowheads="1"/>
          </p:cNvSpPr>
          <p:nvPr/>
        </p:nvSpPr>
        <p:spPr bwMode="auto">
          <a:xfrm>
            <a:off x="7442201" y="3121194"/>
            <a:ext cx="10887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89%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72263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/>
          <p:nvPr/>
        </p:nvSpPr>
        <p:spPr bwMode="auto">
          <a:xfrm>
            <a:off x="6122988" y="1489410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6" name="Freeform 22"/>
          <p:cNvSpPr/>
          <p:nvPr/>
        </p:nvSpPr>
        <p:spPr bwMode="auto">
          <a:xfrm>
            <a:off x="6122988" y="2313577"/>
            <a:ext cx="527050" cy="51927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7" name="Freeform 23"/>
          <p:cNvSpPr/>
          <p:nvPr/>
        </p:nvSpPr>
        <p:spPr bwMode="auto">
          <a:xfrm>
            <a:off x="6122988" y="3136155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8" name="Freeform 24"/>
          <p:cNvSpPr/>
          <p:nvPr/>
        </p:nvSpPr>
        <p:spPr bwMode="auto">
          <a:xfrm>
            <a:off x="4752976" y="1751428"/>
            <a:ext cx="1370013" cy="2407393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Freeform 25"/>
          <p:cNvSpPr/>
          <p:nvPr/>
        </p:nvSpPr>
        <p:spPr bwMode="auto">
          <a:xfrm>
            <a:off x="5089526" y="2574008"/>
            <a:ext cx="1033463" cy="1584814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0" name="Freeform 26"/>
          <p:cNvSpPr/>
          <p:nvPr/>
        </p:nvSpPr>
        <p:spPr bwMode="auto">
          <a:xfrm>
            <a:off x="5438776" y="3396586"/>
            <a:ext cx="684213" cy="762235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1" name="Freeform 27"/>
          <p:cNvSpPr/>
          <p:nvPr/>
        </p:nvSpPr>
        <p:spPr bwMode="auto">
          <a:xfrm>
            <a:off x="2493963" y="1489410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2" name="Freeform 28"/>
          <p:cNvSpPr/>
          <p:nvPr/>
        </p:nvSpPr>
        <p:spPr bwMode="auto">
          <a:xfrm>
            <a:off x="2493963" y="2313577"/>
            <a:ext cx="527050" cy="51927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3" name="Freeform 29"/>
          <p:cNvSpPr/>
          <p:nvPr/>
        </p:nvSpPr>
        <p:spPr bwMode="auto">
          <a:xfrm>
            <a:off x="2493963" y="3136155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4" name="Freeform 30"/>
          <p:cNvSpPr/>
          <p:nvPr/>
        </p:nvSpPr>
        <p:spPr bwMode="auto">
          <a:xfrm>
            <a:off x="3021013" y="1751428"/>
            <a:ext cx="1370012" cy="2407393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5" name="Freeform 31"/>
          <p:cNvSpPr/>
          <p:nvPr/>
        </p:nvSpPr>
        <p:spPr bwMode="auto">
          <a:xfrm>
            <a:off x="3021013" y="2574008"/>
            <a:ext cx="1033462" cy="1584814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6" name="Freeform 32"/>
          <p:cNvSpPr/>
          <p:nvPr/>
        </p:nvSpPr>
        <p:spPr bwMode="auto">
          <a:xfrm>
            <a:off x="3021013" y="3396586"/>
            <a:ext cx="685800" cy="762235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632329"/>
            <a:ext cx="254000" cy="235023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9" y="2451733"/>
            <a:ext cx="173037" cy="244550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1" y="1608509"/>
            <a:ext cx="220663" cy="281075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1" y="3271135"/>
            <a:ext cx="187325" cy="252490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1" y="2446968"/>
            <a:ext cx="220663" cy="25407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1" y="3272723"/>
            <a:ext cx="207963" cy="247726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/>
          <p:nvPr/>
        </p:nvGrpSpPr>
        <p:grpSpPr bwMode="auto">
          <a:xfrm>
            <a:off x="3238500" y="2863021"/>
            <a:ext cx="2667000" cy="1797605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59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6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Oval 43"/>
          <p:cNvSpPr>
            <a:spLocks noChangeArrowheads="1"/>
          </p:cNvSpPr>
          <p:nvPr/>
        </p:nvSpPr>
        <p:spPr bwMode="auto">
          <a:xfrm>
            <a:off x="812703" y="2828528"/>
            <a:ext cx="1079500" cy="1083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6" name="Oval 44"/>
          <p:cNvSpPr>
            <a:spLocks noChangeArrowheads="1"/>
          </p:cNvSpPr>
          <p:nvPr/>
        </p:nvSpPr>
        <p:spPr bwMode="auto">
          <a:xfrm>
            <a:off x="2014440" y="2828528"/>
            <a:ext cx="1079500" cy="10830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7" name="Oval 45"/>
          <p:cNvSpPr>
            <a:spLocks noChangeArrowheads="1"/>
          </p:cNvSpPr>
          <p:nvPr/>
        </p:nvSpPr>
        <p:spPr bwMode="auto">
          <a:xfrm>
            <a:off x="3216178" y="2828528"/>
            <a:ext cx="1079500" cy="10830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8" name="Rectangle 46"/>
          <p:cNvSpPr>
            <a:spLocks noChangeArrowheads="1"/>
          </p:cNvSpPr>
          <p:nvPr/>
        </p:nvSpPr>
        <p:spPr bwMode="auto">
          <a:xfrm>
            <a:off x="787303" y="4297419"/>
            <a:ext cx="3527425" cy="3144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9" name="Rectangle 47"/>
          <p:cNvSpPr>
            <a:spLocks noChangeArrowheads="1"/>
          </p:cNvSpPr>
          <p:nvPr/>
        </p:nvSpPr>
        <p:spPr bwMode="auto">
          <a:xfrm>
            <a:off x="787303" y="4297419"/>
            <a:ext cx="311150" cy="3144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090" name="Group 58"/>
          <p:cNvGrpSpPr/>
          <p:nvPr/>
        </p:nvGrpSpPr>
        <p:grpSpPr bwMode="auto">
          <a:xfrm>
            <a:off x="3624166" y="3095311"/>
            <a:ext cx="263525" cy="276310"/>
            <a:chOff x="2352" y="1832"/>
            <a:chExt cx="166" cy="174"/>
          </a:xfrm>
        </p:grpSpPr>
        <p:sp>
          <p:nvSpPr>
            <p:cNvPr id="44080" name="Freeform 48"/>
            <p:cNvSpPr/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1" name="Freeform 49"/>
            <p:cNvSpPr/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2" name="Freeform 50"/>
            <p:cNvSpPr/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3" name="Freeform 51"/>
            <p:cNvSpPr/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4" name="Freeform 52"/>
            <p:cNvSpPr/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5" name="Freeform 53"/>
            <p:cNvSpPr/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089" name="Group 57"/>
          <p:cNvGrpSpPr/>
          <p:nvPr/>
        </p:nvGrpSpPr>
        <p:grpSpPr bwMode="auto">
          <a:xfrm>
            <a:off x="1214341" y="3095310"/>
            <a:ext cx="276225" cy="273134"/>
            <a:chOff x="834" y="1832"/>
            <a:chExt cx="174" cy="172"/>
          </a:xfrm>
        </p:grpSpPr>
        <p:sp>
          <p:nvSpPr>
            <p:cNvPr id="44086" name="Freeform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7" name="Freeform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088" name="Freeform 56"/>
          <p:cNvSpPr>
            <a:spLocks noEditPoints="1"/>
          </p:cNvSpPr>
          <p:nvPr/>
        </p:nvSpPr>
        <p:spPr bwMode="auto">
          <a:xfrm>
            <a:off x="2412904" y="3136598"/>
            <a:ext cx="276225" cy="190559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1" name="Rectangle 59"/>
          <p:cNvSpPr>
            <a:spLocks noChangeArrowheads="1"/>
          </p:cNvSpPr>
          <p:nvPr/>
        </p:nvSpPr>
        <p:spPr bwMode="auto">
          <a:xfrm>
            <a:off x="774603" y="1316761"/>
            <a:ext cx="351313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GREAT TITLE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2" name="Rectangle 60"/>
          <p:cNvSpPr>
            <a:spLocks noChangeArrowheads="1"/>
          </p:cNvSpPr>
          <p:nvPr/>
        </p:nvSpPr>
        <p:spPr bwMode="auto">
          <a:xfrm>
            <a:off x="933353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3" name="Rectangle 61"/>
          <p:cNvSpPr>
            <a:spLocks noChangeArrowheads="1"/>
          </p:cNvSpPr>
          <p:nvPr/>
        </p:nvSpPr>
        <p:spPr bwMode="auto">
          <a:xfrm>
            <a:off x="2130328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4" name="Rectangle 62"/>
          <p:cNvSpPr>
            <a:spLocks noChangeArrowheads="1"/>
          </p:cNvSpPr>
          <p:nvPr/>
        </p:nvSpPr>
        <p:spPr bwMode="auto">
          <a:xfrm>
            <a:off x="3335240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5" name="Freeform 63"/>
          <p:cNvSpPr>
            <a:spLocks noEditPoints="1"/>
          </p:cNvSpPr>
          <p:nvPr/>
        </p:nvSpPr>
        <p:spPr bwMode="auto">
          <a:xfrm>
            <a:off x="860328" y="4383171"/>
            <a:ext cx="176212" cy="161975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6" name="Rectangle 64"/>
          <p:cNvSpPr>
            <a:spLocks noChangeArrowheads="1"/>
          </p:cNvSpPr>
          <p:nvPr/>
        </p:nvSpPr>
        <p:spPr bwMode="auto">
          <a:xfrm>
            <a:off x="1222279" y="4308534"/>
            <a:ext cx="309244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7" name="Group 65"/>
          <p:cNvGrpSpPr/>
          <p:nvPr/>
        </p:nvGrpSpPr>
        <p:grpSpPr bwMode="auto">
          <a:xfrm>
            <a:off x="5148263" y="1932108"/>
            <a:ext cx="3384550" cy="2488381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100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5004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单</a:t>
            </a:r>
            <a:r>
              <a:rPr lang="zh-CN" altLang="en-US" dirty="0"/>
              <a:t>击此处添加标题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11714"/>
            <a:ext cx="1281120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案例对比分析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Oval 27"/>
          <p:cNvSpPr>
            <a:spLocks noChangeArrowheads="1"/>
          </p:cNvSpPr>
          <p:nvPr/>
        </p:nvSpPr>
        <p:spPr bwMode="auto">
          <a:xfrm>
            <a:off x="4268788" y="1336459"/>
            <a:ext cx="590550" cy="5875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2" name="Oval 28"/>
          <p:cNvSpPr>
            <a:spLocks noChangeArrowheads="1"/>
          </p:cNvSpPr>
          <p:nvPr/>
        </p:nvSpPr>
        <p:spPr bwMode="auto">
          <a:xfrm>
            <a:off x="4268788" y="2222557"/>
            <a:ext cx="590550" cy="589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3" name="Oval 29"/>
          <p:cNvSpPr>
            <a:spLocks noChangeArrowheads="1"/>
          </p:cNvSpPr>
          <p:nvPr/>
        </p:nvSpPr>
        <p:spPr bwMode="auto">
          <a:xfrm>
            <a:off x="4268788" y="3110244"/>
            <a:ext cx="590550" cy="589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4" name="Oval 30"/>
          <p:cNvSpPr>
            <a:spLocks noChangeArrowheads="1"/>
          </p:cNvSpPr>
          <p:nvPr/>
        </p:nvSpPr>
        <p:spPr bwMode="auto">
          <a:xfrm>
            <a:off x="4268788" y="3997930"/>
            <a:ext cx="590550" cy="5891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5" name="Freeform 31"/>
          <p:cNvSpPr/>
          <p:nvPr/>
        </p:nvSpPr>
        <p:spPr bwMode="auto">
          <a:xfrm>
            <a:off x="4057651" y="1125257"/>
            <a:ext cx="1012825" cy="367302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6" name="Freeform 32"/>
          <p:cNvSpPr/>
          <p:nvPr/>
        </p:nvSpPr>
        <p:spPr bwMode="auto">
          <a:xfrm>
            <a:off x="4968876" y="1433326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7" name="Freeform 33"/>
          <p:cNvSpPr/>
          <p:nvPr/>
        </p:nvSpPr>
        <p:spPr bwMode="auto">
          <a:xfrm>
            <a:off x="3906839" y="2317837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8" name="Freeform 34"/>
          <p:cNvSpPr/>
          <p:nvPr/>
        </p:nvSpPr>
        <p:spPr bwMode="auto">
          <a:xfrm>
            <a:off x="3906839" y="4093209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Freeform 35"/>
          <p:cNvSpPr/>
          <p:nvPr/>
        </p:nvSpPr>
        <p:spPr bwMode="auto">
          <a:xfrm>
            <a:off x="4968876" y="3205523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314" name="Group 50"/>
          <p:cNvGrpSpPr/>
          <p:nvPr/>
        </p:nvGrpSpPr>
        <p:grpSpPr bwMode="auto">
          <a:xfrm>
            <a:off x="4459288" y="2409939"/>
            <a:ext cx="227012" cy="215967"/>
            <a:chOff x="2809" y="1408"/>
            <a:chExt cx="143" cy="136"/>
          </a:xfrm>
        </p:grpSpPr>
        <p:sp>
          <p:nvSpPr>
            <p:cNvPr id="11300" name="Freeform 36"/>
            <p:cNvSpPr/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1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3" name="Group 49"/>
          <p:cNvGrpSpPr/>
          <p:nvPr/>
        </p:nvGrpSpPr>
        <p:grpSpPr bwMode="auto">
          <a:xfrm>
            <a:off x="4476751" y="1504785"/>
            <a:ext cx="195263" cy="268371"/>
            <a:chOff x="2820" y="838"/>
            <a:chExt cx="123" cy="169"/>
          </a:xfrm>
        </p:grpSpPr>
        <p:sp>
          <p:nvSpPr>
            <p:cNvPr id="11302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3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4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5" name="Freeform 41"/>
            <p:cNvSpPr/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5" name="Group 51"/>
          <p:cNvGrpSpPr/>
          <p:nvPr/>
        </p:nvGrpSpPr>
        <p:grpSpPr bwMode="auto">
          <a:xfrm>
            <a:off x="4446588" y="3318270"/>
            <a:ext cx="215900" cy="174679"/>
            <a:chOff x="2801" y="1980"/>
            <a:chExt cx="136" cy="110"/>
          </a:xfrm>
        </p:grpSpPr>
        <p:sp>
          <p:nvSpPr>
            <p:cNvPr id="11306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7" name="Freeform 43"/>
            <p:cNvSpPr/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6" name="Group 52"/>
          <p:cNvGrpSpPr/>
          <p:nvPr/>
        </p:nvGrpSpPr>
        <p:grpSpPr bwMode="auto">
          <a:xfrm>
            <a:off x="4491038" y="4171021"/>
            <a:ext cx="177800" cy="242962"/>
            <a:chOff x="2829" y="2517"/>
            <a:chExt cx="112" cy="153"/>
          </a:xfrm>
        </p:grpSpPr>
        <p:sp>
          <p:nvSpPr>
            <p:cNvPr id="11308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435600" y="1338047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5435600" y="3108655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9" name="Rectangle 55"/>
          <p:cNvSpPr>
            <a:spLocks noChangeArrowheads="1"/>
          </p:cNvSpPr>
          <p:nvPr/>
        </p:nvSpPr>
        <p:spPr bwMode="auto">
          <a:xfrm>
            <a:off x="773113" y="2235261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773113" y="4005870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Freeform 21"/>
          <p:cNvSpPr/>
          <p:nvPr/>
        </p:nvSpPr>
        <p:spPr bwMode="auto">
          <a:xfrm>
            <a:off x="3446464" y="3295080"/>
            <a:ext cx="1081087" cy="963909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0" name="Freeform 22"/>
          <p:cNvSpPr/>
          <p:nvPr/>
        </p:nvSpPr>
        <p:spPr bwMode="auto">
          <a:xfrm>
            <a:off x="3244851" y="2308938"/>
            <a:ext cx="746125" cy="124816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1" name="Freeform 23"/>
          <p:cNvSpPr/>
          <p:nvPr/>
        </p:nvSpPr>
        <p:spPr bwMode="auto">
          <a:xfrm>
            <a:off x="4616450" y="3295080"/>
            <a:ext cx="1079500" cy="963909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2792" name="Freeform 24"/>
          <p:cNvSpPr/>
          <p:nvPr/>
        </p:nvSpPr>
        <p:spPr bwMode="auto">
          <a:xfrm>
            <a:off x="3446464" y="1607047"/>
            <a:ext cx="1081087" cy="963910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3" name="Freeform 25"/>
          <p:cNvSpPr/>
          <p:nvPr/>
        </p:nvSpPr>
        <p:spPr bwMode="auto">
          <a:xfrm>
            <a:off x="5153026" y="2308938"/>
            <a:ext cx="746125" cy="124816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4" name="Freeform 26"/>
          <p:cNvSpPr/>
          <p:nvPr/>
        </p:nvSpPr>
        <p:spPr bwMode="auto">
          <a:xfrm>
            <a:off x="4616450" y="1607047"/>
            <a:ext cx="1079500" cy="963910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5" name="Freeform 27"/>
          <p:cNvSpPr>
            <a:spLocks noEditPoints="1"/>
          </p:cNvSpPr>
          <p:nvPr/>
        </p:nvSpPr>
        <p:spPr bwMode="auto">
          <a:xfrm>
            <a:off x="3473451" y="2802803"/>
            <a:ext cx="288925" cy="25884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6" name="Freeform 28"/>
          <p:cNvSpPr>
            <a:spLocks noEditPoints="1"/>
          </p:cNvSpPr>
          <p:nvPr/>
        </p:nvSpPr>
        <p:spPr bwMode="auto">
          <a:xfrm>
            <a:off x="5411788" y="2785335"/>
            <a:ext cx="228600" cy="295366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7" name="Freeform 29"/>
          <p:cNvSpPr>
            <a:spLocks noEditPoints="1"/>
          </p:cNvSpPr>
          <p:nvPr/>
        </p:nvSpPr>
        <p:spPr bwMode="auto">
          <a:xfrm>
            <a:off x="3933825" y="1937348"/>
            <a:ext cx="304800" cy="303307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8" name="Freeform 30"/>
          <p:cNvSpPr>
            <a:spLocks noEditPoints="1"/>
          </p:cNvSpPr>
          <p:nvPr/>
        </p:nvSpPr>
        <p:spPr bwMode="auto">
          <a:xfrm>
            <a:off x="4908550" y="3625381"/>
            <a:ext cx="304800" cy="303306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9" name="Freeform 31"/>
          <p:cNvSpPr>
            <a:spLocks noEditPoints="1"/>
          </p:cNvSpPr>
          <p:nvPr/>
        </p:nvSpPr>
        <p:spPr bwMode="auto">
          <a:xfrm>
            <a:off x="3946525" y="3590446"/>
            <a:ext cx="325438" cy="327126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0" name="Freeform 32"/>
          <p:cNvSpPr>
            <a:spLocks noEditPoints="1"/>
          </p:cNvSpPr>
          <p:nvPr/>
        </p:nvSpPr>
        <p:spPr bwMode="auto">
          <a:xfrm>
            <a:off x="4905376" y="1970697"/>
            <a:ext cx="307975" cy="236610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4179113" y="2615420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CIRCULAR</a:t>
            </a:r>
          </a:p>
        </p:txBody>
      </p:sp>
      <p:sp>
        <p:nvSpPr>
          <p:cNvPr id="32802" name="Rectangle 34"/>
          <p:cNvSpPr>
            <a:spLocks noChangeArrowheads="1"/>
          </p:cNvSpPr>
          <p:nvPr/>
        </p:nvSpPr>
        <p:spPr bwMode="auto">
          <a:xfrm>
            <a:off x="4067176" y="2831387"/>
            <a:ext cx="1008063" cy="45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templates.</a:t>
            </a: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899344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467544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970781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5774728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7" name="Rectangle 39"/>
          <p:cNvSpPr>
            <a:spLocks noChangeArrowheads="1"/>
          </p:cNvSpPr>
          <p:nvPr/>
        </p:nvSpPr>
        <p:spPr bwMode="auto">
          <a:xfrm>
            <a:off x="6300192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8" name="Rectangle 40"/>
          <p:cNvSpPr>
            <a:spLocks noChangeArrowheads="1"/>
          </p:cNvSpPr>
          <p:nvPr/>
        </p:nvSpPr>
        <p:spPr bwMode="auto">
          <a:xfrm>
            <a:off x="5823942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Freeform 9"/>
          <p:cNvSpPr/>
          <p:nvPr/>
        </p:nvSpPr>
        <p:spPr bwMode="auto">
          <a:xfrm>
            <a:off x="2498725" y="3018770"/>
            <a:ext cx="1582738" cy="792406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0" name="Freeform 10"/>
          <p:cNvSpPr/>
          <p:nvPr/>
        </p:nvSpPr>
        <p:spPr bwMode="auto">
          <a:xfrm>
            <a:off x="3779839" y="2226363"/>
            <a:ext cx="1584325" cy="792407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1" name="Freeform 11"/>
          <p:cNvSpPr/>
          <p:nvPr/>
        </p:nvSpPr>
        <p:spPr bwMode="auto">
          <a:xfrm>
            <a:off x="5062539" y="3018770"/>
            <a:ext cx="1582737" cy="792406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2" name="Freeform 12"/>
          <p:cNvSpPr/>
          <p:nvPr/>
        </p:nvSpPr>
        <p:spPr bwMode="auto">
          <a:xfrm>
            <a:off x="1216026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3" name="Freeform 13"/>
          <p:cNvSpPr/>
          <p:nvPr/>
        </p:nvSpPr>
        <p:spPr bwMode="auto">
          <a:xfrm>
            <a:off x="6343651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614" name="Group 14"/>
          <p:cNvGrpSpPr/>
          <p:nvPr/>
        </p:nvGrpSpPr>
        <p:grpSpPr bwMode="auto">
          <a:xfrm>
            <a:off x="1862138" y="2831386"/>
            <a:ext cx="292100" cy="374766"/>
            <a:chOff x="0" y="0"/>
            <a:chExt cx="184" cy="236"/>
          </a:xfrm>
          <a:solidFill>
            <a:schemeClr val="accent1"/>
          </a:solidFill>
        </p:grpSpPr>
        <p:sp>
          <p:nvSpPr>
            <p:cNvPr id="25615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7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8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9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0" name="Group 20"/>
          <p:cNvGrpSpPr/>
          <p:nvPr/>
        </p:nvGrpSpPr>
        <p:grpSpPr bwMode="auto">
          <a:xfrm>
            <a:off x="5668964" y="2831386"/>
            <a:ext cx="369887" cy="374766"/>
            <a:chOff x="0" y="0"/>
            <a:chExt cx="233" cy="236"/>
          </a:xfrm>
          <a:solidFill>
            <a:schemeClr val="accent4"/>
          </a:solidFill>
        </p:grpSpPr>
        <p:sp>
          <p:nvSpPr>
            <p:cNvPr id="25621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2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3" name="Group 23"/>
          <p:cNvGrpSpPr/>
          <p:nvPr/>
        </p:nvGrpSpPr>
        <p:grpSpPr bwMode="auto">
          <a:xfrm>
            <a:off x="4387850" y="2831386"/>
            <a:ext cx="368300" cy="374766"/>
            <a:chOff x="0" y="0"/>
            <a:chExt cx="232" cy="236"/>
          </a:xfrm>
          <a:solidFill>
            <a:schemeClr val="accent3"/>
          </a:solidFill>
        </p:grpSpPr>
        <p:sp>
          <p:nvSpPr>
            <p:cNvPr id="25624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5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6" name="Group 26"/>
          <p:cNvGrpSpPr/>
          <p:nvPr/>
        </p:nvGrpSpPr>
        <p:grpSpPr bwMode="auto">
          <a:xfrm>
            <a:off x="3119438" y="2859970"/>
            <a:ext cx="373062" cy="317598"/>
            <a:chOff x="0" y="0"/>
            <a:chExt cx="235" cy="200"/>
          </a:xfrm>
          <a:solidFill>
            <a:schemeClr val="accent2"/>
          </a:solidFill>
        </p:grpSpPr>
        <p:sp>
          <p:nvSpPr>
            <p:cNvPr id="25627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8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9" name="Group 29"/>
          <p:cNvGrpSpPr/>
          <p:nvPr/>
        </p:nvGrpSpPr>
        <p:grpSpPr bwMode="auto">
          <a:xfrm>
            <a:off x="6953251" y="2836150"/>
            <a:ext cx="366713" cy="365238"/>
            <a:chOff x="0" y="0"/>
            <a:chExt cx="231" cy="230"/>
          </a:xfrm>
          <a:solidFill>
            <a:schemeClr val="accent5"/>
          </a:solidFill>
        </p:grpSpPr>
        <p:sp>
          <p:nvSpPr>
            <p:cNvPr id="25630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31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632" name="Line 32"/>
          <p:cNvSpPr>
            <a:spLocks noChangeShapeType="1"/>
          </p:cNvSpPr>
          <p:nvPr/>
        </p:nvSpPr>
        <p:spPr bwMode="auto">
          <a:xfrm>
            <a:off x="2008188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3" name="Line 33"/>
          <p:cNvSpPr>
            <a:spLocks noChangeShapeType="1"/>
          </p:cNvSpPr>
          <p:nvPr/>
        </p:nvSpPr>
        <p:spPr bwMode="auto">
          <a:xfrm>
            <a:off x="4572000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4" name="Line 34"/>
          <p:cNvSpPr>
            <a:spLocks noChangeShapeType="1"/>
          </p:cNvSpPr>
          <p:nvPr/>
        </p:nvSpPr>
        <p:spPr bwMode="auto">
          <a:xfrm>
            <a:off x="7135813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5" name="Line 35"/>
          <p:cNvSpPr>
            <a:spLocks noChangeShapeType="1"/>
          </p:cNvSpPr>
          <p:nvPr/>
        </p:nvSpPr>
        <p:spPr bwMode="auto">
          <a:xfrm>
            <a:off x="330517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6" name="Line 36"/>
          <p:cNvSpPr>
            <a:spLocks noChangeShapeType="1"/>
          </p:cNvSpPr>
          <p:nvPr/>
        </p:nvSpPr>
        <p:spPr bwMode="auto">
          <a:xfrm>
            <a:off x="585152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7" name="Rectangle 37"/>
          <p:cNvSpPr>
            <a:spLocks noChangeArrowheads="1"/>
          </p:cNvSpPr>
          <p:nvPr/>
        </p:nvSpPr>
        <p:spPr bwMode="auto">
          <a:xfrm>
            <a:off x="103663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8" name="Rectangle 38"/>
          <p:cNvSpPr>
            <a:spLocks noChangeArrowheads="1"/>
          </p:cNvSpPr>
          <p:nvPr/>
        </p:nvSpPr>
        <p:spPr bwMode="auto">
          <a:xfrm>
            <a:off x="359568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9" name="Rectangle 39"/>
          <p:cNvSpPr>
            <a:spLocks noChangeArrowheads="1"/>
          </p:cNvSpPr>
          <p:nvPr/>
        </p:nvSpPr>
        <p:spPr bwMode="auto">
          <a:xfrm>
            <a:off x="6165850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0" name="Rectangle 40"/>
          <p:cNvSpPr>
            <a:spLocks noChangeArrowheads="1"/>
          </p:cNvSpPr>
          <p:nvPr/>
        </p:nvSpPr>
        <p:spPr bwMode="auto">
          <a:xfrm>
            <a:off x="232092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487997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8" name="Freeform 22"/>
          <p:cNvSpPr/>
          <p:nvPr/>
        </p:nvSpPr>
        <p:spPr bwMode="auto">
          <a:xfrm>
            <a:off x="4570413" y="1902412"/>
            <a:ext cx="1054100" cy="2102499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599" name="Freeform 23"/>
          <p:cNvSpPr/>
          <p:nvPr/>
        </p:nvSpPr>
        <p:spPr bwMode="auto">
          <a:xfrm>
            <a:off x="3519487" y="1902412"/>
            <a:ext cx="2674938" cy="2102499"/>
          </a:xfrm>
          <a:custGeom>
            <a:avLst/>
            <a:gdLst/>
            <a:ahLst/>
            <a:cxnLst/>
            <a:rect l="l" t="t" r="r" b="b"/>
            <a:pathLst>
              <a:path w="2674938" h="2101850">
                <a:moveTo>
                  <a:pt x="1050925" y="0"/>
                </a:moveTo>
                <a:cubicBezTo>
                  <a:pt x="1050925" y="0"/>
                  <a:pt x="1050925" y="0"/>
                  <a:pt x="1050925" y="3175"/>
                </a:cubicBezTo>
                <a:cubicBezTo>
                  <a:pt x="1169554" y="3175"/>
                  <a:pt x="1509800" y="3175"/>
                  <a:pt x="2485684" y="3175"/>
                </a:cubicBezTo>
                <a:cubicBezTo>
                  <a:pt x="2589774" y="3175"/>
                  <a:pt x="2674938" y="85004"/>
                  <a:pt x="2674938" y="185016"/>
                </a:cubicBezTo>
                <a:cubicBezTo>
                  <a:pt x="2674938" y="285029"/>
                  <a:pt x="2589774" y="369888"/>
                  <a:pt x="2485684" y="369888"/>
                </a:cubicBezTo>
                <a:cubicBezTo>
                  <a:pt x="2485684" y="369888"/>
                  <a:pt x="2485684" y="369888"/>
                  <a:pt x="1050925" y="369888"/>
                </a:cubicBezTo>
                <a:lnTo>
                  <a:pt x="1050925" y="370023"/>
                </a:lnTo>
                <a:cubicBezTo>
                  <a:pt x="674293" y="370023"/>
                  <a:pt x="367520" y="673320"/>
                  <a:pt x="367520" y="1052442"/>
                </a:cubicBezTo>
                <a:cubicBezTo>
                  <a:pt x="367520" y="1428530"/>
                  <a:pt x="674293" y="1734861"/>
                  <a:pt x="1050925" y="1734861"/>
                </a:cubicBezTo>
                <a:cubicBezTo>
                  <a:pt x="1050925" y="1734861"/>
                  <a:pt x="1050925" y="1734861"/>
                  <a:pt x="1050925" y="2101850"/>
                </a:cubicBezTo>
                <a:cubicBezTo>
                  <a:pt x="470790" y="2101850"/>
                  <a:pt x="0" y="1631739"/>
                  <a:pt x="0" y="1052442"/>
                </a:cubicBezTo>
                <a:cubicBezTo>
                  <a:pt x="0" y="491539"/>
                  <a:pt x="436781" y="34749"/>
                  <a:pt x="987425" y="3205"/>
                </a:cubicBezTo>
                <a:lnTo>
                  <a:pt x="987425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0" name="Freeform 24"/>
          <p:cNvSpPr/>
          <p:nvPr/>
        </p:nvSpPr>
        <p:spPr bwMode="auto">
          <a:xfrm>
            <a:off x="3887789" y="2272414"/>
            <a:ext cx="682625" cy="1365671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1" name="Freeform 25"/>
          <p:cNvSpPr/>
          <p:nvPr/>
        </p:nvSpPr>
        <p:spPr bwMode="auto">
          <a:xfrm>
            <a:off x="4570414" y="2272414"/>
            <a:ext cx="682625" cy="1365671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2" name="Oval 26"/>
          <p:cNvSpPr>
            <a:spLocks noChangeArrowheads="1"/>
          </p:cNvSpPr>
          <p:nvPr/>
        </p:nvSpPr>
        <p:spPr bwMode="auto">
          <a:xfrm>
            <a:off x="4254501" y="2639239"/>
            <a:ext cx="631825" cy="630433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3" name="Freeform 27"/>
          <p:cNvSpPr>
            <a:spLocks noEditPoints="1"/>
          </p:cNvSpPr>
          <p:nvPr/>
        </p:nvSpPr>
        <p:spPr bwMode="auto">
          <a:xfrm>
            <a:off x="4413250" y="2793275"/>
            <a:ext cx="319088" cy="319186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4" name="Freeform 28"/>
          <p:cNvSpPr/>
          <p:nvPr/>
        </p:nvSpPr>
        <p:spPr bwMode="auto">
          <a:xfrm>
            <a:off x="2946401" y="3269672"/>
            <a:ext cx="1668463" cy="368414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5" name="Freeform 29"/>
          <p:cNvSpPr/>
          <p:nvPr/>
        </p:nvSpPr>
        <p:spPr bwMode="auto">
          <a:xfrm>
            <a:off x="2946401" y="3638086"/>
            <a:ext cx="1668463" cy="3668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7" name="Freeform 31"/>
          <p:cNvSpPr/>
          <p:nvPr/>
        </p:nvSpPr>
        <p:spPr bwMode="auto">
          <a:xfrm>
            <a:off x="4506914" y="2272415"/>
            <a:ext cx="1687513" cy="3668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24608" name="Group 32"/>
          <p:cNvGrpSpPr/>
          <p:nvPr/>
        </p:nvGrpSpPr>
        <p:grpSpPr bwMode="auto">
          <a:xfrm flipH="1">
            <a:off x="6967538" y="3241088"/>
            <a:ext cx="196850" cy="247726"/>
            <a:chOff x="0" y="0"/>
            <a:chExt cx="127" cy="163"/>
          </a:xfrm>
          <a:solidFill>
            <a:schemeClr val="accent2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14" name="Freeform 38"/>
          <p:cNvSpPr>
            <a:spLocks noEditPoints="1"/>
          </p:cNvSpPr>
          <p:nvPr/>
        </p:nvSpPr>
        <p:spPr bwMode="auto">
          <a:xfrm flipH="1">
            <a:off x="6877051" y="1946876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6300789" y="2242242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6300788" y="1823013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6300789" y="3557097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6300788" y="3137869"/>
            <a:ext cx="5325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250825" y="3557097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2339316" y="3137869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grpSp>
        <p:nvGrpSpPr>
          <p:cNvPr id="24621" name="Group 45"/>
          <p:cNvGrpSpPr/>
          <p:nvPr/>
        </p:nvGrpSpPr>
        <p:grpSpPr bwMode="auto">
          <a:xfrm flipH="1">
            <a:off x="2003425" y="1935761"/>
            <a:ext cx="209550" cy="257254"/>
            <a:chOff x="0" y="0"/>
            <a:chExt cx="134" cy="163"/>
          </a:xfrm>
          <a:solidFill>
            <a:schemeClr val="accent3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25" name="Rectangle 49"/>
          <p:cNvSpPr>
            <a:spLocks noChangeArrowheads="1"/>
          </p:cNvSpPr>
          <p:nvPr/>
        </p:nvSpPr>
        <p:spPr bwMode="auto">
          <a:xfrm>
            <a:off x="250825" y="2248594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2392215" y="1829365"/>
            <a:ext cx="4748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24627" name="Freeform 51"/>
          <p:cNvSpPr>
            <a:spLocks noEditPoints="1"/>
          </p:cNvSpPr>
          <p:nvPr/>
        </p:nvSpPr>
        <p:spPr bwMode="auto">
          <a:xfrm>
            <a:off x="2005013" y="3244264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4628" name="Rectangle 52"/>
          <p:cNvSpPr>
            <a:spLocks noChangeArrowheads="1"/>
          </p:cNvSpPr>
          <p:nvPr/>
        </p:nvSpPr>
        <p:spPr bwMode="auto">
          <a:xfrm>
            <a:off x="3059114" y="3347483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4629" name="Rectangle 53"/>
          <p:cNvSpPr>
            <a:spLocks noChangeArrowheads="1"/>
          </p:cNvSpPr>
          <p:nvPr/>
        </p:nvSpPr>
        <p:spPr bwMode="auto">
          <a:xfrm>
            <a:off x="3059114" y="3714309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4630" name="Rectangle 54"/>
          <p:cNvSpPr>
            <a:spLocks noChangeArrowheads="1"/>
          </p:cNvSpPr>
          <p:nvPr/>
        </p:nvSpPr>
        <p:spPr bwMode="auto">
          <a:xfrm>
            <a:off x="5414964" y="1975460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4631" name="Rectangle 55"/>
          <p:cNvSpPr>
            <a:spLocks noChangeArrowheads="1"/>
          </p:cNvSpPr>
          <p:nvPr/>
        </p:nvSpPr>
        <p:spPr bwMode="auto">
          <a:xfrm>
            <a:off x="5414964" y="2342286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9914" y="1887674"/>
            <a:ext cx="800219" cy="1368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40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50" name="Picture 2" descr="D:\1稻壳模板\ppt\2016.4\小清新水彩花卉毕业答辩模板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2" y="-164554"/>
            <a:ext cx="1525238" cy="566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rot="5400000">
            <a:off x="2300699" y="2433252"/>
            <a:ext cx="1219198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056" y="75655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此处添加标题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15718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6" y="24024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321781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6056" y="402553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71773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53307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363652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17899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398671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Freeform 22"/>
          <p:cNvSpPr/>
          <p:nvPr/>
        </p:nvSpPr>
        <p:spPr bwMode="auto">
          <a:xfrm>
            <a:off x="4625975" y="1439512"/>
            <a:ext cx="1068388" cy="128150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54600" y="1734877"/>
            <a:ext cx="292100" cy="401762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16410" name="Freeform 26"/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1" name="Freeform 27"/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7" name="Freeform 23"/>
          <p:cNvSpPr/>
          <p:nvPr/>
        </p:nvSpPr>
        <p:spPr bwMode="auto">
          <a:xfrm>
            <a:off x="4413251" y="2613037"/>
            <a:ext cx="1281113" cy="106871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6339" y="3010034"/>
            <a:ext cx="434975" cy="427169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16412" name="Freeform 28"/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3" name="Freeform 29"/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8" name="Freeform 24"/>
          <p:cNvSpPr/>
          <p:nvPr/>
        </p:nvSpPr>
        <p:spPr bwMode="auto">
          <a:xfrm>
            <a:off x="3452814" y="2398657"/>
            <a:ext cx="1068387" cy="1283096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02063" y="2916342"/>
            <a:ext cx="352424" cy="479573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16414" name="Freeform 30"/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5" name="Freeform 31"/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6" name="Freeform 32"/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7" name="Freeform 33"/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9" name="Freeform 25"/>
          <p:cNvSpPr/>
          <p:nvPr/>
        </p:nvSpPr>
        <p:spPr bwMode="auto">
          <a:xfrm>
            <a:off x="3452814" y="1439511"/>
            <a:ext cx="1277937" cy="106871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18" name="Freeform 34"/>
          <p:cNvSpPr>
            <a:spLocks noEditPoints="1"/>
          </p:cNvSpPr>
          <p:nvPr/>
        </p:nvSpPr>
        <p:spPr bwMode="auto">
          <a:xfrm>
            <a:off x="3730626" y="1734878"/>
            <a:ext cx="415925" cy="39064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23" name="Rectangle 39"/>
          <p:cNvSpPr>
            <a:spLocks noChangeArrowheads="1"/>
          </p:cNvSpPr>
          <p:nvPr/>
        </p:nvSpPr>
        <p:spPr bwMode="auto">
          <a:xfrm>
            <a:off x="709613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4" name="Rectangle 40"/>
          <p:cNvSpPr>
            <a:spLocks noChangeArrowheads="1"/>
          </p:cNvSpPr>
          <p:nvPr/>
        </p:nvSpPr>
        <p:spPr bwMode="auto">
          <a:xfrm>
            <a:off x="709613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5967414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5967414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7" name="Rectangle 43"/>
          <p:cNvSpPr>
            <a:spLocks noChangeArrowheads="1"/>
          </p:cNvSpPr>
          <p:nvPr/>
        </p:nvSpPr>
        <p:spPr bwMode="auto">
          <a:xfrm>
            <a:off x="1115616" y="4078751"/>
            <a:ext cx="69127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202219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单</a:t>
            </a:r>
            <a:r>
              <a:rPr lang="zh-CN" altLang="en-US" dirty="0"/>
              <a:t>击此处添加标题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483855"/>
            <a:ext cx="973343" cy="891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应用前景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Freeform 8"/>
          <p:cNvSpPr/>
          <p:nvPr/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1" name="Freeform 9"/>
          <p:cNvSpPr/>
          <p:nvPr/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2" name="Freeform 10"/>
          <p:cNvSpPr/>
          <p:nvPr/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3" name="Freeform 11"/>
          <p:cNvSpPr/>
          <p:nvPr/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5" name="Freeform 13"/>
          <p:cNvSpPr>
            <a:spLocks noEditPoints="1"/>
          </p:cNvSpPr>
          <p:nvPr/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6" name="Freeform 14"/>
          <p:cNvSpPr/>
          <p:nvPr/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7" name="Freeform 15"/>
          <p:cNvSpPr>
            <a:spLocks noEditPoints="1"/>
          </p:cNvSpPr>
          <p:nvPr/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8" name="Freeform 16"/>
          <p:cNvSpPr>
            <a:spLocks noEditPoints="1"/>
          </p:cNvSpPr>
          <p:nvPr/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01</a:t>
            </a:r>
            <a:endParaRPr lang="zh-CN" altLang="en-US" sz="1000" b="1" dirty="0">
              <a:solidFill>
                <a:srgbClr val="F8F8F8"/>
              </a:solidFill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02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03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04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 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WORDS</a:t>
            </a:r>
            <a:endParaRPr lang="zh-CN" altLang="zh-CN" sz="1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Freeform 8"/>
          <p:cNvSpPr/>
          <p:nvPr/>
        </p:nvSpPr>
        <p:spPr bwMode="auto">
          <a:xfrm>
            <a:off x="4583114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5" name="Freeform 9"/>
          <p:cNvSpPr/>
          <p:nvPr/>
        </p:nvSpPr>
        <p:spPr bwMode="auto">
          <a:xfrm>
            <a:off x="3544889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6" name="Freeform 10"/>
          <p:cNvSpPr/>
          <p:nvPr/>
        </p:nvSpPr>
        <p:spPr bwMode="auto">
          <a:xfrm>
            <a:off x="4583114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7" name="Freeform 11"/>
          <p:cNvSpPr/>
          <p:nvPr/>
        </p:nvSpPr>
        <p:spPr bwMode="auto">
          <a:xfrm>
            <a:off x="3544889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8" name="Freeform 12"/>
          <p:cNvSpPr/>
          <p:nvPr/>
        </p:nvSpPr>
        <p:spPr bwMode="auto">
          <a:xfrm>
            <a:off x="3025775" y="2408590"/>
            <a:ext cx="1011238" cy="1165585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9" name="Freeform 13"/>
          <p:cNvSpPr/>
          <p:nvPr/>
        </p:nvSpPr>
        <p:spPr bwMode="auto">
          <a:xfrm>
            <a:off x="5102226" y="2408590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2" name="Freeform 26"/>
          <p:cNvSpPr>
            <a:spLocks noEditPoints="1"/>
          </p:cNvSpPr>
          <p:nvPr/>
        </p:nvSpPr>
        <p:spPr bwMode="auto">
          <a:xfrm>
            <a:off x="3878263" y="1916314"/>
            <a:ext cx="349250" cy="35253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3395664" y="2815116"/>
            <a:ext cx="276225" cy="35253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4" name="Freeform 28"/>
          <p:cNvSpPr>
            <a:spLocks noEditPoints="1"/>
          </p:cNvSpPr>
          <p:nvPr/>
        </p:nvSpPr>
        <p:spPr bwMode="auto">
          <a:xfrm>
            <a:off x="5449888" y="2821468"/>
            <a:ext cx="315912" cy="339830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5" name="Freeform 29"/>
          <p:cNvSpPr>
            <a:spLocks noEditPoints="1"/>
          </p:cNvSpPr>
          <p:nvPr/>
        </p:nvSpPr>
        <p:spPr bwMode="auto">
          <a:xfrm>
            <a:off x="4959350" y="1922666"/>
            <a:ext cx="287338" cy="339830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6" name="Freeform 30"/>
          <p:cNvSpPr>
            <a:spLocks noEditPoints="1"/>
          </p:cNvSpPr>
          <p:nvPr/>
        </p:nvSpPr>
        <p:spPr bwMode="auto">
          <a:xfrm>
            <a:off x="4962525" y="3690098"/>
            <a:ext cx="280988" cy="35253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7" name="Freeform 31"/>
          <p:cNvSpPr>
            <a:spLocks noEditPoints="1"/>
          </p:cNvSpPr>
          <p:nvPr/>
        </p:nvSpPr>
        <p:spPr bwMode="auto">
          <a:xfrm>
            <a:off x="3930650" y="3717094"/>
            <a:ext cx="239713" cy="346182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5775326" y="1751162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6327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775326" y="3548767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06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862013" y="1751162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358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862013" y="3548767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Freeform 32"/>
          <p:cNvSpPr/>
          <p:nvPr/>
        </p:nvSpPr>
        <p:spPr bwMode="auto">
          <a:xfrm>
            <a:off x="3918045" y="3555652"/>
            <a:ext cx="1253337" cy="158784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7" name="Freeform 33"/>
          <p:cNvSpPr/>
          <p:nvPr/>
        </p:nvSpPr>
        <p:spPr bwMode="auto">
          <a:xfrm>
            <a:off x="5091636" y="2888907"/>
            <a:ext cx="1409816" cy="1226631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8" name="Freeform 34"/>
          <p:cNvSpPr/>
          <p:nvPr/>
        </p:nvSpPr>
        <p:spPr bwMode="auto">
          <a:xfrm>
            <a:off x="4408545" y="1511767"/>
            <a:ext cx="1196162" cy="2144724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9" name="Freeform 35"/>
          <p:cNvSpPr/>
          <p:nvPr/>
        </p:nvSpPr>
        <p:spPr bwMode="auto">
          <a:xfrm>
            <a:off x="3256017" y="1621637"/>
            <a:ext cx="1342108" cy="1959601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0" name="Freeform 36"/>
          <p:cNvSpPr/>
          <p:nvPr/>
        </p:nvSpPr>
        <p:spPr bwMode="auto">
          <a:xfrm>
            <a:off x="2432999" y="2956635"/>
            <a:ext cx="1488055" cy="1017427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5791201" y="141926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6784976" y="314739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1011239" y="1562583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290513" y="3436411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16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Line 18"/>
          <p:cNvSpPr>
            <a:spLocks noChangeShapeType="1"/>
          </p:cNvSpPr>
          <p:nvPr/>
        </p:nvSpPr>
        <p:spPr bwMode="auto">
          <a:xfrm flipH="1" flipV="1">
            <a:off x="2605087" y="2075503"/>
            <a:ext cx="1128712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H="1" flipV="1">
            <a:off x="5433061" y="3277611"/>
            <a:ext cx="1105853" cy="54150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5433060" y="2075503"/>
            <a:ext cx="1077278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2633664" y="3277611"/>
            <a:ext cx="1115377" cy="5605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4320432" y="1284984"/>
            <a:ext cx="503140" cy="5032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0" name="Oval 12"/>
          <p:cNvSpPr>
            <a:spLocks noChangeArrowheads="1"/>
          </p:cNvSpPr>
          <p:nvPr/>
        </p:nvSpPr>
        <p:spPr bwMode="auto">
          <a:xfrm>
            <a:off x="5285153" y="1699785"/>
            <a:ext cx="504378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1" name="Oval 13"/>
          <p:cNvSpPr>
            <a:spLocks noChangeArrowheads="1"/>
          </p:cNvSpPr>
          <p:nvPr/>
        </p:nvSpPr>
        <p:spPr bwMode="auto">
          <a:xfrm>
            <a:off x="5717537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2923326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3332053" y="3647415"/>
            <a:ext cx="503140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4" name="Oval 16"/>
          <p:cNvSpPr>
            <a:spLocks noChangeArrowheads="1"/>
          </p:cNvSpPr>
          <p:nvPr/>
        </p:nvSpPr>
        <p:spPr bwMode="auto">
          <a:xfrm>
            <a:off x="5285153" y="3647415"/>
            <a:ext cx="504378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5" name="Oval 17"/>
          <p:cNvSpPr>
            <a:spLocks noChangeArrowheads="1"/>
          </p:cNvSpPr>
          <p:nvPr/>
        </p:nvSpPr>
        <p:spPr bwMode="auto">
          <a:xfrm>
            <a:off x="3332053" y="1699785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0" name="Freeform 22"/>
          <p:cNvSpPr/>
          <p:nvPr/>
        </p:nvSpPr>
        <p:spPr bwMode="auto">
          <a:xfrm>
            <a:off x="4455511" y="1431386"/>
            <a:ext cx="232980" cy="211977"/>
          </a:xfrm>
          <a:custGeom>
            <a:avLst/>
            <a:gdLst>
              <a:gd name="T0" fmla="*/ 94 w 94"/>
              <a:gd name="T1" fmla="*/ 43 h 86"/>
              <a:gd name="T2" fmla="*/ 94 w 94"/>
              <a:gd name="T3" fmla="*/ 9 h 86"/>
              <a:gd name="T4" fmla="*/ 82 w 94"/>
              <a:gd name="T5" fmla="*/ 21 h 86"/>
              <a:gd name="T6" fmla="*/ 44 w 94"/>
              <a:gd name="T7" fmla="*/ 0 h 86"/>
              <a:gd name="T8" fmla="*/ 0 w 94"/>
              <a:gd name="T9" fmla="*/ 43 h 86"/>
              <a:gd name="T10" fmla="*/ 44 w 94"/>
              <a:gd name="T11" fmla="*/ 86 h 86"/>
              <a:gd name="T12" fmla="*/ 83 w 94"/>
              <a:gd name="T13" fmla="*/ 63 h 86"/>
              <a:gd name="T14" fmla="*/ 73 w 94"/>
              <a:gd name="T15" fmla="*/ 53 h 86"/>
              <a:gd name="T16" fmla="*/ 44 w 94"/>
              <a:gd name="T17" fmla="*/ 72 h 86"/>
              <a:gd name="T18" fmla="*/ 14 w 94"/>
              <a:gd name="T19" fmla="*/ 43 h 86"/>
              <a:gd name="T20" fmla="*/ 44 w 94"/>
              <a:gd name="T21" fmla="*/ 14 h 86"/>
              <a:gd name="T22" fmla="*/ 71 w 94"/>
              <a:gd name="T23" fmla="*/ 31 h 86"/>
              <a:gd name="T24" fmla="*/ 58 w 94"/>
              <a:gd name="T25" fmla="*/ 43 h 86"/>
              <a:gd name="T26" fmla="*/ 94 w 94"/>
              <a:gd name="T2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94" y="43"/>
                </a:moveTo>
                <a:cubicBezTo>
                  <a:pt x="94" y="9"/>
                  <a:pt x="94" y="9"/>
                  <a:pt x="94" y="9"/>
                </a:cubicBezTo>
                <a:cubicBezTo>
                  <a:pt x="82" y="21"/>
                  <a:pt x="82" y="21"/>
                  <a:pt x="82" y="21"/>
                </a:cubicBezTo>
                <a:cubicBezTo>
                  <a:pt x="74" y="8"/>
                  <a:pt x="60" y="0"/>
                  <a:pt x="44" y="0"/>
                </a:cubicBezTo>
                <a:cubicBezTo>
                  <a:pt x="20" y="0"/>
                  <a:pt x="0" y="19"/>
                  <a:pt x="0" y="43"/>
                </a:cubicBezTo>
                <a:cubicBezTo>
                  <a:pt x="0" y="67"/>
                  <a:pt x="20" y="86"/>
                  <a:pt x="44" y="86"/>
                </a:cubicBezTo>
                <a:cubicBezTo>
                  <a:pt x="61" y="86"/>
                  <a:pt x="76" y="77"/>
                  <a:pt x="83" y="63"/>
                </a:cubicBezTo>
                <a:cubicBezTo>
                  <a:pt x="73" y="53"/>
                  <a:pt x="73" y="53"/>
                  <a:pt x="73" y="53"/>
                </a:cubicBezTo>
                <a:cubicBezTo>
                  <a:pt x="68" y="64"/>
                  <a:pt x="57" y="72"/>
                  <a:pt x="44" y="72"/>
                </a:cubicBezTo>
                <a:cubicBezTo>
                  <a:pt x="27" y="72"/>
                  <a:pt x="14" y="59"/>
                  <a:pt x="14" y="43"/>
                </a:cubicBezTo>
                <a:cubicBezTo>
                  <a:pt x="14" y="27"/>
                  <a:pt x="27" y="14"/>
                  <a:pt x="44" y="14"/>
                </a:cubicBezTo>
                <a:cubicBezTo>
                  <a:pt x="56" y="14"/>
                  <a:pt x="67" y="21"/>
                  <a:pt x="71" y="31"/>
                </a:cubicBezTo>
                <a:cubicBezTo>
                  <a:pt x="58" y="43"/>
                  <a:pt x="58" y="43"/>
                  <a:pt x="58" y="43"/>
                </a:cubicBezTo>
                <a:lnTo>
                  <a:pt x="94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1" name="Freeform 23"/>
          <p:cNvSpPr/>
          <p:nvPr/>
        </p:nvSpPr>
        <p:spPr bwMode="auto">
          <a:xfrm>
            <a:off x="5411556" y="1834905"/>
            <a:ext cx="251570" cy="233052"/>
          </a:xfrm>
          <a:custGeom>
            <a:avLst/>
            <a:gdLst>
              <a:gd name="T0" fmla="*/ 101 w 203"/>
              <a:gd name="T1" fmla="*/ 16 h 188"/>
              <a:gd name="T2" fmla="*/ 95 w 203"/>
              <a:gd name="T3" fmla="*/ 20 h 188"/>
              <a:gd name="T4" fmla="*/ 123 w 203"/>
              <a:gd name="T5" fmla="*/ 76 h 188"/>
              <a:gd name="T6" fmla="*/ 171 w 203"/>
              <a:gd name="T7" fmla="*/ 82 h 188"/>
              <a:gd name="T8" fmla="*/ 135 w 203"/>
              <a:gd name="T9" fmla="*/ 114 h 188"/>
              <a:gd name="T10" fmla="*/ 143 w 203"/>
              <a:gd name="T11" fmla="*/ 162 h 188"/>
              <a:gd name="T12" fmla="*/ 101 w 203"/>
              <a:gd name="T13" fmla="*/ 140 h 188"/>
              <a:gd name="T14" fmla="*/ 60 w 203"/>
              <a:gd name="T15" fmla="*/ 162 h 188"/>
              <a:gd name="T16" fmla="*/ 68 w 203"/>
              <a:gd name="T17" fmla="*/ 114 h 188"/>
              <a:gd name="T18" fmla="*/ 32 w 203"/>
              <a:gd name="T19" fmla="*/ 82 h 188"/>
              <a:gd name="T20" fmla="*/ 80 w 203"/>
              <a:gd name="T21" fmla="*/ 76 h 188"/>
              <a:gd name="T22" fmla="*/ 107 w 203"/>
              <a:gd name="T23" fmla="*/ 20 h 188"/>
              <a:gd name="T24" fmla="*/ 101 w 203"/>
              <a:gd name="T25" fmla="*/ 16 h 188"/>
              <a:gd name="T26" fmla="*/ 95 w 203"/>
              <a:gd name="T27" fmla="*/ 20 h 188"/>
              <a:gd name="T28" fmla="*/ 101 w 203"/>
              <a:gd name="T29" fmla="*/ 16 h 188"/>
              <a:gd name="T30" fmla="*/ 95 w 203"/>
              <a:gd name="T31" fmla="*/ 14 h 188"/>
              <a:gd name="T32" fmla="*/ 70 w 203"/>
              <a:gd name="T33" fmla="*/ 62 h 188"/>
              <a:gd name="T34" fmla="*/ 0 w 203"/>
              <a:gd name="T35" fmla="*/ 72 h 188"/>
              <a:gd name="T36" fmla="*/ 52 w 203"/>
              <a:gd name="T37" fmla="*/ 120 h 188"/>
              <a:gd name="T38" fmla="*/ 40 w 203"/>
              <a:gd name="T39" fmla="*/ 188 h 188"/>
              <a:gd name="T40" fmla="*/ 101 w 203"/>
              <a:gd name="T41" fmla="*/ 156 h 188"/>
              <a:gd name="T42" fmla="*/ 163 w 203"/>
              <a:gd name="T43" fmla="*/ 188 h 188"/>
              <a:gd name="T44" fmla="*/ 151 w 203"/>
              <a:gd name="T45" fmla="*/ 120 h 188"/>
              <a:gd name="T46" fmla="*/ 203 w 203"/>
              <a:gd name="T47" fmla="*/ 72 h 188"/>
              <a:gd name="T48" fmla="*/ 133 w 203"/>
              <a:gd name="T49" fmla="*/ 62 h 188"/>
              <a:gd name="T50" fmla="*/ 101 w 203"/>
              <a:gd name="T51" fmla="*/ 0 h 188"/>
              <a:gd name="T52" fmla="*/ 95 w 203"/>
              <a:gd name="T53" fmla="*/ 14 h 188"/>
              <a:gd name="T54" fmla="*/ 101 w 203"/>
              <a:gd name="T55" fmla="*/ 1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88">
                <a:moveTo>
                  <a:pt x="101" y="16"/>
                </a:moveTo>
                <a:lnTo>
                  <a:pt x="95" y="20"/>
                </a:lnTo>
                <a:lnTo>
                  <a:pt x="123" y="76"/>
                </a:lnTo>
                <a:lnTo>
                  <a:pt x="171" y="82"/>
                </a:lnTo>
                <a:lnTo>
                  <a:pt x="135" y="114"/>
                </a:lnTo>
                <a:lnTo>
                  <a:pt x="143" y="162"/>
                </a:lnTo>
                <a:lnTo>
                  <a:pt x="101" y="140"/>
                </a:lnTo>
                <a:lnTo>
                  <a:pt x="60" y="162"/>
                </a:lnTo>
                <a:lnTo>
                  <a:pt x="68" y="114"/>
                </a:lnTo>
                <a:lnTo>
                  <a:pt x="32" y="82"/>
                </a:lnTo>
                <a:lnTo>
                  <a:pt x="80" y="76"/>
                </a:lnTo>
                <a:lnTo>
                  <a:pt x="107" y="20"/>
                </a:lnTo>
                <a:lnTo>
                  <a:pt x="101" y="16"/>
                </a:lnTo>
                <a:lnTo>
                  <a:pt x="95" y="20"/>
                </a:lnTo>
                <a:lnTo>
                  <a:pt x="101" y="16"/>
                </a:lnTo>
                <a:lnTo>
                  <a:pt x="95" y="14"/>
                </a:lnTo>
                <a:lnTo>
                  <a:pt x="70" y="62"/>
                </a:lnTo>
                <a:lnTo>
                  <a:pt x="0" y="72"/>
                </a:lnTo>
                <a:lnTo>
                  <a:pt x="52" y="120"/>
                </a:lnTo>
                <a:lnTo>
                  <a:pt x="40" y="188"/>
                </a:lnTo>
                <a:lnTo>
                  <a:pt x="101" y="156"/>
                </a:lnTo>
                <a:lnTo>
                  <a:pt x="163" y="188"/>
                </a:lnTo>
                <a:lnTo>
                  <a:pt x="151" y="120"/>
                </a:lnTo>
                <a:lnTo>
                  <a:pt x="203" y="72"/>
                </a:lnTo>
                <a:lnTo>
                  <a:pt x="133" y="62"/>
                </a:lnTo>
                <a:lnTo>
                  <a:pt x="101" y="0"/>
                </a:lnTo>
                <a:lnTo>
                  <a:pt x="95" y="14"/>
                </a:lnTo>
                <a:lnTo>
                  <a:pt x="10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48" name="Group 40"/>
          <p:cNvGrpSpPr/>
          <p:nvPr/>
        </p:nvGrpSpPr>
        <p:grpSpPr bwMode="auto">
          <a:xfrm>
            <a:off x="3496991" y="1854739"/>
            <a:ext cx="204476" cy="193384"/>
            <a:chOff x="2143" y="1118"/>
            <a:chExt cx="165" cy="156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2231" y="1174"/>
              <a:ext cx="77" cy="76"/>
            </a:xfrm>
            <a:custGeom>
              <a:avLst/>
              <a:gdLst>
                <a:gd name="T0" fmla="*/ 33 w 39"/>
                <a:gd name="T1" fmla="*/ 13 h 38"/>
                <a:gd name="T2" fmla="*/ 25 w 39"/>
                <a:gd name="T3" fmla="*/ 13 h 38"/>
                <a:gd name="T4" fmla="*/ 25 w 39"/>
                <a:gd name="T5" fmla="*/ 6 h 38"/>
                <a:gd name="T6" fmla="*/ 19 w 39"/>
                <a:gd name="T7" fmla="*/ 0 h 38"/>
                <a:gd name="T8" fmla="*/ 13 w 39"/>
                <a:gd name="T9" fmla="*/ 6 h 38"/>
                <a:gd name="T10" fmla="*/ 13 w 39"/>
                <a:gd name="T11" fmla="*/ 13 h 38"/>
                <a:gd name="T12" fmla="*/ 6 w 39"/>
                <a:gd name="T13" fmla="*/ 13 h 38"/>
                <a:gd name="T14" fmla="*/ 0 w 39"/>
                <a:gd name="T15" fmla="*/ 19 h 38"/>
                <a:gd name="T16" fmla="*/ 6 w 39"/>
                <a:gd name="T17" fmla="*/ 25 h 38"/>
                <a:gd name="T18" fmla="*/ 13 w 39"/>
                <a:gd name="T19" fmla="*/ 25 h 38"/>
                <a:gd name="T20" fmla="*/ 13 w 39"/>
                <a:gd name="T21" fmla="*/ 32 h 38"/>
                <a:gd name="T22" fmla="*/ 19 w 39"/>
                <a:gd name="T23" fmla="*/ 38 h 38"/>
                <a:gd name="T24" fmla="*/ 25 w 39"/>
                <a:gd name="T25" fmla="*/ 32 h 38"/>
                <a:gd name="T26" fmla="*/ 25 w 39"/>
                <a:gd name="T27" fmla="*/ 25 h 38"/>
                <a:gd name="T28" fmla="*/ 33 w 39"/>
                <a:gd name="T29" fmla="*/ 25 h 38"/>
                <a:gd name="T30" fmla="*/ 39 w 39"/>
                <a:gd name="T31" fmla="*/ 19 h 38"/>
                <a:gd name="T32" fmla="*/ 33 w 3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3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19" y="0"/>
                  </a:cubicBezTo>
                  <a:cubicBezTo>
                    <a:pt x="16" y="0"/>
                    <a:pt x="13" y="3"/>
                    <a:pt x="13" y="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2"/>
                    <a:pt x="2" y="25"/>
                    <a:pt x="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6" y="38"/>
                    <a:pt x="19" y="38"/>
                  </a:cubicBezTo>
                  <a:cubicBezTo>
                    <a:pt x="23" y="38"/>
                    <a:pt x="25" y="36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25"/>
                    <a:pt x="39" y="22"/>
                    <a:pt x="39" y="19"/>
                  </a:cubicBezTo>
                  <a:cubicBezTo>
                    <a:pt x="39" y="16"/>
                    <a:pt x="36" y="13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73" y="1118"/>
              <a:ext cx="6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2143" y="1186"/>
              <a:ext cx="122" cy="88"/>
            </a:xfrm>
            <a:custGeom>
              <a:avLst/>
              <a:gdLst>
                <a:gd name="T0" fmla="*/ 49 w 61"/>
                <a:gd name="T1" fmla="*/ 25 h 44"/>
                <a:gd name="T2" fmla="*/ 35 w 61"/>
                <a:gd name="T3" fmla="*/ 13 h 44"/>
                <a:gd name="T4" fmla="*/ 43 w 61"/>
                <a:gd name="T5" fmla="*/ 4 h 44"/>
                <a:gd name="T6" fmla="*/ 31 w 61"/>
                <a:gd name="T7" fmla="*/ 0 h 44"/>
                <a:gd name="T8" fmla="*/ 0 w 61"/>
                <a:gd name="T9" fmla="*/ 42 h 44"/>
                <a:gd name="T10" fmla="*/ 0 w 61"/>
                <a:gd name="T11" fmla="*/ 44 h 44"/>
                <a:gd name="T12" fmla="*/ 61 w 61"/>
                <a:gd name="T13" fmla="*/ 44 h 44"/>
                <a:gd name="T14" fmla="*/ 61 w 61"/>
                <a:gd name="T15" fmla="*/ 42 h 44"/>
                <a:gd name="T16" fmla="*/ 61 w 61"/>
                <a:gd name="T17" fmla="*/ 39 h 44"/>
                <a:gd name="T18" fmla="*/ 49 w 61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4">
                  <a:moveTo>
                    <a:pt x="49" y="25"/>
                  </a:moveTo>
                  <a:cubicBezTo>
                    <a:pt x="49" y="25"/>
                    <a:pt x="34" y="27"/>
                    <a:pt x="35" y="13"/>
                  </a:cubicBezTo>
                  <a:cubicBezTo>
                    <a:pt x="36" y="8"/>
                    <a:pt x="40" y="5"/>
                    <a:pt x="43" y="4"/>
                  </a:cubicBezTo>
                  <a:cubicBezTo>
                    <a:pt x="40" y="2"/>
                    <a:pt x="35" y="0"/>
                    <a:pt x="31" y="0"/>
                  </a:cubicBezTo>
                  <a:cubicBezTo>
                    <a:pt x="14" y="0"/>
                    <a:pt x="0" y="19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1"/>
                    <a:pt x="61" y="40"/>
                    <a:pt x="61" y="39"/>
                  </a:cubicBezTo>
                  <a:cubicBezTo>
                    <a:pt x="57" y="39"/>
                    <a:pt x="48" y="37"/>
                    <a:pt x="4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35" name="Freeform 27"/>
          <p:cNvSpPr/>
          <p:nvPr/>
        </p:nvSpPr>
        <p:spPr bwMode="auto">
          <a:xfrm>
            <a:off x="3084681" y="2847879"/>
            <a:ext cx="168538" cy="208258"/>
          </a:xfrm>
          <a:custGeom>
            <a:avLst/>
            <a:gdLst>
              <a:gd name="T0" fmla="*/ 67 w 68"/>
              <a:gd name="T1" fmla="*/ 56 h 84"/>
              <a:gd name="T2" fmla="*/ 68 w 68"/>
              <a:gd name="T3" fmla="*/ 56 h 84"/>
              <a:gd name="T4" fmla="*/ 68 w 68"/>
              <a:gd name="T5" fmla="*/ 21 h 84"/>
              <a:gd name="T6" fmla="*/ 63 w 68"/>
              <a:gd name="T7" fmla="*/ 16 h 84"/>
              <a:gd name="T8" fmla="*/ 59 w 68"/>
              <a:gd name="T9" fmla="*/ 21 h 84"/>
              <a:gd name="T10" fmla="*/ 59 w 68"/>
              <a:gd name="T11" fmla="*/ 40 h 84"/>
              <a:gd name="T12" fmla="*/ 54 w 68"/>
              <a:gd name="T13" fmla="*/ 36 h 84"/>
              <a:gd name="T14" fmla="*/ 54 w 68"/>
              <a:gd name="T15" fmla="*/ 6 h 84"/>
              <a:gd name="T16" fmla="*/ 49 w 68"/>
              <a:gd name="T17" fmla="*/ 0 h 84"/>
              <a:gd name="T18" fmla="*/ 44 w 68"/>
              <a:gd name="T19" fmla="*/ 6 h 84"/>
              <a:gd name="T20" fmla="*/ 44 w 68"/>
              <a:gd name="T21" fmla="*/ 33 h 84"/>
              <a:gd name="T22" fmla="*/ 42 w 68"/>
              <a:gd name="T23" fmla="*/ 33 h 84"/>
              <a:gd name="T24" fmla="*/ 40 w 68"/>
              <a:gd name="T25" fmla="*/ 33 h 84"/>
              <a:gd name="T26" fmla="*/ 40 w 68"/>
              <a:gd name="T27" fmla="*/ 6 h 84"/>
              <a:gd name="T28" fmla="*/ 36 w 68"/>
              <a:gd name="T29" fmla="*/ 0 h 84"/>
              <a:gd name="T30" fmla="*/ 31 w 68"/>
              <a:gd name="T31" fmla="*/ 5 h 84"/>
              <a:gd name="T32" fmla="*/ 31 w 68"/>
              <a:gd name="T33" fmla="*/ 35 h 84"/>
              <a:gd name="T34" fmla="*/ 26 w 68"/>
              <a:gd name="T35" fmla="*/ 38 h 84"/>
              <a:gd name="T36" fmla="*/ 26 w 68"/>
              <a:gd name="T37" fmla="*/ 19 h 84"/>
              <a:gd name="T38" fmla="*/ 22 w 68"/>
              <a:gd name="T39" fmla="*/ 13 h 84"/>
              <a:gd name="T40" fmla="*/ 18 w 68"/>
              <a:gd name="T41" fmla="*/ 19 h 84"/>
              <a:gd name="T42" fmla="*/ 18 w 68"/>
              <a:gd name="T43" fmla="*/ 53 h 84"/>
              <a:gd name="T44" fmla="*/ 12 w 68"/>
              <a:gd name="T45" fmla="*/ 47 h 84"/>
              <a:gd name="T46" fmla="*/ 2 w 68"/>
              <a:gd name="T47" fmla="*/ 47 h 84"/>
              <a:gd name="T48" fmla="*/ 2 w 68"/>
              <a:gd name="T49" fmla="*/ 56 h 84"/>
              <a:gd name="T50" fmla="*/ 22 w 68"/>
              <a:gd name="T51" fmla="*/ 75 h 84"/>
              <a:gd name="T52" fmla="*/ 23 w 68"/>
              <a:gd name="T53" fmla="*/ 76 h 84"/>
              <a:gd name="T54" fmla="*/ 42 w 68"/>
              <a:gd name="T55" fmla="*/ 84 h 84"/>
              <a:gd name="T56" fmla="*/ 68 w 68"/>
              <a:gd name="T57" fmla="*/ 59 h 84"/>
              <a:gd name="T58" fmla="*/ 67 w 68"/>
              <a:gd name="T59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84">
                <a:moveTo>
                  <a:pt x="67" y="56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6" y="16"/>
                  <a:pt x="63" y="16"/>
                </a:cubicBezTo>
                <a:cubicBezTo>
                  <a:pt x="60" y="16"/>
                  <a:pt x="59" y="18"/>
                  <a:pt x="59" y="21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39"/>
                  <a:pt x="56" y="37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4" y="2"/>
                  <a:pt x="44" y="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2" y="33"/>
                </a:cubicBezTo>
                <a:cubicBezTo>
                  <a:pt x="41" y="33"/>
                  <a:pt x="41" y="33"/>
                  <a:pt x="40" y="33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38" y="0"/>
                  <a:pt x="36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8" y="38"/>
                  <a:pt x="26" y="3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5"/>
                  <a:pt x="25" y="13"/>
                  <a:pt x="22" y="13"/>
                </a:cubicBezTo>
                <a:cubicBezTo>
                  <a:pt x="19" y="13"/>
                  <a:pt x="18" y="15"/>
                  <a:pt x="18" y="19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7"/>
                  <a:pt x="12" y="47"/>
                  <a:pt x="12" y="47"/>
                </a:cubicBezTo>
                <a:cubicBezTo>
                  <a:pt x="9" y="44"/>
                  <a:pt x="5" y="44"/>
                  <a:pt x="2" y="47"/>
                </a:cubicBezTo>
                <a:cubicBezTo>
                  <a:pt x="0" y="49"/>
                  <a:pt x="0" y="53"/>
                  <a:pt x="2" y="56"/>
                </a:cubicBezTo>
                <a:cubicBezTo>
                  <a:pt x="22" y="75"/>
                  <a:pt x="22" y="75"/>
                  <a:pt x="22" y="75"/>
                </a:cubicBezTo>
                <a:cubicBezTo>
                  <a:pt x="23" y="76"/>
                  <a:pt x="23" y="76"/>
                  <a:pt x="23" y="76"/>
                </a:cubicBezTo>
                <a:cubicBezTo>
                  <a:pt x="28" y="81"/>
                  <a:pt x="34" y="84"/>
                  <a:pt x="42" y="84"/>
                </a:cubicBezTo>
                <a:cubicBezTo>
                  <a:pt x="56" y="84"/>
                  <a:pt x="68" y="72"/>
                  <a:pt x="68" y="59"/>
                </a:cubicBezTo>
                <a:cubicBezTo>
                  <a:pt x="68" y="58"/>
                  <a:pt x="68" y="57"/>
                  <a:pt x="6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50" name="Group 42"/>
          <p:cNvGrpSpPr/>
          <p:nvPr/>
        </p:nvGrpSpPr>
        <p:grpSpPr bwMode="auto">
          <a:xfrm>
            <a:off x="5435107" y="3825425"/>
            <a:ext cx="189606" cy="156192"/>
            <a:chOff x="3448" y="2446"/>
            <a:chExt cx="153" cy="126"/>
          </a:xfrm>
        </p:grpSpPr>
        <p:sp>
          <p:nvSpPr>
            <p:cNvPr id="17436" name="Freeform 28"/>
            <p:cNvSpPr/>
            <p:nvPr/>
          </p:nvSpPr>
          <p:spPr bwMode="auto">
            <a:xfrm>
              <a:off x="3525" y="2522"/>
              <a:ext cx="22" cy="50"/>
            </a:xfrm>
            <a:custGeom>
              <a:avLst/>
              <a:gdLst>
                <a:gd name="T0" fmla="*/ 0 w 22"/>
                <a:gd name="T1" fmla="*/ 12 h 50"/>
                <a:gd name="T2" fmla="*/ 0 w 22"/>
                <a:gd name="T3" fmla="*/ 50 h 50"/>
                <a:gd name="T4" fmla="*/ 22 w 22"/>
                <a:gd name="T5" fmla="*/ 50 h 50"/>
                <a:gd name="T6" fmla="*/ 22 w 22"/>
                <a:gd name="T7" fmla="*/ 0 h 50"/>
                <a:gd name="T8" fmla="*/ 4 w 22"/>
                <a:gd name="T9" fmla="*/ 16 h 50"/>
                <a:gd name="T10" fmla="*/ 0 w 22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">
                  <a:moveTo>
                    <a:pt x="0" y="12"/>
                  </a:moveTo>
                  <a:lnTo>
                    <a:pt x="0" y="50"/>
                  </a:lnTo>
                  <a:lnTo>
                    <a:pt x="22" y="50"/>
                  </a:lnTo>
                  <a:lnTo>
                    <a:pt x="22" y="0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7" name="Freeform 29"/>
            <p:cNvSpPr/>
            <p:nvPr/>
          </p:nvSpPr>
          <p:spPr bwMode="auto">
            <a:xfrm>
              <a:off x="3486" y="2510"/>
              <a:ext cx="23" cy="62"/>
            </a:xfrm>
            <a:custGeom>
              <a:avLst/>
              <a:gdLst>
                <a:gd name="T0" fmla="*/ 0 w 23"/>
                <a:gd name="T1" fmla="*/ 10 h 62"/>
                <a:gd name="T2" fmla="*/ 0 w 23"/>
                <a:gd name="T3" fmla="*/ 62 h 62"/>
                <a:gd name="T4" fmla="*/ 23 w 23"/>
                <a:gd name="T5" fmla="*/ 62 h 62"/>
                <a:gd name="T6" fmla="*/ 23 w 23"/>
                <a:gd name="T7" fmla="*/ 10 h 62"/>
                <a:gd name="T8" fmla="*/ 12 w 23"/>
                <a:gd name="T9" fmla="*/ 0 h 62"/>
                <a:gd name="T10" fmla="*/ 0 w 23"/>
                <a:gd name="T1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2">
                  <a:moveTo>
                    <a:pt x="0" y="10"/>
                  </a:moveTo>
                  <a:lnTo>
                    <a:pt x="0" y="62"/>
                  </a:lnTo>
                  <a:lnTo>
                    <a:pt x="23" y="62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8" name="Freeform 30"/>
            <p:cNvSpPr/>
            <p:nvPr/>
          </p:nvSpPr>
          <p:spPr bwMode="auto">
            <a:xfrm>
              <a:off x="3448" y="2534"/>
              <a:ext cx="22" cy="38"/>
            </a:xfrm>
            <a:custGeom>
              <a:avLst/>
              <a:gdLst>
                <a:gd name="T0" fmla="*/ 0 w 22"/>
                <a:gd name="T1" fmla="*/ 38 h 38"/>
                <a:gd name="T2" fmla="*/ 22 w 22"/>
                <a:gd name="T3" fmla="*/ 38 h 38"/>
                <a:gd name="T4" fmla="*/ 22 w 22"/>
                <a:gd name="T5" fmla="*/ 0 h 38"/>
                <a:gd name="T6" fmla="*/ 0 w 22"/>
                <a:gd name="T7" fmla="*/ 18 h 38"/>
                <a:gd name="T8" fmla="*/ 0 w 2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0" y="38"/>
                  </a:moveTo>
                  <a:lnTo>
                    <a:pt x="22" y="38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9" name="Freeform 31"/>
            <p:cNvSpPr/>
            <p:nvPr/>
          </p:nvSpPr>
          <p:spPr bwMode="auto">
            <a:xfrm>
              <a:off x="3563" y="2488"/>
              <a:ext cx="24" cy="84"/>
            </a:xfrm>
            <a:custGeom>
              <a:avLst/>
              <a:gdLst>
                <a:gd name="T0" fmla="*/ 0 w 24"/>
                <a:gd name="T1" fmla="*/ 84 h 84"/>
                <a:gd name="T2" fmla="*/ 24 w 24"/>
                <a:gd name="T3" fmla="*/ 84 h 84"/>
                <a:gd name="T4" fmla="*/ 24 w 24"/>
                <a:gd name="T5" fmla="*/ 0 h 84"/>
                <a:gd name="T6" fmla="*/ 0 w 24"/>
                <a:gd name="T7" fmla="*/ 20 h 84"/>
                <a:gd name="T8" fmla="*/ 0 w 24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0" y="84"/>
                  </a:moveTo>
                  <a:lnTo>
                    <a:pt x="24" y="84"/>
                  </a:lnTo>
                  <a:lnTo>
                    <a:pt x="24" y="0"/>
                  </a:lnTo>
                  <a:lnTo>
                    <a:pt x="0" y="2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0" name="Freeform 32"/>
            <p:cNvSpPr/>
            <p:nvPr/>
          </p:nvSpPr>
          <p:spPr bwMode="auto">
            <a:xfrm>
              <a:off x="3448" y="2446"/>
              <a:ext cx="153" cy="92"/>
            </a:xfrm>
            <a:custGeom>
              <a:avLst/>
              <a:gdLst>
                <a:gd name="T0" fmla="*/ 109 w 153"/>
                <a:gd name="T1" fmla="*/ 0 h 92"/>
                <a:gd name="T2" fmla="*/ 129 w 153"/>
                <a:gd name="T3" fmla="*/ 18 h 92"/>
                <a:gd name="T4" fmla="*/ 81 w 153"/>
                <a:gd name="T5" fmla="*/ 60 h 92"/>
                <a:gd name="T6" fmla="*/ 50 w 153"/>
                <a:gd name="T7" fmla="*/ 32 h 92"/>
                <a:gd name="T8" fmla="*/ 0 w 153"/>
                <a:gd name="T9" fmla="*/ 74 h 92"/>
                <a:gd name="T10" fmla="*/ 0 w 153"/>
                <a:gd name="T11" fmla="*/ 92 h 92"/>
                <a:gd name="T12" fmla="*/ 50 w 153"/>
                <a:gd name="T13" fmla="*/ 50 h 92"/>
                <a:gd name="T14" fmla="*/ 81 w 153"/>
                <a:gd name="T15" fmla="*/ 78 h 92"/>
                <a:gd name="T16" fmla="*/ 139 w 153"/>
                <a:gd name="T17" fmla="*/ 28 h 92"/>
                <a:gd name="T18" fmla="*/ 153 w 153"/>
                <a:gd name="T19" fmla="*/ 44 h 92"/>
                <a:gd name="T20" fmla="*/ 153 w 153"/>
                <a:gd name="T21" fmla="*/ 0 h 92"/>
                <a:gd name="T22" fmla="*/ 109 w 153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2">
                  <a:moveTo>
                    <a:pt x="109" y="0"/>
                  </a:moveTo>
                  <a:lnTo>
                    <a:pt x="129" y="18"/>
                  </a:lnTo>
                  <a:lnTo>
                    <a:pt x="81" y="60"/>
                  </a:lnTo>
                  <a:lnTo>
                    <a:pt x="50" y="3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50" y="50"/>
                  </a:lnTo>
                  <a:lnTo>
                    <a:pt x="81" y="78"/>
                  </a:lnTo>
                  <a:lnTo>
                    <a:pt x="139" y="28"/>
                  </a:lnTo>
                  <a:lnTo>
                    <a:pt x="153" y="44"/>
                  </a:lnTo>
                  <a:lnTo>
                    <a:pt x="153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1" name="Group 43"/>
          <p:cNvGrpSpPr/>
          <p:nvPr/>
        </p:nvGrpSpPr>
        <p:grpSpPr bwMode="auto">
          <a:xfrm>
            <a:off x="3453744" y="3793806"/>
            <a:ext cx="277594" cy="241729"/>
            <a:chOff x="2125" y="2446"/>
            <a:chExt cx="179" cy="156"/>
          </a:xfrm>
        </p:grpSpPr>
        <p:sp>
          <p:nvSpPr>
            <p:cNvPr id="17441" name="Freeform 33"/>
            <p:cNvSpPr>
              <a:spLocks noEditPoints="1"/>
            </p:cNvSpPr>
            <p:nvPr/>
          </p:nvSpPr>
          <p:spPr bwMode="auto">
            <a:xfrm>
              <a:off x="2125" y="2446"/>
              <a:ext cx="124" cy="124"/>
            </a:xfrm>
            <a:custGeom>
              <a:avLst/>
              <a:gdLst>
                <a:gd name="T0" fmla="*/ 52 w 62"/>
                <a:gd name="T1" fmla="*/ 42 h 62"/>
                <a:gd name="T2" fmla="*/ 61 w 62"/>
                <a:gd name="T3" fmla="*/ 43 h 62"/>
                <a:gd name="T4" fmla="*/ 62 w 62"/>
                <a:gd name="T5" fmla="*/ 24 h 62"/>
                <a:gd name="T6" fmla="*/ 54 w 62"/>
                <a:gd name="T7" fmla="*/ 24 h 62"/>
                <a:gd name="T8" fmla="*/ 52 w 62"/>
                <a:gd name="T9" fmla="*/ 20 h 62"/>
                <a:gd name="T10" fmla="*/ 51 w 62"/>
                <a:gd name="T11" fmla="*/ 18 h 62"/>
                <a:gd name="T12" fmla="*/ 56 w 62"/>
                <a:gd name="T13" fmla="*/ 12 h 62"/>
                <a:gd name="T14" fmla="*/ 40 w 62"/>
                <a:gd name="T15" fmla="*/ 2 h 62"/>
                <a:gd name="T16" fmla="*/ 36 w 62"/>
                <a:gd name="T17" fmla="*/ 8 h 62"/>
                <a:gd name="T18" fmla="*/ 29 w 62"/>
                <a:gd name="T19" fmla="*/ 7 h 62"/>
                <a:gd name="T20" fmla="*/ 26 w 62"/>
                <a:gd name="T21" fmla="*/ 0 h 62"/>
                <a:gd name="T22" fmla="*/ 9 w 62"/>
                <a:gd name="T23" fmla="*/ 9 h 62"/>
                <a:gd name="T24" fmla="*/ 12 w 62"/>
                <a:gd name="T25" fmla="*/ 15 h 62"/>
                <a:gd name="T26" fmla="*/ 9 w 62"/>
                <a:gd name="T27" fmla="*/ 21 h 62"/>
                <a:gd name="T28" fmla="*/ 1 w 62"/>
                <a:gd name="T29" fmla="*/ 20 h 62"/>
                <a:gd name="T30" fmla="*/ 0 w 62"/>
                <a:gd name="T31" fmla="*/ 39 h 62"/>
                <a:gd name="T32" fmla="*/ 8 w 62"/>
                <a:gd name="T33" fmla="*/ 39 h 62"/>
                <a:gd name="T34" fmla="*/ 9 w 62"/>
                <a:gd name="T35" fmla="*/ 42 h 62"/>
                <a:gd name="T36" fmla="*/ 11 w 62"/>
                <a:gd name="T37" fmla="*/ 45 h 62"/>
                <a:gd name="T38" fmla="*/ 6 w 62"/>
                <a:gd name="T39" fmla="*/ 51 h 62"/>
                <a:gd name="T40" fmla="*/ 22 w 62"/>
                <a:gd name="T41" fmla="*/ 61 h 62"/>
                <a:gd name="T42" fmla="*/ 26 w 62"/>
                <a:gd name="T43" fmla="*/ 55 h 62"/>
                <a:gd name="T44" fmla="*/ 32 w 62"/>
                <a:gd name="T45" fmla="*/ 55 h 62"/>
                <a:gd name="T46" fmla="*/ 36 w 62"/>
                <a:gd name="T47" fmla="*/ 62 h 62"/>
                <a:gd name="T48" fmla="*/ 53 w 62"/>
                <a:gd name="T49" fmla="*/ 54 h 62"/>
                <a:gd name="T50" fmla="*/ 49 w 62"/>
                <a:gd name="T51" fmla="*/ 47 h 62"/>
                <a:gd name="T52" fmla="*/ 52 w 62"/>
                <a:gd name="T53" fmla="*/ 42 h 62"/>
                <a:gd name="T54" fmla="*/ 35 w 62"/>
                <a:gd name="T55" fmla="*/ 40 h 62"/>
                <a:gd name="T56" fmla="*/ 22 w 62"/>
                <a:gd name="T57" fmla="*/ 36 h 62"/>
                <a:gd name="T58" fmla="*/ 26 w 62"/>
                <a:gd name="T59" fmla="*/ 22 h 62"/>
                <a:gd name="T60" fmla="*/ 40 w 62"/>
                <a:gd name="T61" fmla="*/ 27 h 62"/>
                <a:gd name="T62" fmla="*/ 35 w 62"/>
                <a:gd name="T6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2">
                  <a:moveTo>
                    <a:pt x="52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3"/>
                    <a:pt x="53" y="21"/>
                    <a:pt x="52" y="20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7"/>
                    <a:pt x="29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1"/>
                    <a:pt x="9" y="42"/>
                  </a:cubicBezTo>
                  <a:cubicBezTo>
                    <a:pt x="9" y="43"/>
                    <a:pt x="10" y="44"/>
                    <a:pt x="11" y="45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55"/>
                    <a:pt x="30" y="55"/>
                    <a:pt x="32" y="55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5"/>
                    <a:pt x="51" y="44"/>
                    <a:pt x="52" y="42"/>
                  </a:cubicBezTo>
                  <a:close/>
                  <a:moveTo>
                    <a:pt x="35" y="40"/>
                  </a:moveTo>
                  <a:cubicBezTo>
                    <a:pt x="30" y="42"/>
                    <a:pt x="24" y="40"/>
                    <a:pt x="22" y="36"/>
                  </a:cubicBezTo>
                  <a:cubicBezTo>
                    <a:pt x="19" y="31"/>
                    <a:pt x="21" y="25"/>
                    <a:pt x="26" y="22"/>
                  </a:cubicBezTo>
                  <a:cubicBezTo>
                    <a:pt x="31" y="20"/>
                    <a:pt x="37" y="22"/>
                    <a:pt x="40" y="27"/>
                  </a:cubicBezTo>
                  <a:cubicBezTo>
                    <a:pt x="42" y="32"/>
                    <a:pt x="40" y="37"/>
                    <a:pt x="35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2" name="Freeform 34"/>
            <p:cNvSpPr>
              <a:spLocks noEditPoints="1"/>
            </p:cNvSpPr>
            <p:nvPr/>
          </p:nvSpPr>
          <p:spPr bwMode="auto">
            <a:xfrm>
              <a:off x="2239" y="2540"/>
              <a:ext cx="65" cy="62"/>
            </a:xfrm>
            <a:custGeom>
              <a:avLst/>
              <a:gdLst>
                <a:gd name="T0" fmla="*/ 29 w 33"/>
                <a:gd name="T1" fmla="*/ 16 h 31"/>
                <a:gd name="T2" fmla="*/ 33 w 33"/>
                <a:gd name="T3" fmla="*/ 14 h 31"/>
                <a:gd name="T4" fmla="*/ 29 w 33"/>
                <a:gd name="T5" fmla="*/ 5 h 31"/>
                <a:gd name="T6" fmla="*/ 26 w 33"/>
                <a:gd name="T7" fmla="*/ 7 h 31"/>
                <a:gd name="T8" fmla="*/ 24 w 33"/>
                <a:gd name="T9" fmla="*/ 6 h 31"/>
                <a:gd name="T10" fmla="*/ 23 w 33"/>
                <a:gd name="T11" fmla="*/ 5 h 31"/>
                <a:gd name="T12" fmla="*/ 24 w 33"/>
                <a:gd name="T13" fmla="*/ 1 h 31"/>
                <a:gd name="T14" fmla="*/ 14 w 33"/>
                <a:gd name="T15" fmla="*/ 0 h 31"/>
                <a:gd name="T16" fmla="*/ 14 w 33"/>
                <a:gd name="T17" fmla="*/ 4 h 31"/>
                <a:gd name="T18" fmla="*/ 11 w 33"/>
                <a:gd name="T19" fmla="*/ 5 h 31"/>
                <a:gd name="T20" fmla="*/ 7 w 33"/>
                <a:gd name="T21" fmla="*/ 2 h 31"/>
                <a:gd name="T22" fmla="*/ 2 w 33"/>
                <a:gd name="T23" fmla="*/ 10 h 31"/>
                <a:gd name="T24" fmla="*/ 5 w 33"/>
                <a:gd name="T25" fmla="*/ 12 h 31"/>
                <a:gd name="T26" fmla="*/ 4 w 33"/>
                <a:gd name="T27" fmla="*/ 15 h 31"/>
                <a:gd name="T28" fmla="*/ 0 w 33"/>
                <a:gd name="T29" fmla="*/ 17 h 31"/>
                <a:gd name="T30" fmla="*/ 4 w 33"/>
                <a:gd name="T31" fmla="*/ 26 h 31"/>
                <a:gd name="T32" fmla="*/ 8 w 33"/>
                <a:gd name="T33" fmla="*/ 24 h 31"/>
                <a:gd name="T34" fmla="*/ 9 w 33"/>
                <a:gd name="T35" fmla="*/ 25 h 31"/>
                <a:gd name="T36" fmla="*/ 10 w 33"/>
                <a:gd name="T37" fmla="*/ 26 h 31"/>
                <a:gd name="T38" fmla="*/ 10 w 33"/>
                <a:gd name="T39" fmla="*/ 30 h 31"/>
                <a:gd name="T40" fmla="*/ 19 w 33"/>
                <a:gd name="T41" fmla="*/ 31 h 31"/>
                <a:gd name="T42" fmla="*/ 20 w 33"/>
                <a:gd name="T43" fmla="*/ 27 h 31"/>
                <a:gd name="T44" fmla="*/ 23 w 33"/>
                <a:gd name="T45" fmla="*/ 26 h 31"/>
                <a:gd name="T46" fmla="*/ 26 w 33"/>
                <a:gd name="T47" fmla="*/ 29 h 31"/>
                <a:gd name="T48" fmla="*/ 32 w 33"/>
                <a:gd name="T49" fmla="*/ 21 h 31"/>
                <a:gd name="T50" fmla="*/ 29 w 33"/>
                <a:gd name="T51" fmla="*/ 19 h 31"/>
                <a:gd name="T52" fmla="*/ 29 w 33"/>
                <a:gd name="T53" fmla="*/ 16 h 31"/>
                <a:gd name="T54" fmla="*/ 21 w 33"/>
                <a:gd name="T55" fmla="*/ 18 h 31"/>
                <a:gd name="T56" fmla="*/ 13 w 33"/>
                <a:gd name="T57" fmla="*/ 19 h 31"/>
                <a:gd name="T58" fmla="*/ 12 w 33"/>
                <a:gd name="T59" fmla="*/ 12 h 31"/>
                <a:gd name="T60" fmla="*/ 20 w 33"/>
                <a:gd name="T61" fmla="*/ 11 h 31"/>
                <a:gd name="T62" fmla="*/ 21 w 33"/>
                <a:gd name="T6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1">
                  <a:moveTo>
                    <a:pt x="29" y="1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9" y="25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6"/>
                    <a:pt x="23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lose/>
                  <a:moveTo>
                    <a:pt x="21" y="18"/>
                  </a:moveTo>
                  <a:cubicBezTo>
                    <a:pt x="19" y="21"/>
                    <a:pt x="16" y="21"/>
                    <a:pt x="13" y="19"/>
                  </a:cubicBezTo>
                  <a:cubicBezTo>
                    <a:pt x="11" y="18"/>
                    <a:pt x="11" y="15"/>
                    <a:pt x="12" y="12"/>
                  </a:cubicBezTo>
                  <a:cubicBezTo>
                    <a:pt x="14" y="10"/>
                    <a:pt x="17" y="10"/>
                    <a:pt x="20" y="11"/>
                  </a:cubicBezTo>
                  <a:cubicBezTo>
                    <a:pt x="22" y="13"/>
                    <a:pt x="22" y="16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49" name="Group 41"/>
          <p:cNvGrpSpPr/>
          <p:nvPr/>
        </p:nvGrpSpPr>
        <p:grpSpPr bwMode="auto">
          <a:xfrm>
            <a:off x="5922014" y="2855316"/>
            <a:ext cx="94184" cy="193384"/>
            <a:chOff x="3782" y="1791"/>
            <a:chExt cx="76" cy="156"/>
          </a:xfrm>
        </p:grpSpPr>
        <p:sp>
          <p:nvSpPr>
            <p:cNvPr id="17443" name="Freeform 35"/>
            <p:cNvSpPr/>
            <p:nvPr/>
          </p:nvSpPr>
          <p:spPr bwMode="auto">
            <a:xfrm>
              <a:off x="3798" y="1791"/>
              <a:ext cx="44" cy="102"/>
            </a:xfrm>
            <a:custGeom>
              <a:avLst/>
              <a:gdLst>
                <a:gd name="T0" fmla="*/ 22 w 22"/>
                <a:gd name="T1" fmla="*/ 10 h 51"/>
                <a:gd name="T2" fmla="*/ 11 w 22"/>
                <a:gd name="T3" fmla="*/ 0 h 51"/>
                <a:gd name="T4" fmla="*/ 11 w 22"/>
                <a:gd name="T5" fmla="*/ 0 h 51"/>
                <a:gd name="T6" fmla="*/ 0 w 22"/>
                <a:gd name="T7" fmla="*/ 10 h 51"/>
                <a:gd name="T8" fmla="*/ 0 w 22"/>
                <a:gd name="T9" fmla="*/ 40 h 51"/>
                <a:gd name="T10" fmla="*/ 11 w 22"/>
                <a:gd name="T11" fmla="*/ 51 h 51"/>
                <a:gd name="T12" fmla="*/ 11 w 22"/>
                <a:gd name="T13" fmla="*/ 51 h 51"/>
                <a:gd name="T14" fmla="*/ 22 w 22"/>
                <a:gd name="T15" fmla="*/ 40 h 51"/>
                <a:gd name="T16" fmla="*/ 22 w 22"/>
                <a:gd name="T1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1">
                  <a:moveTo>
                    <a:pt x="22" y="10"/>
                  </a:moveTo>
                  <a:cubicBezTo>
                    <a:pt x="22" y="4"/>
                    <a:pt x="1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7" y="51"/>
                    <a:pt x="22" y="46"/>
                    <a:pt x="22" y="40"/>
                  </a:cubicBez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4" name="Freeform 36"/>
            <p:cNvSpPr/>
            <p:nvPr/>
          </p:nvSpPr>
          <p:spPr bwMode="auto">
            <a:xfrm>
              <a:off x="3782" y="1871"/>
              <a:ext cx="76" cy="76"/>
            </a:xfrm>
            <a:custGeom>
              <a:avLst/>
              <a:gdLst>
                <a:gd name="T0" fmla="*/ 38 w 38"/>
                <a:gd name="T1" fmla="*/ 0 h 38"/>
                <a:gd name="T2" fmla="*/ 38 w 38"/>
                <a:gd name="T3" fmla="*/ 0 h 38"/>
                <a:gd name="T4" fmla="*/ 34 w 38"/>
                <a:gd name="T5" fmla="*/ 0 h 38"/>
                <a:gd name="T6" fmla="*/ 34 w 38"/>
                <a:gd name="T7" fmla="*/ 0 h 38"/>
                <a:gd name="T8" fmla="*/ 19 w 38"/>
                <a:gd name="T9" fmla="*/ 15 h 38"/>
                <a:gd name="T10" fmla="*/ 4 w 38"/>
                <a:gd name="T11" fmla="*/ 0 h 38"/>
                <a:gd name="T12" fmla="*/ 4 w 38"/>
                <a:gd name="T13" fmla="*/ 0 h 38"/>
                <a:gd name="T14" fmla="*/ 0 w 38"/>
                <a:gd name="T15" fmla="*/ 0 h 38"/>
                <a:gd name="T16" fmla="*/ 0 w 38"/>
                <a:gd name="T17" fmla="*/ 0 h 38"/>
                <a:gd name="T18" fmla="*/ 17 w 38"/>
                <a:gd name="T19" fmla="*/ 19 h 38"/>
                <a:gd name="T20" fmla="*/ 17 w 38"/>
                <a:gd name="T21" fmla="*/ 32 h 38"/>
                <a:gd name="T22" fmla="*/ 7 w 38"/>
                <a:gd name="T23" fmla="*/ 38 h 38"/>
                <a:gd name="T24" fmla="*/ 30 w 38"/>
                <a:gd name="T25" fmla="*/ 38 h 38"/>
                <a:gd name="T26" fmla="*/ 21 w 38"/>
                <a:gd name="T27" fmla="*/ 32 h 38"/>
                <a:gd name="T28" fmla="*/ 21 w 38"/>
                <a:gd name="T29" fmla="*/ 19 h 38"/>
                <a:gd name="T30" fmla="*/ 38 w 38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27" y="15"/>
                    <a:pt x="19" y="15"/>
                  </a:cubicBezTo>
                  <a:cubicBezTo>
                    <a:pt x="11" y="15"/>
                    <a:pt x="4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7" y="18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7" y="35"/>
                    <a:pt x="7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5"/>
                    <a:pt x="26" y="32"/>
                    <a:pt x="21" y="3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18"/>
                    <a:pt x="38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6" name="Group 48"/>
          <p:cNvGrpSpPr/>
          <p:nvPr/>
        </p:nvGrpSpPr>
        <p:grpSpPr bwMode="auto">
          <a:xfrm>
            <a:off x="4050207" y="2535385"/>
            <a:ext cx="1048350" cy="861960"/>
            <a:chOff x="2508" y="1534"/>
            <a:chExt cx="747" cy="614"/>
          </a:xfrm>
          <a:solidFill>
            <a:schemeClr val="bg1">
              <a:lumMod val="85000"/>
            </a:schemeClr>
          </a:solidFill>
        </p:grpSpPr>
        <p:sp>
          <p:nvSpPr>
            <p:cNvPr id="17445" name="Freeform 37"/>
            <p:cNvSpPr/>
            <p:nvPr/>
          </p:nvSpPr>
          <p:spPr bwMode="auto">
            <a:xfrm>
              <a:off x="2669" y="1670"/>
              <a:ext cx="424" cy="478"/>
            </a:xfrm>
            <a:custGeom>
              <a:avLst/>
              <a:gdLst>
                <a:gd name="T0" fmla="*/ 213 w 213"/>
                <a:gd name="T1" fmla="*/ 106 h 240"/>
                <a:gd name="T2" fmla="*/ 205 w 213"/>
                <a:gd name="T3" fmla="*/ 88 h 240"/>
                <a:gd name="T4" fmla="*/ 125 w 213"/>
                <a:gd name="T5" fmla="*/ 10 h 240"/>
                <a:gd name="T6" fmla="*/ 88 w 213"/>
                <a:gd name="T7" fmla="*/ 10 h 240"/>
                <a:gd name="T8" fmla="*/ 8 w 213"/>
                <a:gd name="T9" fmla="*/ 88 h 240"/>
                <a:gd name="T10" fmla="*/ 0 w 213"/>
                <a:gd name="T11" fmla="*/ 106 h 240"/>
                <a:gd name="T12" fmla="*/ 0 w 213"/>
                <a:gd name="T13" fmla="*/ 106 h 240"/>
                <a:gd name="T14" fmla="*/ 0 w 213"/>
                <a:gd name="T15" fmla="*/ 208 h 240"/>
                <a:gd name="T16" fmla="*/ 33 w 213"/>
                <a:gd name="T17" fmla="*/ 240 h 240"/>
                <a:gd name="T18" fmla="*/ 62 w 213"/>
                <a:gd name="T19" fmla="*/ 240 h 240"/>
                <a:gd name="T20" fmla="*/ 62 w 213"/>
                <a:gd name="T21" fmla="*/ 165 h 240"/>
                <a:gd name="T22" fmla="*/ 96 w 213"/>
                <a:gd name="T23" fmla="*/ 132 h 240"/>
                <a:gd name="T24" fmla="*/ 119 w 213"/>
                <a:gd name="T25" fmla="*/ 132 h 240"/>
                <a:gd name="T26" fmla="*/ 153 w 213"/>
                <a:gd name="T27" fmla="*/ 165 h 240"/>
                <a:gd name="T28" fmla="*/ 153 w 213"/>
                <a:gd name="T29" fmla="*/ 240 h 240"/>
                <a:gd name="T30" fmla="*/ 180 w 213"/>
                <a:gd name="T31" fmla="*/ 240 h 240"/>
                <a:gd name="T32" fmla="*/ 213 w 213"/>
                <a:gd name="T33" fmla="*/ 208 h 240"/>
                <a:gd name="T34" fmla="*/ 213 w 213"/>
                <a:gd name="T35" fmla="*/ 1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240">
                  <a:moveTo>
                    <a:pt x="213" y="106"/>
                  </a:moveTo>
                  <a:cubicBezTo>
                    <a:pt x="213" y="99"/>
                    <a:pt x="210" y="93"/>
                    <a:pt x="205" y="88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5" y="0"/>
                    <a:pt x="98" y="0"/>
                    <a:pt x="88" y="1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3" y="93"/>
                    <a:pt x="0" y="99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26"/>
                    <a:pt x="15" y="240"/>
                    <a:pt x="33" y="240"/>
                  </a:cubicBezTo>
                  <a:cubicBezTo>
                    <a:pt x="62" y="240"/>
                    <a:pt x="62" y="240"/>
                    <a:pt x="62" y="240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47"/>
                    <a:pt x="77" y="132"/>
                    <a:pt x="96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38" y="132"/>
                    <a:pt x="153" y="147"/>
                    <a:pt x="153" y="165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98" y="240"/>
                    <a:pt x="213" y="226"/>
                    <a:pt x="213" y="208"/>
                  </a:cubicBezTo>
                  <a:cubicBezTo>
                    <a:pt x="213" y="106"/>
                    <a:pt x="213" y="106"/>
                    <a:pt x="2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6" name="Freeform 38"/>
            <p:cNvSpPr/>
            <p:nvPr/>
          </p:nvSpPr>
          <p:spPr bwMode="auto">
            <a:xfrm>
              <a:off x="2508" y="1534"/>
              <a:ext cx="747" cy="339"/>
            </a:xfrm>
            <a:custGeom>
              <a:avLst/>
              <a:gdLst>
                <a:gd name="T0" fmla="*/ 345 w 375"/>
                <a:gd name="T1" fmla="*/ 141 h 170"/>
                <a:gd name="T2" fmla="*/ 216 w 375"/>
                <a:gd name="T3" fmla="*/ 15 h 170"/>
                <a:gd name="T4" fmla="*/ 203 w 375"/>
                <a:gd name="T5" fmla="*/ 7 h 170"/>
                <a:gd name="T6" fmla="*/ 187 w 375"/>
                <a:gd name="T7" fmla="*/ 4 h 170"/>
                <a:gd name="T8" fmla="*/ 172 w 375"/>
                <a:gd name="T9" fmla="*/ 7 h 170"/>
                <a:gd name="T10" fmla="*/ 158 w 375"/>
                <a:gd name="T11" fmla="*/ 15 h 170"/>
                <a:gd name="T12" fmla="*/ 133 w 375"/>
                <a:gd name="T13" fmla="*/ 40 h 170"/>
                <a:gd name="T14" fmla="*/ 133 w 375"/>
                <a:gd name="T15" fmla="*/ 9 h 170"/>
                <a:gd name="T16" fmla="*/ 124 w 375"/>
                <a:gd name="T17" fmla="*/ 0 h 170"/>
                <a:gd name="T18" fmla="*/ 107 w 375"/>
                <a:gd name="T19" fmla="*/ 0 h 170"/>
                <a:gd name="T20" fmla="*/ 97 w 375"/>
                <a:gd name="T21" fmla="*/ 9 h 170"/>
                <a:gd name="T22" fmla="*/ 97 w 375"/>
                <a:gd name="T23" fmla="*/ 71 h 170"/>
                <a:gd name="T24" fmla="*/ 98 w 375"/>
                <a:gd name="T25" fmla="*/ 74 h 170"/>
                <a:gd name="T26" fmla="*/ 27 w 375"/>
                <a:gd name="T27" fmla="*/ 143 h 170"/>
                <a:gd name="T28" fmla="*/ 27 w 375"/>
                <a:gd name="T29" fmla="*/ 143 h 170"/>
                <a:gd name="T30" fmla="*/ 0 w 375"/>
                <a:gd name="T31" fmla="*/ 170 h 170"/>
                <a:gd name="T32" fmla="*/ 50 w 375"/>
                <a:gd name="T33" fmla="*/ 170 h 170"/>
                <a:gd name="T34" fmla="*/ 183 w 375"/>
                <a:gd name="T35" fmla="*/ 40 h 170"/>
                <a:gd name="T36" fmla="*/ 185 w 375"/>
                <a:gd name="T37" fmla="*/ 38 h 170"/>
                <a:gd name="T38" fmla="*/ 187 w 375"/>
                <a:gd name="T39" fmla="*/ 38 h 170"/>
                <a:gd name="T40" fmla="*/ 190 w 375"/>
                <a:gd name="T41" fmla="*/ 38 h 170"/>
                <a:gd name="T42" fmla="*/ 192 w 375"/>
                <a:gd name="T43" fmla="*/ 40 h 170"/>
                <a:gd name="T44" fmla="*/ 320 w 375"/>
                <a:gd name="T45" fmla="*/ 165 h 170"/>
                <a:gd name="T46" fmla="*/ 325 w 375"/>
                <a:gd name="T47" fmla="*/ 170 h 170"/>
                <a:gd name="T48" fmla="*/ 375 w 375"/>
                <a:gd name="T49" fmla="*/ 170 h 170"/>
                <a:gd name="T50" fmla="*/ 345 w 375"/>
                <a:gd name="T51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170">
                  <a:moveTo>
                    <a:pt x="345" y="141"/>
                  </a:moveTo>
                  <a:cubicBezTo>
                    <a:pt x="216" y="15"/>
                    <a:pt x="216" y="15"/>
                    <a:pt x="216" y="15"/>
                  </a:cubicBezTo>
                  <a:cubicBezTo>
                    <a:pt x="212" y="11"/>
                    <a:pt x="208" y="8"/>
                    <a:pt x="203" y="7"/>
                  </a:cubicBezTo>
                  <a:cubicBezTo>
                    <a:pt x="198" y="5"/>
                    <a:pt x="193" y="4"/>
                    <a:pt x="187" y="4"/>
                  </a:cubicBezTo>
                  <a:cubicBezTo>
                    <a:pt x="182" y="4"/>
                    <a:pt x="177" y="5"/>
                    <a:pt x="172" y="7"/>
                  </a:cubicBezTo>
                  <a:cubicBezTo>
                    <a:pt x="167" y="8"/>
                    <a:pt x="162" y="11"/>
                    <a:pt x="158" y="15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7" y="4"/>
                    <a:pt x="97" y="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8" y="73"/>
                    <a:pt x="98" y="74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39"/>
                    <a:pt x="184" y="39"/>
                    <a:pt x="185" y="38"/>
                  </a:cubicBezTo>
                  <a:cubicBezTo>
                    <a:pt x="186" y="38"/>
                    <a:pt x="187" y="38"/>
                    <a:pt x="187" y="38"/>
                  </a:cubicBezTo>
                  <a:cubicBezTo>
                    <a:pt x="188" y="38"/>
                    <a:pt x="189" y="38"/>
                    <a:pt x="190" y="38"/>
                  </a:cubicBezTo>
                  <a:cubicBezTo>
                    <a:pt x="190" y="39"/>
                    <a:pt x="191" y="39"/>
                    <a:pt x="192" y="40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75" y="170"/>
                    <a:pt x="375" y="170"/>
                    <a:pt x="375" y="170"/>
                  </a:cubicBezTo>
                  <a:lnTo>
                    <a:pt x="345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555626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555626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6735764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6735764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7447" name="Group 39"/>
          <p:cNvGrpSpPr/>
          <p:nvPr/>
        </p:nvGrpSpPr>
        <p:grpSpPr bwMode="auto">
          <a:xfrm>
            <a:off x="3635375" y="2029452"/>
            <a:ext cx="1873250" cy="3110873"/>
            <a:chOff x="2290" y="1278"/>
            <a:chExt cx="1180" cy="1959"/>
          </a:xfrm>
          <a:solidFill>
            <a:schemeClr val="bg1">
              <a:lumMod val="85000"/>
            </a:schemeClr>
          </a:solidFill>
        </p:grpSpPr>
        <p:sp>
          <p:nvSpPr>
            <p:cNvPr id="17416" name="Freeform 8"/>
            <p:cNvSpPr>
              <a:spLocks noEditPoints="1"/>
            </p:cNvSpPr>
            <p:nvPr/>
          </p:nvSpPr>
          <p:spPr bwMode="auto">
            <a:xfrm>
              <a:off x="2290" y="1278"/>
              <a:ext cx="1180" cy="1180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794" y="2435"/>
              <a:ext cx="172" cy="1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727" y="2564"/>
              <a:ext cx="306" cy="6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2555875" y="2882202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1" name="Freeform 33"/>
          <p:cNvSpPr>
            <a:spLocks noEditPoints="1"/>
          </p:cNvSpPr>
          <p:nvPr/>
        </p:nvSpPr>
        <p:spPr bwMode="auto">
          <a:xfrm>
            <a:off x="2636839" y="2975894"/>
            <a:ext cx="225425" cy="182619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6227763" y="3599974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2" name="Freeform 34"/>
          <p:cNvSpPr>
            <a:spLocks noEditPoints="1"/>
          </p:cNvSpPr>
          <p:nvPr/>
        </p:nvSpPr>
        <p:spPr bwMode="auto">
          <a:xfrm>
            <a:off x="6310313" y="3682549"/>
            <a:ext cx="222250" cy="220730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6227763" y="2837738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3" name="Freeform 35"/>
          <p:cNvSpPr>
            <a:spLocks noEditPoints="1"/>
          </p:cNvSpPr>
          <p:nvPr/>
        </p:nvSpPr>
        <p:spPr bwMode="auto">
          <a:xfrm>
            <a:off x="6308726" y="2921902"/>
            <a:ext cx="225425" cy="219143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227763" y="2077091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4" name="Freeform 36"/>
          <p:cNvSpPr>
            <a:spLocks noEditPoints="1"/>
          </p:cNvSpPr>
          <p:nvPr/>
        </p:nvSpPr>
        <p:spPr bwMode="auto">
          <a:xfrm>
            <a:off x="6308726" y="2158079"/>
            <a:ext cx="225425" cy="223906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0400" y="2464560"/>
            <a:ext cx="1492250" cy="1765845"/>
            <a:chOff x="4470400" y="2463800"/>
            <a:chExt cx="1492250" cy="1765300"/>
          </a:xfrm>
        </p:grpSpPr>
        <p:sp>
          <p:nvSpPr>
            <p:cNvPr id="22540" name="Freeform 12"/>
            <p:cNvSpPr>
              <a:spLocks noEditPoints="1"/>
            </p:cNvSpPr>
            <p:nvPr/>
          </p:nvSpPr>
          <p:spPr bwMode="auto">
            <a:xfrm>
              <a:off x="4470400" y="2463800"/>
              <a:ext cx="1492250" cy="1765300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1" name="Freeform 13"/>
            <p:cNvSpPr/>
            <p:nvPr/>
          </p:nvSpPr>
          <p:spPr bwMode="auto">
            <a:xfrm>
              <a:off x="4979988" y="2501900"/>
              <a:ext cx="458788" cy="733425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2" name="Freeform 14"/>
            <p:cNvSpPr/>
            <p:nvPr/>
          </p:nvSpPr>
          <p:spPr bwMode="auto">
            <a:xfrm>
              <a:off x="4830763" y="3235325"/>
              <a:ext cx="762000" cy="319087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3" name="Freeform 15"/>
            <p:cNvSpPr/>
            <p:nvPr/>
          </p:nvSpPr>
          <p:spPr bwMode="auto">
            <a:xfrm>
              <a:off x="4622800" y="3554413"/>
              <a:ext cx="1179513" cy="3175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4506913" y="3871913"/>
              <a:ext cx="1449388" cy="3175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5199063" y="2751988"/>
            <a:ext cx="111125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049838" y="2254946"/>
            <a:ext cx="107950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5240338" y="2121555"/>
            <a:ext cx="76200" cy="746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8" name="Oval 20"/>
          <p:cNvSpPr>
            <a:spLocks noChangeArrowheads="1"/>
          </p:cNvSpPr>
          <p:nvPr/>
        </p:nvSpPr>
        <p:spPr bwMode="auto">
          <a:xfrm>
            <a:off x="5118100" y="1996105"/>
            <a:ext cx="90488" cy="9210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9" name="Oval 21"/>
          <p:cNvSpPr>
            <a:spLocks noChangeArrowheads="1"/>
          </p:cNvSpPr>
          <p:nvPr/>
        </p:nvSpPr>
        <p:spPr bwMode="auto">
          <a:xfrm>
            <a:off x="5126038" y="2987010"/>
            <a:ext cx="65088" cy="6510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5" name="Freeform 37"/>
          <p:cNvSpPr>
            <a:spLocks noEditPoints="1"/>
          </p:cNvSpPr>
          <p:nvPr/>
        </p:nvSpPr>
        <p:spPr bwMode="auto">
          <a:xfrm>
            <a:off x="5130800" y="3947743"/>
            <a:ext cx="165100" cy="165151"/>
          </a:xfrm>
          <a:custGeom>
            <a:avLst/>
            <a:gdLst>
              <a:gd name="T0" fmla="*/ 105 w 106"/>
              <a:gd name="T1" fmla="*/ 11 h 106"/>
              <a:gd name="T2" fmla="*/ 90 w 106"/>
              <a:gd name="T3" fmla="*/ 34 h 106"/>
              <a:gd name="T4" fmla="*/ 86 w 106"/>
              <a:gd name="T5" fmla="*/ 34 h 106"/>
              <a:gd name="T6" fmla="*/ 62 w 106"/>
              <a:gd name="T7" fmla="*/ 50 h 106"/>
              <a:gd name="T8" fmla="*/ 76 w 106"/>
              <a:gd name="T9" fmla="*/ 66 h 106"/>
              <a:gd name="T10" fmla="*/ 70 w 106"/>
              <a:gd name="T11" fmla="*/ 75 h 106"/>
              <a:gd name="T12" fmla="*/ 60 w 106"/>
              <a:gd name="T13" fmla="*/ 76 h 106"/>
              <a:gd name="T14" fmla="*/ 26 w 106"/>
              <a:gd name="T15" fmla="*/ 106 h 106"/>
              <a:gd name="T16" fmla="*/ 18 w 106"/>
              <a:gd name="T17" fmla="*/ 103 h 106"/>
              <a:gd name="T18" fmla="*/ 0 w 106"/>
              <a:gd name="T19" fmla="*/ 81 h 106"/>
              <a:gd name="T20" fmla="*/ 0 w 106"/>
              <a:gd name="T21" fmla="*/ 80 h 106"/>
              <a:gd name="T22" fmla="*/ 30 w 106"/>
              <a:gd name="T23" fmla="*/ 46 h 106"/>
              <a:gd name="T24" fmla="*/ 31 w 106"/>
              <a:gd name="T25" fmla="*/ 36 h 106"/>
              <a:gd name="T26" fmla="*/ 40 w 106"/>
              <a:gd name="T27" fmla="*/ 30 h 106"/>
              <a:gd name="T28" fmla="*/ 57 w 106"/>
              <a:gd name="T29" fmla="*/ 44 h 106"/>
              <a:gd name="T30" fmla="*/ 72 w 106"/>
              <a:gd name="T31" fmla="*/ 20 h 106"/>
              <a:gd name="T32" fmla="*/ 72 w 106"/>
              <a:gd name="T33" fmla="*/ 17 h 106"/>
              <a:gd name="T34" fmla="*/ 95 w 106"/>
              <a:gd name="T35" fmla="*/ 1 h 106"/>
              <a:gd name="T36" fmla="*/ 35 w 106"/>
              <a:gd name="T37" fmla="*/ 59 h 106"/>
              <a:gd name="T38" fmla="*/ 38 w 106"/>
              <a:gd name="T39" fmla="*/ 62 h 106"/>
              <a:gd name="T40" fmla="*/ 14 w 106"/>
              <a:gd name="T41" fmla="*/ 83 h 106"/>
              <a:gd name="T42" fmla="*/ 35 w 106"/>
              <a:gd name="T43" fmla="*/ 59 h 106"/>
              <a:gd name="T44" fmla="*/ 44 w 106"/>
              <a:gd name="T45" fmla="*/ 68 h 106"/>
              <a:gd name="T46" fmla="*/ 48 w 106"/>
              <a:gd name="T47" fmla="*/ 71 h 106"/>
              <a:gd name="T48" fmla="*/ 23 w 106"/>
              <a:gd name="T49" fmla="*/ 92 h 106"/>
              <a:gd name="T50" fmla="*/ 44 w 106"/>
              <a:gd name="T51" fmla="*/ 68 h 106"/>
              <a:gd name="T52" fmla="*/ 67 w 106"/>
              <a:gd name="T53" fmla="*/ 66 h 106"/>
              <a:gd name="T54" fmla="*/ 37 w 106"/>
              <a:gd name="T55" fmla="*/ 42 h 106"/>
              <a:gd name="T56" fmla="*/ 39 w 106"/>
              <a:gd name="T57" fmla="*/ 43 h 106"/>
              <a:gd name="T58" fmla="*/ 63 w 106"/>
              <a:gd name="T59" fmla="*/ 67 h 106"/>
              <a:gd name="T60" fmla="*/ 65 w 106"/>
              <a:gd name="T61" fmla="*/ 69 h 106"/>
              <a:gd name="T62" fmla="*/ 28 w 106"/>
              <a:gd name="T63" fmla="*/ 97 h 106"/>
              <a:gd name="T64" fmla="*/ 54 w 106"/>
              <a:gd name="T65" fmla="*/ 70 h 106"/>
              <a:gd name="T66" fmla="*/ 9 w 106"/>
              <a:gd name="T67" fmla="*/ 79 h 106"/>
              <a:gd name="T68" fmla="*/ 9 w 106"/>
              <a:gd name="T69" fmla="*/ 81 h 106"/>
              <a:gd name="T70" fmla="*/ 24 w 106"/>
              <a:gd name="T71" fmla="*/ 97 h 106"/>
              <a:gd name="T72" fmla="*/ 26 w 106"/>
              <a:gd name="T73" fmla="*/ 98 h 106"/>
              <a:gd name="T74" fmla="*/ 100 w 106"/>
              <a:gd name="T75" fmla="*/ 13 h 106"/>
              <a:gd name="T76" fmla="*/ 93 w 106"/>
              <a:gd name="T77" fmla="*/ 6 h 106"/>
              <a:gd name="T78" fmla="*/ 88 w 106"/>
              <a:gd name="T79" fmla="*/ 2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" h="106">
                <a:moveTo>
                  <a:pt x="95" y="1"/>
                </a:move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3"/>
                  <a:pt x="105" y="1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5"/>
                  <a:pt x="87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2" y="30"/>
                  <a:pt x="82" y="30"/>
                  <a:pt x="82" y="30"/>
                </a:cubicBezTo>
                <a:cubicBezTo>
                  <a:pt x="62" y="50"/>
                  <a:pt x="62" y="50"/>
                  <a:pt x="62" y="50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62"/>
                  <a:pt x="76" y="64"/>
                  <a:pt x="76" y="66"/>
                </a:cubicBezTo>
                <a:cubicBezTo>
                  <a:pt x="76" y="68"/>
                  <a:pt x="75" y="70"/>
                  <a:pt x="74" y="72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7"/>
                  <a:pt x="67" y="78"/>
                  <a:pt x="65" y="78"/>
                </a:cubicBezTo>
                <a:cubicBezTo>
                  <a:pt x="63" y="78"/>
                  <a:pt x="61" y="77"/>
                  <a:pt x="60" y="7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5"/>
                  <a:pt x="28" y="106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3" y="106"/>
                  <a:pt x="20" y="105"/>
                  <a:pt x="18" y="103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6"/>
                  <a:pt x="0" y="83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8"/>
                  <a:pt x="1" y="75"/>
                  <a:pt x="3" y="73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3"/>
                  <a:pt x="29" y="42"/>
                </a:cubicBezTo>
                <a:cubicBezTo>
                  <a:pt x="29" y="39"/>
                  <a:pt x="30" y="37"/>
                  <a:pt x="31" y="36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0"/>
                  <a:pt x="40" y="30"/>
                </a:cubicBezTo>
                <a:cubicBezTo>
                  <a:pt x="42" y="30"/>
                  <a:pt x="44" y="31"/>
                  <a:pt x="46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76" y="24"/>
                  <a:pt x="76" y="24"/>
                  <a:pt x="76" y="24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19"/>
                  <a:pt x="71" y="18"/>
                  <a:pt x="72" y="17"/>
                </a:cubicBezTo>
                <a:cubicBezTo>
                  <a:pt x="72" y="17"/>
                  <a:pt x="72" y="17"/>
                  <a:pt x="72" y="17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0"/>
                  <a:pt x="94" y="0"/>
                  <a:pt x="95" y="1"/>
                </a:cubicBez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6" y="58"/>
                  <a:pt x="37" y="58"/>
                  <a:pt x="38" y="59"/>
                </a:cubicBezTo>
                <a:cubicBezTo>
                  <a:pt x="39" y="59"/>
                  <a:pt x="39" y="61"/>
                  <a:pt x="38" y="62"/>
                </a:cubicBezTo>
                <a:cubicBezTo>
                  <a:pt x="17" y="83"/>
                  <a:pt x="17" y="83"/>
                  <a:pt x="17" y="83"/>
                </a:cubicBezTo>
                <a:cubicBezTo>
                  <a:pt x="16" y="84"/>
                  <a:pt x="15" y="84"/>
                  <a:pt x="14" y="83"/>
                </a:cubicBezTo>
                <a:cubicBezTo>
                  <a:pt x="13" y="82"/>
                  <a:pt x="13" y="80"/>
                  <a:pt x="14" y="80"/>
                </a:cubicBezTo>
                <a:cubicBezTo>
                  <a:pt x="35" y="59"/>
                  <a:pt x="35" y="59"/>
                  <a:pt x="35" y="59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7" y="67"/>
                  <a:pt x="48" y="68"/>
                </a:cubicBezTo>
                <a:cubicBezTo>
                  <a:pt x="49" y="69"/>
                  <a:pt x="49" y="70"/>
                  <a:pt x="48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26" y="93"/>
                  <a:pt x="24" y="93"/>
                  <a:pt x="23" y="92"/>
                </a:cubicBezTo>
                <a:cubicBezTo>
                  <a:pt x="22" y="91"/>
                  <a:pt x="22" y="90"/>
                  <a:pt x="23" y="89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40" y="39"/>
                  <a:pt x="40" y="39"/>
                  <a:pt x="40" y="39"/>
                </a:cubicBezTo>
                <a:cubicBezTo>
                  <a:pt x="37" y="42"/>
                  <a:pt x="37" y="42"/>
                  <a:pt x="37" y="42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5" y="69"/>
                  <a:pt x="65" y="69"/>
                  <a:pt x="65" y="69"/>
                </a:cubicBezTo>
                <a:cubicBezTo>
                  <a:pt x="67" y="66"/>
                  <a:pt x="67" y="66"/>
                  <a:pt x="67" y="66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54" y="70"/>
                  <a:pt x="54" y="70"/>
                  <a:pt x="54" y="70"/>
                </a:cubicBezTo>
                <a:cubicBezTo>
                  <a:pt x="36" y="52"/>
                  <a:pt x="36" y="52"/>
                  <a:pt x="36" y="52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2"/>
                  <a:pt x="9" y="8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5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7"/>
                  <a:pt x="28" y="97"/>
                </a:cubicBezTo>
                <a:close/>
                <a:moveTo>
                  <a:pt x="100" y="13"/>
                </a:moveTo>
                <a:cubicBezTo>
                  <a:pt x="100" y="13"/>
                  <a:pt x="100" y="13"/>
                  <a:pt x="100" y="13"/>
                </a:cubicBezTo>
                <a:cubicBezTo>
                  <a:pt x="93" y="6"/>
                  <a:pt x="93" y="6"/>
                  <a:pt x="93" y="6"/>
                </a:cubicBezTo>
                <a:cubicBezTo>
                  <a:pt x="78" y="19"/>
                  <a:pt x="78" y="19"/>
                  <a:pt x="78" y="19"/>
                </a:cubicBezTo>
                <a:cubicBezTo>
                  <a:pt x="88" y="29"/>
                  <a:pt x="88" y="29"/>
                  <a:pt x="88" y="29"/>
                </a:cubicBezTo>
                <a:cubicBezTo>
                  <a:pt x="100" y="13"/>
                  <a:pt x="100" y="13"/>
                  <a:pt x="10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6" name="Freeform 38"/>
          <p:cNvSpPr>
            <a:spLocks noEditPoints="1"/>
          </p:cNvSpPr>
          <p:nvPr/>
        </p:nvSpPr>
        <p:spPr bwMode="auto">
          <a:xfrm>
            <a:off x="5129214" y="3633322"/>
            <a:ext cx="168275" cy="161975"/>
          </a:xfrm>
          <a:custGeom>
            <a:avLst/>
            <a:gdLst>
              <a:gd name="T0" fmla="*/ 27 w 108"/>
              <a:gd name="T1" fmla="*/ 79 h 104"/>
              <a:gd name="T2" fmla="*/ 22 w 108"/>
              <a:gd name="T3" fmla="*/ 91 h 104"/>
              <a:gd name="T4" fmla="*/ 15 w 108"/>
              <a:gd name="T5" fmla="*/ 84 h 104"/>
              <a:gd name="T6" fmla="*/ 22 w 108"/>
              <a:gd name="T7" fmla="*/ 77 h 104"/>
              <a:gd name="T8" fmla="*/ 95 w 108"/>
              <a:gd name="T9" fmla="*/ 0 h 104"/>
              <a:gd name="T10" fmla="*/ 108 w 108"/>
              <a:gd name="T11" fmla="*/ 13 h 104"/>
              <a:gd name="T12" fmla="*/ 108 w 108"/>
              <a:gd name="T13" fmla="*/ 45 h 104"/>
              <a:gd name="T14" fmla="*/ 108 w 108"/>
              <a:gd name="T15" fmla="*/ 77 h 104"/>
              <a:gd name="T16" fmla="*/ 104 w 108"/>
              <a:gd name="T17" fmla="*/ 100 h 104"/>
              <a:gd name="T18" fmla="*/ 4 w 108"/>
              <a:gd name="T19" fmla="*/ 100 h 104"/>
              <a:gd name="T20" fmla="*/ 0 w 108"/>
              <a:gd name="T21" fmla="*/ 77 h 104"/>
              <a:gd name="T22" fmla="*/ 0 w 108"/>
              <a:gd name="T23" fmla="*/ 45 h 104"/>
              <a:gd name="T24" fmla="*/ 0 w 108"/>
              <a:gd name="T25" fmla="*/ 13 h 104"/>
              <a:gd name="T26" fmla="*/ 13 w 108"/>
              <a:gd name="T27" fmla="*/ 0 h 104"/>
              <a:gd name="T28" fmla="*/ 13 w 108"/>
              <a:gd name="T29" fmla="*/ 8 h 104"/>
              <a:gd name="T30" fmla="*/ 10 w 108"/>
              <a:gd name="T31" fmla="*/ 10 h 104"/>
              <a:gd name="T32" fmla="*/ 10 w 108"/>
              <a:gd name="T33" fmla="*/ 30 h 104"/>
              <a:gd name="T34" fmla="*/ 13 w 108"/>
              <a:gd name="T35" fmla="*/ 32 h 104"/>
              <a:gd name="T36" fmla="*/ 95 w 108"/>
              <a:gd name="T37" fmla="*/ 32 h 104"/>
              <a:gd name="T38" fmla="*/ 98 w 108"/>
              <a:gd name="T39" fmla="*/ 31 h 104"/>
              <a:gd name="T40" fmla="*/ 98 w 108"/>
              <a:gd name="T41" fmla="*/ 10 h 104"/>
              <a:gd name="T42" fmla="*/ 95 w 108"/>
              <a:gd name="T43" fmla="*/ 40 h 104"/>
              <a:gd name="T44" fmla="*/ 13 w 108"/>
              <a:gd name="T45" fmla="*/ 40 h 104"/>
              <a:gd name="T46" fmla="*/ 10 w 108"/>
              <a:gd name="T47" fmla="*/ 41 h 104"/>
              <a:gd name="T48" fmla="*/ 9 w 108"/>
              <a:gd name="T49" fmla="*/ 59 h 104"/>
              <a:gd name="T50" fmla="*/ 10 w 108"/>
              <a:gd name="T51" fmla="*/ 63 h 104"/>
              <a:gd name="T52" fmla="*/ 95 w 108"/>
              <a:gd name="T53" fmla="*/ 64 h 104"/>
              <a:gd name="T54" fmla="*/ 98 w 108"/>
              <a:gd name="T55" fmla="*/ 63 h 104"/>
              <a:gd name="T56" fmla="*/ 100 w 108"/>
              <a:gd name="T57" fmla="*/ 45 h 104"/>
              <a:gd name="T58" fmla="*/ 98 w 108"/>
              <a:gd name="T59" fmla="*/ 41 h 104"/>
              <a:gd name="T60" fmla="*/ 95 w 108"/>
              <a:gd name="T61" fmla="*/ 72 h 104"/>
              <a:gd name="T62" fmla="*/ 13 w 108"/>
              <a:gd name="T63" fmla="*/ 72 h 104"/>
              <a:gd name="T64" fmla="*/ 10 w 108"/>
              <a:gd name="T65" fmla="*/ 73 h 104"/>
              <a:gd name="T66" fmla="*/ 10 w 108"/>
              <a:gd name="T67" fmla="*/ 94 h 104"/>
              <a:gd name="T68" fmla="*/ 13 w 108"/>
              <a:gd name="T69" fmla="*/ 96 h 104"/>
              <a:gd name="T70" fmla="*/ 98 w 108"/>
              <a:gd name="T71" fmla="*/ 95 h 104"/>
              <a:gd name="T72" fmla="*/ 100 w 108"/>
              <a:gd name="T73" fmla="*/ 77 h 104"/>
              <a:gd name="T74" fmla="*/ 98 w 108"/>
              <a:gd name="T75" fmla="*/ 73 h 104"/>
              <a:gd name="T76" fmla="*/ 22 w 108"/>
              <a:gd name="T77" fmla="*/ 13 h 104"/>
              <a:gd name="T78" fmla="*/ 30 w 108"/>
              <a:gd name="T79" fmla="*/ 20 h 104"/>
              <a:gd name="T80" fmla="*/ 22 w 108"/>
              <a:gd name="T81" fmla="*/ 28 h 104"/>
              <a:gd name="T82" fmla="*/ 15 w 108"/>
              <a:gd name="T83" fmla="*/ 20 h 104"/>
              <a:gd name="T84" fmla="*/ 22 w 108"/>
              <a:gd name="T85" fmla="*/ 13 h 104"/>
              <a:gd name="T86" fmla="*/ 22 w 108"/>
              <a:gd name="T87" fmla="*/ 18 h 104"/>
              <a:gd name="T88" fmla="*/ 20 w 108"/>
              <a:gd name="T89" fmla="*/ 20 h 104"/>
              <a:gd name="T90" fmla="*/ 22 w 108"/>
              <a:gd name="T91" fmla="*/ 23 h 104"/>
              <a:gd name="T92" fmla="*/ 25 w 108"/>
              <a:gd name="T93" fmla="*/ 20 h 104"/>
              <a:gd name="T94" fmla="*/ 22 w 108"/>
              <a:gd name="T95" fmla="*/ 45 h 104"/>
              <a:gd name="T96" fmla="*/ 27 w 108"/>
              <a:gd name="T97" fmla="*/ 47 h 104"/>
              <a:gd name="T98" fmla="*/ 27 w 108"/>
              <a:gd name="T99" fmla="*/ 57 h 104"/>
              <a:gd name="T100" fmla="*/ 17 w 108"/>
              <a:gd name="T101" fmla="*/ 57 h 104"/>
              <a:gd name="T102" fmla="*/ 17 w 108"/>
              <a:gd name="T103" fmla="*/ 47 h 104"/>
              <a:gd name="T104" fmla="*/ 24 w 108"/>
              <a:gd name="T105" fmla="*/ 50 h 104"/>
              <a:gd name="T106" fmla="*/ 20 w 108"/>
              <a:gd name="T107" fmla="*/ 50 h 104"/>
              <a:gd name="T108" fmla="*/ 20 w 108"/>
              <a:gd name="T109" fmla="*/ 54 h 104"/>
              <a:gd name="T110" fmla="*/ 24 w 108"/>
              <a:gd name="T111" fmla="*/ 54 h 104"/>
              <a:gd name="T112" fmla="*/ 24 w 108"/>
              <a:gd name="T113" fmla="*/ 50 h 104"/>
              <a:gd name="T114" fmla="*/ 22 w 108"/>
              <a:gd name="T115" fmla="*/ 81 h 104"/>
              <a:gd name="T116" fmla="*/ 20 w 108"/>
              <a:gd name="T117" fmla="*/ 84 h 104"/>
              <a:gd name="T118" fmla="*/ 22 w 108"/>
              <a:gd name="T119" fmla="*/ 86 h 104"/>
              <a:gd name="T120" fmla="*/ 25 w 108"/>
              <a:gd name="T121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4">
                <a:moveTo>
                  <a:pt x="22" y="77"/>
                </a:moveTo>
                <a:cubicBezTo>
                  <a:pt x="24" y="77"/>
                  <a:pt x="26" y="77"/>
                  <a:pt x="27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9" y="80"/>
                  <a:pt x="30" y="82"/>
                  <a:pt x="30" y="84"/>
                </a:cubicBezTo>
                <a:cubicBezTo>
                  <a:pt x="30" y="86"/>
                  <a:pt x="29" y="88"/>
                  <a:pt x="27" y="89"/>
                </a:cubicBezTo>
                <a:cubicBezTo>
                  <a:pt x="26" y="91"/>
                  <a:pt x="24" y="91"/>
                  <a:pt x="22" y="91"/>
                </a:cubicBezTo>
                <a:cubicBezTo>
                  <a:pt x="20" y="91"/>
                  <a:pt x="18" y="91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6" y="88"/>
                  <a:pt x="15" y="86"/>
                  <a:pt x="15" y="84"/>
                </a:cubicBezTo>
                <a:cubicBezTo>
                  <a:pt x="15" y="82"/>
                  <a:pt x="16" y="80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77"/>
                  <a:pt x="20" y="77"/>
                  <a:pt x="22" y="77"/>
                </a:cubicBezTo>
                <a:close/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1"/>
                  <a:pt x="104" y="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6" y="6"/>
                  <a:pt x="108" y="9"/>
                  <a:pt x="108" y="13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1"/>
                  <a:pt x="107" y="34"/>
                  <a:pt x="104" y="36"/>
                </a:cubicBezTo>
                <a:cubicBezTo>
                  <a:pt x="107" y="38"/>
                  <a:pt x="108" y="41"/>
                  <a:pt x="108" y="45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3"/>
                  <a:pt x="107" y="66"/>
                  <a:pt x="104" y="68"/>
                </a:cubicBezTo>
                <a:cubicBezTo>
                  <a:pt x="107" y="70"/>
                  <a:pt x="108" y="73"/>
                  <a:pt x="108" y="77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8" y="95"/>
                  <a:pt x="106" y="98"/>
                  <a:pt x="104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2" y="103"/>
                  <a:pt x="99" y="104"/>
                  <a:pt x="95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0" y="104"/>
                  <a:pt x="6" y="103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98"/>
                  <a:pt x="0" y="95"/>
                  <a:pt x="0" y="9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2" y="70"/>
                  <a:pt x="4" y="68"/>
                </a:cubicBezTo>
                <a:cubicBezTo>
                  <a:pt x="2" y="66"/>
                  <a:pt x="0" y="63"/>
                  <a:pt x="0" y="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2" y="38"/>
                  <a:pt x="4" y="36"/>
                </a:cubicBezTo>
                <a:cubicBezTo>
                  <a:pt x="2" y="34"/>
                  <a:pt x="0" y="31"/>
                  <a:pt x="0" y="2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6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6" y="1"/>
                  <a:pt x="10" y="0"/>
                  <a:pt x="13" y="0"/>
                </a:cubicBezTo>
                <a:close/>
                <a:moveTo>
                  <a:pt x="95" y="8"/>
                </a:moveTo>
                <a:cubicBezTo>
                  <a:pt x="95" y="8"/>
                  <a:pt x="95" y="8"/>
                  <a:pt x="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2"/>
                  <a:pt x="9" y="13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6" y="32"/>
                  <a:pt x="97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0"/>
                  <a:pt x="100" y="29"/>
                  <a:pt x="100" y="27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0" y="12"/>
                  <a:pt x="99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9"/>
                  <a:pt x="96" y="8"/>
                  <a:pt x="95" y="8"/>
                </a:cubicBezTo>
                <a:close/>
                <a:moveTo>
                  <a:pt x="95" y="40"/>
                </a:move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3"/>
                  <a:pt x="9" y="45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1"/>
                  <a:pt x="9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3"/>
                  <a:pt x="12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7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9" y="62"/>
                  <a:pt x="100" y="61"/>
                  <a:pt x="100" y="59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6" y="40"/>
                  <a:pt x="95" y="40"/>
                </a:cubicBezTo>
                <a:close/>
                <a:moveTo>
                  <a:pt x="95" y="72"/>
                </a:move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5"/>
                  <a:pt x="9" y="77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2"/>
                  <a:pt x="9" y="94"/>
                  <a:pt x="10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10" y="95"/>
                  <a:pt x="10" y="95"/>
                  <a:pt x="10" y="95"/>
                </a:cubicBezTo>
                <a:cubicBezTo>
                  <a:pt x="11" y="95"/>
                  <a:pt x="12" y="96"/>
                  <a:pt x="13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6" y="96"/>
                  <a:pt x="97" y="95"/>
                  <a:pt x="98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8" y="94"/>
                  <a:pt x="98" y="94"/>
                </a:cubicBezTo>
                <a:cubicBezTo>
                  <a:pt x="99" y="94"/>
                  <a:pt x="100" y="93"/>
                  <a:pt x="100" y="91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75"/>
                  <a:pt x="99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6" y="72"/>
                  <a:pt x="95" y="72"/>
                </a:cubicBezTo>
                <a:close/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6" y="13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6"/>
                  <a:pt x="30" y="18"/>
                  <a:pt x="30" y="20"/>
                </a:cubicBezTo>
                <a:cubicBezTo>
                  <a:pt x="30" y="22"/>
                  <a:pt x="29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7"/>
                  <a:pt x="24" y="28"/>
                  <a:pt x="22" y="28"/>
                </a:cubicBezTo>
                <a:cubicBezTo>
                  <a:pt x="20" y="28"/>
                  <a:pt x="18" y="27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5" y="22"/>
                  <a:pt x="15" y="20"/>
                </a:cubicBezTo>
                <a:cubicBezTo>
                  <a:pt x="15" y="18"/>
                  <a:pt x="16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3"/>
                  <a:pt x="22" y="13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2" y="23"/>
                  <a:pt x="22" y="23"/>
                </a:cubicBezTo>
                <a:cubicBezTo>
                  <a:pt x="23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21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4" y="45"/>
                  <a:pt x="26" y="45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9" y="48"/>
                  <a:pt x="30" y="50"/>
                  <a:pt x="30" y="52"/>
                </a:cubicBezTo>
                <a:cubicBezTo>
                  <a:pt x="30" y="54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9"/>
                  <a:pt x="24" y="59"/>
                  <a:pt x="22" y="59"/>
                </a:cubicBezTo>
                <a:cubicBezTo>
                  <a:pt x="20" y="59"/>
                  <a:pt x="18" y="59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6"/>
                  <a:pt x="15" y="54"/>
                  <a:pt x="15" y="52"/>
                </a:cubicBezTo>
                <a:cubicBezTo>
                  <a:pt x="15" y="50"/>
                  <a:pt x="16" y="48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5"/>
                  <a:pt x="20" y="45"/>
                  <a:pt x="22" y="45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49"/>
                  <a:pt x="22" y="49"/>
                </a:cubicBezTo>
                <a:cubicBezTo>
                  <a:pt x="22" y="49"/>
                  <a:pt x="21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1"/>
                  <a:pt x="20" y="51"/>
                  <a:pt x="20" y="52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3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3"/>
                  <a:pt x="25" y="53"/>
                  <a:pt x="25" y="52"/>
                </a:cubicBezTo>
                <a:cubicBezTo>
                  <a:pt x="25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4" y="8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3" y="81"/>
                  <a:pt x="22" y="81"/>
                </a:cubicBezTo>
                <a:cubicBezTo>
                  <a:pt x="22" y="81"/>
                  <a:pt x="21" y="82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3"/>
                  <a:pt x="20" y="83"/>
                  <a:pt x="20" y="84"/>
                </a:cubicBezTo>
                <a:cubicBezTo>
                  <a:pt x="20" y="85"/>
                  <a:pt x="20" y="85"/>
                  <a:pt x="20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2" y="86"/>
                  <a:pt x="22" y="86"/>
                </a:cubicBezTo>
                <a:cubicBezTo>
                  <a:pt x="23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5"/>
                  <a:pt x="25" y="85"/>
                  <a:pt x="25" y="84"/>
                </a:cubicBezTo>
                <a:cubicBezTo>
                  <a:pt x="25" y="83"/>
                  <a:pt x="24" y="83"/>
                  <a:pt x="24" y="82"/>
                </a:cubicBezTo>
                <a:cubicBezTo>
                  <a:pt x="24" y="82"/>
                  <a:pt x="24" y="82"/>
                  <a:pt x="2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7" name="Freeform 39"/>
          <p:cNvSpPr>
            <a:spLocks noEditPoints="1"/>
          </p:cNvSpPr>
          <p:nvPr/>
        </p:nvSpPr>
        <p:spPr bwMode="auto">
          <a:xfrm>
            <a:off x="5129214" y="3309372"/>
            <a:ext cx="168275" cy="168327"/>
          </a:xfrm>
          <a:custGeom>
            <a:avLst/>
            <a:gdLst>
              <a:gd name="T0" fmla="*/ 54 w 108"/>
              <a:gd name="T1" fmla="*/ 26 h 108"/>
              <a:gd name="T2" fmla="*/ 58 w 108"/>
              <a:gd name="T3" fmla="*/ 50 h 108"/>
              <a:gd name="T4" fmla="*/ 50 w 108"/>
              <a:gd name="T5" fmla="*/ 50 h 108"/>
              <a:gd name="T6" fmla="*/ 54 w 108"/>
              <a:gd name="T7" fmla="*/ 0 h 108"/>
              <a:gd name="T8" fmla="*/ 92 w 108"/>
              <a:gd name="T9" fmla="*/ 16 h 108"/>
              <a:gd name="T10" fmla="*/ 92 w 108"/>
              <a:gd name="T11" fmla="*/ 16 h 108"/>
              <a:gd name="T12" fmla="*/ 92 w 108"/>
              <a:gd name="T13" fmla="*/ 92 h 108"/>
              <a:gd name="T14" fmla="*/ 92 w 108"/>
              <a:gd name="T15" fmla="*/ 92 h 108"/>
              <a:gd name="T16" fmla="*/ 54 w 108"/>
              <a:gd name="T17" fmla="*/ 108 h 108"/>
              <a:gd name="T18" fmla="*/ 16 w 108"/>
              <a:gd name="T19" fmla="*/ 92 h 108"/>
              <a:gd name="T20" fmla="*/ 16 w 108"/>
              <a:gd name="T21" fmla="*/ 16 h 108"/>
              <a:gd name="T22" fmla="*/ 16 w 108"/>
              <a:gd name="T23" fmla="*/ 16 h 108"/>
              <a:gd name="T24" fmla="*/ 86 w 108"/>
              <a:gd name="T25" fmla="*/ 22 h 108"/>
              <a:gd name="T26" fmla="*/ 54 w 108"/>
              <a:gd name="T27" fmla="*/ 8 h 108"/>
              <a:gd name="T28" fmla="*/ 22 w 108"/>
              <a:gd name="T29" fmla="*/ 22 h 108"/>
              <a:gd name="T30" fmla="*/ 22 w 108"/>
              <a:gd name="T31" fmla="*/ 86 h 108"/>
              <a:gd name="T32" fmla="*/ 54 w 108"/>
              <a:gd name="T33" fmla="*/ 99 h 108"/>
              <a:gd name="T34" fmla="*/ 86 w 108"/>
              <a:gd name="T35" fmla="*/ 86 h 108"/>
              <a:gd name="T36" fmla="*/ 86 w 108"/>
              <a:gd name="T37" fmla="*/ 22 h 108"/>
              <a:gd name="T38" fmla="*/ 68 w 108"/>
              <a:gd name="T39" fmla="*/ 40 h 108"/>
              <a:gd name="T40" fmla="*/ 68 w 108"/>
              <a:gd name="T41" fmla="*/ 34 h 108"/>
              <a:gd name="T42" fmla="*/ 78 w 108"/>
              <a:gd name="T43" fmla="*/ 38 h 108"/>
              <a:gd name="T44" fmla="*/ 82 w 108"/>
              <a:gd name="T45" fmla="*/ 48 h 108"/>
              <a:gd name="T46" fmla="*/ 82 w 108"/>
              <a:gd name="T47" fmla="*/ 59 h 108"/>
              <a:gd name="T48" fmla="*/ 78 w 108"/>
              <a:gd name="T49" fmla="*/ 70 h 108"/>
              <a:gd name="T50" fmla="*/ 70 w 108"/>
              <a:gd name="T51" fmla="*/ 77 h 108"/>
              <a:gd name="T52" fmla="*/ 60 w 108"/>
              <a:gd name="T53" fmla="*/ 81 h 108"/>
              <a:gd name="T54" fmla="*/ 49 w 108"/>
              <a:gd name="T55" fmla="*/ 81 h 108"/>
              <a:gd name="T56" fmla="*/ 38 w 108"/>
              <a:gd name="T57" fmla="*/ 77 h 108"/>
              <a:gd name="T58" fmla="*/ 31 w 108"/>
              <a:gd name="T59" fmla="*/ 70 h 108"/>
              <a:gd name="T60" fmla="*/ 26 w 108"/>
              <a:gd name="T61" fmla="*/ 59 h 108"/>
              <a:gd name="T62" fmla="*/ 26 w 108"/>
              <a:gd name="T63" fmla="*/ 48 h 108"/>
              <a:gd name="T64" fmla="*/ 31 w 108"/>
              <a:gd name="T65" fmla="*/ 38 h 108"/>
              <a:gd name="T66" fmla="*/ 40 w 108"/>
              <a:gd name="T67" fmla="*/ 34 h 108"/>
              <a:gd name="T68" fmla="*/ 37 w 108"/>
              <a:gd name="T69" fmla="*/ 43 h 108"/>
              <a:gd name="T70" fmla="*/ 35 w 108"/>
              <a:gd name="T71" fmla="*/ 50 h 108"/>
              <a:gd name="T72" fmla="*/ 35 w 108"/>
              <a:gd name="T73" fmla="*/ 58 h 108"/>
              <a:gd name="T74" fmla="*/ 37 w 108"/>
              <a:gd name="T75" fmla="*/ 65 h 108"/>
              <a:gd name="T76" fmla="*/ 43 w 108"/>
              <a:gd name="T77" fmla="*/ 70 h 108"/>
              <a:gd name="T78" fmla="*/ 50 w 108"/>
              <a:gd name="T79" fmla="*/ 73 h 108"/>
              <a:gd name="T80" fmla="*/ 58 w 108"/>
              <a:gd name="T81" fmla="*/ 73 h 108"/>
              <a:gd name="T82" fmla="*/ 65 w 108"/>
              <a:gd name="T83" fmla="*/ 70 h 108"/>
              <a:gd name="T84" fmla="*/ 71 w 108"/>
              <a:gd name="T85" fmla="*/ 65 h 108"/>
              <a:gd name="T86" fmla="*/ 74 w 108"/>
              <a:gd name="T87" fmla="*/ 58 h 108"/>
              <a:gd name="T88" fmla="*/ 74 w 108"/>
              <a:gd name="T89" fmla="*/ 50 h 108"/>
              <a:gd name="T90" fmla="*/ 71 w 108"/>
              <a:gd name="T91" fmla="*/ 4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108">
                <a:moveTo>
                  <a:pt x="50" y="30"/>
                </a:moveTo>
                <a:cubicBezTo>
                  <a:pt x="50" y="27"/>
                  <a:pt x="52" y="26"/>
                  <a:pt x="54" y="26"/>
                </a:cubicBezTo>
                <a:cubicBezTo>
                  <a:pt x="56" y="26"/>
                  <a:pt x="58" y="27"/>
                  <a:pt x="58" y="3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2"/>
                  <a:pt x="56" y="54"/>
                  <a:pt x="54" y="54"/>
                </a:cubicBezTo>
                <a:cubicBezTo>
                  <a:pt x="52" y="54"/>
                  <a:pt x="50" y="52"/>
                  <a:pt x="50" y="5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69" y="0"/>
                  <a:pt x="82" y="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102" y="26"/>
                  <a:pt x="108" y="39"/>
                  <a:pt x="108" y="54"/>
                </a:cubicBezTo>
                <a:cubicBezTo>
                  <a:pt x="108" y="69"/>
                  <a:pt x="102" y="8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82" y="102"/>
                  <a:pt x="69" y="108"/>
                  <a:pt x="54" y="108"/>
                </a:cubicBezTo>
                <a:cubicBezTo>
                  <a:pt x="39" y="108"/>
                  <a:pt x="26" y="10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6" y="82"/>
                  <a:pt x="0" y="69"/>
                  <a:pt x="0" y="54"/>
                </a:cubicBezTo>
                <a:cubicBezTo>
                  <a:pt x="0" y="39"/>
                  <a:pt x="6" y="2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6" y="6"/>
                  <a:pt x="39" y="0"/>
                  <a:pt x="54" y="0"/>
                </a:cubicBezTo>
                <a:close/>
                <a:moveTo>
                  <a:pt x="86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78" y="13"/>
                  <a:pt x="67" y="8"/>
                  <a:pt x="54" y="8"/>
                </a:cubicBezTo>
                <a:cubicBezTo>
                  <a:pt x="42" y="8"/>
                  <a:pt x="30" y="1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4" y="30"/>
                  <a:pt x="9" y="41"/>
                  <a:pt x="9" y="54"/>
                </a:cubicBezTo>
                <a:cubicBezTo>
                  <a:pt x="9" y="66"/>
                  <a:pt x="14" y="78"/>
                  <a:pt x="22" y="86"/>
                </a:cubicBezTo>
                <a:cubicBezTo>
                  <a:pt x="22" y="86"/>
                  <a:pt x="22" y="86"/>
                  <a:pt x="22" y="86"/>
                </a:cubicBezTo>
                <a:cubicBezTo>
                  <a:pt x="30" y="94"/>
                  <a:pt x="42" y="99"/>
                  <a:pt x="54" y="99"/>
                </a:cubicBezTo>
                <a:cubicBezTo>
                  <a:pt x="67" y="99"/>
                  <a:pt x="78" y="94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95" y="78"/>
                  <a:pt x="100" y="66"/>
                  <a:pt x="100" y="54"/>
                </a:cubicBezTo>
                <a:cubicBezTo>
                  <a:pt x="100" y="41"/>
                  <a:pt x="95" y="30"/>
                  <a:pt x="86" y="22"/>
                </a:cubicBezTo>
                <a:cubicBezTo>
                  <a:pt x="86" y="22"/>
                  <a:pt x="86" y="22"/>
                  <a:pt x="86" y="22"/>
                </a:cubicBezTo>
                <a:close/>
                <a:moveTo>
                  <a:pt x="68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7" y="38"/>
                  <a:pt x="67" y="35"/>
                  <a:pt x="68" y="34"/>
                </a:cubicBezTo>
                <a:cubicBezTo>
                  <a:pt x="70" y="32"/>
                  <a:pt x="73" y="32"/>
                  <a:pt x="74" y="34"/>
                </a:cubicBezTo>
                <a:cubicBezTo>
                  <a:pt x="75" y="35"/>
                  <a:pt x="77" y="36"/>
                  <a:pt x="78" y="38"/>
                </a:cubicBezTo>
                <a:cubicBezTo>
                  <a:pt x="79" y="39"/>
                  <a:pt x="79" y="41"/>
                  <a:pt x="80" y="43"/>
                </a:cubicBezTo>
                <a:cubicBezTo>
                  <a:pt x="81" y="45"/>
                  <a:pt x="81" y="46"/>
                  <a:pt x="82" y="48"/>
                </a:cubicBezTo>
                <a:cubicBezTo>
                  <a:pt x="82" y="50"/>
                  <a:pt x="82" y="52"/>
                  <a:pt x="82" y="54"/>
                </a:cubicBezTo>
                <a:cubicBezTo>
                  <a:pt x="82" y="56"/>
                  <a:pt x="82" y="58"/>
                  <a:pt x="82" y="59"/>
                </a:cubicBezTo>
                <a:cubicBezTo>
                  <a:pt x="81" y="61"/>
                  <a:pt x="81" y="63"/>
                  <a:pt x="80" y="65"/>
                </a:cubicBezTo>
                <a:cubicBezTo>
                  <a:pt x="79" y="67"/>
                  <a:pt x="79" y="68"/>
                  <a:pt x="78" y="70"/>
                </a:cubicBezTo>
                <a:cubicBezTo>
                  <a:pt x="77" y="71"/>
                  <a:pt x="75" y="73"/>
                  <a:pt x="74" y="74"/>
                </a:cubicBezTo>
                <a:cubicBezTo>
                  <a:pt x="73" y="75"/>
                  <a:pt x="71" y="76"/>
                  <a:pt x="70" y="77"/>
                </a:cubicBezTo>
                <a:cubicBezTo>
                  <a:pt x="68" y="78"/>
                  <a:pt x="67" y="79"/>
                  <a:pt x="65" y="80"/>
                </a:cubicBezTo>
                <a:cubicBezTo>
                  <a:pt x="63" y="81"/>
                  <a:pt x="62" y="81"/>
                  <a:pt x="60" y="81"/>
                </a:cubicBezTo>
                <a:cubicBezTo>
                  <a:pt x="58" y="82"/>
                  <a:pt x="56" y="82"/>
                  <a:pt x="54" y="82"/>
                </a:cubicBezTo>
                <a:cubicBezTo>
                  <a:pt x="52" y="82"/>
                  <a:pt x="50" y="82"/>
                  <a:pt x="49" y="81"/>
                </a:cubicBezTo>
                <a:cubicBezTo>
                  <a:pt x="47" y="81"/>
                  <a:pt x="45" y="81"/>
                  <a:pt x="43" y="80"/>
                </a:cubicBezTo>
                <a:cubicBezTo>
                  <a:pt x="41" y="79"/>
                  <a:pt x="40" y="78"/>
                  <a:pt x="38" y="77"/>
                </a:cubicBezTo>
                <a:cubicBezTo>
                  <a:pt x="37" y="76"/>
                  <a:pt x="35" y="75"/>
                  <a:pt x="34" y="74"/>
                </a:cubicBezTo>
                <a:cubicBezTo>
                  <a:pt x="33" y="73"/>
                  <a:pt x="32" y="71"/>
                  <a:pt x="31" y="70"/>
                </a:cubicBezTo>
                <a:cubicBezTo>
                  <a:pt x="30" y="68"/>
                  <a:pt x="29" y="67"/>
                  <a:pt x="28" y="65"/>
                </a:cubicBezTo>
                <a:cubicBezTo>
                  <a:pt x="27" y="63"/>
                  <a:pt x="27" y="61"/>
                  <a:pt x="26" y="59"/>
                </a:cubicBezTo>
                <a:cubicBezTo>
                  <a:pt x="26" y="58"/>
                  <a:pt x="26" y="56"/>
                  <a:pt x="26" y="54"/>
                </a:cubicBezTo>
                <a:cubicBezTo>
                  <a:pt x="26" y="52"/>
                  <a:pt x="26" y="50"/>
                  <a:pt x="26" y="48"/>
                </a:cubicBezTo>
                <a:cubicBezTo>
                  <a:pt x="27" y="46"/>
                  <a:pt x="27" y="45"/>
                  <a:pt x="28" y="43"/>
                </a:cubicBezTo>
                <a:cubicBezTo>
                  <a:pt x="29" y="41"/>
                  <a:pt x="30" y="39"/>
                  <a:pt x="31" y="38"/>
                </a:cubicBezTo>
                <a:cubicBezTo>
                  <a:pt x="32" y="36"/>
                  <a:pt x="33" y="35"/>
                  <a:pt x="34" y="34"/>
                </a:cubicBezTo>
                <a:cubicBezTo>
                  <a:pt x="36" y="32"/>
                  <a:pt x="38" y="32"/>
                  <a:pt x="40" y="34"/>
                </a:cubicBezTo>
                <a:cubicBezTo>
                  <a:pt x="42" y="35"/>
                  <a:pt x="42" y="38"/>
                  <a:pt x="40" y="40"/>
                </a:cubicBezTo>
                <a:cubicBezTo>
                  <a:pt x="39" y="41"/>
                  <a:pt x="38" y="42"/>
                  <a:pt x="37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7"/>
                  <a:pt x="35" y="48"/>
                  <a:pt x="35" y="50"/>
                </a:cubicBezTo>
                <a:cubicBezTo>
                  <a:pt x="34" y="51"/>
                  <a:pt x="34" y="52"/>
                  <a:pt x="34" y="54"/>
                </a:cubicBezTo>
                <a:cubicBezTo>
                  <a:pt x="34" y="55"/>
                  <a:pt x="34" y="57"/>
                  <a:pt x="35" y="58"/>
                </a:cubicBezTo>
                <a:cubicBezTo>
                  <a:pt x="35" y="59"/>
                  <a:pt x="35" y="60"/>
                  <a:pt x="36" y="62"/>
                </a:cubicBezTo>
                <a:cubicBezTo>
                  <a:pt x="36" y="63"/>
                  <a:pt x="37" y="64"/>
                  <a:pt x="37" y="65"/>
                </a:cubicBezTo>
                <a:cubicBezTo>
                  <a:pt x="38" y="66"/>
                  <a:pt x="39" y="67"/>
                  <a:pt x="40" y="68"/>
                </a:cubicBezTo>
                <a:cubicBezTo>
                  <a:pt x="41" y="69"/>
                  <a:pt x="42" y="70"/>
                  <a:pt x="43" y="70"/>
                </a:cubicBezTo>
                <a:cubicBezTo>
                  <a:pt x="44" y="71"/>
                  <a:pt x="45" y="72"/>
                  <a:pt x="46" y="72"/>
                </a:cubicBezTo>
                <a:cubicBezTo>
                  <a:pt x="48" y="73"/>
                  <a:pt x="49" y="73"/>
                  <a:pt x="50" y="73"/>
                </a:cubicBezTo>
                <a:cubicBezTo>
                  <a:pt x="51" y="74"/>
                  <a:pt x="53" y="74"/>
                  <a:pt x="54" y="74"/>
                </a:cubicBezTo>
                <a:cubicBezTo>
                  <a:pt x="56" y="74"/>
                  <a:pt x="57" y="74"/>
                  <a:pt x="58" y="73"/>
                </a:cubicBezTo>
                <a:cubicBezTo>
                  <a:pt x="59" y="73"/>
                  <a:pt x="61" y="73"/>
                  <a:pt x="62" y="72"/>
                </a:cubicBezTo>
                <a:cubicBezTo>
                  <a:pt x="63" y="72"/>
                  <a:pt x="64" y="71"/>
                  <a:pt x="65" y="70"/>
                </a:cubicBezTo>
                <a:cubicBezTo>
                  <a:pt x="66" y="70"/>
                  <a:pt x="67" y="69"/>
                  <a:pt x="68" y="68"/>
                </a:cubicBezTo>
                <a:cubicBezTo>
                  <a:pt x="69" y="67"/>
                  <a:pt x="70" y="66"/>
                  <a:pt x="71" y="65"/>
                </a:cubicBezTo>
                <a:cubicBezTo>
                  <a:pt x="72" y="64"/>
                  <a:pt x="72" y="63"/>
                  <a:pt x="73" y="62"/>
                </a:cubicBezTo>
                <a:cubicBezTo>
                  <a:pt x="73" y="60"/>
                  <a:pt x="74" y="59"/>
                  <a:pt x="74" y="58"/>
                </a:cubicBezTo>
                <a:cubicBezTo>
                  <a:pt x="74" y="57"/>
                  <a:pt x="74" y="55"/>
                  <a:pt x="74" y="54"/>
                </a:cubicBezTo>
                <a:cubicBezTo>
                  <a:pt x="74" y="52"/>
                  <a:pt x="74" y="51"/>
                  <a:pt x="74" y="50"/>
                </a:cubicBezTo>
                <a:cubicBezTo>
                  <a:pt x="74" y="48"/>
                  <a:pt x="73" y="47"/>
                  <a:pt x="73" y="46"/>
                </a:cubicBezTo>
                <a:cubicBezTo>
                  <a:pt x="72" y="45"/>
                  <a:pt x="72" y="44"/>
                  <a:pt x="71" y="43"/>
                </a:cubicBezTo>
                <a:cubicBezTo>
                  <a:pt x="70" y="42"/>
                  <a:pt x="69" y="41"/>
                  <a:pt x="6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2555875" y="2121555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8" name="Freeform 40"/>
          <p:cNvSpPr>
            <a:spLocks noEditPoints="1"/>
          </p:cNvSpPr>
          <p:nvPr/>
        </p:nvSpPr>
        <p:spPr bwMode="auto">
          <a:xfrm>
            <a:off x="2630489" y="2218423"/>
            <a:ext cx="236537" cy="192146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2555875" y="3644438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9" name="Freeform 41"/>
          <p:cNvSpPr>
            <a:spLocks noEditPoints="1"/>
          </p:cNvSpPr>
          <p:nvPr/>
        </p:nvSpPr>
        <p:spPr bwMode="auto">
          <a:xfrm>
            <a:off x="2647951" y="3717485"/>
            <a:ext cx="193675" cy="231847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03575" y="2131083"/>
            <a:ext cx="1784350" cy="2112027"/>
            <a:chOff x="3203575" y="2130425"/>
            <a:chExt cx="1784350" cy="2111375"/>
          </a:xfrm>
        </p:grpSpPr>
        <p:sp>
          <p:nvSpPr>
            <p:cNvPr id="22551" name="Freeform 23"/>
            <p:cNvSpPr>
              <a:spLocks noEditPoints="1"/>
            </p:cNvSpPr>
            <p:nvPr/>
          </p:nvSpPr>
          <p:spPr bwMode="auto">
            <a:xfrm>
              <a:off x="3203575" y="2130425"/>
              <a:ext cx="1784350" cy="2111375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2" name="Freeform 24"/>
            <p:cNvSpPr/>
            <p:nvPr/>
          </p:nvSpPr>
          <p:spPr bwMode="auto">
            <a:xfrm>
              <a:off x="3813175" y="2176463"/>
              <a:ext cx="549275" cy="876300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3" name="Freeform 25"/>
            <p:cNvSpPr/>
            <p:nvPr/>
          </p:nvSpPr>
          <p:spPr bwMode="auto">
            <a:xfrm>
              <a:off x="3633788" y="3052763"/>
              <a:ext cx="912813" cy="38100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4" name="Freeform 26"/>
            <p:cNvSpPr/>
            <p:nvPr/>
          </p:nvSpPr>
          <p:spPr bwMode="auto">
            <a:xfrm>
              <a:off x="3386138" y="3433763"/>
              <a:ext cx="1409700" cy="38100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5" name="Freeform 27"/>
            <p:cNvSpPr/>
            <p:nvPr/>
          </p:nvSpPr>
          <p:spPr bwMode="auto">
            <a:xfrm>
              <a:off x="3246438" y="3814763"/>
              <a:ext cx="1735138" cy="379413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56" name="Oval 28"/>
          <p:cNvSpPr>
            <a:spLocks noChangeArrowheads="1"/>
          </p:cNvSpPr>
          <p:nvPr/>
        </p:nvSpPr>
        <p:spPr bwMode="auto">
          <a:xfrm>
            <a:off x="4075114" y="2475677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7" name="Oval 29"/>
          <p:cNvSpPr>
            <a:spLocks noChangeArrowheads="1"/>
          </p:cNvSpPr>
          <p:nvPr/>
        </p:nvSpPr>
        <p:spPr bwMode="auto">
          <a:xfrm>
            <a:off x="3894139" y="1881769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8" name="Oval 30"/>
          <p:cNvSpPr>
            <a:spLocks noChangeArrowheads="1"/>
          </p:cNvSpPr>
          <p:nvPr/>
        </p:nvSpPr>
        <p:spPr bwMode="auto">
          <a:xfrm>
            <a:off x="4125913" y="1721381"/>
            <a:ext cx="90488" cy="8892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9" name="Oval 31"/>
          <p:cNvSpPr>
            <a:spLocks noChangeArrowheads="1"/>
          </p:cNvSpPr>
          <p:nvPr/>
        </p:nvSpPr>
        <p:spPr bwMode="auto">
          <a:xfrm>
            <a:off x="3976688" y="1572110"/>
            <a:ext cx="109538" cy="1095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0" name="Oval 32"/>
          <p:cNvSpPr>
            <a:spLocks noChangeArrowheads="1"/>
          </p:cNvSpPr>
          <p:nvPr/>
        </p:nvSpPr>
        <p:spPr bwMode="auto">
          <a:xfrm>
            <a:off x="3986214" y="2756751"/>
            <a:ext cx="79375" cy="793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0" name="Freeform 42"/>
          <p:cNvSpPr>
            <a:spLocks noEditPoints="1"/>
          </p:cNvSpPr>
          <p:nvPr/>
        </p:nvSpPr>
        <p:spPr bwMode="auto">
          <a:xfrm>
            <a:off x="4013200" y="3545982"/>
            <a:ext cx="190500" cy="154036"/>
          </a:xfrm>
          <a:custGeom>
            <a:avLst/>
            <a:gdLst>
              <a:gd name="T0" fmla="*/ 105 w 122"/>
              <a:gd name="T1" fmla="*/ 37 h 99"/>
              <a:gd name="T2" fmla="*/ 97 w 122"/>
              <a:gd name="T3" fmla="*/ 37 h 99"/>
              <a:gd name="T4" fmla="*/ 29 w 122"/>
              <a:gd name="T5" fmla="*/ 15 h 99"/>
              <a:gd name="T6" fmla="*/ 14 w 122"/>
              <a:gd name="T7" fmla="*/ 15 h 99"/>
              <a:gd name="T8" fmla="*/ 28 w 122"/>
              <a:gd name="T9" fmla="*/ 17 h 99"/>
              <a:gd name="T10" fmla="*/ 8 w 122"/>
              <a:gd name="T11" fmla="*/ 17 h 99"/>
              <a:gd name="T12" fmla="*/ 8 w 122"/>
              <a:gd name="T13" fmla="*/ 12 h 99"/>
              <a:gd name="T14" fmla="*/ 11 w 122"/>
              <a:gd name="T15" fmla="*/ 9 h 99"/>
              <a:gd name="T16" fmla="*/ 33 w 122"/>
              <a:gd name="T17" fmla="*/ 3 h 99"/>
              <a:gd name="T18" fmla="*/ 38 w 122"/>
              <a:gd name="T19" fmla="*/ 0 h 99"/>
              <a:gd name="T20" fmla="*/ 88 w 122"/>
              <a:gd name="T21" fmla="*/ 4 h 99"/>
              <a:gd name="T22" fmla="*/ 117 w 122"/>
              <a:gd name="T23" fmla="*/ 17 h 99"/>
              <a:gd name="T24" fmla="*/ 122 w 122"/>
              <a:gd name="T25" fmla="*/ 22 h 99"/>
              <a:gd name="T26" fmla="*/ 117 w 122"/>
              <a:gd name="T27" fmla="*/ 99 h 99"/>
              <a:gd name="T28" fmla="*/ 4 w 122"/>
              <a:gd name="T29" fmla="*/ 99 h 99"/>
              <a:gd name="T30" fmla="*/ 0 w 122"/>
              <a:gd name="T31" fmla="*/ 94 h 99"/>
              <a:gd name="T32" fmla="*/ 4 w 122"/>
              <a:gd name="T33" fmla="*/ 17 h 99"/>
              <a:gd name="T34" fmla="*/ 8 w 122"/>
              <a:gd name="T35" fmla="*/ 17 h 99"/>
              <a:gd name="T36" fmla="*/ 61 w 122"/>
              <a:gd name="T37" fmla="*/ 36 h 99"/>
              <a:gd name="T38" fmla="*/ 77 w 122"/>
              <a:gd name="T39" fmla="*/ 52 h 99"/>
              <a:gd name="T40" fmla="*/ 45 w 122"/>
              <a:gd name="T41" fmla="*/ 52 h 99"/>
              <a:gd name="T42" fmla="*/ 68 w 122"/>
              <a:gd name="T43" fmla="*/ 45 h 99"/>
              <a:gd name="T44" fmla="*/ 61 w 122"/>
              <a:gd name="T45" fmla="*/ 42 h 99"/>
              <a:gd name="T46" fmla="*/ 61 w 122"/>
              <a:gd name="T47" fmla="*/ 62 h 99"/>
              <a:gd name="T48" fmla="*/ 68 w 122"/>
              <a:gd name="T49" fmla="*/ 45 h 99"/>
              <a:gd name="T50" fmla="*/ 32 w 122"/>
              <a:gd name="T51" fmla="*/ 27 h 99"/>
              <a:gd name="T52" fmla="*/ 9 w 122"/>
              <a:gd name="T53" fmla="*/ 27 h 99"/>
              <a:gd name="T54" fmla="*/ 113 w 122"/>
              <a:gd name="T55" fmla="*/ 90 h 99"/>
              <a:gd name="T56" fmla="*/ 90 w 122"/>
              <a:gd name="T57" fmla="*/ 27 h 99"/>
              <a:gd name="T58" fmla="*/ 86 w 122"/>
              <a:gd name="T59" fmla="*/ 24 h 99"/>
              <a:gd name="T60" fmla="*/ 41 w 122"/>
              <a:gd name="T61" fmla="*/ 10 h 99"/>
              <a:gd name="T62" fmla="*/ 32 w 122"/>
              <a:gd name="T63" fmla="*/ 27 h 99"/>
              <a:gd name="T64" fmla="*/ 61 w 122"/>
              <a:gd name="T65" fmla="*/ 19 h 99"/>
              <a:gd name="T66" fmla="*/ 61 w 122"/>
              <a:gd name="T67" fmla="*/ 84 h 99"/>
              <a:gd name="T68" fmla="*/ 61 w 122"/>
              <a:gd name="T69" fmla="*/ 19 h 99"/>
              <a:gd name="T70" fmla="*/ 61 w 122"/>
              <a:gd name="T71" fmla="*/ 29 h 99"/>
              <a:gd name="T72" fmla="*/ 61 w 122"/>
              <a:gd name="T73" fmla="*/ 75 h 99"/>
              <a:gd name="T74" fmla="*/ 61 w 122"/>
              <a:gd name="T75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99">
                <a:moveTo>
                  <a:pt x="101" y="33"/>
                </a:moveTo>
                <a:cubicBezTo>
                  <a:pt x="103" y="33"/>
                  <a:pt x="105" y="35"/>
                  <a:pt x="105" y="37"/>
                </a:cubicBezTo>
                <a:cubicBezTo>
                  <a:pt x="105" y="40"/>
                  <a:pt x="103" y="42"/>
                  <a:pt x="101" y="42"/>
                </a:cubicBezTo>
                <a:cubicBezTo>
                  <a:pt x="99" y="42"/>
                  <a:pt x="97" y="40"/>
                  <a:pt x="97" y="37"/>
                </a:cubicBezTo>
                <a:cubicBezTo>
                  <a:pt x="97" y="35"/>
                  <a:pt x="99" y="33"/>
                  <a:pt x="101" y="33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7"/>
                  <a:pt x="14" y="17"/>
                  <a:pt x="1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9" y="9"/>
                  <a:pt x="1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1"/>
                  <a:pt x="36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8" y="2"/>
                  <a:pt x="88" y="4"/>
                </a:cubicBezTo>
                <a:cubicBezTo>
                  <a:pt x="93" y="17"/>
                  <a:pt x="93" y="17"/>
                  <a:pt x="93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0" y="17"/>
                  <a:pt x="122" y="19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7"/>
                  <a:pt x="120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8" y="17"/>
                  <a:pt x="8" y="17"/>
                  <a:pt x="8" y="17"/>
                </a:cubicBezTo>
                <a:close/>
                <a:moveTo>
                  <a:pt x="61" y="36"/>
                </a:move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38"/>
                  <a:pt x="72" y="41"/>
                </a:cubicBezTo>
                <a:cubicBezTo>
                  <a:pt x="75" y="44"/>
                  <a:pt x="77" y="48"/>
                  <a:pt x="77" y="52"/>
                </a:cubicBezTo>
                <a:cubicBezTo>
                  <a:pt x="77" y="60"/>
                  <a:pt x="70" y="68"/>
                  <a:pt x="61" y="68"/>
                </a:cubicBezTo>
                <a:cubicBezTo>
                  <a:pt x="52" y="68"/>
                  <a:pt x="45" y="61"/>
                  <a:pt x="45" y="52"/>
                </a:cubicBezTo>
                <a:cubicBezTo>
                  <a:pt x="45" y="43"/>
                  <a:pt x="52" y="36"/>
                  <a:pt x="61" y="36"/>
                </a:cubicBezTo>
                <a:close/>
                <a:moveTo>
                  <a:pt x="68" y="45"/>
                </a:moveTo>
                <a:cubicBezTo>
                  <a:pt x="68" y="45"/>
                  <a:pt x="68" y="45"/>
                  <a:pt x="68" y="45"/>
                </a:cubicBezTo>
                <a:cubicBezTo>
                  <a:pt x="66" y="43"/>
                  <a:pt x="64" y="42"/>
                  <a:pt x="61" y="42"/>
                </a:cubicBezTo>
                <a:cubicBezTo>
                  <a:pt x="55" y="42"/>
                  <a:pt x="51" y="46"/>
                  <a:pt x="51" y="52"/>
                </a:cubicBezTo>
                <a:cubicBezTo>
                  <a:pt x="51" y="57"/>
                  <a:pt x="55" y="62"/>
                  <a:pt x="61" y="62"/>
                </a:cubicBezTo>
                <a:cubicBezTo>
                  <a:pt x="66" y="62"/>
                  <a:pt x="71" y="57"/>
                  <a:pt x="71" y="52"/>
                </a:cubicBezTo>
                <a:cubicBezTo>
                  <a:pt x="71" y="49"/>
                  <a:pt x="70" y="46"/>
                  <a:pt x="68" y="45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32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90"/>
                  <a:pt x="9" y="90"/>
                  <a:pt x="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86" y="26"/>
                  <a:pt x="86" y="24"/>
                </a:cubicBezTo>
                <a:cubicBezTo>
                  <a:pt x="81" y="10"/>
                  <a:pt x="81" y="10"/>
                  <a:pt x="8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4" y="27"/>
                  <a:pt x="32" y="27"/>
                </a:cubicBezTo>
                <a:close/>
                <a:moveTo>
                  <a:pt x="61" y="19"/>
                </a:moveTo>
                <a:cubicBezTo>
                  <a:pt x="61" y="19"/>
                  <a:pt x="61" y="19"/>
                  <a:pt x="61" y="19"/>
                </a:cubicBezTo>
                <a:cubicBezTo>
                  <a:pt x="79" y="19"/>
                  <a:pt x="93" y="34"/>
                  <a:pt x="93" y="52"/>
                </a:cubicBezTo>
                <a:cubicBezTo>
                  <a:pt x="93" y="70"/>
                  <a:pt x="79" y="84"/>
                  <a:pt x="61" y="84"/>
                </a:cubicBezTo>
                <a:cubicBezTo>
                  <a:pt x="43" y="84"/>
                  <a:pt x="28" y="70"/>
                  <a:pt x="28" y="52"/>
                </a:cubicBezTo>
                <a:cubicBezTo>
                  <a:pt x="28" y="34"/>
                  <a:pt x="43" y="19"/>
                  <a:pt x="61" y="19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48" y="29"/>
                  <a:pt x="38" y="39"/>
                  <a:pt x="38" y="52"/>
                </a:cubicBezTo>
                <a:cubicBezTo>
                  <a:pt x="38" y="65"/>
                  <a:pt x="48" y="75"/>
                  <a:pt x="61" y="75"/>
                </a:cubicBezTo>
                <a:cubicBezTo>
                  <a:pt x="73" y="75"/>
                  <a:pt x="84" y="64"/>
                  <a:pt x="84" y="52"/>
                </a:cubicBezTo>
                <a:cubicBezTo>
                  <a:pt x="84" y="39"/>
                  <a:pt x="74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1" name="Freeform 43"/>
          <p:cNvSpPr>
            <a:spLocks noEditPoints="1"/>
          </p:cNvSpPr>
          <p:nvPr/>
        </p:nvSpPr>
        <p:spPr bwMode="auto">
          <a:xfrm>
            <a:off x="4008439" y="3155337"/>
            <a:ext cx="200025" cy="161975"/>
          </a:xfrm>
          <a:custGeom>
            <a:avLst/>
            <a:gdLst>
              <a:gd name="T0" fmla="*/ 89 w 128"/>
              <a:gd name="T1" fmla="*/ 31 h 104"/>
              <a:gd name="T2" fmla="*/ 9 w 128"/>
              <a:gd name="T3" fmla="*/ 81 h 104"/>
              <a:gd name="T4" fmla="*/ 98 w 128"/>
              <a:gd name="T5" fmla="*/ 64 h 104"/>
              <a:gd name="T6" fmla="*/ 98 w 128"/>
              <a:gd name="T7" fmla="*/ 64 h 104"/>
              <a:gd name="T8" fmla="*/ 93 w 128"/>
              <a:gd name="T9" fmla="*/ 91 h 104"/>
              <a:gd name="T10" fmla="*/ 81 w 128"/>
              <a:gd name="T11" fmla="*/ 91 h 104"/>
              <a:gd name="T12" fmla="*/ 119 w 128"/>
              <a:gd name="T13" fmla="*/ 95 h 104"/>
              <a:gd name="T14" fmla="*/ 81 w 128"/>
              <a:gd name="T15" fmla="*/ 9 h 104"/>
              <a:gd name="T16" fmla="*/ 93 w 128"/>
              <a:gd name="T17" fmla="*/ 22 h 104"/>
              <a:gd name="T18" fmla="*/ 98 w 128"/>
              <a:gd name="T19" fmla="*/ 26 h 104"/>
              <a:gd name="T20" fmla="*/ 98 w 128"/>
              <a:gd name="T21" fmla="*/ 28 h 104"/>
              <a:gd name="T22" fmla="*/ 116 w 128"/>
              <a:gd name="T23" fmla="*/ 31 h 104"/>
              <a:gd name="T24" fmla="*/ 98 w 128"/>
              <a:gd name="T25" fmla="*/ 33 h 104"/>
              <a:gd name="T26" fmla="*/ 98 w 128"/>
              <a:gd name="T27" fmla="*/ 43 h 104"/>
              <a:gd name="T28" fmla="*/ 113 w 128"/>
              <a:gd name="T29" fmla="*/ 43 h 104"/>
              <a:gd name="T30" fmla="*/ 113 w 128"/>
              <a:gd name="T31" fmla="*/ 49 h 104"/>
              <a:gd name="T32" fmla="*/ 98 w 128"/>
              <a:gd name="T33" fmla="*/ 49 h 104"/>
              <a:gd name="T34" fmla="*/ 98 w 128"/>
              <a:gd name="T35" fmla="*/ 58 h 104"/>
              <a:gd name="T36" fmla="*/ 116 w 128"/>
              <a:gd name="T37" fmla="*/ 61 h 104"/>
              <a:gd name="T38" fmla="*/ 98 w 128"/>
              <a:gd name="T39" fmla="*/ 64 h 104"/>
              <a:gd name="T40" fmla="*/ 33 w 128"/>
              <a:gd name="T41" fmla="*/ 104 h 104"/>
              <a:gd name="T42" fmla="*/ 33 w 128"/>
              <a:gd name="T43" fmla="*/ 98 h 104"/>
              <a:gd name="T44" fmla="*/ 44 w 128"/>
              <a:gd name="T45" fmla="*/ 91 h 104"/>
              <a:gd name="T46" fmla="*/ 0 w 128"/>
              <a:gd name="T47" fmla="*/ 86 h 104"/>
              <a:gd name="T48" fmla="*/ 0 w 128"/>
              <a:gd name="T49" fmla="*/ 26 h 104"/>
              <a:gd name="T50" fmla="*/ 4 w 128"/>
              <a:gd name="T51" fmla="*/ 22 h 104"/>
              <a:gd name="T52" fmla="*/ 71 w 128"/>
              <a:gd name="T53" fmla="*/ 4 h 104"/>
              <a:gd name="T54" fmla="*/ 76 w 128"/>
              <a:gd name="T55" fmla="*/ 0 h 104"/>
              <a:gd name="T56" fmla="*/ 128 w 128"/>
              <a:gd name="T57" fmla="*/ 4 h 104"/>
              <a:gd name="T58" fmla="*/ 128 w 128"/>
              <a:gd name="T59" fmla="*/ 99 h 104"/>
              <a:gd name="T60" fmla="*/ 123 w 128"/>
              <a:gd name="T61" fmla="*/ 104 h 104"/>
              <a:gd name="T62" fmla="*/ 71 w 128"/>
              <a:gd name="T63" fmla="*/ 99 h 104"/>
              <a:gd name="T64" fmla="*/ 71 w 128"/>
              <a:gd name="T65" fmla="*/ 91 h 104"/>
              <a:gd name="T66" fmla="*/ 54 w 128"/>
              <a:gd name="T67" fmla="*/ 98 h 104"/>
              <a:gd name="T68" fmla="*/ 67 w 128"/>
              <a:gd name="T69" fmla="*/ 101 h 104"/>
              <a:gd name="T70" fmla="*/ 33 w 128"/>
              <a:gd name="T7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89" y="81"/>
                </a:moveTo>
                <a:cubicBezTo>
                  <a:pt x="89" y="31"/>
                  <a:pt x="89" y="31"/>
                  <a:pt x="8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81"/>
                  <a:pt x="9" y="81"/>
                  <a:pt x="9" y="81"/>
                </a:cubicBezTo>
                <a:cubicBezTo>
                  <a:pt x="36" y="81"/>
                  <a:pt x="62" y="81"/>
                  <a:pt x="89" y="81"/>
                </a:cubicBezTo>
                <a:close/>
                <a:moveTo>
                  <a:pt x="98" y="64"/>
                </a:moveTo>
                <a:cubicBezTo>
                  <a:pt x="98" y="64"/>
                  <a:pt x="98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8" y="86"/>
                  <a:pt x="98" y="86"/>
                  <a:pt x="98" y="86"/>
                </a:cubicBezTo>
                <a:cubicBezTo>
                  <a:pt x="98" y="89"/>
                  <a:pt x="96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5"/>
                  <a:pt x="81" y="95"/>
                  <a:pt x="81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"/>
                  <a:pt x="119" y="9"/>
                  <a:pt x="11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22"/>
                  <a:pt x="81" y="22"/>
                  <a:pt x="81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6" y="22"/>
                  <a:pt x="98" y="24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4" y="28"/>
                  <a:pt x="116" y="29"/>
                  <a:pt x="116" y="31"/>
                </a:cubicBezTo>
                <a:cubicBezTo>
                  <a:pt x="116" y="32"/>
                  <a:pt x="114" y="33"/>
                  <a:pt x="113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6" y="44"/>
                  <a:pt x="116" y="46"/>
                </a:cubicBezTo>
                <a:cubicBezTo>
                  <a:pt x="116" y="47"/>
                  <a:pt x="114" y="49"/>
                  <a:pt x="113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6" y="59"/>
                  <a:pt x="116" y="61"/>
                </a:cubicBezTo>
                <a:cubicBezTo>
                  <a:pt x="116" y="62"/>
                  <a:pt x="114" y="64"/>
                  <a:pt x="113" y="64"/>
                </a:cubicBezTo>
                <a:cubicBezTo>
                  <a:pt x="98" y="64"/>
                  <a:pt x="98" y="64"/>
                  <a:pt x="98" y="64"/>
                </a:cubicBezTo>
                <a:close/>
                <a:moveTo>
                  <a:pt x="33" y="104"/>
                </a:moveTo>
                <a:cubicBezTo>
                  <a:pt x="33" y="104"/>
                  <a:pt x="33" y="104"/>
                  <a:pt x="33" y="104"/>
                </a:cubicBezTo>
                <a:cubicBezTo>
                  <a:pt x="32" y="104"/>
                  <a:pt x="31" y="103"/>
                  <a:pt x="31" y="101"/>
                </a:cubicBezTo>
                <a:cubicBezTo>
                  <a:pt x="31" y="100"/>
                  <a:pt x="32" y="98"/>
                  <a:pt x="3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1"/>
                  <a:pt x="44" y="91"/>
                  <a:pt x="4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89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3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2"/>
                  <a:pt x="126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3" y="104"/>
                  <a:pt x="71" y="102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1"/>
                  <a:pt x="71" y="91"/>
                  <a:pt x="7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8"/>
                  <a:pt x="54" y="98"/>
                  <a:pt x="54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7" y="100"/>
                  <a:pt x="67" y="101"/>
                </a:cubicBezTo>
                <a:cubicBezTo>
                  <a:pt x="67" y="103"/>
                  <a:pt x="66" y="104"/>
                  <a:pt x="64" y="104"/>
                </a:cubicBezTo>
                <a:cubicBezTo>
                  <a:pt x="54" y="104"/>
                  <a:pt x="44" y="104"/>
                  <a:pt x="3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2" name="Freeform 44"/>
          <p:cNvSpPr>
            <a:spLocks noEditPoints="1"/>
          </p:cNvSpPr>
          <p:nvPr/>
        </p:nvSpPr>
        <p:spPr bwMode="auto">
          <a:xfrm>
            <a:off x="4022726" y="3892164"/>
            <a:ext cx="161925" cy="196911"/>
          </a:xfrm>
          <a:custGeom>
            <a:avLst/>
            <a:gdLst>
              <a:gd name="T0" fmla="*/ 93 w 104"/>
              <a:gd name="T1" fmla="*/ 90 h 126"/>
              <a:gd name="T2" fmla="*/ 95 w 104"/>
              <a:gd name="T3" fmla="*/ 56 h 126"/>
              <a:gd name="T4" fmla="*/ 89 w 104"/>
              <a:gd name="T5" fmla="*/ 55 h 126"/>
              <a:gd name="T6" fmla="*/ 89 w 104"/>
              <a:gd name="T7" fmla="*/ 55 h 126"/>
              <a:gd name="T8" fmla="*/ 84 w 104"/>
              <a:gd name="T9" fmla="*/ 53 h 126"/>
              <a:gd name="T10" fmla="*/ 82 w 104"/>
              <a:gd name="T11" fmla="*/ 50 h 126"/>
              <a:gd name="T12" fmla="*/ 78 w 104"/>
              <a:gd name="T13" fmla="*/ 49 h 126"/>
              <a:gd name="T14" fmla="*/ 76 w 104"/>
              <a:gd name="T15" fmla="*/ 50 h 126"/>
              <a:gd name="T16" fmla="*/ 72 w 104"/>
              <a:gd name="T17" fmla="*/ 50 h 126"/>
              <a:gd name="T18" fmla="*/ 69 w 104"/>
              <a:gd name="T19" fmla="*/ 49 h 126"/>
              <a:gd name="T20" fmla="*/ 68 w 104"/>
              <a:gd name="T21" fmla="*/ 47 h 126"/>
              <a:gd name="T22" fmla="*/ 62 w 104"/>
              <a:gd name="T23" fmla="*/ 47 h 126"/>
              <a:gd name="T24" fmla="*/ 52 w 104"/>
              <a:gd name="T25" fmla="*/ 16 h 126"/>
              <a:gd name="T26" fmla="*/ 47 w 104"/>
              <a:gd name="T27" fmla="*/ 67 h 126"/>
              <a:gd name="T28" fmla="*/ 46 w 104"/>
              <a:gd name="T29" fmla="*/ 71 h 126"/>
              <a:gd name="T30" fmla="*/ 43 w 104"/>
              <a:gd name="T31" fmla="*/ 74 h 126"/>
              <a:gd name="T32" fmla="*/ 36 w 104"/>
              <a:gd name="T33" fmla="*/ 74 h 126"/>
              <a:gd name="T34" fmla="*/ 23 w 104"/>
              <a:gd name="T35" fmla="*/ 69 h 126"/>
              <a:gd name="T36" fmla="*/ 16 w 104"/>
              <a:gd name="T37" fmla="*/ 73 h 126"/>
              <a:gd name="T38" fmla="*/ 39 w 104"/>
              <a:gd name="T39" fmla="*/ 87 h 126"/>
              <a:gd name="T40" fmla="*/ 52 w 104"/>
              <a:gd name="T41" fmla="*/ 99 h 126"/>
              <a:gd name="T42" fmla="*/ 44 w 104"/>
              <a:gd name="T43" fmla="*/ 105 h 126"/>
              <a:gd name="T44" fmla="*/ 33 w 104"/>
              <a:gd name="T45" fmla="*/ 94 h 126"/>
              <a:gd name="T46" fmla="*/ 10 w 104"/>
              <a:gd name="T47" fmla="*/ 80 h 126"/>
              <a:gd name="T48" fmla="*/ 26 w 104"/>
              <a:gd name="T49" fmla="*/ 60 h 126"/>
              <a:gd name="T50" fmla="*/ 37 w 104"/>
              <a:gd name="T51" fmla="*/ 65 h 126"/>
              <a:gd name="T52" fmla="*/ 61 w 104"/>
              <a:gd name="T53" fmla="*/ 16 h 126"/>
              <a:gd name="T54" fmla="*/ 75 w 104"/>
              <a:gd name="T55" fmla="*/ 40 h 126"/>
              <a:gd name="T56" fmla="*/ 104 w 104"/>
              <a:gd name="T57" fmla="*/ 56 h 126"/>
              <a:gd name="T58" fmla="*/ 102 w 104"/>
              <a:gd name="T59" fmla="*/ 93 h 126"/>
              <a:gd name="T60" fmla="*/ 100 w 104"/>
              <a:gd name="T61" fmla="*/ 108 h 126"/>
              <a:gd name="T62" fmla="*/ 97 w 104"/>
              <a:gd name="T63" fmla="*/ 124 h 126"/>
              <a:gd name="T64" fmla="*/ 91 w 104"/>
              <a:gd name="T65" fmla="*/ 126 h 126"/>
              <a:gd name="T66" fmla="*/ 46 w 104"/>
              <a:gd name="T67" fmla="*/ 124 h 126"/>
              <a:gd name="T68" fmla="*/ 44 w 104"/>
              <a:gd name="T69" fmla="*/ 118 h 126"/>
              <a:gd name="T70" fmla="*/ 44 w 104"/>
              <a:gd name="T71" fmla="*/ 105 h 126"/>
              <a:gd name="T72" fmla="*/ 53 w 104"/>
              <a:gd name="T73" fmla="*/ 108 h 126"/>
              <a:gd name="T74" fmla="*/ 90 w 104"/>
              <a:gd name="T75" fmla="*/ 117 h 126"/>
              <a:gd name="T76" fmla="*/ 53 w 104"/>
              <a:gd name="T77" fmla="*/ 10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26">
                <a:moveTo>
                  <a:pt x="89" y="99"/>
                </a:moveTo>
                <a:cubicBezTo>
                  <a:pt x="90" y="96"/>
                  <a:pt x="92" y="93"/>
                  <a:pt x="93" y="90"/>
                </a:cubicBezTo>
                <a:cubicBezTo>
                  <a:pt x="94" y="86"/>
                  <a:pt x="95" y="82"/>
                  <a:pt x="95" y="78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3"/>
                  <a:pt x="92" y="54"/>
                  <a:pt x="92" y="54"/>
                </a:cubicBezTo>
                <a:cubicBezTo>
                  <a:pt x="91" y="55"/>
                  <a:pt x="90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4"/>
                  <a:pt x="84" y="54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3" y="52"/>
                  <a:pt x="83" y="51"/>
                  <a:pt x="82" y="50"/>
                </a:cubicBezTo>
                <a:cubicBezTo>
                  <a:pt x="82" y="48"/>
                  <a:pt x="79" y="47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7" y="49"/>
                  <a:pt x="76" y="50"/>
                  <a:pt x="76" y="50"/>
                </a:cubicBezTo>
                <a:cubicBezTo>
                  <a:pt x="75" y="50"/>
                  <a:pt x="74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1" y="50"/>
                  <a:pt x="70" y="50"/>
                  <a:pt x="70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8"/>
                  <a:pt x="68" y="47"/>
                  <a:pt x="68" y="47"/>
                </a:cubicBezTo>
                <a:cubicBezTo>
                  <a:pt x="68" y="46"/>
                  <a:pt x="68" y="46"/>
                  <a:pt x="68" y="46"/>
                </a:cubicBezTo>
                <a:cubicBezTo>
                  <a:pt x="67" y="44"/>
                  <a:pt x="63" y="45"/>
                  <a:pt x="62" y="47"/>
                </a:cubicBezTo>
                <a:cubicBezTo>
                  <a:pt x="61" y="52"/>
                  <a:pt x="52" y="53"/>
                  <a:pt x="52" y="4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3"/>
                  <a:pt x="47" y="13"/>
                  <a:pt x="47" y="16"/>
                </a:cubicBezTo>
                <a:cubicBezTo>
                  <a:pt x="47" y="33"/>
                  <a:pt x="47" y="50"/>
                  <a:pt x="47" y="67"/>
                </a:cubicBezTo>
                <a:cubicBezTo>
                  <a:pt x="47" y="69"/>
                  <a:pt x="46" y="70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5" y="72"/>
                  <a:pt x="44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5"/>
                  <a:pt x="41" y="75"/>
                  <a:pt x="39" y="75"/>
                </a:cubicBezTo>
                <a:cubicBezTo>
                  <a:pt x="38" y="75"/>
                  <a:pt x="37" y="75"/>
                  <a:pt x="36" y="74"/>
                </a:cubicBezTo>
                <a:cubicBezTo>
                  <a:pt x="34" y="74"/>
                  <a:pt x="32" y="72"/>
                  <a:pt x="30" y="72"/>
                </a:cubicBezTo>
                <a:cubicBezTo>
                  <a:pt x="27" y="71"/>
                  <a:pt x="25" y="70"/>
                  <a:pt x="23" y="69"/>
                </a:cubicBezTo>
                <a:cubicBezTo>
                  <a:pt x="22" y="69"/>
                  <a:pt x="20" y="68"/>
                  <a:pt x="19" y="68"/>
                </a:cubicBezTo>
                <a:cubicBezTo>
                  <a:pt x="16" y="68"/>
                  <a:pt x="13" y="71"/>
                  <a:pt x="16" y="73"/>
                </a:cubicBezTo>
                <a:cubicBezTo>
                  <a:pt x="17" y="74"/>
                  <a:pt x="19" y="75"/>
                  <a:pt x="21" y="76"/>
                </a:cubicBezTo>
                <a:cubicBezTo>
                  <a:pt x="28" y="79"/>
                  <a:pt x="33" y="83"/>
                  <a:pt x="39" y="87"/>
                </a:cubicBezTo>
                <a:cubicBezTo>
                  <a:pt x="43" y="91"/>
                  <a:pt x="47" y="95"/>
                  <a:pt x="51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89" y="99"/>
                  <a:pt x="89" y="99"/>
                  <a:pt x="89" y="99"/>
                </a:cubicBezTo>
                <a:close/>
                <a:moveTo>
                  <a:pt x="44" y="105"/>
                </a:moveTo>
                <a:cubicBezTo>
                  <a:pt x="44" y="105"/>
                  <a:pt x="44" y="105"/>
                  <a:pt x="44" y="105"/>
                </a:cubicBezTo>
                <a:cubicBezTo>
                  <a:pt x="40" y="101"/>
                  <a:pt x="37" y="98"/>
                  <a:pt x="33" y="94"/>
                </a:cubicBezTo>
                <a:cubicBezTo>
                  <a:pt x="28" y="90"/>
                  <a:pt x="23" y="87"/>
                  <a:pt x="17" y="85"/>
                </a:cubicBezTo>
                <a:cubicBezTo>
                  <a:pt x="14" y="83"/>
                  <a:pt x="12" y="82"/>
                  <a:pt x="10" y="80"/>
                </a:cubicBezTo>
                <a:cubicBezTo>
                  <a:pt x="0" y="72"/>
                  <a:pt x="8" y="59"/>
                  <a:pt x="19" y="59"/>
                </a:cubicBezTo>
                <a:cubicBezTo>
                  <a:pt x="21" y="59"/>
                  <a:pt x="24" y="59"/>
                  <a:pt x="26" y="60"/>
                </a:cubicBezTo>
                <a:cubicBezTo>
                  <a:pt x="28" y="61"/>
                  <a:pt x="31" y="62"/>
                  <a:pt x="33" y="63"/>
                </a:cubicBezTo>
                <a:cubicBezTo>
                  <a:pt x="35" y="64"/>
                  <a:pt x="36" y="64"/>
                  <a:pt x="37" y="65"/>
                </a:cubicBezTo>
                <a:cubicBezTo>
                  <a:pt x="37" y="49"/>
                  <a:pt x="37" y="32"/>
                  <a:pt x="37" y="16"/>
                </a:cubicBezTo>
                <a:cubicBezTo>
                  <a:pt x="37" y="0"/>
                  <a:pt x="61" y="0"/>
                  <a:pt x="61" y="16"/>
                </a:cubicBezTo>
                <a:cubicBezTo>
                  <a:pt x="61" y="36"/>
                  <a:pt x="61" y="36"/>
                  <a:pt x="61" y="36"/>
                </a:cubicBezTo>
                <a:cubicBezTo>
                  <a:pt x="66" y="35"/>
                  <a:pt x="71" y="36"/>
                  <a:pt x="75" y="40"/>
                </a:cubicBezTo>
                <a:cubicBezTo>
                  <a:pt x="80" y="37"/>
                  <a:pt x="88" y="39"/>
                  <a:pt x="90" y="45"/>
                </a:cubicBezTo>
                <a:cubicBezTo>
                  <a:pt x="98" y="43"/>
                  <a:pt x="104" y="48"/>
                  <a:pt x="104" y="56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3"/>
                  <a:pt x="103" y="88"/>
                  <a:pt x="102" y="93"/>
                </a:cubicBezTo>
                <a:cubicBezTo>
                  <a:pt x="101" y="96"/>
                  <a:pt x="99" y="99"/>
                  <a:pt x="98" y="102"/>
                </a:cubicBezTo>
                <a:cubicBezTo>
                  <a:pt x="99" y="104"/>
                  <a:pt x="100" y="106"/>
                  <a:pt x="100" y="10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99" y="122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5"/>
                  <a:pt x="93" y="126"/>
                  <a:pt x="9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50" y="126"/>
                  <a:pt x="48" y="125"/>
                  <a:pt x="46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2"/>
                  <a:pt x="44" y="120"/>
                  <a:pt x="44" y="11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07"/>
                  <a:pt x="44" y="106"/>
                  <a:pt x="44" y="105"/>
                </a:cubicBezTo>
                <a:close/>
                <a:moveTo>
                  <a:pt x="53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53" y="108"/>
                  <a:pt x="53" y="108"/>
                  <a:pt x="53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3" name="Rectangle 45"/>
          <p:cNvSpPr>
            <a:spLocks noChangeArrowheads="1"/>
          </p:cNvSpPr>
          <p:nvPr/>
        </p:nvSpPr>
        <p:spPr bwMode="auto">
          <a:xfrm>
            <a:off x="6723063" y="1988164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6723063" y="2718640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5" name="Rectangle 47"/>
          <p:cNvSpPr>
            <a:spLocks noChangeArrowheads="1"/>
          </p:cNvSpPr>
          <p:nvPr/>
        </p:nvSpPr>
        <p:spPr bwMode="auto">
          <a:xfrm>
            <a:off x="6723063" y="3480875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6" name="Rectangle 48"/>
          <p:cNvSpPr>
            <a:spLocks noChangeArrowheads="1"/>
          </p:cNvSpPr>
          <p:nvPr/>
        </p:nvSpPr>
        <p:spPr bwMode="auto">
          <a:xfrm>
            <a:off x="355600" y="203262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7" name="Rectangle 49"/>
          <p:cNvSpPr>
            <a:spLocks noChangeArrowheads="1"/>
          </p:cNvSpPr>
          <p:nvPr/>
        </p:nvSpPr>
        <p:spPr bwMode="auto">
          <a:xfrm>
            <a:off x="355600" y="2763103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8" name="Rectangle 50"/>
          <p:cNvSpPr>
            <a:spLocks noChangeArrowheads="1"/>
          </p:cNvSpPr>
          <p:nvPr/>
        </p:nvSpPr>
        <p:spPr bwMode="auto">
          <a:xfrm>
            <a:off x="355600" y="352533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5004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单</a:t>
            </a:r>
            <a:r>
              <a:rPr lang="zh-CN" altLang="en-US" dirty="0"/>
              <a:t>击此处添加标题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11714"/>
            <a:ext cx="1127232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成绩与思考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/>
          <p:nvPr/>
        </p:nvSpPr>
        <p:spPr bwMode="auto">
          <a:xfrm>
            <a:off x="3994150" y="1155263"/>
            <a:ext cx="1601788" cy="160863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/>
          <p:nvPr/>
        </p:nvSpPr>
        <p:spPr bwMode="auto">
          <a:xfrm>
            <a:off x="2795589" y="1823806"/>
            <a:ext cx="1603375" cy="1607046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/>
          <p:nvPr/>
        </p:nvSpPr>
        <p:spPr bwMode="auto">
          <a:xfrm>
            <a:off x="3459164" y="3005270"/>
            <a:ext cx="1603375" cy="1607046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/>
          <p:nvPr/>
        </p:nvSpPr>
        <p:spPr bwMode="auto">
          <a:xfrm>
            <a:off x="4656138" y="2338315"/>
            <a:ext cx="1604962" cy="1605458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4" y="1264834"/>
            <a:ext cx="230187" cy="25884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242315"/>
            <a:ext cx="242888" cy="254078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9" y="3081494"/>
            <a:ext cx="219075" cy="257254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459002"/>
            <a:ext cx="261938" cy="25884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946082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102138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243469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2055652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4" y="1947669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9" y="3529307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4" y="1442688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3087846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0" name="Rectangle 96"/>
          <p:cNvSpPr>
            <a:spLocks noChangeArrowheads="1"/>
          </p:cNvSpPr>
          <p:nvPr/>
        </p:nvSpPr>
        <p:spPr bwMode="auto">
          <a:xfrm>
            <a:off x="134601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2" name="Rectangle 98"/>
          <p:cNvSpPr>
            <a:spLocks noChangeArrowheads="1"/>
          </p:cNvSpPr>
          <p:nvPr/>
        </p:nvSpPr>
        <p:spPr bwMode="auto">
          <a:xfrm>
            <a:off x="285858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4" name="Rectangle 100"/>
          <p:cNvSpPr>
            <a:spLocks noChangeArrowheads="1"/>
          </p:cNvSpPr>
          <p:nvPr/>
        </p:nvSpPr>
        <p:spPr bwMode="auto">
          <a:xfrm>
            <a:off x="434194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2" name="Freeform 78"/>
          <p:cNvSpPr/>
          <p:nvPr/>
        </p:nvSpPr>
        <p:spPr bwMode="auto">
          <a:xfrm>
            <a:off x="1374873" y="1733960"/>
            <a:ext cx="1975120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4 w 1555"/>
              <a:gd name="T7" fmla="*/ 1114 h 1114"/>
              <a:gd name="T8" fmla="*/ 1555 w 1555"/>
              <a:gd name="T9" fmla="*/ 557 h 1114"/>
              <a:gd name="T10" fmla="*/ 1154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5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3" name="Freeform 79"/>
          <p:cNvSpPr/>
          <p:nvPr/>
        </p:nvSpPr>
        <p:spPr bwMode="auto">
          <a:xfrm>
            <a:off x="2841923" y="1733960"/>
            <a:ext cx="1972580" cy="1415411"/>
          </a:xfrm>
          <a:custGeom>
            <a:avLst/>
            <a:gdLst>
              <a:gd name="T0" fmla="*/ 0 w 1553"/>
              <a:gd name="T1" fmla="*/ 0 h 1114"/>
              <a:gd name="T2" fmla="*/ 400 w 1553"/>
              <a:gd name="T3" fmla="*/ 557 h 1114"/>
              <a:gd name="T4" fmla="*/ 0 w 1553"/>
              <a:gd name="T5" fmla="*/ 1114 h 1114"/>
              <a:gd name="T6" fmla="*/ 1154 w 1553"/>
              <a:gd name="T7" fmla="*/ 1114 h 1114"/>
              <a:gd name="T8" fmla="*/ 1553 w 1553"/>
              <a:gd name="T9" fmla="*/ 557 h 1114"/>
              <a:gd name="T10" fmla="*/ 1154 w 1553"/>
              <a:gd name="T11" fmla="*/ 0 h 1114"/>
              <a:gd name="T12" fmla="*/ 0 w 1553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3" h="1114">
                <a:moveTo>
                  <a:pt x="0" y="0"/>
                </a:moveTo>
                <a:lnTo>
                  <a:pt x="400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3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4" name="Freeform 80"/>
          <p:cNvSpPr/>
          <p:nvPr/>
        </p:nvSpPr>
        <p:spPr bwMode="auto">
          <a:xfrm>
            <a:off x="430770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953" name="Group 89"/>
          <p:cNvGrpSpPr/>
          <p:nvPr/>
        </p:nvGrpSpPr>
        <p:grpSpPr bwMode="auto">
          <a:xfrm>
            <a:off x="2322424" y="1890223"/>
            <a:ext cx="248954" cy="310018"/>
            <a:chOff x="1607" y="1183"/>
            <a:chExt cx="196" cy="244"/>
          </a:xfrm>
        </p:grpSpPr>
        <p:sp>
          <p:nvSpPr>
            <p:cNvPr id="36945" name="Freeform 81"/>
            <p:cNvSpPr/>
            <p:nvPr/>
          </p:nvSpPr>
          <p:spPr bwMode="auto">
            <a:xfrm>
              <a:off x="1607" y="1230"/>
              <a:ext cx="154" cy="196"/>
            </a:xfrm>
            <a:custGeom>
              <a:avLst/>
              <a:gdLst>
                <a:gd name="T0" fmla="*/ 87 w 89"/>
                <a:gd name="T1" fmla="*/ 20 h 113"/>
                <a:gd name="T2" fmla="*/ 88 w 89"/>
                <a:gd name="T3" fmla="*/ 26 h 113"/>
                <a:gd name="T4" fmla="*/ 36 w 89"/>
                <a:gd name="T5" fmla="*/ 100 h 113"/>
                <a:gd name="T6" fmla="*/ 30 w 89"/>
                <a:gd name="T7" fmla="*/ 105 h 113"/>
                <a:gd name="T8" fmla="*/ 5 w 89"/>
                <a:gd name="T9" fmla="*/ 112 h 113"/>
                <a:gd name="T10" fmla="*/ 1 w 89"/>
                <a:gd name="T11" fmla="*/ 110 h 113"/>
                <a:gd name="T12" fmla="*/ 0 w 89"/>
                <a:gd name="T13" fmla="*/ 84 h 113"/>
                <a:gd name="T14" fmla="*/ 2 w 89"/>
                <a:gd name="T15" fmla="*/ 77 h 113"/>
                <a:gd name="T16" fmla="*/ 54 w 89"/>
                <a:gd name="T17" fmla="*/ 2 h 113"/>
                <a:gd name="T18" fmla="*/ 60 w 89"/>
                <a:gd name="T19" fmla="*/ 1 h 113"/>
                <a:gd name="T20" fmla="*/ 87 w 89"/>
                <a:gd name="T21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13">
                  <a:moveTo>
                    <a:pt x="87" y="20"/>
                  </a:moveTo>
                  <a:cubicBezTo>
                    <a:pt x="89" y="21"/>
                    <a:pt x="89" y="24"/>
                    <a:pt x="88" y="26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4" y="102"/>
                    <a:pt x="32" y="104"/>
                    <a:pt x="30" y="105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3"/>
                    <a:pt x="1" y="112"/>
                    <a:pt x="1" y="11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1" y="78"/>
                    <a:pt x="2" y="7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58" y="0"/>
                    <a:pt x="60" y="1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6" name="Freeform 82"/>
            <p:cNvSpPr/>
            <p:nvPr/>
          </p:nvSpPr>
          <p:spPr bwMode="auto">
            <a:xfrm>
              <a:off x="1718" y="1183"/>
              <a:ext cx="76" cy="67"/>
            </a:xfrm>
            <a:custGeom>
              <a:avLst/>
              <a:gdLst>
                <a:gd name="T0" fmla="*/ 42 w 44"/>
                <a:gd name="T1" fmla="*/ 20 h 39"/>
                <a:gd name="T2" fmla="*/ 43 w 44"/>
                <a:gd name="T3" fmla="*/ 26 h 39"/>
                <a:gd name="T4" fmla="*/ 35 w 44"/>
                <a:gd name="T5" fmla="*/ 36 h 39"/>
                <a:gd name="T6" fmla="*/ 30 w 44"/>
                <a:gd name="T7" fmla="*/ 37 h 39"/>
                <a:gd name="T8" fmla="*/ 3 w 44"/>
                <a:gd name="T9" fmla="*/ 19 h 39"/>
                <a:gd name="T10" fmla="*/ 2 w 44"/>
                <a:gd name="T11" fmla="*/ 13 h 39"/>
                <a:gd name="T12" fmla="*/ 9 w 44"/>
                <a:gd name="T13" fmla="*/ 2 h 39"/>
                <a:gd name="T14" fmla="*/ 15 w 44"/>
                <a:gd name="T15" fmla="*/ 1 h 39"/>
                <a:gd name="T16" fmla="*/ 42 w 44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42" y="20"/>
                  </a:moveTo>
                  <a:cubicBezTo>
                    <a:pt x="43" y="21"/>
                    <a:pt x="44" y="24"/>
                    <a:pt x="43" y="2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1" y="39"/>
                    <a:pt x="30" y="3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3" y="0"/>
                    <a:pt x="15" y="1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7" name="Freeform 83"/>
            <p:cNvSpPr/>
            <p:nvPr/>
          </p:nvSpPr>
          <p:spPr bwMode="auto">
            <a:xfrm>
              <a:off x="1700" y="1380"/>
              <a:ext cx="103" cy="47"/>
            </a:xfrm>
            <a:custGeom>
              <a:avLst/>
              <a:gdLst>
                <a:gd name="T0" fmla="*/ 59 w 59"/>
                <a:gd name="T1" fmla="*/ 22 h 27"/>
                <a:gd name="T2" fmla="*/ 55 w 59"/>
                <a:gd name="T3" fmla="*/ 26 h 27"/>
                <a:gd name="T4" fmla="*/ 3 w 59"/>
                <a:gd name="T5" fmla="*/ 27 h 27"/>
                <a:gd name="T6" fmla="*/ 1 w 59"/>
                <a:gd name="T7" fmla="*/ 23 h 27"/>
                <a:gd name="T8" fmla="*/ 15 w 59"/>
                <a:gd name="T9" fmla="*/ 3 h 27"/>
                <a:gd name="T10" fmla="*/ 22 w 59"/>
                <a:gd name="T11" fmla="*/ 0 h 27"/>
                <a:gd name="T12" fmla="*/ 55 w 59"/>
                <a:gd name="T13" fmla="*/ 0 h 27"/>
                <a:gd name="T14" fmla="*/ 59 w 59"/>
                <a:gd name="T15" fmla="*/ 4 h 27"/>
                <a:gd name="T16" fmla="*/ 59 w 5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9" y="22"/>
                  </a:moveTo>
                  <a:cubicBezTo>
                    <a:pt x="59" y="25"/>
                    <a:pt x="57" y="26"/>
                    <a:pt x="55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4"/>
                  </a:cubicBezTo>
                  <a:lnTo>
                    <a:pt x="5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8" name="Freeform 84"/>
            <p:cNvSpPr/>
            <p:nvPr/>
          </p:nvSpPr>
          <p:spPr bwMode="auto">
            <a:xfrm>
              <a:off x="1740" y="1318"/>
              <a:ext cx="63" cy="47"/>
            </a:xfrm>
            <a:custGeom>
              <a:avLst/>
              <a:gdLst>
                <a:gd name="T0" fmla="*/ 36 w 36"/>
                <a:gd name="T1" fmla="*/ 23 h 27"/>
                <a:gd name="T2" fmla="*/ 32 w 36"/>
                <a:gd name="T3" fmla="*/ 27 h 27"/>
                <a:gd name="T4" fmla="*/ 3 w 36"/>
                <a:gd name="T5" fmla="*/ 27 h 27"/>
                <a:gd name="T6" fmla="*/ 1 w 36"/>
                <a:gd name="T7" fmla="*/ 24 h 27"/>
                <a:gd name="T8" fmla="*/ 15 w 36"/>
                <a:gd name="T9" fmla="*/ 4 h 27"/>
                <a:gd name="T10" fmla="*/ 22 w 36"/>
                <a:gd name="T11" fmla="*/ 0 h 27"/>
                <a:gd name="T12" fmla="*/ 32 w 36"/>
                <a:gd name="T13" fmla="*/ 0 h 27"/>
                <a:gd name="T14" fmla="*/ 36 w 36"/>
                <a:gd name="T15" fmla="*/ 4 h 27"/>
                <a:gd name="T16" fmla="*/ 36 w 3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7">
                  <a:moveTo>
                    <a:pt x="36" y="23"/>
                  </a:moveTo>
                  <a:cubicBezTo>
                    <a:pt x="36" y="25"/>
                    <a:pt x="34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6"/>
                    <a:pt x="1" y="2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9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954" name="Group 90"/>
          <p:cNvGrpSpPr/>
          <p:nvPr/>
        </p:nvGrpSpPr>
        <p:grpSpPr bwMode="auto">
          <a:xfrm>
            <a:off x="5178535" y="1872536"/>
            <a:ext cx="374450" cy="336498"/>
            <a:chOff x="3928" y="1191"/>
            <a:chExt cx="246" cy="221"/>
          </a:xfrm>
        </p:grpSpPr>
        <p:sp>
          <p:nvSpPr>
            <p:cNvPr id="36949" name="Freeform 85"/>
            <p:cNvSpPr/>
            <p:nvPr/>
          </p:nvSpPr>
          <p:spPr bwMode="auto">
            <a:xfrm>
              <a:off x="3928" y="1191"/>
              <a:ext cx="182" cy="221"/>
            </a:xfrm>
            <a:custGeom>
              <a:avLst/>
              <a:gdLst>
                <a:gd name="T0" fmla="*/ 102 w 105"/>
                <a:gd name="T1" fmla="*/ 114 h 127"/>
                <a:gd name="T2" fmla="*/ 98 w 105"/>
                <a:gd name="T3" fmla="*/ 116 h 127"/>
                <a:gd name="T4" fmla="*/ 85 w 105"/>
                <a:gd name="T5" fmla="*/ 124 h 127"/>
                <a:gd name="T6" fmla="*/ 83 w 105"/>
                <a:gd name="T7" fmla="*/ 126 h 127"/>
                <a:gd name="T8" fmla="*/ 76 w 105"/>
                <a:gd name="T9" fmla="*/ 124 h 127"/>
                <a:gd name="T10" fmla="*/ 75 w 105"/>
                <a:gd name="T11" fmla="*/ 123 h 127"/>
                <a:gd name="T12" fmla="*/ 58 w 105"/>
                <a:gd name="T13" fmla="*/ 93 h 127"/>
                <a:gd name="T14" fmla="*/ 54 w 105"/>
                <a:gd name="T15" fmla="*/ 90 h 127"/>
                <a:gd name="T16" fmla="*/ 53 w 105"/>
                <a:gd name="T17" fmla="*/ 91 h 127"/>
                <a:gd name="T18" fmla="*/ 53 w 105"/>
                <a:gd name="T19" fmla="*/ 91 h 127"/>
                <a:gd name="T20" fmla="*/ 53 w 105"/>
                <a:gd name="T21" fmla="*/ 91 h 127"/>
                <a:gd name="T22" fmla="*/ 53 w 105"/>
                <a:gd name="T23" fmla="*/ 91 h 127"/>
                <a:gd name="T24" fmla="*/ 6 w 105"/>
                <a:gd name="T25" fmla="*/ 75 h 127"/>
                <a:gd name="T26" fmla="*/ 6 w 105"/>
                <a:gd name="T27" fmla="*/ 75 h 127"/>
                <a:gd name="T28" fmla="*/ 4 w 105"/>
                <a:gd name="T29" fmla="*/ 43 h 127"/>
                <a:gd name="T30" fmla="*/ 18 w 105"/>
                <a:gd name="T31" fmla="*/ 27 h 127"/>
                <a:gd name="T32" fmla="*/ 18 w 105"/>
                <a:gd name="T33" fmla="*/ 26 h 127"/>
                <a:gd name="T34" fmla="*/ 21 w 105"/>
                <a:gd name="T35" fmla="*/ 28 h 127"/>
                <a:gd name="T36" fmla="*/ 36 w 105"/>
                <a:gd name="T37" fmla="*/ 54 h 127"/>
                <a:gd name="T38" fmla="*/ 41 w 105"/>
                <a:gd name="T39" fmla="*/ 55 h 127"/>
                <a:gd name="T40" fmla="*/ 46 w 105"/>
                <a:gd name="T41" fmla="*/ 53 h 127"/>
                <a:gd name="T42" fmla="*/ 62 w 105"/>
                <a:gd name="T43" fmla="*/ 44 h 127"/>
                <a:gd name="T44" fmla="*/ 63 w 105"/>
                <a:gd name="T45" fmla="*/ 39 h 127"/>
                <a:gd name="T46" fmla="*/ 53 w 105"/>
                <a:gd name="T47" fmla="*/ 21 h 127"/>
                <a:gd name="T48" fmla="*/ 48 w 105"/>
                <a:gd name="T49" fmla="*/ 12 h 127"/>
                <a:gd name="T50" fmla="*/ 48 w 105"/>
                <a:gd name="T51" fmla="*/ 9 h 127"/>
                <a:gd name="T52" fmla="*/ 49 w 105"/>
                <a:gd name="T53" fmla="*/ 9 h 127"/>
                <a:gd name="T54" fmla="*/ 96 w 105"/>
                <a:gd name="T55" fmla="*/ 23 h 127"/>
                <a:gd name="T56" fmla="*/ 97 w 105"/>
                <a:gd name="T57" fmla="*/ 23 h 127"/>
                <a:gd name="T58" fmla="*/ 101 w 105"/>
                <a:gd name="T59" fmla="*/ 35 h 127"/>
                <a:gd name="T60" fmla="*/ 96 w 105"/>
                <a:gd name="T61" fmla="*/ 35 h 127"/>
                <a:gd name="T62" fmla="*/ 86 w 105"/>
                <a:gd name="T63" fmla="*/ 41 h 127"/>
                <a:gd name="T64" fmla="*/ 83 w 105"/>
                <a:gd name="T65" fmla="*/ 45 h 127"/>
                <a:gd name="T66" fmla="*/ 80 w 105"/>
                <a:gd name="T67" fmla="*/ 51 h 127"/>
                <a:gd name="T68" fmla="*/ 71 w 105"/>
                <a:gd name="T69" fmla="*/ 66 h 127"/>
                <a:gd name="T70" fmla="*/ 70 w 105"/>
                <a:gd name="T71" fmla="*/ 72 h 127"/>
                <a:gd name="T72" fmla="*/ 70 w 105"/>
                <a:gd name="T73" fmla="*/ 72 h 127"/>
                <a:gd name="T74" fmla="*/ 71 w 105"/>
                <a:gd name="T75" fmla="*/ 78 h 127"/>
                <a:gd name="T76" fmla="*/ 86 w 105"/>
                <a:gd name="T77" fmla="*/ 102 h 127"/>
                <a:gd name="T78" fmla="*/ 96 w 105"/>
                <a:gd name="T79" fmla="*/ 108 h 127"/>
                <a:gd name="T80" fmla="*/ 104 w 105"/>
                <a:gd name="T81" fmla="*/ 108 h 127"/>
                <a:gd name="T82" fmla="*/ 102 w 105"/>
                <a:gd name="T83" fmla="*/ 1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27">
                  <a:moveTo>
                    <a:pt x="102" y="114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0" y="127"/>
                    <a:pt x="77" y="126"/>
                    <a:pt x="76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92"/>
                    <a:pt x="56" y="91"/>
                    <a:pt x="54" y="90"/>
                  </a:cubicBezTo>
                  <a:cubicBezTo>
                    <a:pt x="54" y="90"/>
                    <a:pt x="53" y="90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6" y="98"/>
                    <a:pt x="16" y="92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0" y="65"/>
                    <a:pt x="0" y="53"/>
                    <a:pt x="4" y="43"/>
                  </a:cubicBezTo>
                  <a:cubicBezTo>
                    <a:pt x="7" y="36"/>
                    <a:pt x="12" y="31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9" y="26"/>
                    <a:pt x="20" y="26"/>
                    <a:pt x="21" y="2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6"/>
                    <a:pt x="40" y="56"/>
                    <a:pt x="41" y="55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3"/>
                    <a:pt x="64" y="40"/>
                    <a:pt x="63" y="39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0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66" y="0"/>
                    <a:pt x="86" y="7"/>
                    <a:pt x="96" y="23"/>
                  </a:cubicBezTo>
                  <a:cubicBezTo>
                    <a:pt x="96" y="23"/>
                    <a:pt x="96" y="23"/>
                    <a:pt x="97" y="23"/>
                  </a:cubicBezTo>
                  <a:cubicBezTo>
                    <a:pt x="99" y="27"/>
                    <a:pt x="100" y="31"/>
                    <a:pt x="101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8" y="38"/>
                    <a:pt x="86" y="41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8"/>
                    <a:pt x="70" y="70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4"/>
                    <a:pt x="71" y="76"/>
                    <a:pt x="71" y="78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6"/>
                    <a:pt x="92" y="108"/>
                    <a:pt x="96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5" y="111"/>
                    <a:pt x="104" y="113"/>
                    <a:pt x="102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0" name="Freeform 86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1" name="Freeform 87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52" name="Freeform 88"/>
          <p:cNvSpPr/>
          <p:nvPr/>
        </p:nvSpPr>
        <p:spPr bwMode="auto">
          <a:xfrm>
            <a:off x="3762801" y="1891493"/>
            <a:ext cx="308652" cy="308747"/>
          </a:xfrm>
          <a:custGeom>
            <a:avLst/>
            <a:gdLst>
              <a:gd name="T0" fmla="*/ 140 w 140"/>
              <a:gd name="T1" fmla="*/ 4 h 140"/>
              <a:gd name="T2" fmla="*/ 140 w 140"/>
              <a:gd name="T3" fmla="*/ 136 h 140"/>
              <a:gd name="T4" fmla="*/ 136 w 140"/>
              <a:gd name="T5" fmla="*/ 140 h 140"/>
              <a:gd name="T6" fmla="*/ 4 w 140"/>
              <a:gd name="T7" fmla="*/ 140 h 140"/>
              <a:gd name="T8" fmla="*/ 0 w 140"/>
              <a:gd name="T9" fmla="*/ 136 h 140"/>
              <a:gd name="T10" fmla="*/ 0 w 140"/>
              <a:gd name="T11" fmla="*/ 4 h 140"/>
              <a:gd name="T12" fmla="*/ 4 w 140"/>
              <a:gd name="T13" fmla="*/ 0 h 140"/>
              <a:gd name="T14" fmla="*/ 55 w 140"/>
              <a:gd name="T15" fmla="*/ 0 h 140"/>
              <a:gd name="T16" fmla="*/ 59 w 140"/>
              <a:gd name="T17" fmla="*/ 4 h 140"/>
              <a:gd name="T18" fmla="*/ 59 w 140"/>
              <a:gd name="T19" fmla="*/ 55 h 140"/>
              <a:gd name="T20" fmla="*/ 55 w 140"/>
              <a:gd name="T21" fmla="*/ 59 h 140"/>
              <a:gd name="T22" fmla="*/ 41 w 140"/>
              <a:gd name="T23" fmla="*/ 59 h 140"/>
              <a:gd name="T24" fmla="*/ 39 w 140"/>
              <a:gd name="T25" fmla="*/ 62 h 140"/>
              <a:gd name="T26" fmla="*/ 43 w 140"/>
              <a:gd name="T27" fmla="*/ 67 h 140"/>
              <a:gd name="T28" fmla="*/ 68 w 140"/>
              <a:gd name="T29" fmla="*/ 101 h 140"/>
              <a:gd name="T30" fmla="*/ 68 w 140"/>
              <a:gd name="T31" fmla="*/ 101 h 140"/>
              <a:gd name="T32" fmla="*/ 72 w 140"/>
              <a:gd name="T33" fmla="*/ 101 h 140"/>
              <a:gd name="T34" fmla="*/ 101 w 140"/>
              <a:gd name="T35" fmla="*/ 62 h 140"/>
              <a:gd name="T36" fmla="*/ 99 w 140"/>
              <a:gd name="T37" fmla="*/ 59 h 140"/>
              <a:gd name="T38" fmla="*/ 85 w 140"/>
              <a:gd name="T39" fmla="*/ 59 h 140"/>
              <a:gd name="T40" fmla="*/ 81 w 140"/>
              <a:gd name="T41" fmla="*/ 55 h 140"/>
              <a:gd name="T42" fmla="*/ 81 w 140"/>
              <a:gd name="T43" fmla="*/ 4 h 140"/>
              <a:gd name="T44" fmla="*/ 85 w 140"/>
              <a:gd name="T45" fmla="*/ 0 h 140"/>
              <a:gd name="T46" fmla="*/ 136 w 140"/>
              <a:gd name="T47" fmla="*/ 0 h 140"/>
              <a:gd name="T48" fmla="*/ 140 w 140"/>
              <a:gd name="T49" fmla="*/ 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0" h="140">
                <a:moveTo>
                  <a:pt x="140" y="4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38" y="140"/>
                  <a:pt x="136" y="140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40"/>
                  <a:pt x="0" y="138"/>
                  <a:pt x="0" y="13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57" y="59"/>
                  <a:pt x="55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8" y="60"/>
                  <a:pt x="39" y="62"/>
                </a:cubicBezTo>
                <a:cubicBezTo>
                  <a:pt x="43" y="67"/>
                  <a:pt x="43" y="67"/>
                  <a:pt x="43" y="67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9" y="103"/>
                  <a:pt x="71" y="102"/>
                  <a:pt x="72" y="101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2" y="60"/>
                  <a:pt x="101" y="59"/>
                  <a:pt x="99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1" y="57"/>
                  <a:pt x="81" y="5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8" y="0"/>
                  <a:pt x="140" y="1"/>
                  <a:pt x="140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55" name="Rectangle 91"/>
          <p:cNvSpPr>
            <a:spLocks noChangeArrowheads="1"/>
          </p:cNvSpPr>
          <p:nvPr/>
        </p:nvSpPr>
        <p:spPr bwMode="auto">
          <a:xfrm>
            <a:off x="192008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6" name="Rectangle 92"/>
          <p:cNvSpPr>
            <a:spLocks noChangeArrowheads="1"/>
          </p:cNvSpPr>
          <p:nvPr/>
        </p:nvSpPr>
        <p:spPr bwMode="auto">
          <a:xfrm>
            <a:off x="337824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zh-CN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7" name="Rectangle 93"/>
          <p:cNvSpPr>
            <a:spLocks noChangeArrowheads="1"/>
          </p:cNvSpPr>
          <p:nvPr/>
        </p:nvSpPr>
        <p:spPr bwMode="auto">
          <a:xfrm>
            <a:off x="4806883" y="2301767"/>
            <a:ext cx="11130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4" name="Freeform 80"/>
          <p:cNvSpPr/>
          <p:nvPr/>
        </p:nvSpPr>
        <p:spPr bwMode="auto">
          <a:xfrm>
            <a:off x="577856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Rectangle 93"/>
          <p:cNvSpPr>
            <a:spLocks noChangeArrowheads="1"/>
          </p:cNvSpPr>
          <p:nvPr/>
        </p:nvSpPr>
        <p:spPr bwMode="auto">
          <a:xfrm>
            <a:off x="6345366" y="2301768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50" name="Group 85"/>
          <p:cNvGrpSpPr/>
          <p:nvPr/>
        </p:nvGrpSpPr>
        <p:grpSpPr bwMode="auto">
          <a:xfrm>
            <a:off x="6750884" y="1914924"/>
            <a:ext cx="321354" cy="259196"/>
            <a:chOff x="3898" y="1638"/>
            <a:chExt cx="253" cy="204"/>
          </a:xfrm>
        </p:grpSpPr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3898" y="1707"/>
              <a:ext cx="227" cy="135"/>
            </a:xfrm>
            <a:custGeom>
              <a:avLst/>
              <a:gdLst>
                <a:gd name="T0" fmla="*/ 56 w 203"/>
                <a:gd name="T1" fmla="*/ 46 h 121"/>
                <a:gd name="T2" fmla="*/ 56 w 203"/>
                <a:gd name="T3" fmla="*/ 121 h 121"/>
                <a:gd name="T4" fmla="*/ 91 w 203"/>
                <a:gd name="T5" fmla="*/ 121 h 121"/>
                <a:gd name="T6" fmla="*/ 91 w 203"/>
                <a:gd name="T7" fmla="*/ 46 h 121"/>
                <a:gd name="T8" fmla="*/ 73 w 203"/>
                <a:gd name="T9" fmla="*/ 32 h 121"/>
                <a:gd name="T10" fmla="*/ 56 w 203"/>
                <a:gd name="T11" fmla="*/ 46 h 121"/>
                <a:gd name="T12" fmla="*/ 0 w 203"/>
                <a:gd name="T13" fmla="*/ 121 h 121"/>
                <a:gd name="T14" fmla="*/ 33 w 203"/>
                <a:gd name="T15" fmla="*/ 121 h 121"/>
                <a:gd name="T16" fmla="*/ 33 w 203"/>
                <a:gd name="T17" fmla="*/ 65 h 121"/>
                <a:gd name="T18" fmla="*/ 0 w 203"/>
                <a:gd name="T19" fmla="*/ 91 h 121"/>
                <a:gd name="T20" fmla="*/ 0 w 203"/>
                <a:gd name="T21" fmla="*/ 121 h 121"/>
                <a:gd name="T22" fmla="*/ 170 w 203"/>
                <a:gd name="T23" fmla="*/ 28 h 121"/>
                <a:gd name="T24" fmla="*/ 170 w 203"/>
                <a:gd name="T25" fmla="*/ 121 h 121"/>
                <a:gd name="T26" fmla="*/ 203 w 203"/>
                <a:gd name="T27" fmla="*/ 121 h 121"/>
                <a:gd name="T28" fmla="*/ 203 w 203"/>
                <a:gd name="T29" fmla="*/ 0 h 121"/>
                <a:gd name="T30" fmla="*/ 170 w 203"/>
                <a:gd name="T31" fmla="*/ 28 h 121"/>
                <a:gd name="T32" fmla="*/ 114 w 203"/>
                <a:gd name="T33" fmla="*/ 65 h 121"/>
                <a:gd name="T34" fmla="*/ 114 w 203"/>
                <a:gd name="T35" fmla="*/ 121 h 121"/>
                <a:gd name="T36" fmla="*/ 147 w 203"/>
                <a:gd name="T37" fmla="*/ 121 h 121"/>
                <a:gd name="T38" fmla="*/ 147 w 203"/>
                <a:gd name="T39" fmla="*/ 47 h 121"/>
                <a:gd name="T40" fmla="*/ 121 w 203"/>
                <a:gd name="T41" fmla="*/ 70 h 121"/>
                <a:gd name="T42" fmla="*/ 114 w 203"/>
                <a:gd name="T43" fmla="*/ 6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121">
                  <a:moveTo>
                    <a:pt x="56" y="46"/>
                  </a:moveTo>
                  <a:lnTo>
                    <a:pt x="56" y="121"/>
                  </a:lnTo>
                  <a:lnTo>
                    <a:pt x="91" y="121"/>
                  </a:lnTo>
                  <a:lnTo>
                    <a:pt x="91" y="46"/>
                  </a:lnTo>
                  <a:lnTo>
                    <a:pt x="73" y="32"/>
                  </a:lnTo>
                  <a:lnTo>
                    <a:pt x="56" y="46"/>
                  </a:lnTo>
                  <a:close/>
                  <a:moveTo>
                    <a:pt x="0" y="121"/>
                  </a:moveTo>
                  <a:lnTo>
                    <a:pt x="33" y="121"/>
                  </a:lnTo>
                  <a:lnTo>
                    <a:pt x="33" y="65"/>
                  </a:lnTo>
                  <a:lnTo>
                    <a:pt x="0" y="91"/>
                  </a:lnTo>
                  <a:lnTo>
                    <a:pt x="0" y="121"/>
                  </a:lnTo>
                  <a:close/>
                  <a:moveTo>
                    <a:pt x="170" y="28"/>
                  </a:moveTo>
                  <a:lnTo>
                    <a:pt x="170" y="121"/>
                  </a:lnTo>
                  <a:lnTo>
                    <a:pt x="203" y="121"/>
                  </a:lnTo>
                  <a:lnTo>
                    <a:pt x="203" y="0"/>
                  </a:lnTo>
                  <a:lnTo>
                    <a:pt x="170" y="28"/>
                  </a:lnTo>
                  <a:close/>
                  <a:moveTo>
                    <a:pt x="114" y="65"/>
                  </a:moveTo>
                  <a:lnTo>
                    <a:pt x="114" y="121"/>
                  </a:lnTo>
                  <a:lnTo>
                    <a:pt x="147" y="121"/>
                  </a:lnTo>
                  <a:lnTo>
                    <a:pt x="147" y="47"/>
                  </a:lnTo>
                  <a:lnTo>
                    <a:pt x="121" y="7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3898" y="1638"/>
              <a:ext cx="253" cy="147"/>
            </a:xfrm>
            <a:custGeom>
              <a:avLst/>
              <a:gdLst>
                <a:gd name="T0" fmla="*/ 226 w 226"/>
                <a:gd name="T1" fmla="*/ 0 h 132"/>
                <a:gd name="T2" fmla="*/ 161 w 226"/>
                <a:gd name="T3" fmla="*/ 0 h 132"/>
                <a:gd name="T4" fmla="*/ 189 w 226"/>
                <a:gd name="T5" fmla="*/ 27 h 132"/>
                <a:gd name="T6" fmla="*/ 121 w 226"/>
                <a:gd name="T7" fmla="*/ 85 h 132"/>
                <a:gd name="T8" fmla="*/ 73 w 226"/>
                <a:gd name="T9" fmla="*/ 46 h 132"/>
                <a:gd name="T10" fmla="*/ 0 w 226"/>
                <a:gd name="T11" fmla="*/ 106 h 132"/>
                <a:gd name="T12" fmla="*/ 0 w 226"/>
                <a:gd name="T13" fmla="*/ 132 h 132"/>
                <a:gd name="T14" fmla="*/ 73 w 226"/>
                <a:gd name="T15" fmla="*/ 72 h 132"/>
                <a:gd name="T16" fmla="*/ 121 w 226"/>
                <a:gd name="T17" fmla="*/ 111 h 132"/>
                <a:gd name="T18" fmla="*/ 203 w 226"/>
                <a:gd name="T19" fmla="*/ 41 h 132"/>
                <a:gd name="T20" fmla="*/ 226 w 226"/>
                <a:gd name="T21" fmla="*/ 64 h 132"/>
                <a:gd name="T22" fmla="*/ 226 w 226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2">
                  <a:moveTo>
                    <a:pt x="226" y="0"/>
                  </a:moveTo>
                  <a:lnTo>
                    <a:pt x="161" y="0"/>
                  </a:lnTo>
                  <a:lnTo>
                    <a:pt x="189" y="27"/>
                  </a:lnTo>
                  <a:lnTo>
                    <a:pt x="121" y="85"/>
                  </a:lnTo>
                  <a:lnTo>
                    <a:pt x="73" y="46"/>
                  </a:lnTo>
                  <a:lnTo>
                    <a:pt x="0" y="106"/>
                  </a:lnTo>
                  <a:lnTo>
                    <a:pt x="0" y="132"/>
                  </a:lnTo>
                  <a:lnTo>
                    <a:pt x="73" y="72"/>
                  </a:lnTo>
                  <a:lnTo>
                    <a:pt x="121" y="111"/>
                  </a:lnTo>
                  <a:lnTo>
                    <a:pt x="203" y="41"/>
                  </a:lnTo>
                  <a:lnTo>
                    <a:pt x="226" y="6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61" name="Line 97"/>
          <p:cNvSpPr>
            <a:spLocks noChangeShapeType="1"/>
          </p:cNvSpPr>
          <p:nvPr/>
        </p:nvSpPr>
        <p:spPr bwMode="auto">
          <a:xfrm>
            <a:off x="2820488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Line 99"/>
          <p:cNvSpPr>
            <a:spLocks noChangeShapeType="1"/>
          </p:cNvSpPr>
          <p:nvPr/>
        </p:nvSpPr>
        <p:spPr bwMode="auto">
          <a:xfrm>
            <a:off x="432403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Line 99"/>
          <p:cNvSpPr>
            <a:spLocks noChangeShapeType="1"/>
          </p:cNvSpPr>
          <p:nvPr/>
        </p:nvSpPr>
        <p:spPr bwMode="auto">
          <a:xfrm>
            <a:off x="579469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Rectangle 100"/>
          <p:cNvSpPr>
            <a:spLocks noChangeArrowheads="1"/>
          </p:cNvSpPr>
          <p:nvPr/>
        </p:nvSpPr>
        <p:spPr bwMode="auto">
          <a:xfrm>
            <a:off x="581260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4803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</a:t>
            </a:r>
            <a:r>
              <a:rPr lang="zh-CN" altLang="en-US" sz="2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击此处添加标题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09701"/>
            <a:ext cx="1742785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内外相关研究综述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Freeform 11"/>
          <p:cNvSpPr/>
          <p:nvPr/>
        </p:nvSpPr>
        <p:spPr bwMode="auto">
          <a:xfrm>
            <a:off x="755650" y="2642735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2" name="Freeform 12"/>
          <p:cNvSpPr/>
          <p:nvPr/>
        </p:nvSpPr>
        <p:spPr bwMode="auto">
          <a:xfrm>
            <a:off x="2622550" y="2722134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3" name="Freeform 13"/>
          <p:cNvSpPr/>
          <p:nvPr/>
        </p:nvSpPr>
        <p:spPr bwMode="auto">
          <a:xfrm>
            <a:off x="4433889" y="2642735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4" name="Freeform 14"/>
          <p:cNvSpPr/>
          <p:nvPr/>
        </p:nvSpPr>
        <p:spPr bwMode="auto">
          <a:xfrm>
            <a:off x="6302376" y="2722134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15375" name="Group 15"/>
          <p:cNvGrpSpPr/>
          <p:nvPr/>
        </p:nvGrpSpPr>
        <p:grpSpPr bwMode="auto">
          <a:xfrm>
            <a:off x="4611688" y="2841234"/>
            <a:ext cx="152400" cy="190559"/>
            <a:chOff x="0" y="0"/>
            <a:chExt cx="96" cy="120"/>
          </a:xfrm>
          <a:solidFill>
            <a:srgbClr val="F8F8F8"/>
          </a:solidFill>
        </p:grpSpPr>
        <p:sp>
          <p:nvSpPr>
            <p:cNvPr id="1537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79" name="Group 19"/>
          <p:cNvGrpSpPr/>
          <p:nvPr/>
        </p:nvGrpSpPr>
        <p:grpSpPr bwMode="auto">
          <a:xfrm>
            <a:off x="6484939" y="2849173"/>
            <a:ext cx="185737" cy="173091"/>
            <a:chOff x="0" y="0"/>
            <a:chExt cx="117" cy="109"/>
          </a:xfrm>
          <a:solidFill>
            <a:srgbClr val="F8F8F8"/>
          </a:solidFill>
        </p:grpSpPr>
        <p:sp>
          <p:nvSpPr>
            <p:cNvPr id="15380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3" name="Group 23"/>
          <p:cNvGrpSpPr/>
          <p:nvPr/>
        </p:nvGrpSpPr>
        <p:grpSpPr bwMode="auto">
          <a:xfrm>
            <a:off x="2771775" y="2842822"/>
            <a:ext cx="185738" cy="187383"/>
            <a:chOff x="0" y="0"/>
            <a:chExt cx="117" cy="118"/>
          </a:xfrm>
          <a:solidFill>
            <a:srgbClr val="F8F8F8"/>
          </a:solidFill>
        </p:grpSpPr>
        <p:sp>
          <p:nvSpPr>
            <p:cNvPr id="15384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7" name="Group 27"/>
          <p:cNvGrpSpPr/>
          <p:nvPr/>
        </p:nvGrpSpPr>
        <p:grpSpPr bwMode="auto">
          <a:xfrm>
            <a:off x="900114" y="2841234"/>
            <a:ext cx="166687" cy="190559"/>
            <a:chOff x="0" y="0"/>
            <a:chExt cx="105" cy="120"/>
          </a:xfrm>
          <a:solidFill>
            <a:srgbClr val="F8F8F8"/>
          </a:solidFill>
        </p:grpSpPr>
        <p:sp>
          <p:nvSpPr>
            <p:cNvPr id="15388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9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11160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300196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4837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742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971551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4651376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2886076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6565901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1358901" y="3376387"/>
            <a:ext cx="619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5059363" y="3376387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3262313" y="1842388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6962776" y="1842388"/>
            <a:ext cx="7056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923925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923925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923925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923925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4813301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813301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4813301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4813301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492" name="Group 12"/>
          <p:cNvGrpSpPr/>
          <p:nvPr/>
        </p:nvGrpSpPr>
        <p:grpSpPr bwMode="auto">
          <a:xfrm>
            <a:off x="1065213" y="1610873"/>
            <a:ext cx="190500" cy="242963"/>
            <a:chOff x="0" y="0"/>
            <a:chExt cx="120" cy="153"/>
          </a:xfrm>
          <a:solidFill>
            <a:srgbClr val="F8F8F8"/>
          </a:solidFill>
        </p:grpSpPr>
        <p:sp>
          <p:nvSpPr>
            <p:cNvPr id="20493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4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495" name="Group 15"/>
          <p:cNvGrpSpPr/>
          <p:nvPr/>
        </p:nvGrpSpPr>
        <p:grpSpPr bwMode="auto">
          <a:xfrm>
            <a:off x="4926014" y="2466800"/>
            <a:ext cx="238125" cy="231847"/>
            <a:chOff x="0" y="0"/>
            <a:chExt cx="150" cy="146"/>
          </a:xfrm>
          <a:solidFill>
            <a:srgbClr val="F8F8F8"/>
          </a:solidFill>
        </p:grpSpPr>
        <p:sp>
          <p:nvSpPr>
            <p:cNvPr id="2049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7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498" name="Freeform 18"/>
          <p:cNvSpPr/>
          <p:nvPr/>
        </p:nvSpPr>
        <p:spPr bwMode="auto">
          <a:xfrm>
            <a:off x="4968876" y="1637870"/>
            <a:ext cx="155575" cy="18897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9" name="Freeform 19"/>
          <p:cNvSpPr>
            <a:spLocks noEditPoints="1"/>
          </p:cNvSpPr>
          <p:nvPr/>
        </p:nvSpPr>
        <p:spPr bwMode="auto">
          <a:xfrm>
            <a:off x="1042988" y="2457272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0" name="Freeform 20"/>
          <p:cNvSpPr>
            <a:spLocks noEditPoints="1"/>
          </p:cNvSpPr>
          <p:nvPr/>
        </p:nvSpPr>
        <p:spPr bwMode="auto">
          <a:xfrm>
            <a:off x="1087439" y="3340195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1" name="Freeform 21"/>
          <p:cNvSpPr>
            <a:spLocks noEditPoints="1"/>
          </p:cNvSpPr>
          <p:nvPr/>
        </p:nvSpPr>
        <p:spPr bwMode="auto">
          <a:xfrm>
            <a:off x="4972050" y="4153246"/>
            <a:ext cx="152400" cy="21755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2" name="Freeform 22"/>
          <p:cNvSpPr>
            <a:spLocks noEditPoints="1"/>
          </p:cNvSpPr>
          <p:nvPr/>
        </p:nvSpPr>
        <p:spPr bwMode="auto">
          <a:xfrm>
            <a:off x="4930775" y="3317963"/>
            <a:ext cx="230188" cy="236610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3" name="Freeform 23"/>
          <p:cNvSpPr>
            <a:spLocks noEditPoints="1"/>
          </p:cNvSpPr>
          <p:nvPr/>
        </p:nvSpPr>
        <p:spPr bwMode="auto">
          <a:xfrm>
            <a:off x="1042988" y="4146893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1501775" y="1499714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1501775" y="2350876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1501775" y="3182983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1501775" y="4040498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5389564" y="1499714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5389564" y="2350876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5389564" y="3182983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5389564" y="4040498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7" name="Freeform 21"/>
          <p:cNvSpPr/>
          <p:nvPr/>
        </p:nvSpPr>
        <p:spPr bwMode="auto">
          <a:xfrm>
            <a:off x="5154613" y="3231559"/>
            <a:ext cx="914400" cy="539917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5154613" y="1603870"/>
            <a:ext cx="914400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Freeform 23"/>
          <p:cNvSpPr/>
          <p:nvPr/>
        </p:nvSpPr>
        <p:spPr bwMode="auto">
          <a:xfrm>
            <a:off x="5154613" y="2070739"/>
            <a:ext cx="914400" cy="346182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60" name="Group 24"/>
          <p:cNvGrpSpPr/>
          <p:nvPr/>
        </p:nvGrpSpPr>
        <p:grpSpPr bwMode="auto">
          <a:xfrm>
            <a:off x="4572001" y="1240220"/>
            <a:ext cx="676275" cy="3395123"/>
            <a:chOff x="0" y="0"/>
            <a:chExt cx="426" cy="2138"/>
          </a:xfrm>
        </p:grpSpPr>
        <p:grpSp>
          <p:nvGrpSpPr>
            <p:cNvPr id="39961" name="Group 25"/>
            <p:cNvGrpSpPr/>
            <p:nvPr/>
          </p:nvGrpSpPr>
          <p:grpSpPr bwMode="auto">
            <a:xfrm>
              <a:off x="0" y="0"/>
              <a:ext cx="426" cy="1653"/>
              <a:chOff x="0" y="0"/>
              <a:chExt cx="426" cy="1653"/>
            </a:xfrm>
          </p:grpSpPr>
          <p:sp>
            <p:nvSpPr>
              <p:cNvPr id="39962" name="Rectangle 26"/>
              <p:cNvSpPr>
                <a:spLocks noChangeArrowheads="1"/>
              </p:cNvSpPr>
              <p:nvPr/>
            </p:nvSpPr>
            <p:spPr bwMode="auto">
              <a:xfrm>
                <a:off x="60" y="59"/>
                <a:ext cx="307" cy="1535"/>
              </a:xfrm>
              <a:prstGeom prst="rect">
                <a:avLst/>
              </a:prstGeom>
              <a:noFill/>
              <a:ln w="6350" cmpd="sng">
                <a:solidFill>
                  <a:schemeClr val="bg1">
                    <a:lumMod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27"/>
              <p:cNvSpPr/>
              <p:nvPr/>
            </p:nvSpPr>
            <p:spPr bwMode="auto">
              <a:xfrm>
                <a:off x="60" y="59"/>
                <a:ext cx="307" cy="1535"/>
              </a:xfrm>
              <a:custGeom>
                <a:avLst/>
                <a:gdLst>
                  <a:gd name="T0" fmla="*/ 307 w 307"/>
                  <a:gd name="T1" fmla="*/ 0 h 1535"/>
                  <a:gd name="T2" fmla="*/ 0 w 307"/>
                  <a:gd name="T3" fmla="*/ 217 h 1535"/>
                  <a:gd name="T4" fmla="*/ 143 w 307"/>
                  <a:gd name="T5" fmla="*/ 321 h 1535"/>
                  <a:gd name="T6" fmla="*/ 307 w 307"/>
                  <a:gd name="T7" fmla="*/ 464 h 1535"/>
                  <a:gd name="T8" fmla="*/ 143 w 307"/>
                  <a:gd name="T9" fmla="*/ 631 h 1535"/>
                  <a:gd name="T10" fmla="*/ 0 w 307"/>
                  <a:gd name="T11" fmla="*/ 853 h 1535"/>
                  <a:gd name="T12" fmla="*/ 111 w 307"/>
                  <a:gd name="T13" fmla="*/ 1058 h 1535"/>
                  <a:gd name="T14" fmla="*/ 307 w 307"/>
                  <a:gd name="T15" fmla="*/ 957 h 1535"/>
                  <a:gd name="T16" fmla="*/ 126 w 307"/>
                  <a:gd name="T17" fmla="*/ 1269 h 1535"/>
                  <a:gd name="T18" fmla="*/ 307 w 307"/>
                  <a:gd name="T19" fmla="*/ 1535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7" h="1535">
                    <a:moveTo>
                      <a:pt x="307" y="0"/>
                    </a:moveTo>
                    <a:lnTo>
                      <a:pt x="0" y="217"/>
                    </a:lnTo>
                    <a:lnTo>
                      <a:pt x="143" y="321"/>
                    </a:lnTo>
                    <a:lnTo>
                      <a:pt x="307" y="464"/>
                    </a:lnTo>
                    <a:lnTo>
                      <a:pt x="143" y="631"/>
                    </a:lnTo>
                    <a:lnTo>
                      <a:pt x="0" y="853"/>
                    </a:lnTo>
                    <a:lnTo>
                      <a:pt x="111" y="1058"/>
                    </a:lnTo>
                    <a:lnTo>
                      <a:pt x="307" y="957"/>
                    </a:lnTo>
                    <a:lnTo>
                      <a:pt x="126" y="1269"/>
                    </a:lnTo>
                    <a:lnTo>
                      <a:pt x="307" y="1535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28"/>
              <p:cNvSpPr/>
              <p:nvPr/>
            </p:nvSpPr>
            <p:spPr bwMode="auto">
              <a:xfrm>
                <a:off x="60" y="1328"/>
                <a:ext cx="307" cy="266"/>
              </a:xfrm>
              <a:custGeom>
                <a:avLst/>
                <a:gdLst>
                  <a:gd name="T0" fmla="*/ 0 w 307"/>
                  <a:gd name="T1" fmla="*/ 266 h 266"/>
                  <a:gd name="T2" fmla="*/ 126 w 307"/>
                  <a:gd name="T3" fmla="*/ 0 h 266"/>
                  <a:gd name="T4" fmla="*/ 307 w 307"/>
                  <a:gd name="T5" fmla="*/ 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7" h="266">
                    <a:moveTo>
                      <a:pt x="0" y="266"/>
                    </a:moveTo>
                    <a:lnTo>
                      <a:pt x="126" y="0"/>
                    </a:lnTo>
                    <a:lnTo>
                      <a:pt x="307" y="64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29"/>
              <p:cNvSpPr/>
              <p:nvPr/>
            </p:nvSpPr>
            <p:spPr bwMode="auto">
              <a:xfrm>
                <a:off x="60" y="229"/>
                <a:ext cx="307" cy="683"/>
              </a:xfrm>
              <a:custGeom>
                <a:avLst/>
                <a:gdLst>
                  <a:gd name="T0" fmla="*/ 0 w 307"/>
                  <a:gd name="T1" fmla="*/ 683 h 683"/>
                  <a:gd name="T2" fmla="*/ 307 w 307"/>
                  <a:gd name="T3" fmla="*/ 553 h 683"/>
                  <a:gd name="T4" fmla="*/ 143 w 307"/>
                  <a:gd name="T5" fmla="*/ 461 h 683"/>
                  <a:gd name="T6" fmla="*/ 0 w 307"/>
                  <a:gd name="T7" fmla="*/ 345 h 683"/>
                  <a:gd name="T8" fmla="*/ 143 w 307"/>
                  <a:gd name="T9" fmla="*/ 151 h 683"/>
                  <a:gd name="T10" fmla="*/ 307 w 307"/>
                  <a:gd name="T1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683">
                    <a:moveTo>
                      <a:pt x="0" y="683"/>
                    </a:moveTo>
                    <a:lnTo>
                      <a:pt x="307" y="553"/>
                    </a:lnTo>
                    <a:lnTo>
                      <a:pt x="143" y="461"/>
                    </a:lnTo>
                    <a:lnTo>
                      <a:pt x="0" y="345"/>
                    </a:lnTo>
                    <a:lnTo>
                      <a:pt x="143" y="151"/>
                    </a:lnTo>
                    <a:lnTo>
                      <a:pt x="307" y="0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" cy="1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Oval 31"/>
              <p:cNvSpPr>
                <a:spLocks noChangeArrowheads="1"/>
              </p:cNvSpPr>
              <p:nvPr/>
            </p:nvSpPr>
            <p:spPr bwMode="auto">
              <a:xfrm>
                <a:off x="143" y="322"/>
                <a:ext cx="119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68" name="Oval 32"/>
              <p:cNvSpPr>
                <a:spLocks noChangeArrowheads="1"/>
              </p:cNvSpPr>
              <p:nvPr/>
            </p:nvSpPr>
            <p:spPr bwMode="auto">
              <a:xfrm>
                <a:off x="143" y="631"/>
                <a:ext cx="119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Oval 33"/>
              <p:cNvSpPr>
                <a:spLocks noChangeArrowheads="1"/>
              </p:cNvSpPr>
              <p:nvPr/>
            </p:nvSpPr>
            <p:spPr bwMode="auto">
              <a:xfrm>
                <a:off x="0" y="853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0" name="Oval 34"/>
              <p:cNvSpPr>
                <a:spLocks noChangeArrowheads="1"/>
              </p:cNvSpPr>
              <p:nvPr/>
            </p:nvSpPr>
            <p:spPr bwMode="auto">
              <a:xfrm>
                <a:off x="112" y="1060"/>
                <a:ext cx="117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Oval 35"/>
              <p:cNvSpPr>
                <a:spLocks noChangeArrowheads="1"/>
              </p:cNvSpPr>
              <p:nvPr/>
            </p:nvSpPr>
            <p:spPr bwMode="auto">
              <a:xfrm>
                <a:off x="310" y="464"/>
                <a:ext cx="116" cy="11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Oval 36"/>
              <p:cNvSpPr>
                <a:spLocks noChangeArrowheads="1"/>
              </p:cNvSpPr>
              <p:nvPr/>
            </p:nvSpPr>
            <p:spPr bwMode="auto">
              <a:xfrm>
                <a:off x="310" y="958"/>
                <a:ext cx="116" cy="11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Oval 37"/>
              <p:cNvSpPr>
                <a:spLocks noChangeArrowheads="1"/>
              </p:cNvSpPr>
              <p:nvPr/>
            </p:nvSpPr>
            <p:spPr bwMode="auto">
              <a:xfrm>
                <a:off x="129" y="1269"/>
                <a:ext cx="116" cy="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Oval 38"/>
              <p:cNvSpPr>
                <a:spLocks noChangeArrowheads="1"/>
              </p:cNvSpPr>
              <p:nvPr/>
            </p:nvSpPr>
            <p:spPr bwMode="auto">
              <a:xfrm>
                <a:off x="310" y="0"/>
                <a:ext cx="116" cy="1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5" name="Oval 39"/>
              <p:cNvSpPr>
                <a:spLocks noChangeArrowheads="1"/>
              </p:cNvSpPr>
              <p:nvPr/>
            </p:nvSpPr>
            <p:spPr bwMode="auto">
              <a:xfrm>
                <a:off x="173" y="18"/>
                <a:ext cx="82" cy="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6" name="Oval 40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7" name="Oval 41"/>
              <p:cNvSpPr>
                <a:spLocks noChangeArrowheads="1"/>
              </p:cNvSpPr>
              <p:nvPr/>
            </p:nvSpPr>
            <p:spPr bwMode="auto">
              <a:xfrm>
                <a:off x="310" y="1535"/>
                <a:ext cx="116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8" name="Oval 42"/>
              <p:cNvSpPr>
                <a:spLocks noChangeArrowheads="1"/>
              </p:cNvSpPr>
              <p:nvPr/>
            </p:nvSpPr>
            <p:spPr bwMode="auto">
              <a:xfrm>
                <a:off x="173" y="1553"/>
                <a:ext cx="82" cy="8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9" name="Oval 43"/>
              <p:cNvSpPr>
                <a:spLocks noChangeArrowheads="1"/>
              </p:cNvSpPr>
              <p:nvPr/>
            </p:nvSpPr>
            <p:spPr bwMode="auto">
              <a:xfrm>
                <a:off x="18" y="235"/>
                <a:ext cx="83" cy="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0" name="Oval 44"/>
              <p:cNvSpPr>
                <a:spLocks noChangeArrowheads="1"/>
              </p:cNvSpPr>
              <p:nvPr/>
            </p:nvSpPr>
            <p:spPr bwMode="auto">
              <a:xfrm>
                <a:off x="18" y="533"/>
                <a:ext cx="83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181"/>
                <a:ext cx="83" cy="8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2" name="Oval 46"/>
              <p:cNvSpPr>
                <a:spLocks noChangeArrowheads="1"/>
              </p:cNvSpPr>
              <p:nvPr/>
            </p:nvSpPr>
            <p:spPr bwMode="auto">
              <a:xfrm>
                <a:off x="328" y="188"/>
                <a:ext cx="80" cy="8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3" name="Oval 47"/>
              <p:cNvSpPr>
                <a:spLocks noChangeArrowheads="1"/>
              </p:cNvSpPr>
              <p:nvPr/>
            </p:nvSpPr>
            <p:spPr bwMode="auto">
              <a:xfrm>
                <a:off x="328" y="741"/>
                <a:ext cx="80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auto">
              <a:xfrm>
                <a:off x="328" y="1351"/>
                <a:ext cx="80" cy="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85" name="Group 49"/>
            <p:cNvGrpSpPr/>
            <p:nvPr/>
          </p:nvGrpSpPr>
          <p:grpSpPr bwMode="auto">
            <a:xfrm>
              <a:off x="60" y="1719"/>
              <a:ext cx="307" cy="419"/>
              <a:chOff x="0" y="0"/>
              <a:chExt cx="307" cy="419"/>
            </a:xfrm>
          </p:grpSpPr>
          <p:sp>
            <p:nvSpPr>
              <p:cNvPr id="39986" name="Freeform 50"/>
              <p:cNvSpPr/>
              <p:nvPr/>
            </p:nvSpPr>
            <p:spPr bwMode="auto">
              <a:xfrm>
                <a:off x="105" y="284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7" name="Freeform 51"/>
              <p:cNvSpPr/>
              <p:nvPr/>
            </p:nvSpPr>
            <p:spPr bwMode="auto">
              <a:xfrm>
                <a:off x="0" y="0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88" name="Oval 52"/>
          <p:cNvSpPr>
            <a:spLocks noChangeArrowheads="1"/>
          </p:cNvSpPr>
          <p:nvPr/>
        </p:nvSpPr>
        <p:spPr bwMode="auto">
          <a:xfrm>
            <a:off x="684214" y="3761948"/>
            <a:ext cx="579437" cy="5796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89" name="Oval 53"/>
          <p:cNvSpPr>
            <a:spLocks noChangeArrowheads="1"/>
          </p:cNvSpPr>
          <p:nvPr/>
        </p:nvSpPr>
        <p:spPr bwMode="auto">
          <a:xfrm>
            <a:off x="1619250" y="3761948"/>
            <a:ext cx="579438" cy="579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90" name="Oval 54"/>
          <p:cNvSpPr>
            <a:spLocks noChangeArrowheads="1"/>
          </p:cNvSpPr>
          <p:nvPr/>
        </p:nvSpPr>
        <p:spPr bwMode="auto">
          <a:xfrm>
            <a:off x="2552700" y="3761948"/>
            <a:ext cx="579438" cy="5796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91" name="Group 55"/>
          <p:cNvGrpSpPr/>
          <p:nvPr/>
        </p:nvGrpSpPr>
        <p:grpSpPr bwMode="auto">
          <a:xfrm>
            <a:off x="2743201" y="3920747"/>
            <a:ext cx="201613" cy="255667"/>
            <a:chOff x="0" y="0"/>
            <a:chExt cx="127" cy="161"/>
          </a:xfrm>
        </p:grpSpPr>
        <p:sp>
          <p:nvSpPr>
            <p:cNvPr id="39992" name="Freeform 56"/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57"/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59"/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60"/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97" name="Group 61"/>
          <p:cNvGrpSpPr/>
          <p:nvPr/>
        </p:nvGrpSpPr>
        <p:grpSpPr bwMode="auto">
          <a:xfrm>
            <a:off x="1778001" y="3920747"/>
            <a:ext cx="258763" cy="258843"/>
            <a:chOff x="0" y="0"/>
            <a:chExt cx="163" cy="163"/>
          </a:xfrm>
        </p:grpSpPr>
        <p:sp>
          <p:nvSpPr>
            <p:cNvPr id="39998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00" name="Group 64"/>
          <p:cNvGrpSpPr/>
          <p:nvPr/>
        </p:nvGrpSpPr>
        <p:grpSpPr bwMode="auto">
          <a:xfrm>
            <a:off x="846139" y="3923923"/>
            <a:ext cx="255587" cy="255667"/>
            <a:chOff x="0" y="0"/>
            <a:chExt cx="161" cy="161"/>
          </a:xfrm>
        </p:grpSpPr>
        <p:sp>
          <p:nvSpPr>
            <p:cNvPr id="40001" name="Freeform 65"/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Freeform 66"/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03" name="Rectangle 67"/>
          <p:cNvSpPr>
            <a:spLocks noChangeArrowheads="1"/>
          </p:cNvSpPr>
          <p:nvPr/>
        </p:nvSpPr>
        <p:spPr bwMode="auto">
          <a:xfrm>
            <a:off x="6191250" y="1522882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4" name="Rectangle 68"/>
          <p:cNvSpPr>
            <a:spLocks noChangeArrowheads="1"/>
          </p:cNvSpPr>
          <p:nvPr/>
        </p:nvSpPr>
        <p:spPr bwMode="auto">
          <a:xfrm>
            <a:off x="6191250" y="2335933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6191250" y="3155336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684213" y="1672154"/>
            <a:ext cx="338296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919322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敬请各位</a:t>
            </a:r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领导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批评指正</a:t>
            </a:r>
            <a:endParaRPr lang="zh-CN" altLang="en-US" sz="3200" dirty="0">
              <a:ln w="6350">
                <a:noFill/>
              </a:ln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567394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pic>
        <p:nvPicPr>
          <p:cNvPr id="2" name="Picture 2" descr="D:\1稻壳模板\ppt\2016.4\小清新水彩花卉毕业答辩模板\小清新水彩花卉毕业答辩模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4522" y="3773806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8209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0" y="1626496"/>
            <a:ext cx="2460625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6" name="Rectangle 22" descr="psb"/>
          <p:cNvSpPr>
            <a:spLocks noChangeArrowheads="1"/>
          </p:cNvSpPr>
          <p:nvPr/>
        </p:nvSpPr>
        <p:spPr bwMode="auto">
          <a:xfrm>
            <a:off x="2460626" y="1626496"/>
            <a:ext cx="2532063" cy="2644003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  <a14:imgEffect>
                        <a14:saturation sat="66000"/>
                      </a14:imgEffect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486" r="-27486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7104063" y="1626496"/>
            <a:ext cx="2036762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4992689" y="1626496"/>
            <a:ext cx="2111375" cy="3517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1" name="Rectangle 27"/>
          <p:cNvSpPr>
            <a:spLocks noChangeArrowheads="1"/>
          </p:cNvSpPr>
          <p:nvPr/>
        </p:nvSpPr>
        <p:spPr bwMode="auto">
          <a:xfrm>
            <a:off x="5111404" y="3323739"/>
            <a:ext cx="190886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2" name="Rectangle 28"/>
          <p:cNvSpPr>
            <a:spLocks noChangeArrowheads="1"/>
          </p:cNvSpPr>
          <p:nvPr/>
        </p:nvSpPr>
        <p:spPr bwMode="auto">
          <a:xfrm>
            <a:off x="5360988" y="2853694"/>
            <a:ext cx="1371600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endParaRPr lang="zh-CN" altLang="zh-CN" sz="10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1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  <a:endParaRPr lang="zh-CN" altLang="zh-CN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3" name="Freeform 29"/>
          <p:cNvSpPr>
            <a:spLocks noEditPoints="1"/>
          </p:cNvSpPr>
          <p:nvPr/>
        </p:nvSpPr>
        <p:spPr bwMode="auto">
          <a:xfrm>
            <a:off x="7308850" y="3107772"/>
            <a:ext cx="171450" cy="21596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4" name="Freeform 30"/>
          <p:cNvSpPr>
            <a:spLocks noEditPoints="1"/>
          </p:cNvSpPr>
          <p:nvPr/>
        </p:nvSpPr>
        <p:spPr bwMode="auto">
          <a:xfrm>
            <a:off x="7312025" y="2126394"/>
            <a:ext cx="193675" cy="196911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5" name="Rectangle 31"/>
          <p:cNvSpPr>
            <a:spLocks noChangeArrowheads="1"/>
          </p:cNvSpPr>
          <p:nvPr/>
        </p:nvSpPr>
        <p:spPr bwMode="auto">
          <a:xfrm>
            <a:off x="5448301" y="2161022"/>
            <a:ext cx="1152525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2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85%</a:t>
            </a:r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5664201" y="1954583"/>
            <a:ext cx="695325" cy="695540"/>
          </a:xfrm>
          <a:prstGeom prst="ellipse">
            <a:avLst/>
          </a:prstGeom>
          <a:noFill/>
          <a:ln w="6350" cmpd="sng">
            <a:solidFill>
              <a:srgbClr val="F8F8F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7" name="Rectangle 33"/>
          <p:cNvSpPr>
            <a:spLocks noChangeArrowheads="1"/>
          </p:cNvSpPr>
          <p:nvPr/>
        </p:nvSpPr>
        <p:spPr bwMode="auto">
          <a:xfrm>
            <a:off x="7631114" y="2156566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778" name="Rectangle 34"/>
          <p:cNvSpPr>
            <a:spLocks noChangeArrowheads="1"/>
          </p:cNvSpPr>
          <p:nvPr/>
        </p:nvSpPr>
        <p:spPr bwMode="auto">
          <a:xfrm>
            <a:off x="7631114" y="3158588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217028" y="1926625"/>
            <a:ext cx="559769" cy="144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8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624498" y="2556643"/>
            <a:ext cx="1656185" cy="97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9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Rectangle 8" descr="22"/>
          <p:cNvSpPr>
            <a:spLocks noChangeArrowheads="1"/>
          </p:cNvSpPr>
          <p:nvPr/>
        </p:nvSpPr>
        <p:spPr bwMode="auto">
          <a:xfrm>
            <a:off x="2336800" y="1567347"/>
            <a:ext cx="3963988" cy="2928253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612776" y="1759493"/>
            <a:ext cx="2303463" cy="12958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6445250" y="1744078"/>
            <a:ext cx="20871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INTO A PROFIT</a:t>
            </a:r>
            <a:r>
              <a:rPr lang="zh-CN" altLang="en-US" sz="10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TABLE</a:t>
            </a:r>
          </a:p>
          <a:p>
            <a:pPr>
              <a:lnSpc>
                <a:spcPct val="14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BUSSINESS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971550" y="2143059"/>
            <a:ext cx="17282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628650" y="3166452"/>
            <a:ext cx="163988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628650" y="4009675"/>
            <a:ext cx="16398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684164" y="1850582"/>
            <a:ext cx="320922" cy="58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5250" y="2715766"/>
            <a:ext cx="2286000" cy="1034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45250" y="3905344"/>
            <a:ext cx="2286000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1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1521294"/>
            <a:ext cx="4572000" cy="1049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572000" y="1521294"/>
            <a:ext cx="4572000" cy="1049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0" name="Rectangle 6" descr="0x786"/>
          <p:cNvSpPr>
            <a:spLocks noChangeArrowheads="1"/>
          </p:cNvSpPr>
          <p:nvPr/>
        </p:nvSpPr>
        <p:spPr bwMode="auto">
          <a:xfrm>
            <a:off x="1475657" y="1521294"/>
            <a:ext cx="1131020" cy="1049662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448" r="-17448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Rectangle 7" descr="0115mvtps00039"/>
          <p:cNvSpPr>
            <a:spLocks noChangeArrowheads="1"/>
          </p:cNvSpPr>
          <p:nvPr/>
        </p:nvSpPr>
        <p:spPr bwMode="auto">
          <a:xfrm>
            <a:off x="2605088" y="1735674"/>
            <a:ext cx="984250" cy="83528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605088" y="1521295"/>
            <a:ext cx="984250" cy="2143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589338" y="2358166"/>
            <a:ext cx="982662" cy="2127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4" name="Rectangle 10" descr="u=290065061,2920051158&amp;fm=15&amp;gp=0"/>
          <p:cNvSpPr>
            <a:spLocks noChangeArrowheads="1"/>
          </p:cNvSpPr>
          <p:nvPr/>
        </p:nvSpPr>
        <p:spPr bwMode="auto">
          <a:xfrm>
            <a:off x="3589338" y="1521295"/>
            <a:ext cx="982662" cy="836871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5" name="Freeform 11"/>
          <p:cNvSpPr>
            <a:spLocks noEditPoints="1"/>
          </p:cNvSpPr>
          <p:nvPr/>
        </p:nvSpPr>
        <p:spPr bwMode="auto">
          <a:xfrm>
            <a:off x="5354639" y="3156924"/>
            <a:ext cx="422275" cy="242963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6" name="Freeform 12"/>
          <p:cNvSpPr>
            <a:spLocks noEditPoints="1"/>
          </p:cNvSpPr>
          <p:nvPr/>
        </p:nvSpPr>
        <p:spPr bwMode="auto">
          <a:xfrm>
            <a:off x="1008063" y="3074349"/>
            <a:ext cx="425450" cy="401762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859340" y="1639296"/>
            <a:ext cx="338507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Insert Header Topic Here</a:t>
            </a: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450975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1450976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824538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38%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824539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1042989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5383214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940969" y="1503112"/>
            <a:ext cx="1447800" cy="1453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29" name="Rectangle 21" descr="318740-130P60HZ091"/>
          <p:cNvSpPr>
            <a:spLocks noChangeArrowheads="1"/>
          </p:cNvSpPr>
          <p:nvPr/>
        </p:nvSpPr>
        <p:spPr bwMode="auto">
          <a:xfrm>
            <a:off x="2388769" y="1503112"/>
            <a:ext cx="1447800" cy="1453010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3836569" y="1503112"/>
            <a:ext cx="1447800" cy="1453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1" name="Rectangle 23" descr="22"/>
          <p:cNvSpPr>
            <a:spLocks noChangeArrowheads="1"/>
          </p:cNvSpPr>
          <p:nvPr/>
        </p:nvSpPr>
        <p:spPr bwMode="auto">
          <a:xfrm>
            <a:off x="5284369" y="1503112"/>
            <a:ext cx="1447800" cy="145301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auto">
          <a:xfrm>
            <a:off x="6732169" y="1503112"/>
            <a:ext cx="1447800" cy="1453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3" name="Rectangle 25" descr="sy_64934932458副本"/>
          <p:cNvSpPr>
            <a:spLocks noChangeArrowheads="1"/>
          </p:cNvSpPr>
          <p:nvPr/>
        </p:nvSpPr>
        <p:spPr bwMode="auto">
          <a:xfrm>
            <a:off x="940969" y="2956122"/>
            <a:ext cx="1447800" cy="1454599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4" name="Rectangle 26"/>
          <p:cNvSpPr>
            <a:spLocks noChangeArrowheads="1"/>
          </p:cNvSpPr>
          <p:nvPr/>
        </p:nvSpPr>
        <p:spPr bwMode="auto">
          <a:xfrm>
            <a:off x="2388769" y="2956122"/>
            <a:ext cx="1447800" cy="1454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5" name="Rectangle 27" descr="image0071-1024x682"/>
          <p:cNvSpPr>
            <a:spLocks noChangeArrowheads="1"/>
          </p:cNvSpPr>
          <p:nvPr/>
        </p:nvSpPr>
        <p:spPr bwMode="auto">
          <a:xfrm>
            <a:off x="3836569" y="2956122"/>
            <a:ext cx="1447800" cy="1454599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5284369" y="2956122"/>
            <a:ext cx="1447800" cy="1454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7" name="Rectangle 29" descr="201107060956141686"/>
          <p:cNvSpPr>
            <a:spLocks noChangeArrowheads="1"/>
          </p:cNvSpPr>
          <p:nvPr/>
        </p:nvSpPr>
        <p:spPr bwMode="auto">
          <a:xfrm>
            <a:off x="6732169" y="2956122"/>
            <a:ext cx="1447800" cy="1454599"/>
          </a:xfrm>
          <a:prstGeom prst="rect">
            <a:avLst/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9409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38365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0" name="Rectangle 32"/>
          <p:cNvSpPr>
            <a:spLocks noChangeArrowheads="1"/>
          </p:cNvSpPr>
          <p:nvPr/>
        </p:nvSpPr>
        <p:spPr bwMode="auto">
          <a:xfrm>
            <a:off x="672581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05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1" name="Rectangle 33"/>
          <p:cNvSpPr>
            <a:spLocks noChangeArrowheads="1"/>
          </p:cNvSpPr>
          <p:nvPr/>
        </p:nvSpPr>
        <p:spPr bwMode="auto">
          <a:xfrm>
            <a:off x="23887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2" name="Rectangle 34"/>
          <p:cNvSpPr>
            <a:spLocks noChangeArrowheads="1"/>
          </p:cNvSpPr>
          <p:nvPr/>
        </p:nvSpPr>
        <p:spPr bwMode="auto">
          <a:xfrm>
            <a:off x="52843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2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9" name="Rectangle 21" descr="library"/>
          <p:cNvSpPr>
            <a:spLocks noChangeArrowheads="1"/>
          </p:cNvSpPr>
          <p:nvPr/>
        </p:nvSpPr>
        <p:spPr bwMode="auto">
          <a:xfrm>
            <a:off x="5075238" y="1285478"/>
            <a:ext cx="2017712" cy="217078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5075238" y="3519781"/>
            <a:ext cx="2017712" cy="12481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7154863" y="1285478"/>
            <a:ext cx="1987550" cy="1260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2" name="Rectangle 24" descr="Dreamy_Images_21"/>
          <p:cNvSpPr>
            <a:spLocks noChangeArrowheads="1"/>
          </p:cNvSpPr>
          <p:nvPr/>
        </p:nvSpPr>
        <p:spPr bwMode="auto">
          <a:xfrm>
            <a:off x="7154863" y="2614626"/>
            <a:ext cx="1987550" cy="215331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7334251" y="142363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4" name="Rectangle 26"/>
          <p:cNvSpPr>
            <a:spLocks noChangeArrowheads="1"/>
          </p:cNvSpPr>
          <p:nvPr/>
        </p:nvSpPr>
        <p:spPr bwMode="auto">
          <a:xfrm>
            <a:off x="5264151" y="365952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611188" y="2067694"/>
            <a:ext cx="4248150" cy="155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709613" y="1759492"/>
            <a:ext cx="211296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DIFFERENT?</a:t>
            </a:r>
            <a:endParaRPr lang="zh-CN" altLang="zh-CN" sz="8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917" name="Group 29"/>
          <p:cNvGrpSpPr/>
          <p:nvPr/>
        </p:nvGrpSpPr>
        <p:grpSpPr bwMode="auto">
          <a:xfrm>
            <a:off x="709614" y="3970769"/>
            <a:ext cx="441325" cy="444637"/>
            <a:chOff x="0" y="0"/>
            <a:chExt cx="123" cy="124"/>
          </a:xfrm>
        </p:grpSpPr>
        <p:sp>
          <p:nvSpPr>
            <p:cNvPr id="37918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19" name="Freeform 31"/>
            <p:cNvSpPr/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grpSp>
        <p:nvGrpSpPr>
          <p:cNvPr id="37920" name="Group 32"/>
          <p:cNvGrpSpPr/>
          <p:nvPr/>
        </p:nvGrpSpPr>
        <p:grpSpPr bwMode="auto">
          <a:xfrm>
            <a:off x="2868614" y="3970769"/>
            <a:ext cx="441325" cy="444637"/>
            <a:chOff x="0" y="0"/>
            <a:chExt cx="123" cy="124"/>
          </a:xfrm>
        </p:grpSpPr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22" name="Freeform 34"/>
            <p:cNvSpPr/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sp>
        <p:nvSpPr>
          <p:cNvPr id="37923" name="Rectangle 35"/>
          <p:cNvSpPr>
            <a:spLocks noChangeArrowheads="1"/>
          </p:cNvSpPr>
          <p:nvPr/>
        </p:nvSpPr>
        <p:spPr bwMode="auto">
          <a:xfrm>
            <a:off x="1300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3459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202219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单</a:t>
            </a:r>
            <a:r>
              <a:rPr lang="zh-CN" altLang="en-US" dirty="0"/>
              <a:t>击此处添加标题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483855"/>
            <a:ext cx="1742785" cy="891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研究方案可行性说明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B386BA"/>
      </a:accent1>
      <a:accent2>
        <a:srgbClr val="EF93A4"/>
      </a:accent2>
      <a:accent3>
        <a:srgbClr val="A8D2C7"/>
      </a:accent3>
      <a:accent4>
        <a:srgbClr val="9EBBE2"/>
      </a:accent4>
      <a:accent5>
        <a:srgbClr val="AB7D89"/>
      </a:accent5>
      <a:accent6>
        <a:srgbClr val="DCAFC1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4101</Words>
  <Application>Microsoft Office PowerPoint</Application>
  <PresentationFormat>全屏显示(16:9)</PresentationFormat>
  <Paragraphs>365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16</cp:revision>
  <dcterms:created xsi:type="dcterms:W3CDTF">2016-04-19T08:08:00Z</dcterms:created>
  <dcterms:modified xsi:type="dcterms:W3CDTF">2018-06-04T05:23:46Z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