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</p:sldMasterIdLst>
  <p:notesMasterIdLst>
    <p:notesMasterId r:id="rId28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64" r:id="rId12"/>
    <p:sldId id="265" r:id="rId13"/>
    <p:sldId id="266" r:id="rId14"/>
    <p:sldId id="276" r:id="rId15"/>
    <p:sldId id="267" r:id="rId16"/>
    <p:sldId id="268" r:id="rId17"/>
    <p:sldId id="269" r:id="rId18"/>
    <p:sldId id="277" r:id="rId19"/>
    <p:sldId id="270" r:id="rId20"/>
    <p:sldId id="271" r:id="rId21"/>
    <p:sldId id="272" r:id="rId22"/>
    <p:sldId id="273" r:id="rId23"/>
    <p:sldId id="280" r:id="rId24"/>
    <p:sldId id="274" r:id="rId25"/>
    <p:sldId id="278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4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C1A6-673B-4678-B483-6CDE0B2ECF55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36261-BF9B-417B-BCDC-BFF16F249F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103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36261-BF9B-417B-BCDC-BFF16F249FF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992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A5B81-82F7-4B94-A5AD-EC92D4455B0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508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36261-BF9B-417B-BCDC-BFF16F249FF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19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A5B81-82F7-4B94-A5AD-EC92D4455B0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88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36261-BF9B-417B-BCDC-BFF16F249FF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46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36261-BF9B-417B-BCDC-BFF16F249FF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174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049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33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61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06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96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84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699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865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6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137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679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24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87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7582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17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71941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4FA68B-851B-4497-92DD-AD9676CFD6C7}" type="datetimeFigureOut">
              <a:rPr lang="zh-CN" altLang="en-US" smtClean="0"/>
              <a:t>2022/3/3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F504A-745A-48EA-80ED-493236BBE9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347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0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26.emf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3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44.emf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26.emf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2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13.emf"/><Relationship Id="rId4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88086">
            <a:off x="4285783" y="413068"/>
            <a:ext cx="1319764" cy="10713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416" y="732515"/>
            <a:ext cx="7221108" cy="56080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8775" y="289916"/>
            <a:ext cx="1592643" cy="9140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3349" y="1864522"/>
            <a:ext cx="2025823" cy="49934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557" y="4264077"/>
            <a:ext cx="11517443" cy="25939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271677"/>
            <a:ext cx="3764906" cy="71296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8229" y="-68642"/>
            <a:ext cx="4656021" cy="232801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9414" y="268893"/>
            <a:ext cx="1292002" cy="75366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443985" y="2597679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 smtClean="0">
                <a:cs typeface="+mn-ea"/>
                <a:sym typeface="+mn-lt"/>
              </a:rPr>
              <a:t>我和动物们在一起</a:t>
            </a:r>
            <a:endParaRPr lang="zh-CN" altLang="en-US" sz="5400" dirty="0"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02042" y="353221"/>
            <a:ext cx="573750" cy="3375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458592" y="2590338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FFA400"/>
                </a:solidFill>
                <a:cs typeface="+mn-ea"/>
                <a:sym typeface="+mn-lt"/>
              </a:rPr>
              <a:t>我和动物们在一起</a:t>
            </a:r>
            <a:endParaRPr lang="zh-CN" altLang="en-US" sz="5400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62400" y="3559431"/>
            <a:ext cx="4686299" cy="93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leave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night , Not a sound from the pavement Has the moon lost her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memory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78110" y="1967594"/>
            <a:ext cx="3521250" cy="43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260526"/>
            <a:ext cx="8839200" cy="813112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6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3354811" y="3893966"/>
            <a:ext cx="4955981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leave night , Not a sound from the pavement Has the moon lost her memory She is smiling alone In the lamplight leave night </a:t>
            </a:r>
          </a:p>
        </p:txBody>
      </p:sp>
      <p:sp>
        <p:nvSpPr>
          <p:cNvPr id="14" name="矩形 13"/>
          <p:cNvSpPr/>
          <p:nvPr/>
        </p:nvSpPr>
        <p:spPr>
          <a:xfrm>
            <a:off x="3354811" y="4683373"/>
            <a:ext cx="4955981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leave night , Not a sound from the pavement Has the moon lost her memory She is smiling alone In the lamplight leave night </a:t>
            </a:r>
          </a:p>
        </p:txBody>
      </p:sp>
      <p:sp>
        <p:nvSpPr>
          <p:cNvPr id="24" name="矩形 23"/>
          <p:cNvSpPr/>
          <p:nvPr/>
        </p:nvSpPr>
        <p:spPr>
          <a:xfrm>
            <a:off x="3396553" y="5472779"/>
            <a:ext cx="4955981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leave night , Not a sound from the pavement Has the moon lost her memory She is smiling alone In the lamplight leave night </a:t>
            </a:r>
          </a:p>
        </p:txBody>
      </p:sp>
      <p:sp>
        <p:nvSpPr>
          <p:cNvPr id="26" name="文本框 14"/>
          <p:cNvSpPr/>
          <p:nvPr/>
        </p:nvSpPr>
        <p:spPr>
          <a:xfrm>
            <a:off x="4113573" y="3176256"/>
            <a:ext cx="352193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400" b="1" dirty="0" smtClean="0">
                <a:solidFill>
                  <a:srgbClr val="83E1FF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83E1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flipH="1">
            <a:off x="6672263" y="0"/>
            <a:ext cx="5388751" cy="7132501"/>
            <a:chOff x="3041306" y="1382701"/>
            <a:chExt cx="5388751" cy="713250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1306" y="1382701"/>
              <a:ext cx="5388751" cy="713250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6057" y="2113950"/>
              <a:ext cx="4230000" cy="567000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6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81750"/>
            <a:ext cx="2171250" cy="16762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580792">
            <a:off x="-808922" y="1733829"/>
            <a:ext cx="8464307" cy="689584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1349736" y="3460012"/>
            <a:ext cx="3908063" cy="1906232"/>
            <a:chOff x="1349736" y="3460012"/>
            <a:chExt cx="3908063" cy="1906232"/>
          </a:xfrm>
        </p:grpSpPr>
        <p:sp>
          <p:nvSpPr>
            <p:cNvPr id="25" name="矩形 24"/>
            <p:cNvSpPr/>
            <p:nvPr/>
          </p:nvSpPr>
          <p:spPr>
            <a:xfrm>
              <a:off x="1349736" y="3968746"/>
              <a:ext cx="3908063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r>
                <a:rPr lang="zh-CN" altLang="en-US" sz="1200" dirty="0" smtClean="0">
                  <a:cs typeface="+mn-ea"/>
                  <a:sym typeface="+mn-lt"/>
                </a:rPr>
                <a:t>，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r>
                <a:rPr lang="en-US" altLang="zh-CN" sz="1200" dirty="0">
                  <a:cs typeface="+mn-ea"/>
                  <a:sym typeface="+mn-lt"/>
                </a:rPr>
                <a:t>She is smiling alone In the lamplight leave night</a:t>
              </a:r>
              <a:r>
                <a:rPr lang="en-US" altLang="zh-CN" sz="1200" dirty="0" smtClean="0">
                  <a:cs typeface="+mn-ea"/>
                  <a:sym typeface="+mn-lt"/>
                </a:rPr>
                <a:t> 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26" name="文本框 14"/>
            <p:cNvSpPr/>
            <p:nvPr/>
          </p:nvSpPr>
          <p:spPr>
            <a:xfrm>
              <a:off x="1509272" y="3460012"/>
              <a:ext cx="3521939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YOUR 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8900" y="-229800"/>
            <a:ext cx="2700000" cy="175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700000" cy="175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6412" y="0"/>
            <a:ext cx="1620000" cy="1057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-113450" y="6195394"/>
            <a:ext cx="12330000" cy="4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-113450" y="6351556"/>
            <a:ext cx="12330000" cy="457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-113450" y="6507718"/>
            <a:ext cx="12330000" cy="457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-113450" y="6663879"/>
            <a:ext cx="12330000" cy="457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9204" y="722177"/>
            <a:ext cx="5673592" cy="56532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9373" y="3764620"/>
            <a:ext cx="5233255" cy="28992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23895" y="3361880"/>
            <a:ext cx="298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TITTLE HERE</a:t>
            </a:r>
            <a:endParaRPr lang="en-US" altLang="zh-CN" sz="2000" b="1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601" y="915846"/>
            <a:ext cx="258750" cy="393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8088" y="1100100"/>
            <a:ext cx="191250" cy="3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22939" y="490200"/>
            <a:ext cx="101250" cy="3150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395361" y="2293717"/>
            <a:ext cx="3439606" cy="1033902"/>
            <a:chOff x="4357033" y="2127105"/>
            <a:chExt cx="3439606" cy="1033902"/>
          </a:xfrm>
        </p:grpSpPr>
        <p:sp>
          <p:nvSpPr>
            <p:cNvPr id="14" name="文本框 13"/>
            <p:cNvSpPr txBox="1"/>
            <p:nvPr/>
          </p:nvSpPr>
          <p:spPr>
            <a:xfrm>
              <a:off x="4395361" y="2145344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cs typeface="+mn-ea"/>
                  <a:sym typeface="+mn-lt"/>
                </a:rPr>
                <a:t>PART 03</a:t>
              </a:r>
              <a:endParaRPr lang="en-US" altLang="zh-CN" sz="6000" b="1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57033" y="2127105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PART 03</a:t>
              </a:r>
              <a:endParaRPr lang="en-US" altLang="zh-CN" sz="60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592"/>
            <a:ext cx="7867650" cy="640974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48050"/>
            <a:ext cx="12230100" cy="3429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10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930956" y="3536212"/>
            <a:ext cx="4890727" cy="1981805"/>
            <a:chOff x="930956" y="3460012"/>
            <a:chExt cx="4890727" cy="1981805"/>
          </a:xfrm>
        </p:grpSpPr>
        <p:sp>
          <p:nvSpPr>
            <p:cNvPr id="13" name="矩形 12"/>
            <p:cNvSpPr/>
            <p:nvPr/>
          </p:nvSpPr>
          <p:spPr>
            <a:xfrm>
              <a:off x="930956" y="4044319"/>
              <a:ext cx="4890727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r>
                <a:rPr lang="zh-CN" altLang="en-US" sz="1200" dirty="0" smtClean="0">
                  <a:cs typeface="+mn-ea"/>
                  <a:sym typeface="+mn-lt"/>
                </a:rPr>
                <a:t>，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r>
                <a:rPr lang="en-US" altLang="zh-CN" sz="1200" dirty="0">
                  <a:cs typeface="+mn-ea"/>
                  <a:sym typeface="+mn-lt"/>
                </a:rPr>
                <a:t>She is smiling alone In the lamplight leave night</a:t>
              </a:r>
              <a:r>
                <a:rPr lang="en-US" altLang="zh-CN" sz="1200" dirty="0" smtClean="0">
                  <a:cs typeface="+mn-ea"/>
                  <a:sym typeface="+mn-lt"/>
                </a:rPr>
                <a:t> 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4" name="文本框 14"/>
            <p:cNvSpPr/>
            <p:nvPr/>
          </p:nvSpPr>
          <p:spPr>
            <a:xfrm>
              <a:off x="1509272" y="3460012"/>
              <a:ext cx="3521939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YOUR 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4877" y="1573093"/>
            <a:ext cx="4890727" cy="1931448"/>
            <a:chOff x="824877" y="3495038"/>
            <a:chExt cx="4890727" cy="1931448"/>
          </a:xfrm>
        </p:grpSpPr>
        <p:sp>
          <p:nvSpPr>
            <p:cNvPr id="16" name="矩形 15"/>
            <p:cNvSpPr/>
            <p:nvPr/>
          </p:nvSpPr>
          <p:spPr>
            <a:xfrm>
              <a:off x="824877" y="4028988"/>
              <a:ext cx="4890727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r>
                <a:rPr lang="zh-CN" altLang="en-US" sz="1200" dirty="0" smtClean="0">
                  <a:cs typeface="+mn-ea"/>
                  <a:sym typeface="+mn-lt"/>
                </a:rPr>
                <a:t>，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r>
                <a:rPr lang="en-US" altLang="zh-CN" sz="1200" dirty="0">
                  <a:cs typeface="+mn-ea"/>
                  <a:sym typeface="+mn-lt"/>
                </a:rPr>
                <a:t>She is smiling alone In the lamplight leave night</a:t>
              </a:r>
              <a:r>
                <a:rPr lang="en-US" altLang="zh-CN" sz="1200" dirty="0" smtClean="0">
                  <a:cs typeface="+mn-ea"/>
                  <a:sym typeface="+mn-lt"/>
                </a:rPr>
                <a:t> 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7" name="文本框 14"/>
            <p:cNvSpPr/>
            <p:nvPr/>
          </p:nvSpPr>
          <p:spPr>
            <a:xfrm>
              <a:off x="1509272" y="3495038"/>
              <a:ext cx="3521939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YOUR 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410274" y="208926"/>
            <a:ext cx="3239102" cy="4811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243" y="0"/>
            <a:ext cx="7001058" cy="66576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38467"/>
            <a:ext cx="12192000" cy="20195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075" y="2803200"/>
            <a:ext cx="4511250" cy="32737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1200" y="3805468"/>
            <a:ext cx="3623100" cy="262450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11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808703" y="2188524"/>
            <a:ext cx="4100255" cy="1989454"/>
            <a:chOff x="1162972" y="3460012"/>
            <a:chExt cx="4100255" cy="1989454"/>
          </a:xfrm>
        </p:grpSpPr>
        <p:sp>
          <p:nvSpPr>
            <p:cNvPr id="14" name="矩形 13"/>
            <p:cNvSpPr/>
            <p:nvPr/>
          </p:nvSpPr>
          <p:spPr>
            <a:xfrm>
              <a:off x="1162972" y="4051968"/>
              <a:ext cx="4100255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r>
                <a:rPr lang="zh-CN" altLang="en-US" sz="1200" dirty="0" smtClean="0">
                  <a:cs typeface="+mn-ea"/>
                  <a:sym typeface="+mn-lt"/>
                </a:rPr>
                <a:t>，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r>
                <a:rPr lang="en-US" altLang="zh-CN" sz="1200" dirty="0">
                  <a:cs typeface="+mn-ea"/>
                  <a:sym typeface="+mn-lt"/>
                </a:rPr>
                <a:t>She is smiling alone In the lamplight leave night</a:t>
              </a:r>
              <a:r>
                <a:rPr lang="en-US" altLang="zh-CN" sz="1200" dirty="0" smtClean="0">
                  <a:cs typeface="+mn-ea"/>
                  <a:sym typeface="+mn-lt"/>
                </a:rPr>
                <a:t> 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/>
            <p:nvPr/>
          </p:nvSpPr>
          <p:spPr>
            <a:xfrm>
              <a:off x="1509272" y="3460012"/>
              <a:ext cx="3521939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YOUR 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5688" y="556174"/>
            <a:ext cx="2874119" cy="1188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05651" y="1646892"/>
            <a:ext cx="3480599" cy="4275049"/>
            <a:chOff x="634201" y="1646892"/>
            <a:chExt cx="3480599" cy="4275049"/>
          </a:xfrm>
        </p:grpSpPr>
        <p:grpSp>
          <p:nvGrpSpPr>
            <p:cNvPr id="5" name="组合 4"/>
            <p:cNvGrpSpPr/>
            <p:nvPr/>
          </p:nvGrpSpPr>
          <p:grpSpPr>
            <a:xfrm>
              <a:off x="634201" y="1934300"/>
              <a:ext cx="3480599" cy="3987641"/>
              <a:chOff x="1249363" y="868048"/>
              <a:chExt cx="9126536" cy="535334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矩形 5"/>
              <p:cNvSpPr/>
              <p:nvPr/>
            </p:nvSpPr>
            <p:spPr>
              <a:xfrm>
                <a:off x="1249363" y="868048"/>
                <a:ext cx="9126536" cy="5353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613648" y="1082203"/>
                <a:ext cx="8433138" cy="496753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83E1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2"/>
            <a:srcRect l="16747" r="22250"/>
            <a:stretch>
              <a:fillRect/>
            </a:stretch>
          </p:blipFill>
          <p:spPr>
            <a:xfrm>
              <a:off x="813818" y="2083231"/>
              <a:ext cx="3163325" cy="3700258"/>
            </a:xfrm>
            <a:prstGeom prst="rect">
              <a:avLst/>
            </a:prstGeom>
          </p:spPr>
        </p:pic>
        <p:sp>
          <p:nvSpPr>
            <p:cNvPr id="13" name="椭圆 12"/>
            <p:cNvSpPr/>
            <p:nvPr/>
          </p:nvSpPr>
          <p:spPr>
            <a:xfrm>
              <a:off x="2060829" y="1646892"/>
              <a:ext cx="569518" cy="569518"/>
            </a:xfrm>
            <a:prstGeom prst="ellipse">
              <a:avLst/>
            </a:prstGeom>
            <a:solidFill>
              <a:srgbClr val="FFA400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500163" y="1646892"/>
            <a:ext cx="3480599" cy="4275049"/>
            <a:chOff x="4500163" y="1646892"/>
            <a:chExt cx="3480599" cy="4275049"/>
          </a:xfrm>
        </p:grpSpPr>
        <p:grpSp>
          <p:nvGrpSpPr>
            <p:cNvPr id="16" name="组合 15"/>
            <p:cNvGrpSpPr/>
            <p:nvPr/>
          </p:nvGrpSpPr>
          <p:grpSpPr>
            <a:xfrm>
              <a:off x="4500163" y="1934300"/>
              <a:ext cx="3480599" cy="3987641"/>
              <a:chOff x="1249363" y="868048"/>
              <a:chExt cx="9126536" cy="535334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矩形 16"/>
              <p:cNvSpPr/>
              <p:nvPr/>
            </p:nvSpPr>
            <p:spPr>
              <a:xfrm>
                <a:off x="1249363" y="868048"/>
                <a:ext cx="9126536" cy="53533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613648" y="1082203"/>
                <a:ext cx="8433138" cy="496753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83E1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/>
            <a:srcRect l="21861" r="15837"/>
            <a:stretch>
              <a:fillRect/>
            </a:stretch>
          </p:blipFill>
          <p:spPr>
            <a:xfrm>
              <a:off x="4672798" y="2076320"/>
              <a:ext cx="3163400" cy="3735259"/>
            </a:xfrm>
            <a:prstGeom prst="rect">
              <a:avLst/>
            </a:prstGeom>
          </p:spPr>
        </p:pic>
        <p:sp>
          <p:nvSpPr>
            <p:cNvPr id="19" name="椭圆 18"/>
            <p:cNvSpPr/>
            <p:nvPr/>
          </p:nvSpPr>
          <p:spPr>
            <a:xfrm>
              <a:off x="5926791" y="1646892"/>
              <a:ext cx="569518" cy="569518"/>
            </a:xfrm>
            <a:prstGeom prst="ellipse">
              <a:avLst/>
            </a:prstGeom>
            <a:solidFill>
              <a:srgbClr val="FFA400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94675" y="1646892"/>
            <a:ext cx="3480599" cy="4275049"/>
            <a:chOff x="8194675" y="1646892"/>
            <a:chExt cx="3480599" cy="4275049"/>
          </a:xfrm>
        </p:grpSpPr>
        <p:grpSp>
          <p:nvGrpSpPr>
            <p:cNvPr id="24" name="组合 23"/>
            <p:cNvGrpSpPr/>
            <p:nvPr/>
          </p:nvGrpSpPr>
          <p:grpSpPr>
            <a:xfrm>
              <a:off x="8194675" y="1646892"/>
              <a:ext cx="3480599" cy="4275049"/>
              <a:chOff x="8366125" y="1646892"/>
              <a:chExt cx="3480599" cy="427504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8366125" y="1934300"/>
                <a:ext cx="3480599" cy="3987641"/>
                <a:chOff x="1249363" y="868048"/>
                <a:chExt cx="9126536" cy="5353344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1249363" y="868048"/>
                  <a:ext cx="9126536" cy="53533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1613648" y="1082203"/>
                  <a:ext cx="8433138" cy="496753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83E1FF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0000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9792753" y="1646892"/>
                <a:ext cx="569518" cy="569518"/>
              </a:xfrm>
              <a:prstGeom prst="ellipse">
                <a:avLst/>
              </a:prstGeom>
              <a:solidFill>
                <a:srgbClr val="FFA4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802649" y="2947187"/>
              <a:ext cx="2620963" cy="1859163"/>
              <a:chOff x="1115473" y="4181396"/>
              <a:chExt cx="2620963" cy="1859163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208677" y="4643061"/>
                <a:ext cx="2434554" cy="1397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50000"/>
                  </a:lnSpc>
                </a:pPr>
                <a:r>
                  <a:rPr lang="en-US" altLang="zh-CN" sz="1200" dirty="0" smtClean="0">
                    <a:cs typeface="+mn-ea"/>
                    <a:sym typeface="+mn-lt"/>
                  </a:rPr>
                  <a:t>leave </a:t>
                </a:r>
                <a:r>
                  <a:rPr lang="en-US" altLang="zh-CN" sz="1200" dirty="0">
                    <a:cs typeface="+mn-ea"/>
                    <a:sym typeface="+mn-lt"/>
                  </a:rPr>
                  <a:t>night , Not a sound from the pavement Has the moon lost her memory </a:t>
                </a:r>
                <a:r>
                  <a:rPr lang="en-US" altLang="zh-CN" sz="1200" dirty="0" smtClean="0">
                    <a:cs typeface="+mn-ea"/>
                    <a:sym typeface="+mn-lt"/>
                  </a:rPr>
                  <a:t> 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0" name="文本框 14"/>
              <p:cNvSpPr/>
              <p:nvPr/>
            </p:nvSpPr>
            <p:spPr>
              <a:xfrm>
                <a:off x="1115473" y="4181396"/>
                <a:ext cx="2620963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algn="ctr"/>
                <a:r>
                  <a:rPr lang="en-US" altLang="zh-CN" sz="2400" b="1" dirty="0" smtClean="0">
                    <a:solidFill>
                      <a:srgbClr val="FFA400"/>
                    </a:solidFill>
                    <a:cs typeface="+mn-ea"/>
                    <a:sym typeface="+mn-lt"/>
                  </a:rPr>
                  <a:t>TITTLE HERE</a:t>
                </a:r>
                <a:endParaRPr lang="en-US" altLang="zh-CN" sz="2400" b="1" dirty="0">
                  <a:solidFill>
                    <a:srgbClr val="FFA400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790" y="5446969"/>
            <a:ext cx="6265209" cy="1411031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97682"/>
            <a:ext cx="1812868" cy="2360318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39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900" y="-229800"/>
            <a:ext cx="2700000" cy="175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00000" cy="175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412" y="0"/>
            <a:ext cx="1620000" cy="1057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195394"/>
            <a:ext cx="12330000" cy="4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351556"/>
            <a:ext cx="12330000" cy="457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507718"/>
            <a:ext cx="12330000" cy="457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663879"/>
            <a:ext cx="12330000" cy="457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9204" y="722177"/>
            <a:ext cx="5673592" cy="56532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9373" y="3764620"/>
            <a:ext cx="5233255" cy="28992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23895" y="3361880"/>
            <a:ext cx="298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TITTLE HERE</a:t>
            </a:r>
            <a:endParaRPr lang="en-US" altLang="zh-CN" sz="2000" b="1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601" y="915846"/>
            <a:ext cx="258750" cy="393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088" y="1100100"/>
            <a:ext cx="191250" cy="3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2939" y="490200"/>
            <a:ext cx="101250" cy="3150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401712" y="2311956"/>
            <a:ext cx="3433255" cy="1027176"/>
            <a:chOff x="4363384" y="2145344"/>
            <a:chExt cx="3433255" cy="1027176"/>
          </a:xfrm>
        </p:grpSpPr>
        <p:sp>
          <p:nvSpPr>
            <p:cNvPr id="14" name="文本框 13"/>
            <p:cNvSpPr txBox="1"/>
            <p:nvPr/>
          </p:nvSpPr>
          <p:spPr>
            <a:xfrm>
              <a:off x="4395361" y="2145344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cs typeface="+mn-ea"/>
                  <a:sym typeface="+mn-lt"/>
                </a:rPr>
                <a:t>PART 04</a:t>
              </a:r>
              <a:endParaRPr lang="en-US" altLang="zh-CN" sz="6000" b="1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63384" y="2156857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PART 04</a:t>
              </a:r>
              <a:endParaRPr lang="en-US" altLang="zh-CN" sz="60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336" y="1474546"/>
            <a:ext cx="10496254" cy="45726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50" y="2371135"/>
            <a:ext cx="11163425" cy="36760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2486" y="885825"/>
            <a:ext cx="1568598" cy="148531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10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4035419" y="2879890"/>
            <a:ext cx="6690637" cy="93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200" dirty="0">
                <a:cs typeface="+mn-ea"/>
                <a:sym typeface="+mn-lt"/>
              </a:rPr>
              <a:t>leave night , Not a sound from the pavement Has the moon lost her memory</a:t>
            </a:r>
            <a:r>
              <a:rPr lang="zh-CN" altLang="en-US" sz="1200" dirty="0">
                <a:cs typeface="+mn-ea"/>
                <a:sym typeface="+mn-lt"/>
              </a:rPr>
              <a:t>，</a:t>
            </a:r>
            <a:r>
              <a:rPr lang="en-US" altLang="zh-CN" sz="1200" dirty="0">
                <a:cs typeface="+mn-ea"/>
                <a:sym typeface="+mn-lt"/>
              </a:rPr>
              <a:t> She is smiling alone In the lamplight leave night  </a:t>
            </a:r>
          </a:p>
        </p:txBody>
      </p:sp>
      <p:sp>
        <p:nvSpPr>
          <p:cNvPr id="13" name="文本框 14"/>
          <p:cNvSpPr/>
          <p:nvPr/>
        </p:nvSpPr>
        <p:spPr>
          <a:xfrm>
            <a:off x="5072912" y="2371135"/>
            <a:ext cx="35574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35419" y="3729389"/>
            <a:ext cx="6690637" cy="93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200" dirty="0">
                <a:cs typeface="+mn-ea"/>
                <a:sym typeface="+mn-lt"/>
              </a:rPr>
              <a:t>leave night , Not a sound from the pavement Has the moon lost her memory</a:t>
            </a:r>
            <a:r>
              <a:rPr lang="zh-CN" altLang="en-US" sz="1200" dirty="0">
                <a:cs typeface="+mn-ea"/>
                <a:sym typeface="+mn-lt"/>
              </a:rPr>
              <a:t>，</a:t>
            </a:r>
            <a:r>
              <a:rPr lang="en-US" altLang="zh-CN" sz="1200" dirty="0">
                <a:cs typeface="+mn-ea"/>
                <a:sym typeface="+mn-lt"/>
              </a:rPr>
              <a:t> She is smiling alone In the lamplight leave night  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7775934" y="0"/>
            <a:ext cx="4477500" cy="430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33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sp>
        <p:nvSpPr>
          <p:cNvPr id="35" name="任意多边形 34"/>
          <p:cNvSpPr/>
          <p:nvPr/>
        </p:nvSpPr>
        <p:spPr>
          <a:xfrm flipV="1">
            <a:off x="0" y="1493156"/>
            <a:ext cx="12169604" cy="5364844"/>
          </a:xfrm>
          <a:custGeom>
            <a:avLst/>
            <a:gdLst>
              <a:gd name="connsiteX0" fmla="*/ 0 w 12169604"/>
              <a:gd name="connsiteY0" fmla="*/ 0 h 5364844"/>
              <a:gd name="connsiteX1" fmla="*/ 12169604 w 12169604"/>
              <a:gd name="connsiteY1" fmla="*/ 0 h 5364844"/>
              <a:gd name="connsiteX2" fmla="*/ 12149329 w 12169604"/>
              <a:gd name="connsiteY2" fmla="*/ 249235 h 5364844"/>
              <a:gd name="connsiteX3" fmla="*/ 6084802 w 12169604"/>
              <a:gd name="connsiteY3" fmla="*/ 5364844 h 5364844"/>
              <a:gd name="connsiteX4" fmla="*/ 20275 w 12169604"/>
              <a:gd name="connsiteY4" fmla="*/ 249235 h 5364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69604" h="5364844">
                <a:moveTo>
                  <a:pt x="0" y="0"/>
                </a:moveTo>
                <a:lnTo>
                  <a:pt x="12169604" y="0"/>
                </a:lnTo>
                <a:lnTo>
                  <a:pt x="12149329" y="249235"/>
                </a:lnTo>
                <a:cubicBezTo>
                  <a:pt x="11837153" y="3122596"/>
                  <a:pt x="9241109" y="5364844"/>
                  <a:pt x="6084802" y="5364844"/>
                </a:cubicBezTo>
                <a:cubicBezTo>
                  <a:pt x="2928495" y="5364844"/>
                  <a:pt x="332451" y="3122596"/>
                  <a:pt x="20275" y="249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21" y="3500438"/>
            <a:ext cx="12252496" cy="3429000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1828099" y="3060662"/>
            <a:ext cx="3700916" cy="2915207"/>
            <a:chOff x="-4578633" y="4110252"/>
            <a:chExt cx="3700916" cy="2915207"/>
          </a:xfrm>
        </p:grpSpPr>
        <p:sp>
          <p:nvSpPr>
            <p:cNvPr id="51" name="矩形 50"/>
            <p:cNvSpPr/>
            <p:nvPr/>
          </p:nvSpPr>
          <p:spPr>
            <a:xfrm>
              <a:off x="-4578633" y="4624802"/>
              <a:ext cx="3700916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,</a:t>
              </a: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 </a:t>
              </a:r>
            </a:p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2" name="文本框 14"/>
            <p:cNvSpPr/>
            <p:nvPr/>
          </p:nvSpPr>
          <p:spPr>
            <a:xfrm>
              <a:off x="-4001619" y="4110252"/>
              <a:ext cx="262096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094327" y="2428369"/>
            <a:ext cx="3569015" cy="3108132"/>
            <a:chOff x="6240463" y="2335379"/>
            <a:chExt cx="3569015" cy="3108132"/>
          </a:xfrm>
        </p:grpSpPr>
        <p:grpSp>
          <p:nvGrpSpPr>
            <p:cNvPr id="46" name="组合 45"/>
            <p:cNvGrpSpPr/>
            <p:nvPr/>
          </p:nvGrpSpPr>
          <p:grpSpPr>
            <a:xfrm>
              <a:off x="6240463" y="3174974"/>
              <a:ext cx="3569015" cy="2268537"/>
              <a:chOff x="1249363" y="868048"/>
              <a:chExt cx="9126536" cy="535334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矩形 47"/>
              <p:cNvSpPr/>
              <p:nvPr/>
            </p:nvSpPr>
            <p:spPr>
              <a:xfrm>
                <a:off x="1249363" y="868048"/>
                <a:ext cx="9126536" cy="535334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613648" y="1082203"/>
                <a:ext cx="8433138" cy="496753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83E1FF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00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82920" y="3265724"/>
              <a:ext cx="3297855" cy="2105048"/>
            </a:xfrm>
            <a:prstGeom prst="rect">
              <a:avLst/>
            </a:prstGeom>
          </p:spPr>
        </p:pic>
        <p:cxnSp>
          <p:nvCxnSpPr>
            <p:cNvPr id="6" name="直接连接符 5"/>
            <p:cNvCxnSpPr/>
            <p:nvPr/>
          </p:nvCxnSpPr>
          <p:spPr>
            <a:xfrm flipV="1">
              <a:off x="6240463" y="2572719"/>
              <a:ext cx="1725666" cy="60225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 flipV="1">
              <a:off x="8031847" y="2555617"/>
              <a:ext cx="1725666" cy="60225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椭圆 52"/>
            <p:cNvSpPr/>
            <p:nvPr/>
          </p:nvSpPr>
          <p:spPr>
            <a:xfrm>
              <a:off x="7811609" y="2335379"/>
              <a:ext cx="440475" cy="440475"/>
            </a:xfrm>
            <a:prstGeom prst="ellipse">
              <a:avLst/>
            </a:prstGeom>
            <a:solidFill>
              <a:srgbClr val="FFA400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671308" y="1241919"/>
            <a:ext cx="9547761" cy="1562801"/>
            <a:chOff x="1682214" y="977380"/>
            <a:chExt cx="9547761" cy="1562801"/>
          </a:xfrm>
        </p:grpSpPr>
        <p:grpSp>
          <p:nvGrpSpPr>
            <p:cNvPr id="13" name="组合 12"/>
            <p:cNvGrpSpPr/>
            <p:nvPr/>
          </p:nvGrpSpPr>
          <p:grpSpPr>
            <a:xfrm>
              <a:off x="2473325" y="1244600"/>
              <a:ext cx="8756650" cy="1231900"/>
              <a:chOff x="2235200" y="787400"/>
              <a:chExt cx="8756650" cy="1231900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2235200" y="787400"/>
                <a:ext cx="8756650" cy="1231900"/>
                <a:chOff x="2235200" y="787400"/>
                <a:chExt cx="8756650" cy="1231900"/>
              </a:xfrm>
            </p:grpSpPr>
            <p:sp>
              <p:nvSpPr>
                <p:cNvPr id="7" name="矩形 6"/>
                <p:cNvSpPr/>
                <p:nvPr/>
              </p:nvSpPr>
              <p:spPr>
                <a:xfrm>
                  <a:off x="2235200" y="787400"/>
                  <a:ext cx="8756650" cy="1231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2336799" y="895482"/>
                  <a:ext cx="8519887" cy="102221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3E1FF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矩形 8"/>
              <p:cNvSpPr/>
              <p:nvPr/>
            </p:nvSpPr>
            <p:spPr>
              <a:xfrm>
                <a:off x="3548971" y="1301581"/>
                <a:ext cx="6246585" cy="474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en-US" altLang="zh-CN" sz="1200" dirty="0">
                    <a:cs typeface="+mn-ea"/>
                    <a:sym typeface="+mn-lt"/>
                  </a:rPr>
                  <a:t>leave night , Not a sound from the pavement Has the moon lost her </a:t>
                </a:r>
                <a:r>
                  <a:rPr lang="en-US" altLang="zh-CN" sz="1200" dirty="0" smtClean="0">
                    <a:cs typeface="+mn-ea"/>
                    <a:sym typeface="+mn-lt"/>
                  </a:rPr>
                  <a:t>memory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10" name="文本框 14"/>
              <p:cNvSpPr/>
              <p:nvPr/>
            </p:nvSpPr>
            <p:spPr>
              <a:xfrm>
                <a:off x="4983360" y="1043791"/>
                <a:ext cx="3377806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CN" sz="2400" b="1" dirty="0" smtClean="0">
                    <a:solidFill>
                      <a:srgbClr val="FFA400"/>
                    </a:solidFill>
                    <a:cs typeface="+mn-ea"/>
                    <a:sym typeface="+mn-lt"/>
                  </a:rPr>
                  <a:t>YOUR TITTLE HERE</a:t>
                </a:r>
                <a:endParaRPr lang="en-US" altLang="zh-CN" sz="2400" b="1" dirty="0">
                  <a:solidFill>
                    <a:srgbClr val="FFA4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9593532">
              <a:off x="1682214" y="977380"/>
              <a:ext cx="1340984" cy="1562801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1177032" y="4497804"/>
            <a:ext cx="10052943" cy="1777988"/>
            <a:chOff x="1177032" y="4458627"/>
            <a:chExt cx="10052943" cy="1777988"/>
          </a:xfrm>
        </p:grpSpPr>
        <p:grpSp>
          <p:nvGrpSpPr>
            <p:cNvPr id="20" name="组合 19"/>
            <p:cNvGrpSpPr/>
            <p:nvPr/>
          </p:nvGrpSpPr>
          <p:grpSpPr>
            <a:xfrm>
              <a:off x="2473325" y="4901899"/>
              <a:ext cx="8756650" cy="1231900"/>
              <a:chOff x="2235200" y="787400"/>
              <a:chExt cx="8756650" cy="123190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235200" y="787400"/>
                <a:ext cx="8756650" cy="1231900"/>
                <a:chOff x="2235200" y="787400"/>
                <a:chExt cx="8756650" cy="1231900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2235200" y="787400"/>
                  <a:ext cx="8756650" cy="1231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2336799" y="895482"/>
                  <a:ext cx="8519887" cy="102221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3E1FF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3548971" y="1301581"/>
                <a:ext cx="6246585" cy="474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en-US" altLang="zh-CN" sz="1200" dirty="0">
                    <a:cs typeface="+mn-ea"/>
                    <a:sym typeface="+mn-lt"/>
                  </a:rPr>
                  <a:t>leave night , Not a sound from the pavement Has the moon lost her </a:t>
                </a:r>
                <a:r>
                  <a:rPr lang="en-US" altLang="zh-CN" sz="1200" dirty="0" smtClean="0">
                    <a:cs typeface="+mn-ea"/>
                    <a:sym typeface="+mn-lt"/>
                  </a:rPr>
                  <a:t>memory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23" name="文本框 14"/>
              <p:cNvSpPr/>
              <p:nvPr/>
            </p:nvSpPr>
            <p:spPr>
              <a:xfrm>
                <a:off x="4983360" y="1043791"/>
                <a:ext cx="3377806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CN" sz="2400" b="1" dirty="0" smtClean="0">
                    <a:solidFill>
                      <a:srgbClr val="FFA400"/>
                    </a:solidFill>
                    <a:cs typeface="+mn-ea"/>
                    <a:sym typeface="+mn-lt"/>
                  </a:rPr>
                  <a:t>YOUR TITTLE HERE</a:t>
                </a:r>
                <a:endParaRPr lang="en-US" altLang="zh-CN" sz="2400" b="1" dirty="0">
                  <a:solidFill>
                    <a:srgbClr val="FFA4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3"/>
            <a:srcRect t="29967"/>
            <a:stretch>
              <a:fillRect/>
            </a:stretch>
          </p:blipFill>
          <p:spPr>
            <a:xfrm>
              <a:off x="1177032" y="4458627"/>
              <a:ext cx="1660602" cy="1777988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1792390" y="3148607"/>
            <a:ext cx="9440060" cy="1461933"/>
            <a:chOff x="1789915" y="2900723"/>
            <a:chExt cx="9440060" cy="1461933"/>
          </a:xfrm>
        </p:grpSpPr>
        <p:grpSp>
          <p:nvGrpSpPr>
            <p:cNvPr id="14" name="组合 13"/>
            <p:cNvGrpSpPr/>
            <p:nvPr/>
          </p:nvGrpSpPr>
          <p:grpSpPr>
            <a:xfrm>
              <a:off x="2473325" y="3025625"/>
              <a:ext cx="8756650" cy="1231900"/>
              <a:chOff x="2235200" y="787400"/>
              <a:chExt cx="8756650" cy="123190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35200" y="787400"/>
                <a:ext cx="8756650" cy="1231900"/>
                <a:chOff x="2235200" y="787400"/>
                <a:chExt cx="8756650" cy="1231900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2235200" y="787400"/>
                  <a:ext cx="8756650" cy="12319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2336799" y="895482"/>
                  <a:ext cx="8519887" cy="1022217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83E1FF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6" name="矩形 15"/>
              <p:cNvSpPr/>
              <p:nvPr/>
            </p:nvSpPr>
            <p:spPr>
              <a:xfrm>
                <a:off x="3548971" y="1301581"/>
                <a:ext cx="6246585" cy="474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en-US" altLang="zh-CN" sz="1200" dirty="0">
                    <a:cs typeface="+mn-ea"/>
                    <a:sym typeface="+mn-lt"/>
                  </a:rPr>
                  <a:t>leave night , Not a sound from the pavement Has the moon lost her </a:t>
                </a:r>
                <a:r>
                  <a:rPr lang="en-US" altLang="zh-CN" sz="1200" dirty="0" smtClean="0">
                    <a:cs typeface="+mn-ea"/>
                    <a:sym typeface="+mn-lt"/>
                  </a:rPr>
                  <a:t>memory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17" name="文本框 14"/>
              <p:cNvSpPr/>
              <p:nvPr/>
            </p:nvSpPr>
            <p:spPr>
              <a:xfrm>
                <a:off x="4983360" y="1043791"/>
                <a:ext cx="3377806" cy="46166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CN" sz="2400" b="1" dirty="0" smtClean="0">
                    <a:solidFill>
                      <a:srgbClr val="FFA400"/>
                    </a:solidFill>
                    <a:cs typeface="+mn-ea"/>
                    <a:sym typeface="+mn-lt"/>
                  </a:rPr>
                  <a:t>YOUR TITTLE HERE</a:t>
                </a:r>
                <a:endParaRPr lang="en-US" altLang="zh-CN" sz="2400" b="1" dirty="0">
                  <a:solidFill>
                    <a:srgbClr val="FFA400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9915" y="2900723"/>
              <a:ext cx="1047719" cy="1461933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33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67317"/>
          <a:stretch>
            <a:fillRect/>
          </a:stretch>
        </p:blipFill>
        <p:spPr>
          <a:xfrm flipH="1">
            <a:off x="-76200" y="4457700"/>
            <a:ext cx="4691251" cy="24193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49363" y="868048"/>
            <a:ext cx="9126536" cy="5353344"/>
            <a:chOff x="1249363" y="868048"/>
            <a:chExt cx="9126536" cy="53533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249363" y="868048"/>
              <a:ext cx="9126536" cy="5353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14006" y="1141439"/>
              <a:ext cx="8619345" cy="484182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2841" y="913948"/>
            <a:ext cx="2992500" cy="605250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2287" y="100440"/>
            <a:ext cx="1271250" cy="120375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943069" y="1812876"/>
            <a:ext cx="1697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800" dirty="0" smtClean="0">
                <a:cs typeface="+mn-ea"/>
                <a:sym typeface="+mn-lt"/>
              </a:rPr>
              <a:t>目录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43069" y="1460906"/>
            <a:ext cx="1798955" cy="3962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sz="2000" b="1" dirty="0" smtClean="0">
                <a:cs typeface="+mn-ea"/>
                <a:sym typeface="+mn-lt"/>
              </a:rPr>
              <a:t>CONTENTS</a:t>
            </a:r>
            <a:endParaRPr lang="en-US" sz="2000" b="1" dirty="0"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923541" y="1443652"/>
            <a:ext cx="1798955" cy="39624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sz="2000" b="1" dirty="0" smtClean="0">
                <a:solidFill>
                  <a:srgbClr val="83E1FF"/>
                </a:solidFill>
                <a:cs typeface="+mn-ea"/>
                <a:sym typeface="+mn-lt"/>
              </a:rPr>
              <a:t>CONTENTS</a:t>
            </a:r>
            <a:endParaRPr lang="en-US" sz="2000" b="1" dirty="0">
              <a:solidFill>
                <a:srgbClr val="83E1FF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59794" y="2586226"/>
            <a:ext cx="3638011" cy="1153857"/>
            <a:chOff x="1900503" y="2616412"/>
            <a:chExt cx="3638011" cy="1153857"/>
          </a:xfrm>
        </p:grpSpPr>
        <p:grpSp>
          <p:nvGrpSpPr>
            <p:cNvPr id="4" name="组合 3"/>
            <p:cNvGrpSpPr/>
            <p:nvPr/>
          </p:nvGrpSpPr>
          <p:grpSpPr>
            <a:xfrm>
              <a:off x="2947281" y="2820862"/>
              <a:ext cx="2591233" cy="949407"/>
              <a:chOff x="2972116" y="3052059"/>
              <a:chExt cx="2591233" cy="949407"/>
            </a:xfrm>
          </p:grpSpPr>
          <p:sp>
            <p:nvSpPr>
              <p:cNvPr id="20" name="TextBox 9"/>
              <p:cNvSpPr txBox="1"/>
              <p:nvPr/>
            </p:nvSpPr>
            <p:spPr>
              <a:xfrm>
                <a:off x="2996951" y="3052059"/>
                <a:ext cx="2566398" cy="3385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lstStyle/>
              <a:p>
                <a:pPr lvl="0" indent="0" algn="dist" eaLnBrk="1" hangingPunct="1"/>
                <a:r>
                  <a:rPr lang="en-US" altLang="zh-CN" sz="1600" dirty="0" smtClean="0">
                    <a:cs typeface="+mn-ea"/>
                    <a:sym typeface="+mn-lt"/>
                  </a:rPr>
                  <a:t>YOUR TITTLE HERE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48" name="文本框 14"/>
              <p:cNvSpPr/>
              <p:nvPr/>
            </p:nvSpPr>
            <p:spPr>
              <a:xfrm>
                <a:off x="2972116" y="3227215"/>
                <a:ext cx="2566398" cy="7742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Tittle Here, </a:t>
                </a:r>
                <a:r>
                  <a:rPr lang="en-US" altLang="zh-CN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</a:t>
                </a: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Tittle Here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0503" y="2616412"/>
              <a:ext cx="1080000" cy="990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38" name="组合 37"/>
          <p:cNvGrpSpPr/>
          <p:nvPr/>
        </p:nvGrpSpPr>
        <p:grpSpPr>
          <a:xfrm>
            <a:off x="1959794" y="3955832"/>
            <a:ext cx="3638011" cy="1153857"/>
            <a:chOff x="1900503" y="2616412"/>
            <a:chExt cx="3638011" cy="1153857"/>
          </a:xfrm>
        </p:grpSpPr>
        <p:grpSp>
          <p:nvGrpSpPr>
            <p:cNvPr id="39" name="组合 38"/>
            <p:cNvGrpSpPr/>
            <p:nvPr/>
          </p:nvGrpSpPr>
          <p:grpSpPr>
            <a:xfrm>
              <a:off x="2947281" y="2820862"/>
              <a:ext cx="2591233" cy="949407"/>
              <a:chOff x="2972116" y="3052059"/>
              <a:chExt cx="2591233" cy="949407"/>
            </a:xfrm>
          </p:grpSpPr>
          <p:sp>
            <p:nvSpPr>
              <p:cNvPr id="41" name="TextBox 9"/>
              <p:cNvSpPr txBox="1"/>
              <p:nvPr/>
            </p:nvSpPr>
            <p:spPr>
              <a:xfrm>
                <a:off x="2996951" y="3052059"/>
                <a:ext cx="2566398" cy="3385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lstStyle/>
              <a:p>
                <a:pPr lvl="0" indent="0" algn="dist" eaLnBrk="1" hangingPunct="1"/>
                <a:r>
                  <a:rPr lang="en-US" altLang="zh-CN" sz="1600" smtClean="0">
                    <a:cs typeface="+mn-ea"/>
                    <a:sym typeface="+mn-lt"/>
                  </a:rPr>
                  <a:t>YOUR TITTLE HERE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42" name="文本框 14"/>
              <p:cNvSpPr/>
              <p:nvPr/>
            </p:nvSpPr>
            <p:spPr>
              <a:xfrm>
                <a:off x="2972116" y="3227215"/>
                <a:ext cx="2566398" cy="7742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Tittle Here,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Tittle Here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0503" y="2616412"/>
              <a:ext cx="1080000" cy="990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3" name="组合 42"/>
          <p:cNvGrpSpPr/>
          <p:nvPr/>
        </p:nvGrpSpPr>
        <p:grpSpPr>
          <a:xfrm>
            <a:off x="6176450" y="2586226"/>
            <a:ext cx="3638011" cy="1153857"/>
            <a:chOff x="1900503" y="2616412"/>
            <a:chExt cx="3638011" cy="1153857"/>
          </a:xfrm>
        </p:grpSpPr>
        <p:grpSp>
          <p:nvGrpSpPr>
            <p:cNvPr id="44" name="组合 43"/>
            <p:cNvGrpSpPr/>
            <p:nvPr/>
          </p:nvGrpSpPr>
          <p:grpSpPr>
            <a:xfrm>
              <a:off x="2947281" y="2820862"/>
              <a:ext cx="2591233" cy="949407"/>
              <a:chOff x="2972116" y="3052059"/>
              <a:chExt cx="2591233" cy="949407"/>
            </a:xfrm>
          </p:grpSpPr>
          <p:sp>
            <p:nvSpPr>
              <p:cNvPr id="59" name="TextBox 9"/>
              <p:cNvSpPr txBox="1"/>
              <p:nvPr/>
            </p:nvSpPr>
            <p:spPr>
              <a:xfrm>
                <a:off x="2996951" y="3052059"/>
                <a:ext cx="2566398" cy="3385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lstStyle/>
              <a:p>
                <a:pPr lvl="0" indent="0" algn="dist" eaLnBrk="1" hangingPunct="1"/>
                <a:r>
                  <a:rPr lang="en-US" altLang="zh-CN" sz="1600" smtClean="0">
                    <a:cs typeface="+mn-ea"/>
                    <a:sym typeface="+mn-lt"/>
                  </a:rPr>
                  <a:t>YOUR TITTLE HERE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60" name="文本框 14"/>
              <p:cNvSpPr/>
              <p:nvPr/>
            </p:nvSpPr>
            <p:spPr>
              <a:xfrm>
                <a:off x="2972116" y="3227215"/>
                <a:ext cx="2566398" cy="7742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Tittle Here, </a:t>
                </a:r>
                <a:r>
                  <a:rPr lang="en-US" altLang="zh-CN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</a:t>
                </a: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Tittle Here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0503" y="2616412"/>
              <a:ext cx="1080000" cy="990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61" name="组合 60"/>
          <p:cNvGrpSpPr/>
          <p:nvPr/>
        </p:nvGrpSpPr>
        <p:grpSpPr>
          <a:xfrm>
            <a:off x="6176450" y="3955832"/>
            <a:ext cx="3638011" cy="1153857"/>
            <a:chOff x="1900503" y="2616412"/>
            <a:chExt cx="3638011" cy="1153857"/>
          </a:xfrm>
        </p:grpSpPr>
        <p:grpSp>
          <p:nvGrpSpPr>
            <p:cNvPr id="62" name="组合 61"/>
            <p:cNvGrpSpPr/>
            <p:nvPr/>
          </p:nvGrpSpPr>
          <p:grpSpPr>
            <a:xfrm>
              <a:off x="2947281" y="2820862"/>
              <a:ext cx="2591233" cy="949407"/>
              <a:chOff x="2972116" y="3052059"/>
              <a:chExt cx="2591233" cy="949407"/>
            </a:xfrm>
          </p:grpSpPr>
          <p:sp>
            <p:nvSpPr>
              <p:cNvPr id="64" name="TextBox 9"/>
              <p:cNvSpPr txBox="1"/>
              <p:nvPr/>
            </p:nvSpPr>
            <p:spPr>
              <a:xfrm>
                <a:off x="2996951" y="3052059"/>
                <a:ext cx="2566398" cy="3385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>
                <a:spAutoFit/>
              </a:bodyPr>
              <a:lstStyle/>
              <a:p>
                <a:pPr lvl="0" indent="0" algn="dist" eaLnBrk="1" hangingPunct="1"/>
                <a:r>
                  <a:rPr lang="en-US" altLang="zh-CN" sz="1600" smtClean="0">
                    <a:cs typeface="+mn-ea"/>
                    <a:sym typeface="+mn-lt"/>
                  </a:rPr>
                  <a:t>YOUR TITTLE HERE</a:t>
                </a:r>
                <a:endParaRPr lang="en-US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65" name="文本框 14"/>
              <p:cNvSpPr/>
              <p:nvPr/>
            </p:nvSpPr>
            <p:spPr>
              <a:xfrm>
                <a:off x="2972116" y="3227215"/>
                <a:ext cx="2566398" cy="7742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Tittle Here, </a:t>
                </a:r>
                <a:r>
                  <a:rPr lang="en-US" altLang="zh-CN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Your </a:t>
                </a:r>
                <a:r>
                  <a:rPr lang="en-US" altLang="zh-CN" sz="120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Tittle Here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0503" y="2616412"/>
              <a:ext cx="1080000" cy="99000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67" name="图片 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913759"/>
            <a:ext cx="1216954" cy="97015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979" y="4450832"/>
            <a:ext cx="1720215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33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868881">
            <a:off x="4666354" y="1175197"/>
            <a:ext cx="8414750" cy="774067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44729" y="2785966"/>
            <a:ext cx="3083430" cy="3599335"/>
            <a:chOff x="1249363" y="868048"/>
            <a:chExt cx="9126536" cy="53533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矩形 11"/>
            <p:cNvSpPr/>
            <p:nvPr/>
          </p:nvSpPr>
          <p:spPr>
            <a:xfrm>
              <a:off x="1249363" y="868048"/>
              <a:ext cx="9126536" cy="5353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613648" y="1082203"/>
              <a:ext cx="8433138" cy="4967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 flipV="1">
            <a:off x="729149" y="2183712"/>
            <a:ext cx="1725666" cy="6022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2117585" y="2166610"/>
            <a:ext cx="1725666" cy="6022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2083323" y="1946372"/>
            <a:ext cx="440475" cy="440475"/>
          </a:xfrm>
          <a:prstGeom prst="ellipse">
            <a:avLst/>
          </a:prstGeom>
          <a:solidFill>
            <a:srgbClr val="FFA400"/>
          </a:solidFill>
          <a:ln w="571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78008" y="3147917"/>
            <a:ext cx="2636033" cy="3696238"/>
            <a:chOff x="-4548363" y="4002048"/>
            <a:chExt cx="2636033" cy="3696238"/>
          </a:xfrm>
        </p:grpSpPr>
        <p:sp>
          <p:nvSpPr>
            <p:cNvPr id="15" name="矩形 14"/>
            <p:cNvSpPr/>
            <p:nvPr/>
          </p:nvSpPr>
          <p:spPr>
            <a:xfrm>
              <a:off x="-4548363" y="4454128"/>
              <a:ext cx="2616872" cy="32441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,</a:t>
              </a: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 </a:t>
              </a:r>
            </a:p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6" name="文本框 14"/>
            <p:cNvSpPr/>
            <p:nvPr/>
          </p:nvSpPr>
          <p:spPr>
            <a:xfrm>
              <a:off x="-4533293" y="4002048"/>
              <a:ext cx="262096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023271" y="2770626"/>
            <a:ext cx="3700916" cy="1539562"/>
            <a:chOff x="-4578633" y="4110252"/>
            <a:chExt cx="3700916" cy="1539562"/>
          </a:xfrm>
        </p:grpSpPr>
        <p:sp>
          <p:nvSpPr>
            <p:cNvPr id="18" name="矩形 17"/>
            <p:cNvSpPr/>
            <p:nvPr/>
          </p:nvSpPr>
          <p:spPr>
            <a:xfrm>
              <a:off x="-4578633" y="4713980"/>
              <a:ext cx="3700916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,</a:t>
              </a: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</a:t>
              </a:r>
              <a:r>
                <a:rPr lang="en-US" altLang="zh-CN" sz="1200" dirty="0" smtClean="0">
                  <a:cs typeface="+mn-ea"/>
                  <a:sym typeface="+mn-lt"/>
                </a:rPr>
                <a:t>,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9" name="文本框 14"/>
            <p:cNvSpPr/>
            <p:nvPr/>
          </p:nvSpPr>
          <p:spPr>
            <a:xfrm>
              <a:off x="-4001619" y="4110252"/>
              <a:ext cx="262096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270" y="4747673"/>
            <a:ext cx="4074481" cy="2257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t="67317"/>
          <a:stretch>
            <a:fillRect/>
          </a:stretch>
        </p:blipFill>
        <p:spPr>
          <a:xfrm flipH="1">
            <a:off x="-76200" y="4457700"/>
            <a:ext cx="4691251" cy="24193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49363" y="868048"/>
            <a:ext cx="9126536" cy="5353344"/>
            <a:chOff x="1249363" y="868048"/>
            <a:chExt cx="9126536" cy="53533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249363" y="868048"/>
              <a:ext cx="9126536" cy="5353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14006" y="1141439"/>
              <a:ext cx="8619345" cy="484182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2841" y="913948"/>
            <a:ext cx="2992500" cy="60525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555" y="4476750"/>
            <a:ext cx="1720215" cy="24003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0017" y="0"/>
            <a:ext cx="1271250" cy="120375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9121" y="1952952"/>
            <a:ext cx="795062" cy="463786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2851324" y="2329489"/>
            <a:ext cx="5838736" cy="935834"/>
            <a:chOff x="1654804" y="3534925"/>
            <a:chExt cx="5838736" cy="935834"/>
          </a:xfrm>
        </p:grpSpPr>
        <p:sp>
          <p:nvSpPr>
            <p:cNvPr id="40" name="矩形 39"/>
            <p:cNvSpPr/>
            <p:nvPr/>
          </p:nvSpPr>
          <p:spPr>
            <a:xfrm>
              <a:off x="2303071" y="3534925"/>
              <a:ext cx="5190469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654804" y="3785650"/>
              <a:ext cx="389420" cy="389420"/>
            </a:xfrm>
            <a:prstGeom prst="ellipse">
              <a:avLst/>
            </a:prstGeom>
            <a:solidFill>
              <a:srgbClr val="FFA400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851324" y="3327522"/>
            <a:ext cx="5838736" cy="935834"/>
            <a:chOff x="1654804" y="3534925"/>
            <a:chExt cx="5838736" cy="935834"/>
          </a:xfrm>
        </p:grpSpPr>
        <p:sp>
          <p:nvSpPr>
            <p:cNvPr id="62" name="矩形 61"/>
            <p:cNvSpPr/>
            <p:nvPr/>
          </p:nvSpPr>
          <p:spPr>
            <a:xfrm>
              <a:off x="2303071" y="3534925"/>
              <a:ext cx="5190469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1654804" y="3785650"/>
              <a:ext cx="389420" cy="389420"/>
            </a:xfrm>
            <a:prstGeom prst="ellipse">
              <a:avLst/>
            </a:prstGeom>
            <a:solidFill>
              <a:srgbClr val="FFA400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851324" y="4325555"/>
            <a:ext cx="5838736" cy="935834"/>
            <a:chOff x="1654804" y="3534925"/>
            <a:chExt cx="5838736" cy="935834"/>
          </a:xfrm>
        </p:grpSpPr>
        <p:sp>
          <p:nvSpPr>
            <p:cNvPr id="65" name="矩形 64"/>
            <p:cNvSpPr/>
            <p:nvPr/>
          </p:nvSpPr>
          <p:spPr>
            <a:xfrm>
              <a:off x="2303071" y="3534925"/>
              <a:ext cx="5190469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654804" y="3785650"/>
              <a:ext cx="389420" cy="389420"/>
            </a:xfrm>
            <a:prstGeom prst="ellipse">
              <a:avLst/>
            </a:prstGeom>
            <a:solidFill>
              <a:srgbClr val="FFA400"/>
            </a:solidFill>
            <a:ln>
              <a:solidFill>
                <a:schemeClr val="bg1"/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7" name="文本框 14"/>
          <p:cNvSpPr/>
          <p:nvPr/>
        </p:nvSpPr>
        <p:spPr>
          <a:xfrm>
            <a:off x="4230846" y="1614544"/>
            <a:ext cx="373030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dist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69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49737" y="858532"/>
            <a:ext cx="8726429" cy="5773704"/>
          </a:xfrm>
          <a:prstGeom prst="ellipse">
            <a:avLst/>
          </a:prstGeom>
          <a:solidFill>
            <a:srgbClr val="83E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70719" y="1065112"/>
            <a:ext cx="8474867" cy="5395835"/>
          </a:xfrm>
          <a:prstGeom prst="ellipse">
            <a:avLst/>
          </a:pr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427094" y="-271677"/>
            <a:ext cx="3764906" cy="712967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11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006191" y="1432972"/>
            <a:ext cx="5092367" cy="1859163"/>
            <a:chOff x="-4548364" y="3992463"/>
            <a:chExt cx="5092367" cy="1859163"/>
          </a:xfrm>
        </p:grpSpPr>
        <p:sp>
          <p:nvSpPr>
            <p:cNvPr id="14" name="矩形 13"/>
            <p:cNvSpPr/>
            <p:nvPr/>
          </p:nvSpPr>
          <p:spPr>
            <a:xfrm>
              <a:off x="-4548364" y="4454128"/>
              <a:ext cx="5092367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,</a:t>
              </a: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 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/>
            <p:nvPr/>
          </p:nvSpPr>
          <p:spPr>
            <a:xfrm>
              <a:off x="-3433689" y="3992463"/>
              <a:ext cx="262096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06191" y="3601213"/>
            <a:ext cx="5092367" cy="1859163"/>
            <a:chOff x="-4548364" y="3992463"/>
            <a:chExt cx="5092367" cy="1859163"/>
          </a:xfrm>
        </p:grpSpPr>
        <p:sp>
          <p:nvSpPr>
            <p:cNvPr id="17" name="矩形 16"/>
            <p:cNvSpPr/>
            <p:nvPr/>
          </p:nvSpPr>
          <p:spPr>
            <a:xfrm>
              <a:off x="-4548364" y="4454128"/>
              <a:ext cx="5092367" cy="1397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,</a:t>
              </a: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 </a:t>
              </a:r>
              <a:r>
                <a:rPr lang="en-US" altLang="zh-CN" sz="1200" dirty="0" smtClean="0">
                  <a:cs typeface="+mn-ea"/>
                  <a:sym typeface="+mn-lt"/>
                </a:rPr>
                <a:t> 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8" name="文本框 14"/>
            <p:cNvSpPr/>
            <p:nvPr/>
          </p:nvSpPr>
          <p:spPr>
            <a:xfrm>
              <a:off x="-3433689" y="3992463"/>
              <a:ext cx="2620963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/>
              <a:r>
                <a:rPr lang="en-US" altLang="zh-CN" sz="24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TITTLE HERE</a:t>
              </a:r>
              <a:endParaRPr lang="en-US" altLang="zh-CN" sz="24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88086">
            <a:off x="4285783" y="413068"/>
            <a:ext cx="1319764" cy="107139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1416" y="732515"/>
            <a:ext cx="7221108" cy="56080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8775" y="289916"/>
            <a:ext cx="1592643" cy="9140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73349" y="1864522"/>
            <a:ext cx="2025823" cy="49934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557" y="4264077"/>
            <a:ext cx="11517443" cy="25939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271677"/>
            <a:ext cx="3764906" cy="71296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8229" y="-68642"/>
            <a:ext cx="4656021" cy="232801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19414" y="268893"/>
            <a:ext cx="1292002" cy="75366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693526" y="2597679"/>
            <a:ext cx="32255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dirty="0" smtClean="0">
                <a:cs typeface="+mn-ea"/>
                <a:sym typeface="+mn-lt"/>
              </a:rPr>
              <a:t>THANKS</a:t>
            </a:r>
            <a:endParaRPr lang="zh-CN" altLang="en-US" sz="5400" dirty="0"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02042" y="353221"/>
            <a:ext cx="573750" cy="3375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87392" y="2582731"/>
            <a:ext cx="32255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dirty="0" smtClean="0">
                <a:solidFill>
                  <a:srgbClr val="FFA400"/>
                </a:solidFill>
                <a:cs typeface="+mn-ea"/>
                <a:sym typeface="+mn-lt"/>
              </a:rPr>
              <a:t>THANKS</a:t>
            </a:r>
            <a:endParaRPr lang="zh-CN" altLang="en-US" sz="5400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62400" y="3559431"/>
            <a:ext cx="4686299" cy="93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leave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night , Not a sound from the pavement Has the moon lost her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memory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5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900" y="-229800"/>
            <a:ext cx="2700000" cy="175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00000" cy="175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412" y="0"/>
            <a:ext cx="1620000" cy="1057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195394"/>
            <a:ext cx="12330000" cy="4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351556"/>
            <a:ext cx="12330000" cy="457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507718"/>
            <a:ext cx="12330000" cy="457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663879"/>
            <a:ext cx="12330000" cy="457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9204" y="722177"/>
            <a:ext cx="5673592" cy="56532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9373" y="3764620"/>
            <a:ext cx="5233255" cy="28992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23895" y="3361880"/>
            <a:ext cx="298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TITTLE HERE</a:t>
            </a:r>
            <a:endParaRPr lang="en-US" altLang="zh-CN" sz="2000" b="1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601" y="915846"/>
            <a:ext cx="258750" cy="393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088" y="1100100"/>
            <a:ext cx="191250" cy="3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2939" y="490200"/>
            <a:ext cx="101250" cy="3150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398764" y="2291267"/>
            <a:ext cx="3436203" cy="1036352"/>
            <a:chOff x="4360436" y="2124655"/>
            <a:chExt cx="3436203" cy="1036352"/>
          </a:xfrm>
        </p:grpSpPr>
        <p:sp>
          <p:nvSpPr>
            <p:cNvPr id="14" name="文本框 13"/>
            <p:cNvSpPr txBox="1"/>
            <p:nvPr/>
          </p:nvSpPr>
          <p:spPr>
            <a:xfrm>
              <a:off x="4395361" y="2145344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cs typeface="+mn-ea"/>
                  <a:sym typeface="+mn-lt"/>
                </a:rPr>
                <a:t>PART 01</a:t>
              </a:r>
              <a:endParaRPr lang="en-US" altLang="zh-CN" sz="6000" b="1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60436" y="2124655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PART 01</a:t>
              </a:r>
              <a:endParaRPr lang="en-US" altLang="zh-CN" sz="60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809825" y="722177"/>
            <a:ext cx="17577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83E1FF"/>
                </a:solidFill>
              </a:rPr>
              <a:t>https://www.ypppt.com/</a:t>
            </a:r>
            <a:endParaRPr lang="zh-CN" altLang="en-US" sz="1000" dirty="0">
              <a:solidFill>
                <a:srgbClr val="83E1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rot="21090491">
            <a:off x="-411796" y="-934606"/>
            <a:ext cx="12719473" cy="3980296"/>
          </a:xfrm>
          <a:custGeom>
            <a:avLst/>
            <a:gdLst>
              <a:gd name="connsiteX0" fmla="*/ 539329 w 12597668"/>
              <a:gd name="connsiteY0" fmla="*/ 0 h 3980296"/>
              <a:gd name="connsiteX1" fmla="*/ 12597668 w 12597668"/>
              <a:gd name="connsiteY1" fmla="*/ 1800371 h 3980296"/>
              <a:gd name="connsiteX2" fmla="*/ 12272194 w 12597668"/>
              <a:gd name="connsiteY2" fmla="*/ 3980296 h 3980296"/>
              <a:gd name="connsiteX3" fmla="*/ 12209824 w 12597668"/>
              <a:gd name="connsiteY3" fmla="*/ 3871729 h 3980296"/>
              <a:gd name="connsiteX4" fmla="*/ 6029169 w 12597668"/>
              <a:gd name="connsiteY4" fmla="*/ 1948699 h 3980296"/>
              <a:gd name="connsiteX5" fmla="*/ 149099 w 12597668"/>
              <a:gd name="connsiteY5" fmla="*/ 3514523 h 3980296"/>
              <a:gd name="connsiteX6" fmla="*/ 46375 w 12597668"/>
              <a:gd name="connsiteY6" fmla="*/ 3619190 h 3980296"/>
              <a:gd name="connsiteX7" fmla="*/ 0 w 12597668"/>
              <a:gd name="connsiteY7" fmla="*/ 3612266 h 3980296"/>
              <a:gd name="connsiteX8" fmla="*/ 539329 w 12597668"/>
              <a:gd name="connsiteY8" fmla="*/ 0 h 3980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7668" h="3980296">
                <a:moveTo>
                  <a:pt x="539329" y="0"/>
                </a:moveTo>
                <a:lnTo>
                  <a:pt x="12597668" y="1800371"/>
                </a:lnTo>
                <a:lnTo>
                  <a:pt x="12272194" y="3980296"/>
                </a:lnTo>
                <a:lnTo>
                  <a:pt x="12209824" y="3871729"/>
                </a:lnTo>
                <a:cubicBezTo>
                  <a:pt x="11501589" y="2765855"/>
                  <a:pt x="9002915" y="1948698"/>
                  <a:pt x="6029169" y="1948699"/>
                </a:cubicBezTo>
                <a:cubicBezTo>
                  <a:pt x="3385838" y="1948698"/>
                  <a:pt x="1117873" y="2594353"/>
                  <a:pt x="149099" y="3514523"/>
                </a:cubicBezTo>
                <a:lnTo>
                  <a:pt x="46375" y="3619190"/>
                </a:lnTo>
                <a:lnTo>
                  <a:pt x="0" y="3612266"/>
                </a:lnTo>
                <a:lnTo>
                  <a:pt x="539329" y="0"/>
                </a:lnTo>
                <a:close/>
              </a:path>
            </a:pathLst>
          </a:custGeom>
          <a:solidFill>
            <a:srgbClr val="83E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7246" y="4873685"/>
            <a:ext cx="4487096" cy="935834"/>
            <a:chOff x="1563660" y="3534925"/>
            <a:chExt cx="4487096" cy="935834"/>
          </a:xfrm>
        </p:grpSpPr>
        <p:sp>
          <p:nvSpPr>
            <p:cNvPr id="40" name="矩形 39"/>
            <p:cNvSpPr/>
            <p:nvPr/>
          </p:nvSpPr>
          <p:spPr>
            <a:xfrm>
              <a:off x="2303072" y="3534925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63660" y="3785649"/>
              <a:ext cx="539646" cy="539646"/>
            </a:xfrm>
            <a:prstGeom prst="ellipse">
              <a:avLst/>
            </a:prstGeom>
            <a:solidFill>
              <a:srgbClr val="FFA4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67246" y="3467527"/>
            <a:ext cx="4487096" cy="935834"/>
            <a:chOff x="1563660" y="3534925"/>
            <a:chExt cx="4487096" cy="935834"/>
          </a:xfrm>
        </p:grpSpPr>
        <p:sp>
          <p:nvSpPr>
            <p:cNvPr id="47" name="矩形 46"/>
            <p:cNvSpPr/>
            <p:nvPr/>
          </p:nvSpPr>
          <p:spPr>
            <a:xfrm>
              <a:off x="2303072" y="3534925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563660" y="3785649"/>
              <a:ext cx="539646" cy="539646"/>
            </a:xfrm>
            <a:prstGeom prst="ellipse">
              <a:avLst/>
            </a:prstGeom>
            <a:solidFill>
              <a:srgbClr val="FFA4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69272" y="4873685"/>
            <a:ext cx="4487096" cy="935834"/>
            <a:chOff x="1563660" y="3534925"/>
            <a:chExt cx="4487096" cy="935834"/>
          </a:xfrm>
        </p:grpSpPr>
        <p:sp>
          <p:nvSpPr>
            <p:cNvPr id="50" name="矩形 49"/>
            <p:cNvSpPr/>
            <p:nvPr/>
          </p:nvSpPr>
          <p:spPr>
            <a:xfrm>
              <a:off x="2303072" y="3534925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563660" y="3785649"/>
              <a:ext cx="539646" cy="539646"/>
            </a:xfrm>
            <a:prstGeom prst="ellipse">
              <a:avLst/>
            </a:prstGeom>
            <a:solidFill>
              <a:srgbClr val="FFA4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069272" y="3329650"/>
            <a:ext cx="4487096" cy="935834"/>
            <a:chOff x="1563660" y="3534925"/>
            <a:chExt cx="4487096" cy="935834"/>
          </a:xfrm>
        </p:grpSpPr>
        <p:sp>
          <p:nvSpPr>
            <p:cNvPr id="53" name="矩形 52"/>
            <p:cNvSpPr/>
            <p:nvPr/>
          </p:nvSpPr>
          <p:spPr>
            <a:xfrm>
              <a:off x="2303072" y="3534925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1563660" y="3785649"/>
              <a:ext cx="539646" cy="539646"/>
            </a:xfrm>
            <a:prstGeom prst="ellipse">
              <a:avLst/>
            </a:prstGeom>
            <a:solidFill>
              <a:srgbClr val="FFA4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089" y="1204686"/>
            <a:ext cx="2295749" cy="5729212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22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1314437"/>
            <a:ext cx="12192000" cy="5086362"/>
            <a:chOff x="1249363" y="1343077"/>
            <a:chExt cx="9126536" cy="48783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矩形 12"/>
            <p:cNvSpPr/>
            <p:nvPr/>
          </p:nvSpPr>
          <p:spPr>
            <a:xfrm>
              <a:off x="1249363" y="1343077"/>
              <a:ext cx="9126536" cy="48783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86389" y="1509674"/>
              <a:ext cx="8861893" cy="45447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1538" y="1488140"/>
            <a:ext cx="2608357" cy="3990291"/>
            <a:chOff x="547283" y="1778685"/>
            <a:chExt cx="2608357" cy="3990291"/>
          </a:xfrm>
        </p:grpSpPr>
        <p:grpSp>
          <p:nvGrpSpPr>
            <p:cNvPr id="27" name="组合 26"/>
            <p:cNvGrpSpPr/>
            <p:nvPr/>
          </p:nvGrpSpPr>
          <p:grpSpPr>
            <a:xfrm>
              <a:off x="547283" y="2701256"/>
              <a:ext cx="2608355" cy="3067720"/>
              <a:chOff x="5176433" y="2634711"/>
              <a:chExt cx="2608355" cy="3134263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176433" y="2634711"/>
                <a:ext cx="2608355" cy="3134263"/>
                <a:chOff x="1249363" y="868048"/>
                <a:chExt cx="9126536" cy="5353344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1249363" y="868048"/>
                  <a:ext cx="9126536" cy="53533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1613648" y="1082203"/>
                  <a:ext cx="8433138" cy="496753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0000"/>
                    </a:solidFill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3"/>
              <a:srcRect l="16747" r="22250"/>
              <a:stretch>
                <a:fillRect/>
              </a:stretch>
            </p:blipFill>
            <p:spPr>
              <a:xfrm>
                <a:off x="5280545" y="2760095"/>
                <a:ext cx="2420924" cy="290838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cxnSp>
          <p:nvCxnSpPr>
            <p:cNvPr id="28" name="直接连接符 27"/>
            <p:cNvCxnSpPr/>
            <p:nvPr/>
          </p:nvCxnSpPr>
          <p:spPr>
            <a:xfrm flipH="1" flipV="1">
              <a:off x="1885099" y="1989898"/>
              <a:ext cx="1270541" cy="705799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72047" y="1989895"/>
              <a:ext cx="1270541" cy="705799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1664633" y="1778685"/>
              <a:ext cx="457427" cy="457427"/>
            </a:xfrm>
            <a:prstGeom prst="ellipse">
              <a:avLst/>
            </a:prstGeom>
            <a:solidFill>
              <a:srgbClr val="FFA400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43331" y="1505292"/>
            <a:ext cx="2608357" cy="3990291"/>
            <a:chOff x="3519076" y="1795837"/>
            <a:chExt cx="2608357" cy="3990291"/>
          </a:xfrm>
        </p:grpSpPr>
        <p:grpSp>
          <p:nvGrpSpPr>
            <p:cNvPr id="35" name="组合 34"/>
            <p:cNvGrpSpPr/>
            <p:nvPr/>
          </p:nvGrpSpPr>
          <p:grpSpPr>
            <a:xfrm>
              <a:off x="3519076" y="1795837"/>
              <a:ext cx="2608357" cy="3990291"/>
              <a:chOff x="547283" y="1778685"/>
              <a:chExt cx="2608357" cy="3990291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547283" y="2701256"/>
                <a:ext cx="2608355" cy="3067720"/>
                <a:chOff x="1249363" y="868048"/>
                <a:chExt cx="9126536" cy="5353344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2" name="矩形 41"/>
                <p:cNvSpPr/>
                <p:nvPr/>
              </p:nvSpPr>
              <p:spPr>
                <a:xfrm>
                  <a:off x="1249363" y="868048"/>
                  <a:ext cx="9126536" cy="535334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613648" y="1082203"/>
                  <a:ext cx="8433138" cy="496753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FF0000"/>
                    </a:solidFill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37" name="直接连接符 36"/>
              <p:cNvCxnSpPr/>
              <p:nvPr/>
            </p:nvCxnSpPr>
            <p:spPr>
              <a:xfrm flipH="1" flipV="1">
                <a:off x="1885099" y="1989898"/>
                <a:ext cx="1270541" cy="705799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V="1">
                <a:off x="572047" y="1989895"/>
                <a:ext cx="1270541" cy="705799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椭圆 38"/>
              <p:cNvSpPr/>
              <p:nvPr/>
            </p:nvSpPr>
            <p:spPr>
              <a:xfrm>
                <a:off x="1664633" y="1778685"/>
                <a:ext cx="457427" cy="457427"/>
              </a:xfrm>
              <a:prstGeom prst="ellipse">
                <a:avLst/>
              </a:prstGeom>
              <a:solidFill>
                <a:srgbClr val="FFA400"/>
              </a:solidFill>
              <a:ln w="5715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4"/>
            <a:srcRect l="21861" r="15837"/>
            <a:stretch>
              <a:fillRect/>
            </a:stretch>
          </p:blipFill>
          <p:spPr>
            <a:xfrm>
              <a:off x="3623185" y="2835567"/>
              <a:ext cx="2410185" cy="2845883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7227841" y="2302559"/>
            <a:ext cx="4348635" cy="935834"/>
            <a:chOff x="7457999" y="1544417"/>
            <a:chExt cx="4348635" cy="935834"/>
          </a:xfrm>
        </p:grpSpPr>
        <p:sp>
          <p:nvSpPr>
            <p:cNvPr id="47" name="矩形 46"/>
            <p:cNvSpPr/>
            <p:nvPr/>
          </p:nvSpPr>
          <p:spPr>
            <a:xfrm>
              <a:off x="8058950" y="1544417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7457999" y="1823535"/>
              <a:ext cx="457427" cy="457427"/>
            </a:xfrm>
            <a:prstGeom prst="ellipse">
              <a:avLst/>
            </a:prstGeom>
            <a:solidFill>
              <a:srgbClr val="83E1FF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27841" y="3335374"/>
            <a:ext cx="4348635" cy="935834"/>
            <a:chOff x="7457999" y="1544417"/>
            <a:chExt cx="4348635" cy="935834"/>
          </a:xfrm>
        </p:grpSpPr>
        <p:sp>
          <p:nvSpPr>
            <p:cNvPr id="52" name="矩形 51"/>
            <p:cNvSpPr/>
            <p:nvPr/>
          </p:nvSpPr>
          <p:spPr>
            <a:xfrm>
              <a:off x="8058950" y="1544417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7457999" y="1823535"/>
              <a:ext cx="457427" cy="457427"/>
            </a:xfrm>
            <a:prstGeom prst="ellipse">
              <a:avLst/>
            </a:prstGeom>
            <a:solidFill>
              <a:srgbClr val="83E1FF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27841" y="4364404"/>
            <a:ext cx="4348635" cy="935834"/>
            <a:chOff x="7457999" y="1544417"/>
            <a:chExt cx="4348635" cy="935834"/>
          </a:xfrm>
        </p:grpSpPr>
        <p:sp>
          <p:nvSpPr>
            <p:cNvPr id="55" name="矩形 54"/>
            <p:cNvSpPr/>
            <p:nvPr/>
          </p:nvSpPr>
          <p:spPr>
            <a:xfrm>
              <a:off x="8058950" y="1544417"/>
              <a:ext cx="3747684" cy="9358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</a:t>
              </a:r>
              <a:r>
                <a:rPr lang="en-US" altLang="zh-CN" sz="1200" dirty="0" smtClean="0">
                  <a:cs typeface="+mn-ea"/>
                  <a:sym typeface="+mn-lt"/>
                </a:rPr>
                <a:t>memory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457999" y="1823535"/>
              <a:ext cx="457427" cy="457427"/>
            </a:xfrm>
            <a:prstGeom prst="ellipse">
              <a:avLst/>
            </a:prstGeom>
            <a:solidFill>
              <a:srgbClr val="83E1FF"/>
            </a:solidFill>
            <a:ln w="571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7" name="文本框 14"/>
          <p:cNvSpPr/>
          <p:nvPr/>
        </p:nvSpPr>
        <p:spPr>
          <a:xfrm>
            <a:off x="7298833" y="1816563"/>
            <a:ext cx="373030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dist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59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83E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808" y="1314438"/>
            <a:ext cx="9021308" cy="533354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6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3866467" y="3858668"/>
            <a:ext cx="51273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leave </a:t>
            </a:r>
            <a:r>
              <a:rPr lang="en-US" altLang="zh-CN" sz="1400" dirty="0">
                <a:cs typeface="+mn-ea"/>
                <a:sym typeface="+mn-lt"/>
              </a:rPr>
              <a:t>night , Not a sound from the pavement Has the moon lost her memory She is smiling alone In the lamplight leave night </a:t>
            </a:r>
          </a:p>
        </p:txBody>
      </p:sp>
      <p:sp>
        <p:nvSpPr>
          <p:cNvPr id="9" name="矩形 8"/>
          <p:cNvSpPr/>
          <p:nvPr/>
        </p:nvSpPr>
        <p:spPr>
          <a:xfrm>
            <a:off x="3866467" y="4542756"/>
            <a:ext cx="512730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cs typeface="+mn-ea"/>
                <a:sym typeface="+mn-lt"/>
              </a:rPr>
              <a:t>leave </a:t>
            </a:r>
            <a:r>
              <a:rPr lang="en-US" altLang="zh-CN" sz="1400" dirty="0">
                <a:cs typeface="+mn-ea"/>
                <a:sym typeface="+mn-lt"/>
              </a:rPr>
              <a:t>night , Not a sound from the pavement Has the moon lost her memory She is smiling alone In the lamplight leave night </a:t>
            </a:r>
          </a:p>
        </p:txBody>
      </p:sp>
      <p:sp>
        <p:nvSpPr>
          <p:cNvPr id="10" name="文本框 14"/>
          <p:cNvSpPr/>
          <p:nvPr/>
        </p:nvSpPr>
        <p:spPr>
          <a:xfrm>
            <a:off x="4375309" y="3356689"/>
            <a:ext cx="373030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dist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1012690" y="1974927"/>
            <a:ext cx="10363200" cy="43372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219200" y="2209800"/>
            <a:ext cx="10001250" cy="39243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3E1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039" y="807900"/>
            <a:ext cx="6772501" cy="14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9" name="组合 18"/>
          <p:cNvGrpSpPr/>
          <p:nvPr/>
        </p:nvGrpSpPr>
        <p:grpSpPr>
          <a:xfrm>
            <a:off x="1888291" y="2879333"/>
            <a:ext cx="6435149" cy="612775"/>
            <a:chOff x="504" y="3053"/>
            <a:chExt cx="15929" cy="965"/>
          </a:xfrm>
        </p:grpSpPr>
        <p:sp>
          <p:nvSpPr>
            <p:cNvPr id="20" name="矩形 19"/>
            <p:cNvSpPr/>
            <p:nvPr/>
          </p:nvSpPr>
          <p:spPr>
            <a:xfrm>
              <a:off x="2095" y="3053"/>
              <a:ext cx="14338" cy="9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cs typeface="+mn-ea"/>
                  <a:sym typeface="+mn-lt"/>
                </a:rPr>
                <a:t>leave </a:t>
              </a:r>
              <a:r>
                <a:rPr lang="en-US" altLang="zh-CN" sz="1200" dirty="0">
                  <a:cs typeface="+mn-ea"/>
                  <a:sym typeface="+mn-lt"/>
                </a:rPr>
                <a:t>night , Not a sound from the pavement Has the moon lost her memory She is smiling alone In the lamplight leave night </a:t>
              </a:r>
            </a:p>
          </p:txBody>
        </p:sp>
        <p:sp>
          <p:nvSpPr>
            <p:cNvPr id="21" name="文本框 39"/>
            <p:cNvSpPr txBox="1"/>
            <p:nvPr/>
          </p:nvSpPr>
          <p:spPr>
            <a:xfrm>
              <a:off x="504" y="3215"/>
              <a:ext cx="1151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 eaLnBrk="1" hangingPunct="1"/>
              <a:r>
                <a:rPr lang="en-US" altLang="zh-CN" sz="2400" dirty="0">
                  <a:solidFill>
                    <a:srgbClr val="FFA400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88291" y="3858965"/>
            <a:ext cx="6569477" cy="1061720"/>
            <a:chOff x="504" y="3025"/>
            <a:chExt cx="13885" cy="1672"/>
          </a:xfrm>
        </p:grpSpPr>
        <p:sp>
          <p:nvSpPr>
            <p:cNvPr id="23" name="矩形 22"/>
            <p:cNvSpPr/>
            <p:nvPr/>
          </p:nvSpPr>
          <p:spPr>
            <a:xfrm>
              <a:off x="1851" y="3025"/>
              <a:ext cx="12538" cy="1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cs typeface="+mn-ea"/>
                  <a:sym typeface="+mn-lt"/>
                </a:rPr>
                <a:t>leave </a:t>
              </a:r>
              <a:r>
                <a:rPr lang="en-US" altLang="zh-CN" sz="1400" dirty="0">
                  <a:cs typeface="+mn-ea"/>
                  <a:sym typeface="+mn-lt"/>
                </a:rPr>
                <a:t>night , Not a sound from the pavement Has the moon lost her memory She is smiling alone In the lamplight leave night </a:t>
              </a:r>
            </a:p>
          </p:txBody>
        </p:sp>
        <p:sp>
          <p:nvSpPr>
            <p:cNvPr id="24" name="文本框 39"/>
            <p:cNvSpPr txBox="1"/>
            <p:nvPr/>
          </p:nvSpPr>
          <p:spPr>
            <a:xfrm>
              <a:off x="504" y="3244"/>
              <a:ext cx="993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 eaLnBrk="1" hangingPunct="1"/>
              <a:r>
                <a:rPr lang="en-US" altLang="zh-CN" sz="2400" dirty="0">
                  <a:solidFill>
                    <a:srgbClr val="FFA400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888291" y="4930673"/>
            <a:ext cx="6435187" cy="1061720"/>
            <a:chOff x="504" y="2902"/>
            <a:chExt cx="14586" cy="1672"/>
          </a:xfrm>
        </p:grpSpPr>
        <p:sp>
          <p:nvSpPr>
            <p:cNvPr id="26" name="矩形 25"/>
            <p:cNvSpPr/>
            <p:nvPr/>
          </p:nvSpPr>
          <p:spPr>
            <a:xfrm>
              <a:off x="1961" y="2902"/>
              <a:ext cx="13129" cy="1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 smtClean="0">
                  <a:cs typeface="+mn-ea"/>
                  <a:sym typeface="+mn-lt"/>
                </a:rPr>
                <a:t>leave </a:t>
              </a:r>
              <a:r>
                <a:rPr lang="en-US" altLang="zh-CN" sz="1400" dirty="0">
                  <a:cs typeface="+mn-ea"/>
                  <a:sym typeface="+mn-lt"/>
                </a:rPr>
                <a:t>night , Not a sound from the pavement Has the moon lost her memory She is smiling alone In the lamplight leave night </a:t>
              </a:r>
            </a:p>
          </p:txBody>
        </p:sp>
        <p:sp>
          <p:nvSpPr>
            <p:cNvPr id="27" name="文本框 39"/>
            <p:cNvSpPr txBox="1"/>
            <p:nvPr/>
          </p:nvSpPr>
          <p:spPr>
            <a:xfrm>
              <a:off x="504" y="3175"/>
              <a:ext cx="1058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 eaLnBrk="1" hangingPunct="1"/>
              <a:r>
                <a:rPr lang="en-US" altLang="zh-CN" sz="2400" dirty="0">
                  <a:solidFill>
                    <a:srgbClr val="FFA400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29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9940" y="3811432"/>
            <a:ext cx="1282500" cy="316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900" y="-229800"/>
            <a:ext cx="2700000" cy="1755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700000" cy="175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412" y="0"/>
            <a:ext cx="1620000" cy="1057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195394"/>
            <a:ext cx="12330000" cy="457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351556"/>
            <a:ext cx="12330000" cy="4571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507718"/>
            <a:ext cx="12330000" cy="4571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-113450" y="6663879"/>
            <a:ext cx="12330000" cy="4571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9204" y="722177"/>
            <a:ext cx="5673592" cy="56532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9373" y="3764620"/>
            <a:ext cx="5233255" cy="289925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23895" y="3361880"/>
            <a:ext cx="2985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YOUR TITTLE HERE</a:t>
            </a:r>
            <a:endParaRPr lang="en-US" altLang="zh-CN" sz="2000" b="1" dirty="0" smtClean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601" y="915846"/>
            <a:ext cx="258750" cy="393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088" y="1100100"/>
            <a:ext cx="191250" cy="36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2939" y="490200"/>
            <a:ext cx="101250" cy="3150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394453" y="2293389"/>
            <a:ext cx="3440514" cy="1034230"/>
            <a:chOff x="4356125" y="2126777"/>
            <a:chExt cx="3440514" cy="1034230"/>
          </a:xfrm>
        </p:grpSpPr>
        <p:sp>
          <p:nvSpPr>
            <p:cNvPr id="14" name="文本框 13"/>
            <p:cNvSpPr txBox="1"/>
            <p:nvPr/>
          </p:nvSpPr>
          <p:spPr>
            <a:xfrm>
              <a:off x="4395361" y="2145344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cs typeface="+mn-ea"/>
                  <a:sym typeface="+mn-lt"/>
                </a:rPr>
                <a:t>PART 02</a:t>
              </a:r>
              <a:endParaRPr lang="en-US" altLang="zh-CN" sz="6000" b="1" dirty="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56125" y="2126777"/>
              <a:ext cx="34012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 smtClean="0">
                  <a:solidFill>
                    <a:srgbClr val="FFA400"/>
                  </a:solidFill>
                  <a:cs typeface="+mn-ea"/>
                  <a:sym typeface="+mn-lt"/>
                </a:rPr>
                <a:t>PART 02</a:t>
              </a:r>
              <a:endParaRPr lang="en-US" altLang="zh-CN" sz="6000" b="1" dirty="0">
                <a:solidFill>
                  <a:srgbClr val="FFA4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467" y="1314438"/>
            <a:ext cx="1932244" cy="156336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8349" y="1314438"/>
            <a:ext cx="1981200" cy="146568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12177" y="165021"/>
            <a:ext cx="4519034" cy="1149417"/>
            <a:chOff x="512177" y="165021"/>
            <a:chExt cx="4519034" cy="1149417"/>
          </a:xfrm>
        </p:grpSpPr>
        <p:sp>
          <p:nvSpPr>
            <p:cNvPr id="7" name="文本框 14"/>
            <p:cNvSpPr/>
            <p:nvPr/>
          </p:nvSpPr>
          <p:spPr>
            <a:xfrm>
              <a:off x="1300904" y="508897"/>
              <a:ext cx="3730307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algn="dist"/>
              <a:r>
                <a:rPr lang="en-US" altLang="zh-CN" sz="2400" dirty="0" smtClean="0">
                  <a:cs typeface="+mn-ea"/>
                  <a:sym typeface="+mn-lt"/>
                </a:rPr>
                <a:t>YOUR TITTLE HERE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177" y="165021"/>
              <a:ext cx="837560" cy="1149417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912753" y="2455993"/>
            <a:ext cx="4555443" cy="3811220"/>
            <a:chOff x="930956" y="2227630"/>
            <a:chExt cx="4555443" cy="381122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" name="椭圆 4"/>
            <p:cNvSpPr/>
            <p:nvPr/>
          </p:nvSpPr>
          <p:spPr>
            <a:xfrm>
              <a:off x="930956" y="2227630"/>
              <a:ext cx="4555443" cy="38112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058863" y="2404622"/>
              <a:ext cx="4275137" cy="349533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349737" y="3968746"/>
            <a:ext cx="3466834" cy="1859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altLang="zh-CN" sz="1200" dirty="0" smtClean="0">
                <a:cs typeface="+mn-ea"/>
                <a:sym typeface="+mn-lt"/>
              </a:rPr>
              <a:t>leave </a:t>
            </a:r>
            <a:r>
              <a:rPr lang="en-US" altLang="zh-CN" sz="1200" dirty="0">
                <a:cs typeface="+mn-ea"/>
                <a:sym typeface="+mn-lt"/>
              </a:rPr>
              <a:t>night , Not a sound from the pavement Has the moon lost her </a:t>
            </a:r>
            <a:r>
              <a:rPr lang="en-US" altLang="zh-CN" sz="1200" dirty="0" smtClean="0">
                <a:cs typeface="+mn-ea"/>
                <a:sym typeface="+mn-lt"/>
              </a:rPr>
              <a:t>memory</a:t>
            </a:r>
            <a:r>
              <a:rPr lang="zh-CN" altLang="en-US" sz="1200" dirty="0" smtClean="0">
                <a:cs typeface="+mn-ea"/>
                <a:sym typeface="+mn-lt"/>
              </a:rPr>
              <a:t>，</a:t>
            </a:r>
            <a:r>
              <a:rPr lang="en-US" altLang="zh-CN" sz="1200" dirty="0" smtClean="0">
                <a:cs typeface="+mn-ea"/>
                <a:sym typeface="+mn-lt"/>
              </a:rPr>
              <a:t> </a:t>
            </a:r>
            <a:r>
              <a:rPr lang="en-US" altLang="zh-CN" sz="1200" dirty="0">
                <a:cs typeface="+mn-ea"/>
                <a:sym typeface="+mn-lt"/>
              </a:rPr>
              <a:t>She is smiling alone In the lamplight leave night</a:t>
            </a:r>
            <a:r>
              <a:rPr lang="en-US" altLang="zh-CN" sz="1200" dirty="0" smtClean="0">
                <a:cs typeface="+mn-ea"/>
                <a:sym typeface="+mn-lt"/>
              </a:rPr>
              <a:t>  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3" name="文本框 14"/>
          <p:cNvSpPr/>
          <p:nvPr/>
        </p:nvSpPr>
        <p:spPr>
          <a:xfrm>
            <a:off x="1509272" y="3460012"/>
            <a:ext cx="352193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655691" y="2455993"/>
            <a:ext cx="4555443" cy="3811220"/>
            <a:chOff x="930956" y="2227630"/>
            <a:chExt cx="4555443" cy="381122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6" name="椭圆 15"/>
            <p:cNvSpPr/>
            <p:nvPr/>
          </p:nvSpPr>
          <p:spPr>
            <a:xfrm>
              <a:off x="930956" y="2227630"/>
              <a:ext cx="4555443" cy="38112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58863" y="2404622"/>
              <a:ext cx="4275137" cy="349533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83E1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7092675" y="3968746"/>
            <a:ext cx="3466834" cy="1859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n-US" altLang="zh-CN" sz="1200" dirty="0" smtClean="0">
                <a:cs typeface="+mn-ea"/>
                <a:sym typeface="+mn-lt"/>
              </a:rPr>
              <a:t>leave </a:t>
            </a:r>
            <a:r>
              <a:rPr lang="en-US" altLang="zh-CN" sz="1200" dirty="0">
                <a:cs typeface="+mn-ea"/>
                <a:sym typeface="+mn-lt"/>
              </a:rPr>
              <a:t>night , Not a sound from the pavement Has the moon lost her </a:t>
            </a:r>
            <a:r>
              <a:rPr lang="en-US" altLang="zh-CN" sz="1200" dirty="0" smtClean="0">
                <a:cs typeface="+mn-ea"/>
                <a:sym typeface="+mn-lt"/>
              </a:rPr>
              <a:t>memory</a:t>
            </a:r>
            <a:r>
              <a:rPr lang="zh-CN" altLang="en-US" sz="1200" dirty="0" smtClean="0">
                <a:cs typeface="+mn-ea"/>
                <a:sym typeface="+mn-lt"/>
              </a:rPr>
              <a:t>，</a:t>
            </a:r>
            <a:r>
              <a:rPr lang="en-US" altLang="zh-CN" sz="1200" dirty="0" smtClean="0">
                <a:cs typeface="+mn-ea"/>
                <a:sym typeface="+mn-lt"/>
              </a:rPr>
              <a:t> </a:t>
            </a:r>
            <a:r>
              <a:rPr lang="en-US" altLang="zh-CN" sz="1200" dirty="0">
                <a:cs typeface="+mn-ea"/>
                <a:sym typeface="+mn-lt"/>
              </a:rPr>
              <a:t>She is smiling alone In the lamplight leave night</a:t>
            </a:r>
            <a:r>
              <a:rPr lang="en-US" altLang="zh-CN" sz="1200" dirty="0" smtClean="0">
                <a:cs typeface="+mn-ea"/>
                <a:sym typeface="+mn-lt"/>
              </a:rPr>
              <a:t>  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9" name="文本框 14"/>
          <p:cNvSpPr/>
          <p:nvPr/>
        </p:nvSpPr>
        <p:spPr>
          <a:xfrm>
            <a:off x="7252210" y="3460012"/>
            <a:ext cx="352193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en-US" altLang="zh-CN" sz="2400" b="1" dirty="0" smtClean="0">
                <a:solidFill>
                  <a:srgbClr val="FFA400"/>
                </a:solidFill>
                <a:cs typeface="+mn-ea"/>
                <a:sym typeface="+mn-lt"/>
              </a:rPr>
              <a:t>YOUR TITTLE HERE</a:t>
            </a:r>
            <a:endParaRPr lang="en-US" altLang="zh-CN" sz="2400" b="1" dirty="0">
              <a:solidFill>
                <a:srgbClr val="FFA4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onr22tw">
      <a:majorFont>
        <a:latin typeface="方正卡通简体"/>
        <a:ea typeface="方正卡通简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1059</Words>
  <Application>Microsoft Office PowerPoint</Application>
  <PresentationFormat>宽屏</PresentationFormat>
  <Paragraphs>122</Paragraphs>
  <Slides>24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方正卡通简体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</cp:revision>
  <dcterms:created xsi:type="dcterms:W3CDTF">2016-11-23T14:13:00Z</dcterms:created>
  <dcterms:modified xsi:type="dcterms:W3CDTF">2022-03-03T01:05:37Z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